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2" r:id="rId2"/>
    <p:sldMasterId id="2147483678" r:id="rId3"/>
    <p:sldMasterId id="2147483691" r:id="rId4"/>
  </p:sldMasterIdLst>
  <p:notesMasterIdLst>
    <p:notesMasterId r:id="rId31"/>
  </p:notesMasterIdLst>
  <p:sldIdLst>
    <p:sldId id="257" r:id="rId5"/>
    <p:sldId id="268" r:id="rId6"/>
    <p:sldId id="307" r:id="rId7"/>
    <p:sldId id="311" r:id="rId8"/>
    <p:sldId id="256" r:id="rId9"/>
    <p:sldId id="267" r:id="rId10"/>
    <p:sldId id="260" r:id="rId11"/>
    <p:sldId id="305" r:id="rId12"/>
    <p:sldId id="310" r:id="rId13"/>
    <p:sldId id="312" r:id="rId14"/>
    <p:sldId id="309" r:id="rId15"/>
    <p:sldId id="304" r:id="rId16"/>
    <p:sldId id="313" r:id="rId17"/>
    <p:sldId id="306" r:id="rId18"/>
    <p:sldId id="259" r:id="rId19"/>
    <p:sldId id="263" r:id="rId20"/>
    <p:sldId id="261" r:id="rId21"/>
    <p:sldId id="258" r:id="rId22"/>
    <p:sldId id="289" r:id="rId23"/>
    <p:sldId id="291" r:id="rId24"/>
    <p:sldId id="292" r:id="rId25"/>
    <p:sldId id="293" r:id="rId26"/>
    <p:sldId id="294" r:id="rId27"/>
    <p:sldId id="324" r:id="rId28"/>
    <p:sldId id="325" r:id="rId29"/>
    <p:sldId id="266"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8073" autoAdjust="0"/>
  </p:normalViewPr>
  <p:slideViewPr>
    <p:cSldViewPr snapToGrid="0">
      <p:cViewPr varScale="1">
        <p:scale>
          <a:sx n="95" d="100"/>
          <a:sy n="95" d="100"/>
        </p:scale>
        <p:origin x="11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56558-23E3-4116-AD81-A719A6340E1A}" type="datetimeFigureOut">
              <a:rPr lang="en-US" smtClean="0"/>
              <a:t>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B2468-3454-43A5-A65F-4939D48499DA}" type="slidenum">
              <a:rPr lang="en-US" smtClean="0"/>
              <a:t>‹#›</a:t>
            </a:fld>
            <a:endParaRPr lang="en-US"/>
          </a:p>
        </p:txBody>
      </p:sp>
    </p:spTree>
    <p:extLst>
      <p:ext uri="{BB962C8B-B14F-4D97-AF65-F5344CB8AC3E}">
        <p14:creationId xmlns:p14="http://schemas.microsoft.com/office/powerpoint/2010/main" val="1538690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5"/>
          </p:nvPr>
        </p:nvSpPr>
        <p:spPr/>
        <p:txBody>
          <a:bodyPr/>
          <a:lstStyle/>
          <a:p>
            <a:fld id="{2C2B2468-3454-43A5-A65F-4939D48499DA}" type="slidenum">
              <a:rPr lang="en-US" smtClean="0"/>
              <a:t>3</a:t>
            </a:fld>
            <a:endParaRPr lang="en-US"/>
          </a:p>
        </p:txBody>
      </p:sp>
    </p:spTree>
    <p:extLst>
      <p:ext uri="{BB962C8B-B14F-4D97-AF65-F5344CB8AC3E}">
        <p14:creationId xmlns:p14="http://schemas.microsoft.com/office/powerpoint/2010/main" val="846693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cf43c2a7c7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cf43c2a7c7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1424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cf43c2a7c7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cf43c2a7c7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GV click </a:t>
            </a:r>
            <a:r>
              <a:rPr lang="en-US" dirty="0" err="1"/>
              <a:t>vào</a:t>
            </a:r>
            <a:r>
              <a:rPr lang="en-US" dirty="0"/>
              <a:t> ô </a:t>
            </a:r>
            <a:r>
              <a:rPr lang="en-US" dirty="0" err="1"/>
              <a:t>số</a:t>
            </a:r>
            <a:r>
              <a:rPr lang="en-US" dirty="0"/>
              <a:t> </a:t>
            </a:r>
            <a:r>
              <a:rPr lang="en-US" dirty="0" err="1"/>
              <a:t>để</a:t>
            </a:r>
            <a:r>
              <a:rPr lang="en-US" dirty="0"/>
              <a:t> </a:t>
            </a:r>
            <a:r>
              <a:rPr lang="en-US" dirty="0" err="1"/>
              <a:t>tới</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HS </a:t>
            </a:r>
            <a:r>
              <a:rPr lang="en-US" dirty="0" err="1"/>
              <a:t>trả</a:t>
            </a:r>
            <a:r>
              <a:rPr lang="en-US" dirty="0"/>
              <a:t> </a:t>
            </a:r>
            <a:r>
              <a:rPr lang="en-US" dirty="0" err="1"/>
              <a:t>lời</a:t>
            </a:r>
            <a:r>
              <a:rPr lang="en-US" dirty="0"/>
              <a:t>, GV click </a:t>
            </a:r>
            <a:r>
              <a:rPr lang="en-US" dirty="0" err="1"/>
              <a:t>vào</a:t>
            </a:r>
            <a:r>
              <a:rPr lang="en-US" dirty="0"/>
              <a:t> </a:t>
            </a:r>
            <a:r>
              <a:rPr lang="en-US" dirty="0" err="1"/>
              <a:t>hàng</a:t>
            </a:r>
            <a:r>
              <a:rPr lang="en-US" dirty="0"/>
              <a:t> ô </a:t>
            </a:r>
            <a:r>
              <a:rPr lang="en-US" dirty="0" err="1"/>
              <a:t>chữ</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Sau </a:t>
            </a:r>
            <a:r>
              <a:rPr lang="en-US" dirty="0" err="1"/>
              <a:t>khi</a:t>
            </a:r>
            <a:r>
              <a:rPr lang="en-US" dirty="0"/>
              <a:t> </a:t>
            </a:r>
            <a:r>
              <a:rPr lang="en-US" dirty="0" err="1"/>
              <a:t>hoàn</a:t>
            </a:r>
            <a:r>
              <a:rPr lang="en-US" dirty="0"/>
              <a:t> </a:t>
            </a:r>
            <a:r>
              <a:rPr lang="en-US" dirty="0" err="1"/>
              <a:t>thành</a:t>
            </a:r>
            <a:r>
              <a:rPr lang="en-US" dirty="0"/>
              <a:t>, GV 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tím</a:t>
            </a:r>
            <a:r>
              <a:rPr lang="en-US" dirty="0"/>
              <a:t> </a:t>
            </a:r>
            <a:r>
              <a:rPr lang="en-US" dirty="0" err="1"/>
              <a:t>để</a:t>
            </a:r>
            <a:r>
              <a:rPr lang="en-US" dirty="0"/>
              <a:t> </a:t>
            </a:r>
            <a:r>
              <a:rPr lang="en-US" dirty="0" err="1"/>
              <a:t>chuyển</a:t>
            </a:r>
            <a:r>
              <a:rPr lang="en-US" dirty="0"/>
              <a:t> </a:t>
            </a:r>
            <a:r>
              <a:rPr lang="en-US" dirty="0" err="1"/>
              <a:t>tới</a:t>
            </a:r>
            <a:r>
              <a:rPr lang="en-US" dirty="0"/>
              <a:t> slide </a:t>
            </a:r>
            <a:r>
              <a:rPr lang="en-US" dirty="0" err="1"/>
              <a:t>bài</a:t>
            </a:r>
            <a:r>
              <a:rPr lang="en-US" dirty="0"/>
              <a:t> </a:t>
            </a:r>
            <a:r>
              <a:rPr lang="en-US" dirty="0" err="1"/>
              <a:t>học</a:t>
            </a:r>
            <a:r>
              <a:rPr lang="en-US" dirty="0"/>
              <a:t> </a:t>
            </a:r>
            <a:r>
              <a:rPr lang="en-US" dirty="0" err="1"/>
              <a:t>tiếp</a:t>
            </a:r>
            <a:r>
              <a:rPr lang="en-US" dirty="0"/>
              <a:t> </a:t>
            </a:r>
            <a:r>
              <a:rPr lang="en-US" dirty="0" err="1"/>
              <a:t>theo</a:t>
            </a:r>
            <a:endParaRPr lang="en-US" dirty="0"/>
          </a:p>
        </p:txBody>
      </p:sp>
      <p:sp>
        <p:nvSpPr>
          <p:cNvPr id="4" name="Slide Number Placeholder 3"/>
          <p:cNvSpPr>
            <a:spLocks noGrp="1"/>
          </p:cNvSpPr>
          <p:nvPr>
            <p:ph type="sldNum" sz="quarter" idx="5"/>
          </p:nvPr>
        </p:nvSpPr>
        <p:spPr/>
        <p:txBody>
          <a:bodyPr/>
          <a:lstStyle/>
          <a:p>
            <a:fld id="{2C2B2468-3454-43A5-A65F-4939D48499DA}" type="slidenum">
              <a:rPr lang="en-US" smtClean="0"/>
              <a:t>19</a:t>
            </a:fld>
            <a:endParaRPr lang="en-US"/>
          </a:p>
        </p:txBody>
      </p:sp>
    </p:spTree>
    <p:extLst>
      <p:ext uri="{BB962C8B-B14F-4D97-AF65-F5344CB8AC3E}">
        <p14:creationId xmlns:p14="http://schemas.microsoft.com/office/powerpoint/2010/main" val="3291421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tím</a:t>
            </a:r>
            <a:r>
              <a:rPr lang="en-US" dirty="0"/>
              <a:t> </a:t>
            </a:r>
            <a:r>
              <a:rPr lang="en-US" dirty="0" err="1"/>
              <a:t>để</a:t>
            </a:r>
            <a:r>
              <a:rPr lang="en-US" dirty="0"/>
              <a:t> </a:t>
            </a:r>
            <a:r>
              <a:rPr lang="en-US" dirty="0" err="1"/>
              <a:t>trở</a:t>
            </a:r>
            <a:r>
              <a:rPr lang="en-US" dirty="0"/>
              <a:t> </a:t>
            </a:r>
            <a:r>
              <a:rPr lang="en-US" dirty="0" err="1"/>
              <a:t>lại</a:t>
            </a:r>
            <a:r>
              <a:rPr lang="en-US" dirty="0"/>
              <a:t> slide </a:t>
            </a:r>
            <a:r>
              <a:rPr lang="en-US" dirty="0" err="1"/>
              <a:t>chọn</a:t>
            </a:r>
            <a:r>
              <a:rPr lang="en-US" dirty="0"/>
              <a:t> </a:t>
            </a:r>
            <a:r>
              <a:rPr lang="en-US" dirty="0" err="1"/>
              <a:t>câu</a:t>
            </a:r>
            <a:r>
              <a:rPr lang="en-US" dirty="0"/>
              <a:t> </a:t>
            </a:r>
            <a:r>
              <a:rPr lang="en-US" dirty="0" err="1"/>
              <a:t>hỏi</a:t>
            </a:r>
            <a:r>
              <a:rPr lang="en-US" dirty="0"/>
              <a:t> </a:t>
            </a:r>
          </a:p>
          <a:p>
            <a:endParaRPr lang="en-US" dirty="0"/>
          </a:p>
        </p:txBody>
      </p:sp>
      <p:sp>
        <p:nvSpPr>
          <p:cNvPr id="4" name="Slide Number Placeholder 3"/>
          <p:cNvSpPr>
            <a:spLocks noGrp="1"/>
          </p:cNvSpPr>
          <p:nvPr>
            <p:ph type="sldNum" sz="quarter" idx="5"/>
          </p:nvPr>
        </p:nvSpPr>
        <p:spPr/>
        <p:txBody>
          <a:bodyPr/>
          <a:lstStyle/>
          <a:p>
            <a:fld id="{2C2B2468-3454-43A5-A65F-4939D48499DA}" type="slidenum">
              <a:rPr lang="en-US" smtClean="0"/>
              <a:t>20</a:t>
            </a:fld>
            <a:endParaRPr lang="en-US"/>
          </a:p>
        </p:txBody>
      </p:sp>
    </p:spTree>
    <p:extLst>
      <p:ext uri="{BB962C8B-B14F-4D97-AF65-F5344CB8AC3E}">
        <p14:creationId xmlns:p14="http://schemas.microsoft.com/office/powerpoint/2010/main" val="1575757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983800" y="2192200"/>
            <a:ext cx="6456000" cy="1101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6667"/>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32" name="Google Shape;132;p9"/>
          <p:cNvSpPr txBox="1">
            <a:spLocks noGrp="1"/>
          </p:cNvSpPr>
          <p:nvPr>
            <p:ph type="subTitle" idx="1"/>
          </p:nvPr>
        </p:nvSpPr>
        <p:spPr>
          <a:xfrm>
            <a:off x="983800" y="3192200"/>
            <a:ext cx="4434800" cy="14736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solidFill>
                  <a:srgbClr val="000000"/>
                </a:solidFill>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grpSp>
        <p:nvGrpSpPr>
          <p:cNvPr id="133" name="Google Shape;133;p9"/>
          <p:cNvGrpSpPr/>
          <p:nvPr/>
        </p:nvGrpSpPr>
        <p:grpSpPr>
          <a:xfrm>
            <a:off x="444522" y="206839"/>
            <a:ext cx="11356860" cy="6344587"/>
            <a:chOff x="333391" y="155129"/>
            <a:chExt cx="8517645" cy="4758440"/>
          </a:xfrm>
        </p:grpSpPr>
        <p:grpSp>
          <p:nvGrpSpPr>
            <p:cNvPr id="134" name="Google Shape;134;p9"/>
            <p:cNvGrpSpPr/>
            <p:nvPr/>
          </p:nvGrpSpPr>
          <p:grpSpPr>
            <a:xfrm flipH="1">
              <a:off x="335794" y="155129"/>
              <a:ext cx="8347271" cy="1009090"/>
              <a:chOff x="335794" y="155129"/>
              <a:chExt cx="8347271" cy="1009090"/>
            </a:xfrm>
          </p:grpSpPr>
          <p:sp>
            <p:nvSpPr>
              <p:cNvPr id="135" name="Google Shape;135;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 name="Google Shape;143;p9"/>
            <p:cNvGrpSpPr/>
            <p:nvPr/>
          </p:nvGrpSpPr>
          <p:grpSpPr>
            <a:xfrm rot="10800000" flipH="1">
              <a:off x="335794" y="3904479"/>
              <a:ext cx="8347271" cy="1009090"/>
              <a:chOff x="335794" y="155129"/>
              <a:chExt cx="8347271" cy="1009090"/>
            </a:xfrm>
          </p:grpSpPr>
          <p:sp>
            <p:nvSpPr>
              <p:cNvPr id="144" name="Google Shape;144;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 name="Google Shape;152;p9"/>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75152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58"/>
        <p:cNvGrpSpPr/>
        <p:nvPr/>
      </p:nvGrpSpPr>
      <p:grpSpPr>
        <a:xfrm>
          <a:off x="0" y="0"/>
          <a:ext cx="0" cy="0"/>
          <a:chOff x="0" y="0"/>
          <a:chExt cx="0" cy="0"/>
        </a:xfrm>
      </p:grpSpPr>
      <p:sp>
        <p:nvSpPr>
          <p:cNvPr id="159" name="Google Shape;159;p11"/>
          <p:cNvSpPr txBox="1">
            <a:spLocks noGrp="1"/>
          </p:cNvSpPr>
          <p:nvPr>
            <p:ph type="title" hasCustomPrompt="1"/>
          </p:nvPr>
        </p:nvSpPr>
        <p:spPr>
          <a:xfrm>
            <a:off x="1771167" y="3097133"/>
            <a:ext cx="8649600" cy="1556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60" name="Google Shape;160;p11"/>
          <p:cNvSpPr txBox="1">
            <a:spLocks noGrp="1"/>
          </p:cNvSpPr>
          <p:nvPr>
            <p:ph type="subTitle" idx="1"/>
          </p:nvPr>
        </p:nvSpPr>
        <p:spPr>
          <a:xfrm>
            <a:off x="973067" y="5182867"/>
            <a:ext cx="10258800" cy="49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grpSp>
        <p:nvGrpSpPr>
          <p:cNvPr id="161" name="Google Shape;161;p11"/>
          <p:cNvGrpSpPr/>
          <p:nvPr/>
        </p:nvGrpSpPr>
        <p:grpSpPr>
          <a:xfrm rot="10800000" flipH="1">
            <a:off x="444522" y="206839"/>
            <a:ext cx="11356860" cy="6344587"/>
            <a:chOff x="333391" y="155129"/>
            <a:chExt cx="8517645" cy="4758440"/>
          </a:xfrm>
        </p:grpSpPr>
        <p:grpSp>
          <p:nvGrpSpPr>
            <p:cNvPr id="162" name="Google Shape;162;p11"/>
            <p:cNvGrpSpPr/>
            <p:nvPr/>
          </p:nvGrpSpPr>
          <p:grpSpPr>
            <a:xfrm flipH="1">
              <a:off x="335794" y="155129"/>
              <a:ext cx="8347271" cy="1009090"/>
              <a:chOff x="335794" y="155129"/>
              <a:chExt cx="8347271" cy="1009090"/>
            </a:xfrm>
          </p:grpSpPr>
          <p:sp>
            <p:nvSpPr>
              <p:cNvPr id="163" name="Google Shape;163;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11"/>
            <p:cNvGrpSpPr/>
            <p:nvPr/>
          </p:nvGrpSpPr>
          <p:grpSpPr>
            <a:xfrm rot="10800000" flipH="1">
              <a:off x="335794" y="3904479"/>
              <a:ext cx="8347271" cy="1009090"/>
              <a:chOff x="335794" y="155129"/>
              <a:chExt cx="8347271" cy="1009090"/>
            </a:xfrm>
          </p:grpSpPr>
          <p:sp>
            <p:nvSpPr>
              <p:cNvPr id="172" name="Google Shape;172;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 name="Google Shape;180;p11"/>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4993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C15B8-A3D8-49C4-A892-AB1CCAC1B0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8E9CEF-3343-40A4-BB4F-65C60FB98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533EB9-74CC-43AB-BE51-F370A713525A}"/>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5" name="Footer Placeholder 4">
            <a:extLst>
              <a:ext uri="{FF2B5EF4-FFF2-40B4-BE49-F238E27FC236}">
                <a16:creationId xmlns:a16="http://schemas.microsoft.com/office/drawing/2014/main" id="{AE7097A2-D708-42BE-A068-2910FF17C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049B1-13F5-4AA4-9438-7C80C343BD37}"/>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338563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5B5D-0681-4BC4-998D-7A0AD99E5C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F23F48-7E98-4EC1-99D1-3B4B2C69B6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2A1E5A-1FD8-4B3C-8709-D35DF2377D52}"/>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5" name="Footer Placeholder 4">
            <a:extLst>
              <a:ext uri="{FF2B5EF4-FFF2-40B4-BE49-F238E27FC236}">
                <a16:creationId xmlns:a16="http://schemas.microsoft.com/office/drawing/2014/main" id="{62C404F6-F3C2-413B-8B55-8A681616E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11F186-C57E-40C0-9497-2D3D3D1E1E13}"/>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375582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267-7A0A-4CB4-9229-549C90F6C0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FE5E88-8647-4F22-8A9A-DD4F386AC9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FF1740-E59F-4615-8F3D-E3AAF991C150}"/>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5" name="Footer Placeholder 4">
            <a:extLst>
              <a:ext uri="{FF2B5EF4-FFF2-40B4-BE49-F238E27FC236}">
                <a16:creationId xmlns:a16="http://schemas.microsoft.com/office/drawing/2014/main" id="{1F7473EB-00C4-49EF-A5C2-D9206B6CB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C9429-A5CE-4E5B-8CE3-31800074EA02}"/>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5308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2FE2-FE3B-480E-BFFB-7244424CFE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C530F-D10F-4D17-BD84-5E05D239AD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895672-66CF-43FA-8479-C4CA079061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683294-594A-4133-BA83-F4D8733EF685}"/>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6" name="Footer Placeholder 5">
            <a:extLst>
              <a:ext uri="{FF2B5EF4-FFF2-40B4-BE49-F238E27FC236}">
                <a16:creationId xmlns:a16="http://schemas.microsoft.com/office/drawing/2014/main" id="{9D928A08-F444-4682-8806-591CF78D00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7370A-AC95-4AAE-AA44-3745AEE7B7CD}"/>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3963858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26BE7-40DC-4EF5-B63B-BC63882428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B01562-2E6A-42AD-8987-D69881375B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B20DB6-7776-4E1A-8B78-73185791A6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5A4BF6-53E8-44A7-9F6D-17FA7E9FB5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9AAF71-02DB-488D-A0BA-C0E20C38A1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95117F-F46C-4CB0-A9E5-A2C0BB3646FC}"/>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8" name="Footer Placeholder 7">
            <a:extLst>
              <a:ext uri="{FF2B5EF4-FFF2-40B4-BE49-F238E27FC236}">
                <a16:creationId xmlns:a16="http://schemas.microsoft.com/office/drawing/2014/main" id="{C204B321-BEE7-46BD-A0CA-E910CB13F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E3780E-4EA4-4167-9188-25B421842F6D}"/>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102977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AF04-94FC-41B3-A969-2E98889F26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3A4F57-1A6F-4375-82BF-AFB8FA9EBDF6}"/>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4" name="Footer Placeholder 3">
            <a:extLst>
              <a:ext uri="{FF2B5EF4-FFF2-40B4-BE49-F238E27FC236}">
                <a16:creationId xmlns:a16="http://schemas.microsoft.com/office/drawing/2014/main" id="{F3E05A94-FD79-4259-B0E4-67AF81235A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18BA97-5F2B-42F7-AAE4-2BC628F8D7A0}"/>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2356466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6FF4C-C46B-49F9-B982-C8248FA72E76}"/>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3" name="Footer Placeholder 2">
            <a:extLst>
              <a:ext uri="{FF2B5EF4-FFF2-40B4-BE49-F238E27FC236}">
                <a16:creationId xmlns:a16="http://schemas.microsoft.com/office/drawing/2014/main" id="{7807116E-ABFC-4DCE-8AE2-CFB2DC68B6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6BA7D2-F6AB-41D3-80AA-D64FB8EA9A9C}"/>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294933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6E5F4-17AD-4246-A6EF-BD5BFBCF3C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3F526C-A028-47B3-A0C2-862606FCC3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2A0D16-3111-4CF0-9727-AF12B2C208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B43854-ADBC-42D3-B460-CF5F6EB51F23}"/>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6" name="Footer Placeholder 5">
            <a:extLst>
              <a:ext uri="{FF2B5EF4-FFF2-40B4-BE49-F238E27FC236}">
                <a16:creationId xmlns:a16="http://schemas.microsoft.com/office/drawing/2014/main" id="{04486551-7393-4A45-849D-ADC3CFFC8F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016CBA-9B62-464A-9DB0-9A126F97843A}"/>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160554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741C-8BD7-4CA9-AC2D-DB1AF1F0A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0B364F-112B-46D7-8B99-5704D74AF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125ADF-6D88-4AEA-8996-DBF79E1EE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04C449-ECFC-4BDD-B159-5F14E369FC9D}"/>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6" name="Footer Placeholder 5">
            <a:extLst>
              <a:ext uri="{FF2B5EF4-FFF2-40B4-BE49-F238E27FC236}">
                <a16:creationId xmlns:a16="http://schemas.microsoft.com/office/drawing/2014/main" id="{8F227C38-2A4B-4E8B-85F8-BD5E90B95F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85AD9-7D21-469B-91EF-D082D7126220}"/>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233286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7340F-7D90-4887-AE6F-5F8D6A2DEE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7BE540-8401-4C0A-9E4A-E4462B2D5E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183E4A-341F-4CEB-B53F-A69A7AD18B16}"/>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5" name="Footer Placeholder 4">
            <a:extLst>
              <a:ext uri="{FF2B5EF4-FFF2-40B4-BE49-F238E27FC236}">
                <a16:creationId xmlns:a16="http://schemas.microsoft.com/office/drawing/2014/main" id="{EDF1EDEE-5264-42D6-A45D-E344064E9C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1AF51-5C83-4B93-A75C-4D45C9CA6AAC}"/>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400170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368D9C-7D48-40E2-A79A-480D452108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00B557-BAFD-4FD3-88D2-A73D0F0735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19EA0F-50D2-4A6C-8A7E-E3DAF9DD7A81}"/>
              </a:ext>
            </a:extLst>
          </p:cNvPr>
          <p:cNvSpPr>
            <a:spLocks noGrp="1"/>
          </p:cNvSpPr>
          <p:nvPr>
            <p:ph type="dt" sz="half" idx="10"/>
          </p:nvPr>
        </p:nvSpPr>
        <p:spPr/>
        <p:txBody>
          <a:bodyPr/>
          <a:lstStyle/>
          <a:p>
            <a:fld id="{876510E0-0E2B-4D30-9384-06C81874CC19}" type="datetimeFigureOut">
              <a:rPr lang="en-US" smtClean="0"/>
              <a:t>1/10/2025</a:t>
            </a:fld>
            <a:endParaRPr lang="en-US"/>
          </a:p>
        </p:txBody>
      </p:sp>
      <p:sp>
        <p:nvSpPr>
          <p:cNvPr id="5" name="Footer Placeholder 4">
            <a:extLst>
              <a:ext uri="{FF2B5EF4-FFF2-40B4-BE49-F238E27FC236}">
                <a16:creationId xmlns:a16="http://schemas.microsoft.com/office/drawing/2014/main" id="{A15686F1-31C2-4436-8CFD-715331FABA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A9523-38AF-4CEC-95D2-329AEEBA9020}"/>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194241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85"/>
        <p:cNvGrpSpPr/>
        <p:nvPr/>
      </p:nvGrpSpPr>
      <p:grpSpPr>
        <a:xfrm>
          <a:off x="0" y="0"/>
          <a:ext cx="0" cy="0"/>
          <a:chOff x="0" y="0"/>
          <a:chExt cx="0" cy="0"/>
        </a:xfrm>
      </p:grpSpPr>
      <p:sp>
        <p:nvSpPr>
          <p:cNvPr id="186" name="Google Shape;186;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87" name="Google Shape;187;p13"/>
          <p:cNvSpPr txBox="1">
            <a:spLocks noGrp="1"/>
          </p:cNvSpPr>
          <p:nvPr>
            <p:ph type="title" idx="2" hasCustomPrompt="1"/>
          </p:nvPr>
        </p:nvSpPr>
        <p:spPr>
          <a:xfrm>
            <a:off x="988000" y="2619484"/>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88" name="Google Shape;188;p13"/>
          <p:cNvSpPr txBox="1">
            <a:spLocks noGrp="1"/>
          </p:cNvSpPr>
          <p:nvPr>
            <p:ph type="subTitle" idx="1"/>
          </p:nvPr>
        </p:nvSpPr>
        <p:spPr>
          <a:xfrm>
            <a:off x="2739800" y="2360300"/>
            <a:ext cx="3293200" cy="560800"/>
          </a:xfrm>
          <a:prstGeom prst="rect">
            <a:avLst/>
          </a:prstGeom>
        </p:spPr>
        <p:txBody>
          <a:bodyPr spcFirstLastPara="1" wrap="square" lIns="91425" tIns="91425" rIns="91425" bIns="91425" anchor="t" anchorCtr="0">
            <a:noAutofit/>
          </a:bodyPr>
          <a:lstStyle>
            <a:lvl1pPr lvl="0">
              <a:spcBef>
                <a:spcPts val="0"/>
              </a:spcBef>
              <a:spcAft>
                <a:spcPts val="0"/>
              </a:spcAft>
              <a:buSzPts val="2000"/>
              <a:buFont typeface="Gorditas"/>
              <a:buNone/>
              <a:defRPr sz="2667">
                <a:latin typeface="Gorditas"/>
                <a:ea typeface="Gorditas"/>
                <a:cs typeface="Gorditas"/>
                <a:sym typeface="Gorditas"/>
              </a:defRPr>
            </a:lvl1pPr>
            <a:lvl2pPr lvl="1">
              <a:spcBef>
                <a:spcPts val="0"/>
              </a:spcBef>
              <a:spcAft>
                <a:spcPts val="0"/>
              </a:spcAft>
              <a:buSzPts val="2000"/>
              <a:buFont typeface="Gorditas"/>
              <a:buNone/>
              <a:defRPr sz="2667">
                <a:latin typeface="Gorditas"/>
                <a:ea typeface="Gorditas"/>
                <a:cs typeface="Gorditas"/>
                <a:sym typeface="Gorditas"/>
              </a:defRPr>
            </a:lvl2pPr>
            <a:lvl3pPr lvl="2">
              <a:spcBef>
                <a:spcPts val="0"/>
              </a:spcBef>
              <a:spcAft>
                <a:spcPts val="0"/>
              </a:spcAft>
              <a:buSzPts val="2000"/>
              <a:buFont typeface="Gorditas"/>
              <a:buNone/>
              <a:defRPr sz="2667">
                <a:latin typeface="Gorditas"/>
                <a:ea typeface="Gorditas"/>
                <a:cs typeface="Gorditas"/>
                <a:sym typeface="Gorditas"/>
              </a:defRPr>
            </a:lvl3pPr>
            <a:lvl4pPr lvl="3">
              <a:spcBef>
                <a:spcPts val="0"/>
              </a:spcBef>
              <a:spcAft>
                <a:spcPts val="0"/>
              </a:spcAft>
              <a:buSzPts val="2000"/>
              <a:buFont typeface="Gorditas"/>
              <a:buNone/>
              <a:defRPr sz="2667">
                <a:latin typeface="Gorditas"/>
                <a:ea typeface="Gorditas"/>
                <a:cs typeface="Gorditas"/>
                <a:sym typeface="Gorditas"/>
              </a:defRPr>
            </a:lvl4pPr>
            <a:lvl5pPr lvl="4">
              <a:spcBef>
                <a:spcPts val="0"/>
              </a:spcBef>
              <a:spcAft>
                <a:spcPts val="0"/>
              </a:spcAft>
              <a:buSzPts val="2000"/>
              <a:buFont typeface="Gorditas"/>
              <a:buNone/>
              <a:defRPr sz="2667">
                <a:latin typeface="Gorditas"/>
                <a:ea typeface="Gorditas"/>
                <a:cs typeface="Gorditas"/>
                <a:sym typeface="Gorditas"/>
              </a:defRPr>
            </a:lvl5pPr>
            <a:lvl6pPr lvl="5">
              <a:spcBef>
                <a:spcPts val="0"/>
              </a:spcBef>
              <a:spcAft>
                <a:spcPts val="0"/>
              </a:spcAft>
              <a:buSzPts val="2000"/>
              <a:buFont typeface="Gorditas"/>
              <a:buNone/>
              <a:defRPr sz="2667">
                <a:latin typeface="Gorditas"/>
                <a:ea typeface="Gorditas"/>
                <a:cs typeface="Gorditas"/>
                <a:sym typeface="Gorditas"/>
              </a:defRPr>
            </a:lvl6pPr>
            <a:lvl7pPr lvl="6">
              <a:spcBef>
                <a:spcPts val="0"/>
              </a:spcBef>
              <a:spcAft>
                <a:spcPts val="0"/>
              </a:spcAft>
              <a:buSzPts val="2000"/>
              <a:buFont typeface="Gorditas"/>
              <a:buNone/>
              <a:defRPr sz="2667">
                <a:latin typeface="Gorditas"/>
                <a:ea typeface="Gorditas"/>
                <a:cs typeface="Gorditas"/>
                <a:sym typeface="Gorditas"/>
              </a:defRPr>
            </a:lvl7pPr>
            <a:lvl8pPr lvl="7">
              <a:spcBef>
                <a:spcPts val="0"/>
              </a:spcBef>
              <a:spcAft>
                <a:spcPts val="0"/>
              </a:spcAft>
              <a:buSzPts val="2000"/>
              <a:buFont typeface="Gorditas"/>
              <a:buNone/>
              <a:defRPr sz="2667">
                <a:latin typeface="Gorditas"/>
                <a:ea typeface="Gorditas"/>
                <a:cs typeface="Gorditas"/>
                <a:sym typeface="Gorditas"/>
              </a:defRPr>
            </a:lvl8pPr>
            <a:lvl9pPr lvl="8">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89" name="Google Shape;189;p13"/>
          <p:cNvSpPr txBox="1">
            <a:spLocks noGrp="1"/>
          </p:cNvSpPr>
          <p:nvPr>
            <p:ph type="subTitle" idx="3"/>
          </p:nvPr>
        </p:nvSpPr>
        <p:spPr>
          <a:xfrm>
            <a:off x="2739800" y="2896333"/>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0" name="Google Shape;190;p13"/>
          <p:cNvSpPr txBox="1">
            <a:spLocks noGrp="1"/>
          </p:cNvSpPr>
          <p:nvPr>
            <p:ph type="title" idx="4" hasCustomPrompt="1"/>
          </p:nvPr>
        </p:nvSpPr>
        <p:spPr>
          <a:xfrm>
            <a:off x="6159000" y="2619484"/>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91" name="Google Shape;191;p13"/>
          <p:cNvSpPr txBox="1">
            <a:spLocks noGrp="1"/>
          </p:cNvSpPr>
          <p:nvPr>
            <p:ph type="subTitle" idx="5"/>
          </p:nvPr>
        </p:nvSpPr>
        <p:spPr>
          <a:xfrm>
            <a:off x="7938800" y="2360300"/>
            <a:ext cx="3293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Gorditas"/>
              <a:buNone/>
              <a:defRPr sz="2667">
                <a:latin typeface="Gorditas"/>
                <a:ea typeface="Gorditas"/>
                <a:cs typeface="Gorditas"/>
                <a:sym typeface="Gorditas"/>
              </a:defRPr>
            </a:lvl1pPr>
            <a:lvl2pPr lvl="1" rtl="0">
              <a:spcBef>
                <a:spcPts val="0"/>
              </a:spcBef>
              <a:spcAft>
                <a:spcPts val="0"/>
              </a:spcAft>
              <a:buSzPts val="2000"/>
              <a:buFont typeface="Gorditas"/>
              <a:buNone/>
              <a:defRPr sz="2667">
                <a:latin typeface="Gorditas"/>
                <a:ea typeface="Gorditas"/>
                <a:cs typeface="Gorditas"/>
                <a:sym typeface="Gorditas"/>
              </a:defRPr>
            </a:lvl2pPr>
            <a:lvl3pPr lvl="2" rtl="0">
              <a:spcBef>
                <a:spcPts val="0"/>
              </a:spcBef>
              <a:spcAft>
                <a:spcPts val="0"/>
              </a:spcAft>
              <a:buSzPts val="2000"/>
              <a:buFont typeface="Gorditas"/>
              <a:buNone/>
              <a:defRPr sz="2667">
                <a:latin typeface="Gorditas"/>
                <a:ea typeface="Gorditas"/>
                <a:cs typeface="Gorditas"/>
                <a:sym typeface="Gorditas"/>
              </a:defRPr>
            </a:lvl3pPr>
            <a:lvl4pPr lvl="3" rtl="0">
              <a:spcBef>
                <a:spcPts val="0"/>
              </a:spcBef>
              <a:spcAft>
                <a:spcPts val="0"/>
              </a:spcAft>
              <a:buSzPts val="2000"/>
              <a:buFont typeface="Gorditas"/>
              <a:buNone/>
              <a:defRPr sz="2667">
                <a:latin typeface="Gorditas"/>
                <a:ea typeface="Gorditas"/>
                <a:cs typeface="Gorditas"/>
                <a:sym typeface="Gorditas"/>
              </a:defRPr>
            </a:lvl4pPr>
            <a:lvl5pPr lvl="4" rtl="0">
              <a:spcBef>
                <a:spcPts val="0"/>
              </a:spcBef>
              <a:spcAft>
                <a:spcPts val="0"/>
              </a:spcAft>
              <a:buSzPts val="2000"/>
              <a:buFont typeface="Gorditas"/>
              <a:buNone/>
              <a:defRPr sz="2667">
                <a:latin typeface="Gorditas"/>
                <a:ea typeface="Gorditas"/>
                <a:cs typeface="Gorditas"/>
                <a:sym typeface="Gorditas"/>
              </a:defRPr>
            </a:lvl5pPr>
            <a:lvl6pPr lvl="5" rtl="0">
              <a:spcBef>
                <a:spcPts val="0"/>
              </a:spcBef>
              <a:spcAft>
                <a:spcPts val="0"/>
              </a:spcAft>
              <a:buSzPts val="2000"/>
              <a:buFont typeface="Gorditas"/>
              <a:buNone/>
              <a:defRPr sz="2667">
                <a:latin typeface="Gorditas"/>
                <a:ea typeface="Gorditas"/>
                <a:cs typeface="Gorditas"/>
                <a:sym typeface="Gorditas"/>
              </a:defRPr>
            </a:lvl6pPr>
            <a:lvl7pPr lvl="6" rtl="0">
              <a:spcBef>
                <a:spcPts val="0"/>
              </a:spcBef>
              <a:spcAft>
                <a:spcPts val="0"/>
              </a:spcAft>
              <a:buSzPts val="2000"/>
              <a:buFont typeface="Gorditas"/>
              <a:buNone/>
              <a:defRPr sz="2667">
                <a:latin typeface="Gorditas"/>
                <a:ea typeface="Gorditas"/>
                <a:cs typeface="Gorditas"/>
                <a:sym typeface="Gorditas"/>
              </a:defRPr>
            </a:lvl7pPr>
            <a:lvl8pPr lvl="7" rtl="0">
              <a:spcBef>
                <a:spcPts val="0"/>
              </a:spcBef>
              <a:spcAft>
                <a:spcPts val="0"/>
              </a:spcAft>
              <a:buSzPts val="2000"/>
              <a:buFont typeface="Gorditas"/>
              <a:buNone/>
              <a:defRPr sz="2667">
                <a:latin typeface="Gorditas"/>
                <a:ea typeface="Gorditas"/>
                <a:cs typeface="Gorditas"/>
                <a:sym typeface="Gorditas"/>
              </a:defRPr>
            </a:lvl8pPr>
            <a:lvl9pPr lvl="8" rtl="0">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92" name="Google Shape;192;p13"/>
          <p:cNvSpPr txBox="1">
            <a:spLocks noGrp="1"/>
          </p:cNvSpPr>
          <p:nvPr>
            <p:ph type="subTitle" idx="6"/>
          </p:nvPr>
        </p:nvSpPr>
        <p:spPr>
          <a:xfrm>
            <a:off x="7938800" y="2896333"/>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3" name="Google Shape;193;p13"/>
          <p:cNvSpPr txBox="1">
            <a:spLocks noGrp="1"/>
          </p:cNvSpPr>
          <p:nvPr>
            <p:ph type="title" idx="7" hasCustomPrompt="1"/>
          </p:nvPr>
        </p:nvSpPr>
        <p:spPr>
          <a:xfrm>
            <a:off x="988000" y="4558767"/>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94" name="Google Shape;194;p13"/>
          <p:cNvSpPr txBox="1">
            <a:spLocks noGrp="1"/>
          </p:cNvSpPr>
          <p:nvPr>
            <p:ph type="subTitle" idx="8"/>
          </p:nvPr>
        </p:nvSpPr>
        <p:spPr>
          <a:xfrm>
            <a:off x="2739800" y="4361167"/>
            <a:ext cx="3293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Gorditas"/>
              <a:buNone/>
              <a:defRPr sz="2667">
                <a:latin typeface="Gorditas"/>
                <a:ea typeface="Gorditas"/>
                <a:cs typeface="Gorditas"/>
                <a:sym typeface="Gorditas"/>
              </a:defRPr>
            </a:lvl1pPr>
            <a:lvl2pPr lvl="1" rtl="0">
              <a:spcBef>
                <a:spcPts val="0"/>
              </a:spcBef>
              <a:spcAft>
                <a:spcPts val="0"/>
              </a:spcAft>
              <a:buSzPts val="2000"/>
              <a:buFont typeface="Gorditas"/>
              <a:buNone/>
              <a:defRPr sz="2667">
                <a:latin typeface="Gorditas"/>
                <a:ea typeface="Gorditas"/>
                <a:cs typeface="Gorditas"/>
                <a:sym typeface="Gorditas"/>
              </a:defRPr>
            </a:lvl2pPr>
            <a:lvl3pPr lvl="2" rtl="0">
              <a:spcBef>
                <a:spcPts val="0"/>
              </a:spcBef>
              <a:spcAft>
                <a:spcPts val="0"/>
              </a:spcAft>
              <a:buSzPts val="2000"/>
              <a:buFont typeface="Gorditas"/>
              <a:buNone/>
              <a:defRPr sz="2667">
                <a:latin typeface="Gorditas"/>
                <a:ea typeface="Gorditas"/>
                <a:cs typeface="Gorditas"/>
                <a:sym typeface="Gorditas"/>
              </a:defRPr>
            </a:lvl3pPr>
            <a:lvl4pPr lvl="3" rtl="0">
              <a:spcBef>
                <a:spcPts val="0"/>
              </a:spcBef>
              <a:spcAft>
                <a:spcPts val="0"/>
              </a:spcAft>
              <a:buSzPts val="2000"/>
              <a:buFont typeface="Gorditas"/>
              <a:buNone/>
              <a:defRPr sz="2667">
                <a:latin typeface="Gorditas"/>
                <a:ea typeface="Gorditas"/>
                <a:cs typeface="Gorditas"/>
                <a:sym typeface="Gorditas"/>
              </a:defRPr>
            </a:lvl4pPr>
            <a:lvl5pPr lvl="4" rtl="0">
              <a:spcBef>
                <a:spcPts val="0"/>
              </a:spcBef>
              <a:spcAft>
                <a:spcPts val="0"/>
              </a:spcAft>
              <a:buSzPts val="2000"/>
              <a:buFont typeface="Gorditas"/>
              <a:buNone/>
              <a:defRPr sz="2667">
                <a:latin typeface="Gorditas"/>
                <a:ea typeface="Gorditas"/>
                <a:cs typeface="Gorditas"/>
                <a:sym typeface="Gorditas"/>
              </a:defRPr>
            </a:lvl5pPr>
            <a:lvl6pPr lvl="5" rtl="0">
              <a:spcBef>
                <a:spcPts val="0"/>
              </a:spcBef>
              <a:spcAft>
                <a:spcPts val="0"/>
              </a:spcAft>
              <a:buSzPts val="2000"/>
              <a:buFont typeface="Gorditas"/>
              <a:buNone/>
              <a:defRPr sz="2667">
                <a:latin typeface="Gorditas"/>
                <a:ea typeface="Gorditas"/>
                <a:cs typeface="Gorditas"/>
                <a:sym typeface="Gorditas"/>
              </a:defRPr>
            </a:lvl6pPr>
            <a:lvl7pPr lvl="6" rtl="0">
              <a:spcBef>
                <a:spcPts val="0"/>
              </a:spcBef>
              <a:spcAft>
                <a:spcPts val="0"/>
              </a:spcAft>
              <a:buSzPts val="2000"/>
              <a:buFont typeface="Gorditas"/>
              <a:buNone/>
              <a:defRPr sz="2667">
                <a:latin typeface="Gorditas"/>
                <a:ea typeface="Gorditas"/>
                <a:cs typeface="Gorditas"/>
                <a:sym typeface="Gorditas"/>
              </a:defRPr>
            </a:lvl7pPr>
            <a:lvl8pPr lvl="7" rtl="0">
              <a:spcBef>
                <a:spcPts val="0"/>
              </a:spcBef>
              <a:spcAft>
                <a:spcPts val="0"/>
              </a:spcAft>
              <a:buSzPts val="2000"/>
              <a:buFont typeface="Gorditas"/>
              <a:buNone/>
              <a:defRPr sz="2667">
                <a:latin typeface="Gorditas"/>
                <a:ea typeface="Gorditas"/>
                <a:cs typeface="Gorditas"/>
                <a:sym typeface="Gorditas"/>
              </a:defRPr>
            </a:lvl8pPr>
            <a:lvl9pPr lvl="8" rtl="0">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95" name="Google Shape;195;p13"/>
          <p:cNvSpPr txBox="1">
            <a:spLocks noGrp="1"/>
          </p:cNvSpPr>
          <p:nvPr>
            <p:ph type="subTitle" idx="9"/>
          </p:nvPr>
        </p:nvSpPr>
        <p:spPr>
          <a:xfrm>
            <a:off x="2739800" y="4897200"/>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6" name="Google Shape;196;p13"/>
          <p:cNvSpPr txBox="1">
            <a:spLocks noGrp="1"/>
          </p:cNvSpPr>
          <p:nvPr>
            <p:ph type="title" idx="13" hasCustomPrompt="1"/>
          </p:nvPr>
        </p:nvSpPr>
        <p:spPr>
          <a:xfrm>
            <a:off x="6159000" y="4558767"/>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97" name="Google Shape;197;p13"/>
          <p:cNvSpPr txBox="1">
            <a:spLocks noGrp="1"/>
          </p:cNvSpPr>
          <p:nvPr>
            <p:ph type="subTitle" idx="14"/>
          </p:nvPr>
        </p:nvSpPr>
        <p:spPr>
          <a:xfrm>
            <a:off x="7938800" y="4361167"/>
            <a:ext cx="3293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Gorditas"/>
              <a:buNone/>
              <a:defRPr sz="2667">
                <a:latin typeface="Gorditas"/>
                <a:ea typeface="Gorditas"/>
                <a:cs typeface="Gorditas"/>
                <a:sym typeface="Gorditas"/>
              </a:defRPr>
            </a:lvl1pPr>
            <a:lvl2pPr lvl="1" rtl="0">
              <a:spcBef>
                <a:spcPts val="0"/>
              </a:spcBef>
              <a:spcAft>
                <a:spcPts val="0"/>
              </a:spcAft>
              <a:buSzPts val="2000"/>
              <a:buFont typeface="Gorditas"/>
              <a:buNone/>
              <a:defRPr sz="2667">
                <a:latin typeface="Gorditas"/>
                <a:ea typeface="Gorditas"/>
                <a:cs typeface="Gorditas"/>
                <a:sym typeface="Gorditas"/>
              </a:defRPr>
            </a:lvl2pPr>
            <a:lvl3pPr lvl="2" rtl="0">
              <a:spcBef>
                <a:spcPts val="0"/>
              </a:spcBef>
              <a:spcAft>
                <a:spcPts val="0"/>
              </a:spcAft>
              <a:buSzPts val="2000"/>
              <a:buFont typeface="Gorditas"/>
              <a:buNone/>
              <a:defRPr sz="2667">
                <a:latin typeface="Gorditas"/>
                <a:ea typeface="Gorditas"/>
                <a:cs typeface="Gorditas"/>
                <a:sym typeface="Gorditas"/>
              </a:defRPr>
            </a:lvl3pPr>
            <a:lvl4pPr lvl="3" rtl="0">
              <a:spcBef>
                <a:spcPts val="0"/>
              </a:spcBef>
              <a:spcAft>
                <a:spcPts val="0"/>
              </a:spcAft>
              <a:buSzPts val="2000"/>
              <a:buFont typeface="Gorditas"/>
              <a:buNone/>
              <a:defRPr sz="2667">
                <a:latin typeface="Gorditas"/>
                <a:ea typeface="Gorditas"/>
                <a:cs typeface="Gorditas"/>
                <a:sym typeface="Gorditas"/>
              </a:defRPr>
            </a:lvl4pPr>
            <a:lvl5pPr lvl="4" rtl="0">
              <a:spcBef>
                <a:spcPts val="0"/>
              </a:spcBef>
              <a:spcAft>
                <a:spcPts val="0"/>
              </a:spcAft>
              <a:buSzPts val="2000"/>
              <a:buFont typeface="Gorditas"/>
              <a:buNone/>
              <a:defRPr sz="2667">
                <a:latin typeface="Gorditas"/>
                <a:ea typeface="Gorditas"/>
                <a:cs typeface="Gorditas"/>
                <a:sym typeface="Gorditas"/>
              </a:defRPr>
            </a:lvl5pPr>
            <a:lvl6pPr lvl="5" rtl="0">
              <a:spcBef>
                <a:spcPts val="0"/>
              </a:spcBef>
              <a:spcAft>
                <a:spcPts val="0"/>
              </a:spcAft>
              <a:buSzPts val="2000"/>
              <a:buFont typeface="Gorditas"/>
              <a:buNone/>
              <a:defRPr sz="2667">
                <a:latin typeface="Gorditas"/>
                <a:ea typeface="Gorditas"/>
                <a:cs typeface="Gorditas"/>
                <a:sym typeface="Gorditas"/>
              </a:defRPr>
            </a:lvl6pPr>
            <a:lvl7pPr lvl="6" rtl="0">
              <a:spcBef>
                <a:spcPts val="0"/>
              </a:spcBef>
              <a:spcAft>
                <a:spcPts val="0"/>
              </a:spcAft>
              <a:buSzPts val="2000"/>
              <a:buFont typeface="Gorditas"/>
              <a:buNone/>
              <a:defRPr sz="2667">
                <a:latin typeface="Gorditas"/>
                <a:ea typeface="Gorditas"/>
                <a:cs typeface="Gorditas"/>
                <a:sym typeface="Gorditas"/>
              </a:defRPr>
            </a:lvl7pPr>
            <a:lvl8pPr lvl="7" rtl="0">
              <a:spcBef>
                <a:spcPts val="0"/>
              </a:spcBef>
              <a:spcAft>
                <a:spcPts val="0"/>
              </a:spcAft>
              <a:buSzPts val="2000"/>
              <a:buFont typeface="Gorditas"/>
              <a:buNone/>
              <a:defRPr sz="2667">
                <a:latin typeface="Gorditas"/>
                <a:ea typeface="Gorditas"/>
                <a:cs typeface="Gorditas"/>
                <a:sym typeface="Gorditas"/>
              </a:defRPr>
            </a:lvl8pPr>
            <a:lvl9pPr lvl="8" rtl="0">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98" name="Google Shape;198;p13"/>
          <p:cNvSpPr txBox="1">
            <a:spLocks noGrp="1"/>
          </p:cNvSpPr>
          <p:nvPr>
            <p:ph type="subTitle" idx="15"/>
          </p:nvPr>
        </p:nvSpPr>
        <p:spPr>
          <a:xfrm>
            <a:off x="7938800" y="4897200"/>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199" name="Google Shape;199;p13"/>
          <p:cNvGrpSpPr/>
          <p:nvPr/>
        </p:nvGrpSpPr>
        <p:grpSpPr>
          <a:xfrm>
            <a:off x="447726" y="206839"/>
            <a:ext cx="11129695" cy="1345453"/>
            <a:chOff x="335794" y="155129"/>
            <a:chExt cx="8347271" cy="1009090"/>
          </a:xfrm>
        </p:grpSpPr>
        <p:sp>
          <p:nvSpPr>
            <p:cNvPr id="200" name="Google Shape;200;p13"/>
            <p:cNvSpPr/>
            <p:nvPr/>
          </p:nvSpPr>
          <p:spPr>
            <a:xfrm>
              <a:off x="5838816" y="5551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13"/>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13"/>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13"/>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13"/>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13"/>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13"/>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13"/>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806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983800" y="2192200"/>
            <a:ext cx="6456000" cy="1101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6667"/>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32" name="Google Shape;132;p9"/>
          <p:cNvSpPr txBox="1">
            <a:spLocks noGrp="1"/>
          </p:cNvSpPr>
          <p:nvPr>
            <p:ph type="subTitle" idx="1"/>
          </p:nvPr>
        </p:nvSpPr>
        <p:spPr>
          <a:xfrm>
            <a:off x="983800" y="3192200"/>
            <a:ext cx="4434800" cy="14736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solidFill>
                  <a:srgbClr val="000000"/>
                </a:solidFill>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grpSp>
        <p:nvGrpSpPr>
          <p:cNvPr id="133" name="Google Shape;133;p9"/>
          <p:cNvGrpSpPr/>
          <p:nvPr/>
        </p:nvGrpSpPr>
        <p:grpSpPr>
          <a:xfrm>
            <a:off x="444522" y="206839"/>
            <a:ext cx="11356860" cy="6344587"/>
            <a:chOff x="333391" y="155129"/>
            <a:chExt cx="8517645" cy="4758440"/>
          </a:xfrm>
        </p:grpSpPr>
        <p:grpSp>
          <p:nvGrpSpPr>
            <p:cNvPr id="134" name="Google Shape;134;p9"/>
            <p:cNvGrpSpPr/>
            <p:nvPr/>
          </p:nvGrpSpPr>
          <p:grpSpPr>
            <a:xfrm flipH="1">
              <a:off x="335794" y="155129"/>
              <a:ext cx="8347271" cy="1009090"/>
              <a:chOff x="335794" y="155129"/>
              <a:chExt cx="8347271" cy="1009090"/>
            </a:xfrm>
          </p:grpSpPr>
          <p:sp>
            <p:nvSpPr>
              <p:cNvPr id="135" name="Google Shape;135;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 name="Google Shape;143;p9"/>
            <p:cNvGrpSpPr/>
            <p:nvPr/>
          </p:nvGrpSpPr>
          <p:grpSpPr>
            <a:xfrm rot="10800000" flipH="1">
              <a:off x="335794" y="3904479"/>
              <a:ext cx="8347271" cy="1009090"/>
              <a:chOff x="335794" y="155129"/>
              <a:chExt cx="8347271" cy="1009090"/>
            </a:xfrm>
          </p:grpSpPr>
          <p:sp>
            <p:nvSpPr>
              <p:cNvPr id="144" name="Google Shape;144;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 name="Google Shape;152;p9"/>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3192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752"/>
        <p:cNvGrpSpPr/>
        <p:nvPr/>
      </p:nvGrpSpPr>
      <p:grpSpPr>
        <a:xfrm>
          <a:off x="0" y="0"/>
          <a:ext cx="0" cy="0"/>
          <a:chOff x="0" y="0"/>
          <a:chExt cx="0" cy="0"/>
        </a:xfrm>
      </p:grpSpPr>
      <p:sp>
        <p:nvSpPr>
          <p:cNvPr id="753" name="Google Shape;753;p18"/>
          <p:cNvSpPr txBox="1">
            <a:spLocks noGrp="1"/>
          </p:cNvSpPr>
          <p:nvPr>
            <p:ph type="title"/>
          </p:nvPr>
        </p:nvSpPr>
        <p:spPr>
          <a:xfrm>
            <a:off x="1005100" y="560133"/>
            <a:ext cx="9926400" cy="862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754" name="Google Shape;754;p18"/>
          <p:cNvGrpSpPr/>
          <p:nvPr/>
        </p:nvGrpSpPr>
        <p:grpSpPr>
          <a:xfrm rot="-2064066" flipH="1">
            <a:off x="-512766" y="5320777"/>
            <a:ext cx="1502740" cy="1347001"/>
            <a:chOff x="6787377" y="436188"/>
            <a:chExt cx="235647" cy="211226"/>
          </a:xfrm>
        </p:grpSpPr>
        <p:sp>
          <p:nvSpPr>
            <p:cNvPr id="755" name="Google Shape;755;p18"/>
            <p:cNvSpPr/>
            <p:nvPr/>
          </p:nvSpPr>
          <p:spPr>
            <a:xfrm>
              <a:off x="6856435" y="522657"/>
              <a:ext cx="166589" cy="109566"/>
            </a:xfrm>
            <a:custGeom>
              <a:avLst/>
              <a:gdLst/>
              <a:ahLst/>
              <a:cxnLst/>
              <a:rect l="l" t="t" r="r" b="b"/>
              <a:pathLst>
                <a:path w="4277" h="2813" extrusionOk="0">
                  <a:moveTo>
                    <a:pt x="2187" y="626"/>
                  </a:moveTo>
                  <a:cubicBezTo>
                    <a:pt x="2236" y="651"/>
                    <a:pt x="2284" y="699"/>
                    <a:pt x="2284" y="723"/>
                  </a:cubicBezTo>
                  <a:cubicBezTo>
                    <a:pt x="2333" y="966"/>
                    <a:pt x="2260" y="1234"/>
                    <a:pt x="2090" y="1428"/>
                  </a:cubicBezTo>
                  <a:lnTo>
                    <a:pt x="2066" y="1428"/>
                  </a:lnTo>
                  <a:cubicBezTo>
                    <a:pt x="1896" y="1161"/>
                    <a:pt x="1847" y="942"/>
                    <a:pt x="1944" y="821"/>
                  </a:cubicBezTo>
                  <a:cubicBezTo>
                    <a:pt x="2017" y="699"/>
                    <a:pt x="2114" y="626"/>
                    <a:pt x="2187" y="626"/>
                  </a:cubicBezTo>
                  <a:close/>
                  <a:moveTo>
                    <a:pt x="62" y="1"/>
                  </a:moveTo>
                  <a:cubicBezTo>
                    <a:pt x="49" y="1"/>
                    <a:pt x="37" y="7"/>
                    <a:pt x="25" y="19"/>
                  </a:cubicBezTo>
                  <a:cubicBezTo>
                    <a:pt x="1" y="43"/>
                    <a:pt x="1" y="92"/>
                    <a:pt x="25" y="116"/>
                  </a:cubicBezTo>
                  <a:cubicBezTo>
                    <a:pt x="74" y="165"/>
                    <a:pt x="1337" y="1574"/>
                    <a:pt x="1944" y="1574"/>
                  </a:cubicBezTo>
                  <a:lnTo>
                    <a:pt x="2041" y="1574"/>
                  </a:lnTo>
                  <a:cubicBezTo>
                    <a:pt x="2090" y="1622"/>
                    <a:pt x="2114" y="1671"/>
                    <a:pt x="2163" y="1744"/>
                  </a:cubicBezTo>
                  <a:cubicBezTo>
                    <a:pt x="2600" y="2230"/>
                    <a:pt x="3402" y="2813"/>
                    <a:pt x="3961" y="2813"/>
                  </a:cubicBezTo>
                  <a:cubicBezTo>
                    <a:pt x="4058" y="2813"/>
                    <a:pt x="4155" y="2788"/>
                    <a:pt x="4228" y="2740"/>
                  </a:cubicBezTo>
                  <a:cubicBezTo>
                    <a:pt x="4252" y="2715"/>
                    <a:pt x="4276" y="2691"/>
                    <a:pt x="4252" y="2667"/>
                  </a:cubicBezTo>
                  <a:cubicBezTo>
                    <a:pt x="4252" y="2638"/>
                    <a:pt x="4235" y="2627"/>
                    <a:pt x="4217" y="2627"/>
                  </a:cubicBezTo>
                  <a:cubicBezTo>
                    <a:pt x="4203" y="2627"/>
                    <a:pt x="4189" y="2632"/>
                    <a:pt x="4179" y="2642"/>
                  </a:cubicBezTo>
                  <a:cubicBezTo>
                    <a:pt x="4119" y="2674"/>
                    <a:pt x="4046" y="2689"/>
                    <a:pt x="3965" y="2689"/>
                  </a:cubicBezTo>
                  <a:cubicBezTo>
                    <a:pt x="3490" y="2689"/>
                    <a:pt x="2713" y="2186"/>
                    <a:pt x="2236" y="1646"/>
                  </a:cubicBezTo>
                  <a:lnTo>
                    <a:pt x="2139" y="1501"/>
                  </a:lnTo>
                  <a:lnTo>
                    <a:pt x="2163" y="1476"/>
                  </a:lnTo>
                  <a:cubicBezTo>
                    <a:pt x="2382" y="1258"/>
                    <a:pt x="2454" y="966"/>
                    <a:pt x="2382" y="675"/>
                  </a:cubicBezTo>
                  <a:cubicBezTo>
                    <a:pt x="2357" y="578"/>
                    <a:pt x="2284" y="505"/>
                    <a:pt x="2187" y="505"/>
                  </a:cubicBezTo>
                  <a:cubicBezTo>
                    <a:pt x="2178" y="502"/>
                    <a:pt x="2168" y="500"/>
                    <a:pt x="2157" y="500"/>
                  </a:cubicBezTo>
                  <a:cubicBezTo>
                    <a:pt x="2078" y="500"/>
                    <a:pt x="1953" y="575"/>
                    <a:pt x="1847" y="723"/>
                  </a:cubicBezTo>
                  <a:cubicBezTo>
                    <a:pt x="1726" y="893"/>
                    <a:pt x="1750" y="1161"/>
                    <a:pt x="1969" y="1452"/>
                  </a:cubicBezTo>
                  <a:lnTo>
                    <a:pt x="1920" y="1452"/>
                  </a:lnTo>
                  <a:cubicBezTo>
                    <a:pt x="1361" y="1452"/>
                    <a:pt x="98" y="43"/>
                    <a:pt x="98" y="19"/>
                  </a:cubicBezTo>
                  <a:cubicBezTo>
                    <a:pt x="86" y="7"/>
                    <a:pt x="74"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8"/>
            <p:cNvSpPr/>
            <p:nvPr/>
          </p:nvSpPr>
          <p:spPr>
            <a:xfrm>
              <a:off x="6789675" y="438253"/>
              <a:ext cx="109683" cy="116928"/>
            </a:xfrm>
            <a:custGeom>
              <a:avLst/>
              <a:gdLst/>
              <a:ahLst/>
              <a:cxnLst/>
              <a:rect l="l" t="t" r="r" b="b"/>
              <a:pathLst>
                <a:path w="2816" h="3002" extrusionOk="0">
                  <a:moveTo>
                    <a:pt x="1343" y="1"/>
                  </a:moveTo>
                  <a:cubicBezTo>
                    <a:pt x="1080" y="1"/>
                    <a:pt x="833" y="78"/>
                    <a:pt x="719" y="218"/>
                  </a:cubicBezTo>
                  <a:cubicBezTo>
                    <a:pt x="655" y="309"/>
                    <a:pt x="634" y="396"/>
                    <a:pt x="641" y="474"/>
                  </a:cubicBezTo>
                  <a:lnTo>
                    <a:pt x="641" y="474"/>
                  </a:lnTo>
                  <a:cubicBezTo>
                    <a:pt x="348" y="532"/>
                    <a:pt x="0" y="782"/>
                    <a:pt x="14" y="1263"/>
                  </a:cubicBezTo>
                  <a:cubicBezTo>
                    <a:pt x="22" y="1525"/>
                    <a:pt x="84" y="1690"/>
                    <a:pt x="168" y="1781"/>
                  </a:cubicBezTo>
                  <a:lnTo>
                    <a:pt x="168" y="1781"/>
                  </a:lnTo>
                  <a:cubicBezTo>
                    <a:pt x="126" y="1901"/>
                    <a:pt x="96" y="2051"/>
                    <a:pt x="87" y="2234"/>
                  </a:cubicBezTo>
                  <a:cubicBezTo>
                    <a:pt x="74" y="2792"/>
                    <a:pt x="365" y="3001"/>
                    <a:pt x="700" y="3001"/>
                  </a:cubicBezTo>
                  <a:cubicBezTo>
                    <a:pt x="852" y="3001"/>
                    <a:pt x="1014" y="2958"/>
                    <a:pt x="1160" y="2884"/>
                  </a:cubicBezTo>
                  <a:lnTo>
                    <a:pt x="1160" y="2884"/>
                  </a:lnTo>
                  <a:cubicBezTo>
                    <a:pt x="1247" y="2911"/>
                    <a:pt x="1357" y="2925"/>
                    <a:pt x="1477" y="2925"/>
                  </a:cubicBezTo>
                  <a:cubicBezTo>
                    <a:pt x="1765" y="2925"/>
                    <a:pt x="2105" y="2843"/>
                    <a:pt x="2298" y="2672"/>
                  </a:cubicBezTo>
                  <a:cubicBezTo>
                    <a:pt x="2532" y="2463"/>
                    <a:pt x="2535" y="2247"/>
                    <a:pt x="2428" y="2086"/>
                  </a:cubicBezTo>
                  <a:lnTo>
                    <a:pt x="2428" y="2086"/>
                  </a:lnTo>
                  <a:cubicBezTo>
                    <a:pt x="2505" y="2034"/>
                    <a:pt x="2571" y="1943"/>
                    <a:pt x="2614" y="1797"/>
                  </a:cubicBezTo>
                  <a:cubicBezTo>
                    <a:pt x="2816" y="1130"/>
                    <a:pt x="2481" y="998"/>
                    <a:pt x="2214" y="990"/>
                  </a:cubicBezTo>
                  <a:lnTo>
                    <a:pt x="2214" y="990"/>
                  </a:lnTo>
                  <a:cubicBezTo>
                    <a:pt x="2227" y="937"/>
                    <a:pt x="2239" y="875"/>
                    <a:pt x="2249" y="801"/>
                  </a:cubicBezTo>
                  <a:cubicBezTo>
                    <a:pt x="2327" y="242"/>
                    <a:pt x="1809" y="1"/>
                    <a:pt x="13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8"/>
            <p:cNvSpPr/>
            <p:nvPr/>
          </p:nvSpPr>
          <p:spPr>
            <a:xfrm>
              <a:off x="6787377" y="436188"/>
              <a:ext cx="109800" cy="121290"/>
            </a:xfrm>
            <a:custGeom>
              <a:avLst/>
              <a:gdLst/>
              <a:ahLst/>
              <a:cxnLst/>
              <a:rect l="l" t="t" r="r" b="b"/>
              <a:pathLst>
                <a:path w="2819" h="3114" extrusionOk="0">
                  <a:moveTo>
                    <a:pt x="851" y="587"/>
                  </a:moveTo>
                  <a:cubicBezTo>
                    <a:pt x="948" y="587"/>
                    <a:pt x="1045" y="611"/>
                    <a:pt x="1045" y="708"/>
                  </a:cubicBezTo>
                  <a:cubicBezTo>
                    <a:pt x="1045" y="733"/>
                    <a:pt x="1045" y="757"/>
                    <a:pt x="1045" y="781"/>
                  </a:cubicBezTo>
                  <a:lnTo>
                    <a:pt x="997" y="781"/>
                  </a:lnTo>
                  <a:cubicBezTo>
                    <a:pt x="899" y="757"/>
                    <a:pt x="826" y="684"/>
                    <a:pt x="802" y="587"/>
                  </a:cubicBezTo>
                  <a:close/>
                  <a:moveTo>
                    <a:pt x="2211" y="1097"/>
                  </a:moveTo>
                  <a:cubicBezTo>
                    <a:pt x="2187" y="1219"/>
                    <a:pt x="2138" y="1243"/>
                    <a:pt x="2114" y="1243"/>
                  </a:cubicBezTo>
                  <a:cubicBezTo>
                    <a:pt x="2090" y="1243"/>
                    <a:pt x="2065" y="1219"/>
                    <a:pt x="2041" y="1219"/>
                  </a:cubicBezTo>
                  <a:cubicBezTo>
                    <a:pt x="2017" y="1170"/>
                    <a:pt x="2017" y="1146"/>
                    <a:pt x="2017" y="1121"/>
                  </a:cubicBezTo>
                  <a:cubicBezTo>
                    <a:pt x="2065" y="1097"/>
                    <a:pt x="2138" y="1097"/>
                    <a:pt x="2211" y="1097"/>
                  </a:cubicBezTo>
                  <a:close/>
                  <a:moveTo>
                    <a:pt x="632" y="1486"/>
                  </a:moveTo>
                  <a:cubicBezTo>
                    <a:pt x="656" y="1486"/>
                    <a:pt x="681" y="1510"/>
                    <a:pt x="705" y="1534"/>
                  </a:cubicBezTo>
                  <a:cubicBezTo>
                    <a:pt x="729" y="1559"/>
                    <a:pt x="729" y="1607"/>
                    <a:pt x="705" y="1632"/>
                  </a:cubicBezTo>
                  <a:cubicBezTo>
                    <a:pt x="681" y="1753"/>
                    <a:pt x="559" y="1850"/>
                    <a:pt x="438" y="1850"/>
                  </a:cubicBezTo>
                  <a:cubicBezTo>
                    <a:pt x="389" y="1850"/>
                    <a:pt x="341" y="1850"/>
                    <a:pt x="292" y="1802"/>
                  </a:cubicBezTo>
                  <a:cubicBezTo>
                    <a:pt x="389" y="1583"/>
                    <a:pt x="535" y="1486"/>
                    <a:pt x="632" y="1486"/>
                  </a:cubicBezTo>
                  <a:close/>
                  <a:moveTo>
                    <a:pt x="2017" y="1947"/>
                  </a:moveTo>
                  <a:cubicBezTo>
                    <a:pt x="2163" y="1947"/>
                    <a:pt x="2308" y="1996"/>
                    <a:pt x="2405" y="2117"/>
                  </a:cubicBezTo>
                  <a:cubicBezTo>
                    <a:pt x="2357" y="2117"/>
                    <a:pt x="2333" y="2142"/>
                    <a:pt x="2284" y="2142"/>
                  </a:cubicBezTo>
                  <a:cubicBezTo>
                    <a:pt x="2163" y="2117"/>
                    <a:pt x="2041" y="2069"/>
                    <a:pt x="1944" y="1996"/>
                  </a:cubicBezTo>
                  <a:cubicBezTo>
                    <a:pt x="1944" y="1972"/>
                    <a:pt x="1920" y="1947"/>
                    <a:pt x="1920" y="1947"/>
                  </a:cubicBezTo>
                  <a:close/>
                  <a:moveTo>
                    <a:pt x="1589" y="2354"/>
                  </a:moveTo>
                  <a:cubicBezTo>
                    <a:pt x="1598" y="2354"/>
                    <a:pt x="1604" y="2360"/>
                    <a:pt x="1604" y="2385"/>
                  </a:cubicBezTo>
                  <a:cubicBezTo>
                    <a:pt x="1628" y="2409"/>
                    <a:pt x="1604" y="2506"/>
                    <a:pt x="1482" y="2652"/>
                  </a:cubicBezTo>
                  <a:cubicBezTo>
                    <a:pt x="1410" y="2749"/>
                    <a:pt x="1312" y="2822"/>
                    <a:pt x="1215" y="2871"/>
                  </a:cubicBezTo>
                  <a:cubicBezTo>
                    <a:pt x="1142" y="2846"/>
                    <a:pt x="1094" y="2798"/>
                    <a:pt x="1069" y="2773"/>
                  </a:cubicBezTo>
                  <a:cubicBezTo>
                    <a:pt x="1069" y="2725"/>
                    <a:pt x="1069" y="2676"/>
                    <a:pt x="1118" y="2628"/>
                  </a:cubicBezTo>
                  <a:cubicBezTo>
                    <a:pt x="1215" y="2482"/>
                    <a:pt x="1385" y="2385"/>
                    <a:pt x="1555" y="2360"/>
                  </a:cubicBezTo>
                  <a:cubicBezTo>
                    <a:pt x="1567" y="2360"/>
                    <a:pt x="1580" y="2354"/>
                    <a:pt x="1589" y="2354"/>
                  </a:cubicBezTo>
                  <a:close/>
                  <a:moveTo>
                    <a:pt x="1327" y="121"/>
                  </a:moveTo>
                  <a:cubicBezTo>
                    <a:pt x="1354" y="121"/>
                    <a:pt x="1382" y="122"/>
                    <a:pt x="1410" y="125"/>
                  </a:cubicBezTo>
                  <a:cubicBezTo>
                    <a:pt x="1436" y="123"/>
                    <a:pt x="1463" y="122"/>
                    <a:pt x="1490" y="122"/>
                  </a:cubicBezTo>
                  <a:cubicBezTo>
                    <a:pt x="1730" y="122"/>
                    <a:pt x="1961" y="218"/>
                    <a:pt x="2114" y="393"/>
                  </a:cubicBezTo>
                  <a:cubicBezTo>
                    <a:pt x="2235" y="514"/>
                    <a:pt x="2284" y="684"/>
                    <a:pt x="2260" y="854"/>
                  </a:cubicBezTo>
                  <a:cubicBezTo>
                    <a:pt x="2235" y="903"/>
                    <a:pt x="2235" y="951"/>
                    <a:pt x="2235" y="1000"/>
                  </a:cubicBezTo>
                  <a:cubicBezTo>
                    <a:pt x="2163" y="1000"/>
                    <a:pt x="2065" y="1000"/>
                    <a:pt x="1993" y="1024"/>
                  </a:cubicBezTo>
                  <a:cubicBezTo>
                    <a:pt x="1944" y="1024"/>
                    <a:pt x="1920" y="1024"/>
                    <a:pt x="1920" y="1049"/>
                  </a:cubicBezTo>
                  <a:cubicBezTo>
                    <a:pt x="1895" y="1073"/>
                    <a:pt x="1895" y="1097"/>
                    <a:pt x="1895" y="1121"/>
                  </a:cubicBezTo>
                  <a:cubicBezTo>
                    <a:pt x="1895" y="1219"/>
                    <a:pt x="2017" y="1364"/>
                    <a:pt x="2114" y="1364"/>
                  </a:cubicBezTo>
                  <a:cubicBezTo>
                    <a:pt x="2211" y="1364"/>
                    <a:pt x="2284" y="1292"/>
                    <a:pt x="2333" y="1121"/>
                  </a:cubicBezTo>
                  <a:cubicBezTo>
                    <a:pt x="2349" y="1117"/>
                    <a:pt x="2367" y="1115"/>
                    <a:pt x="2384" y="1115"/>
                  </a:cubicBezTo>
                  <a:cubicBezTo>
                    <a:pt x="2470" y="1115"/>
                    <a:pt x="2564" y="1162"/>
                    <a:pt x="2624" y="1243"/>
                  </a:cubicBezTo>
                  <a:cubicBezTo>
                    <a:pt x="2697" y="1413"/>
                    <a:pt x="2697" y="1632"/>
                    <a:pt x="2624" y="1802"/>
                  </a:cubicBezTo>
                  <a:cubicBezTo>
                    <a:pt x="2600" y="1899"/>
                    <a:pt x="2551" y="1972"/>
                    <a:pt x="2503" y="2045"/>
                  </a:cubicBezTo>
                  <a:cubicBezTo>
                    <a:pt x="2357" y="1875"/>
                    <a:pt x="2163" y="1802"/>
                    <a:pt x="1968" y="1802"/>
                  </a:cubicBezTo>
                  <a:cubicBezTo>
                    <a:pt x="1798" y="1826"/>
                    <a:pt x="1798" y="1899"/>
                    <a:pt x="1798" y="1947"/>
                  </a:cubicBezTo>
                  <a:cubicBezTo>
                    <a:pt x="1822" y="2069"/>
                    <a:pt x="2041" y="2239"/>
                    <a:pt x="2284" y="2239"/>
                  </a:cubicBezTo>
                  <a:cubicBezTo>
                    <a:pt x="2333" y="2239"/>
                    <a:pt x="2405" y="2239"/>
                    <a:pt x="2454" y="2190"/>
                  </a:cubicBezTo>
                  <a:lnTo>
                    <a:pt x="2454" y="2190"/>
                  </a:lnTo>
                  <a:cubicBezTo>
                    <a:pt x="2527" y="2360"/>
                    <a:pt x="2478" y="2555"/>
                    <a:pt x="2333" y="2652"/>
                  </a:cubicBezTo>
                  <a:cubicBezTo>
                    <a:pt x="2114" y="2805"/>
                    <a:pt x="1877" y="2898"/>
                    <a:pt x="1619" y="2898"/>
                  </a:cubicBezTo>
                  <a:cubicBezTo>
                    <a:pt x="1590" y="2898"/>
                    <a:pt x="1561" y="2897"/>
                    <a:pt x="1531" y="2895"/>
                  </a:cubicBezTo>
                  <a:cubicBezTo>
                    <a:pt x="1507" y="2907"/>
                    <a:pt x="1482" y="2913"/>
                    <a:pt x="1455" y="2913"/>
                  </a:cubicBezTo>
                  <a:cubicBezTo>
                    <a:pt x="1428" y="2913"/>
                    <a:pt x="1397" y="2907"/>
                    <a:pt x="1361" y="2895"/>
                  </a:cubicBezTo>
                  <a:cubicBezTo>
                    <a:pt x="1434" y="2846"/>
                    <a:pt x="1507" y="2798"/>
                    <a:pt x="1580" y="2725"/>
                  </a:cubicBezTo>
                  <a:cubicBezTo>
                    <a:pt x="1750" y="2530"/>
                    <a:pt x="1750" y="2385"/>
                    <a:pt x="1725" y="2336"/>
                  </a:cubicBezTo>
                  <a:cubicBezTo>
                    <a:pt x="1677" y="2263"/>
                    <a:pt x="1628" y="2239"/>
                    <a:pt x="1555" y="2239"/>
                  </a:cubicBezTo>
                  <a:cubicBezTo>
                    <a:pt x="1337" y="2263"/>
                    <a:pt x="1142" y="2385"/>
                    <a:pt x="1021" y="2555"/>
                  </a:cubicBezTo>
                  <a:cubicBezTo>
                    <a:pt x="972" y="2628"/>
                    <a:pt x="948" y="2725"/>
                    <a:pt x="972" y="2798"/>
                  </a:cubicBezTo>
                  <a:cubicBezTo>
                    <a:pt x="972" y="2871"/>
                    <a:pt x="1021" y="2895"/>
                    <a:pt x="1069" y="2943"/>
                  </a:cubicBezTo>
                  <a:cubicBezTo>
                    <a:pt x="972" y="2968"/>
                    <a:pt x="875" y="2992"/>
                    <a:pt x="778" y="2992"/>
                  </a:cubicBezTo>
                  <a:cubicBezTo>
                    <a:pt x="608" y="2992"/>
                    <a:pt x="486" y="2943"/>
                    <a:pt x="365" y="2846"/>
                  </a:cubicBezTo>
                  <a:cubicBezTo>
                    <a:pt x="243" y="2700"/>
                    <a:pt x="195" y="2482"/>
                    <a:pt x="219" y="2287"/>
                  </a:cubicBezTo>
                  <a:cubicBezTo>
                    <a:pt x="219" y="2166"/>
                    <a:pt x="219" y="2045"/>
                    <a:pt x="268" y="1923"/>
                  </a:cubicBezTo>
                  <a:cubicBezTo>
                    <a:pt x="316" y="1947"/>
                    <a:pt x="389" y="1972"/>
                    <a:pt x="462" y="1972"/>
                  </a:cubicBezTo>
                  <a:cubicBezTo>
                    <a:pt x="632" y="1972"/>
                    <a:pt x="778" y="1826"/>
                    <a:pt x="826" y="1656"/>
                  </a:cubicBezTo>
                  <a:cubicBezTo>
                    <a:pt x="851" y="1607"/>
                    <a:pt x="851" y="1534"/>
                    <a:pt x="802" y="1462"/>
                  </a:cubicBezTo>
                  <a:cubicBezTo>
                    <a:pt x="778" y="1413"/>
                    <a:pt x="705" y="1389"/>
                    <a:pt x="632" y="1389"/>
                  </a:cubicBezTo>
                  <a:cubicBezTo>
                    <a:pt x="462" y="1413"/>
                    <a:pt x="292" y="1534"/>
                    <a:pt x="243" y="1704"/>
                  </a:cubicBezTo>
                  <a:cubicBezTo>
                    <a:pt x="171" y="1583"/>
                    <a:pt x="146" y="1462"/>
                    <a:pt x="146" y="1316"/>
                  </a:cubicBezTo>
                  <a:cubicBezTo>
                    <a:pt x="146" y="976"/>
                    <a:pt x="365" y="684"/>
                    <a:pt x="681" y="611"/>
                  </a:cubicBezTo>
                  <a:cubicBezTo>
                    <a:pt x="705" y="757"/>
                    <a:pt x="826" y="879"/>
                    <a:pt x="972" y="903"/>
                  </a:cubicBezTo>
                  <a:cubicBezTo>
                    <a:pt x="1021" y="903"/>
                    <a:pt x="1069" y="879"/>
                    <a:pt x="1094" y="854"/>
                  </a:cubicBezTo>
                  <a:cubicBezTo>
                    <a:pt x="1142" y="806"/>
                    <a:pt x="1142" y="757"/>
                    <a:pt x="1142" y="708"/>
                  </a:cubicBezTo>
                  <a:cubicBezTo>
                    <a:pt x="1142" y="538"/>
                    <a:pt x="997" y="466"/>
                    <a:pt x="778" y="466"/>
                  </a:cubicBezTo>
                  <a:cubicBezTo>
                    <a:pt x="778" y="417"/>
                    <a:pt x="802" y="368"/>
                    <a:pt x="826" y="320"/>
                  </a:cubicBezTo>
                  <a:cubicBezTo>
                    <a:pt x="975" y="193"/>
                    <a:pt x="1142" y="121"/>
                    <a:pt x="1327" y="121"/>
                  </a:cubicBezTo>
                  <a:close/>
                  <a:moveTo>
                    <a:pt x="1335" y="0"/>
                  </a:moveTo>
                  <a:cubicBezTo>
                    <a:pt x="1118" y="0"/>
                    <a:pt x="906" y="94"/>
                    <a:pt x="754" y="247"/>
                  </a:cubicBezTo>
                  <a:cubicBezTo>
                    <a:pt x="681" y="320"/>
                    <a:pt x="656" y="393"/>
                    <a:pt x="656" y="490"/>
                  </a:cubicBezTo>
                  <a:cubicBezTo>
                    <a:pt x="268" y="563"/>
                    <a:pt x="1" y="927"/>
                    <a:pt x="25" y="1316"/>
                  </a:cubicBezTo>
                  <a:cubicBezTo>
                    <a:pt x="25" y="1486"/>
                    <a:pt x="73" y="1680"/>
                    <a:pt x="171" y="1826"/>
                  </a:cubicBezTo>
                  <a:cubicBezTo>
                    <a:pt x="122" y="1972"/>
                    <a:pt x="98" y="2142"/>
                    <a:pt x="98" y="2287"/>
                  </a:cubicBezTo>
                  <a:cubicBezTo>
                    <a:pt x="73" y="2530"/>
                    <a:pt x="146" y="2749"/>
                    <a:pt x="292" y="2919"/>
                  </a:cubicBezTo>
                  <a:cubicBezTo>
                    <a:pt x="414" y="3041"/>
                    <a:pt x="584" y="3113"/>
                    <a:pt x="778" y="3113"/>
                  </a:cubicBezTo>
                  <a:cubicBezTo>
                    <a:pt x="948" y="3113"/>
                    <a:pt x="1094" y="3065"/>
                    <a:pt x="1239" y="2992"/>
                  </a:cubicBezTo>
                  <a:cubicBezTo>
                    <a:pt x="1337" y="3016"/>
                    <a:pt x="1434" y="3041"/>
                    <a:pt x="1531" y="3041"/>
                  </a:cubicBezTo>
                  <a:cubicBezTo>
                    <a:pt x="1847" y="3041"/>
                    <a:pt x="2163" y="2943"/>
                    <a:pt x="2405" y="2773"/>
                  </a:cubicBezTo>
                  <a:cubicBezTo>
                    <a:pt x="2600" y="2628"/>
                    <a:pt x="2673" y="2360"/>
                    <a:pt x="2551" y="2166"/>
                  </a:cubicBezTo>
                  <a:cubicBezTo>
                    <a:pt x="2648" y="2069"/>
                    <a:pt x="2697" y="1972"/>
                    <a:pt x="2746" y="1850"/>
                  </a:cubicBezTo>
                  <a:cubicBezTo>
                    <a:pt x="2818" y="1632"/>
                    <a:pt x="2818" y="1389"/>
                    <a:pt x="2721" y="1170"/>
                  </a:cubicBezTo>
                  <a:cubicBezTo>
                    <a:pt x="2624" y="1073"/>
                    <a:pt x="2503" y="1000"/>
                    <a:pt x="2357" y="976"/>
                  </a:cubicBezTo>
                  <a:cubicBezTo>
                    <a:pt x="2357" y="951"/>
                    <a:pt x="2381" y="903"/>
                    <a:pt x="2381" y="854"/>
                  </a:cubicBezTo>
                  <a:cubicBezTo>
                    <a:pt x="2405" y="660"/>
                    <a:pt x="2357" y="441"/>
                    <a:pt x="2211" y="296"/>
                  </a:cubicBezTo>
                  <a:cubicBezTo>
                    <a:pt x="2011" y="118"/>
                    <a:pt x="1750" y="1"/>
                    <a:pt x="1484" y="1"/>
                  </a:cubicBezTo>
                  <a:cubicBezTo>
                    <a:pt x="1459" y="1"/>
                    <a:pt x="1434" y="2"/>
                    <a:pt x="1410" y="4"/>
                  </a:cubicBezTo>
                  <a:cubicBezTo>
                    <a:pt x="1385" y="2"/>
                    <a:pt x="1360" y="0"/>
                    <a:pt x="1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8"/>
            <p:cNvSpPr/>
            <p:nvPr/>
          </p:nvSpPr>
          <p:spPr>
            <a:xfrm>
              <a:off x="6824262" y="479851"/>
              <a:ext cx="34120" cy="35055"/>
            </a:xfrm>
            <a:custGeom>
              <a:avLst/>
              <a:gdLst/>
              <a:ahLst/>
              <a:cxnLst/>
              <a:rect l="l" t="t" r="r" b="b"/>
              <a:pathLst>
                <a:path w="876" h="900" extrusionOk="0">
                  <a:moveTo>
                    <a:pt x="438" y="0"/>
                  </a:moveTo>
                  <a:cubicBezTo>
                    <a:pt x="195" y="0"/>
                    <a:pt x="1" y="195"/>
                    <a:pt x="1" y="438"/>
                  </a:cubicBezTo>
                  <a:cubicBezTo>
                    <a:pt x="1" y="681"/>
                    <a:pt x="195" y="899"/>
                    <a:pt x="438" y="899"/>
                  </a:cubicBezTo>
                  <a:cubicBezTo>
                    <a:pt x="681" y="899"/>
                    <a:pt x="875" y="681"/>
                    <a:pt x="875" y="438"/>
                  </a:cubicBezTo>
                  <a:cubicBezTo>
                    <a:pt x="875" y="195"/>
                    <a:pt x="681" y="0"/>
                    <a:pt x="4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8"/>
            <p:cNvSpPr/>
            <p:nvPr/>
          </p:nvSpPr>
          <p:spPr>
            <a:xfrm>
              <a:off x="6851527" y="561919"/>
              <a:ext cx="46117" cy="34120"/>
            </a:xfrm>
            <a:custGeom>
              <a:avLst/>
              <a:gdLst/>
              <a:ahLst/>
              <a:cxnLst/>
              <a:rect l="l" t="t" r="r" b="b"/>
              <a:pathLst>
                <a:path w="1184" h="876" extrusionOk="0">
                  <a:moveTo>
                    <a:pt x="974" y="1"/>
                  </a:moveTo>
                  <a:cubicBezTo>
                    <a:pt x="745" y="1"/>
                    <a:pt x="267" y="55"/>
                    <a:pt x="103" y="493"/>
                  </a:cubicBezTo>
                  <a:cubicBezTo>
                    <a:pt x="1" y="738"/>
                    <a:pt x="186" y="875"/>
                    <a:pt x="424" y="875"/>
                  </a:cubicBezTo>
                  <a:cubicBezTo>
                    <a:pt x="753" y="875"/>
                    <a:pt x="1183" y="613"/>
                    <a:pt x="1099" y="7"/>
                  </a:cubicBezTo>
                  <a:cubicBezTo>
                    <a:pt x="1099" y="7"/>
                    <a:pt x="1050" y="1"/>
                    <a:pt x="9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8"/>
            <p:cNvSpPr/>
            <p:nvPr/>
          </p:nvSpPr>
          <p:spPr>
            <a:xfrm>
              <a:off x="6870652" y="559894"/>
              <a:ext cx="25590" cy="24071"/>
            </a:xfrm>
            <a:custGeom>
              <a:avLst/>
              <a:gdLst/>
              <a:ahLst/>
              <a:cxnLst/>
              <a:rect l="l" t="t" r="r" b="b"/>
              <a:pathLst>
                <a:path w="657" h="618" extrusionOk="0">
                  <a:moveTo>
                    <a:pt x="586" y="0"/>
                  </a:moveTo>
                  <a:cubicBezTo>
                    <a:pt x="569" y="0"/>
                    <a:pt x="552" y="17"/>
                    <a:pt x="535" y="35"/>
                  </a:cubicBezTo>
                  <a:cubicBezTo>
                    <a:pt x="413" y="229"/>
                    <a:pt x="243" y="375"/>
                    <a:pt x="49" y="496"/>
                  </a:cubicBezTo>
                  <a:cubicBezTo>
                    <a:pt x="25" y="520"/>
                    <a:pt x="0" y="545"/>
                    <a:pt x="25" y="569"/>
                  </a:cubicBezTo>
                  <a:cubicBezTo>
                    <a:pt x="25" y="593"/>
                    <a:pt x="49" y="593"/>
                    <a:pt x="73" y="618"/>
                  </a:cubicBezTo>
                  <a:cubicBezTo>
                    <a:pt x="73" y="593"/>
                    <a:pt x="97" y="593"/>
                    <a:pt x="97" y="593"/>
                  </a:cubicBezTo>
                  <a:cubicBezTo>
                    <a:pt x="316" y="472"/>
                    <a:pt x="510" y="278"/>
                    <a:pt x="656" y="83"/>
                  </a:cubicBezTo>
                  <a:cubicBezTo>
                    <a:pt x="656" y="35"/>
                    <a:pt x="656" y="10"/>
                    <a:pt x="608" y="10"/>
                  </a:cubicBezTo>
                  <a:cubicBezTo>
                    <a:pt x="600" y="3"/>
                    <a:pt x="593" y="0"/>
                    <a:pt x="5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8"/>
            <p:cNvSpPr/>
            <p:nvPr/>
          </p:nvSpPr>
          <p:spPr>
            <a:xfrm>
              <a:off x="6924325" y="613021"/>
              <a:ext cx="46117" cy="34393"/>
            </a:xfrm>
            <a:custGeom>
              <a:avLst/>
              <a:gdLst/>
              <a:ahLst/>
              <a:cxnLst/>
              <a:rect l="l" t="t" r="r" b="b"/>
              <a:pathLst>
                <a:path w="1184" h="883" extrusionOk="0">
                  <a:moveTo>
                    <a:pt x="979" y="1"/>
                  </a:moveTo>
                  <a:cubicBezTo>
                    <a:pt x="755" y="1"/>
                    <a:pt x="286" y="55"/>
                    <a:pt x="104" y="493"/>
                  </a:cubicBezTo>
                  <a:cubicBezTo>
                    <a:pt x="1" y="740"/>
                    <a:pt x="191" y="883"/>
                    <a:pt x="434" y="883"/>
                  </a:cubicBezTo>
                  <a:cubicBezTo>
                    <a:pt x="761" y="883"/>
                    <a:pt x="1184" y="621"/>
                    <a:pt x="1100" y="7"/>
                  </a:cubicBezTo>
                  <a:cubicBezTo>
                    <a:pt x="1100" y="7"/>
                    <a:pt x="1053" y="1"/>
                    <a:pt x="9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8"/>
            <p:cNvSpPr/>
            <p:nvPr/>
          </p:nvSpPr>
          <p:spPr>
            <a:xfrm>
              <a:off x="6943488" y="610996"/>
              <a:ext cx="25590" cy="24071"/>
            </a:xfrm>
            <a:custGeom>
              <a:avLst/>
              <a:gdLst/>
              <a:ahLst/>
              <a:cxnLst/>
              <a:rect l="l" t="t" r="r" b="b"/>
              <a:pathLst>
                <a:path w="657" h="618" extrusionOk="0">
                  <a:moveTo>
                    <a:pt x="596" y="0"/>
                  </a:moveTo>
                  <a:cubicBezTo>
                    <a:pt x="572" y="0"/>
                    <a:pt x="559" y="17"/>
                    <a:pt x="559" y="34"/>
                  </a:cubicBezTo>
                  <a:cubicBezTo>
                    <a:pt x="414" y="229"/>
                    <a:pt x="244" y="399"/>
                    <a:pt x="49" y="520"/>
                  </a:cubicBezTo>
                  <a:cubicBezTo>
                    <a:pt x="25" y="520"/>
                    <a:pt x="1" y="569"/>
                    <a:pt x="25" y="593"/>
                  </a:cubicBezTo>
                  <a:cubicBezTo>
                    <a:pt x="49" y="593"/>
                    <a:pt x="49" y="617"/>
                    <a:pt x="74" y="617"/>
                  </a:cubicBezTo>
                  <a:lnTo>
                    <a:pt x="98" y="617"/>
                  </a:lnTo>
                  <a:cubicBezTo>
                    <a:pt x="317" y="472"/>
                    <a:pt x="511" y="302"/>
                    <a:pt x="657" y="83"/>
                  </a:cubicBezTo>
                  <a:cubicBezTo>
                    <a:pt x="657" y="59"/>
                    <a:pt x="657" y="34"/>
                    <a:pt x="632" y="10"/>
                  </a:cubicBezTo>
                  <a:cubicBezTo>
                    <a:pt x="618" y="3"/>
                    <a:pt x="606" y="0"/>
                    <a:pt x="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8"/>
            <p:cNvSpPr/>
            <p:nvPr/>
          </p:nvSpPr>
          <p:spPr>
            <a:xfrm>
              <a:off x="6898073" y="510778"/>
              <a:ext cx="46740" cy="38171"/>
            </a:xfrm>
            <a:custGeom>
              <a:avLst/>
              <a:gdLst/>
              <a:ahLst/>
              <a:cxnLst/>
              <a:rect l="l" t="t" r="r" b="b"/>
              <a:pathLst>
                <a:path w="1200" h="980" extrusionOk="0">
                  <a:moveTo>
                    <a:pt x="630" y="1"/>
                  </a:moveTo>
                  <a:cubicBezTo>
                    <a:pt x="560" y="1"/>
                    <a:pt x="487" y="25"/>
                    <a:pt x="414" y="81"/>
                  </a:cubicBezTo>
                  <a:cubicBezTo>
                    <a:pt x="1" y="372"/>
                    <a:pt x="900" y="980"/>
                    <a:pt x="900" y="980"/>
                  </a:cubicBezTo>
                  <a:cubicBezTo>
                    <a:pt x="1200" y="540"/>
                    <a:pt x="956" y="1"/>
                    <a:pt x="6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8"/>
            <p:cNvSpPr/>
            <p:nvPr/>
          </p:nvSpPr>
          <p:spPr>
            <a:xfrm>
              <a:off x="6922689" y="524878"/>
              <a:ext cx="13282" cy="26914"/>
            </a:xfrm>
            <a:custGeom>
              <a:avLst/>
              <a:gdLst/>
              <a:ahLst/>
              <a:cxnLst/>
              <a:rect l="l" t="t" r="r" b="b"/>
              <a:pathLst>
                <a:path w="341" h="691" extrusionOk="0">
                  <a:moveTo>
                    <a:pt x="75" y="0"/>
                  </a:moveTo>
                  <a:cubicBezTo>
                    <a:pt x="65" y="0"/>
                    <a:pt x="56" y="3"/>
                    <a:pt x="49" y="10"/>
                  </a:cubicBezTo>
                  <a:cubicBezTo>
                    <a:pt x="25" y="10"/>
                    <a:pt x="0" y="59"/>
                    <a:pt x="25" y="83"/>
                  </a:cubicBezTo>
                  <a:cubicBezTo>
                    <a:pt x="122" y="253"/>
                    <a:pt x="195" y="423"/>
                    <a:pt x="219" y="618"/>
                  </a:cubicBezTo>
                  <a:cubicBezTo>
                    <a:pt x="219" y="642"/>
                    <a:pt x="243" y="666"/>
                    <a:pt x="268" y="691"/>
                  </a:cubicBezTo>
                  <a:cubicBezTo>
                    <a:pt x="316" y="691"/>
                    <a:pt x="340" y="666"/>
                    <a:pt x="340" y="642"/>
                  </a:cubicBezTo>
                  <a:cubicBezTo>
                    <a:pt x="316" y="423"/>
                    <a:pt x="243" y="205"/>
                    <a:pt x="122" y="35"/>
                  </a:cubicBezTo>
                  <a:cubicBezTo>
                    <a:pt x="122" y="18"/>
                    <a:pt x="98"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8"/>
            <p:cNvSpPr/>
            <p:nvPr/>
          </p:nvSpPr>
          <p:spPr>
            <a:xfrm>
              <a:off x="6942865" y="561218"/>
              <a:ext cx="41365" cy="39768"/>
            </a:xfrm>
            <a:custGeom>
              <a:avLst/>
              <a:gdLst/>
              <a:ahLst/>
              <a:cxnLst/>
              <a:rect l="l" t="t" r="r" b="b"/>
              <a:pathLst>
                <a:path w="1062" h="1021" extrusionOk="0">
                  <a:moveTo>
                    <a:pt x="509" y="0"/>
                  </a:moveTo>
                  <a:cubicBezTo>
                    <a:pt x="0" y="0"/>
                    <a:pt x="333" y="1021"/>
                    <a:pt x="333" y="1021"/>
                  </a:cubicBezTo>
                  <a:cubicBezTo>
                    <a:pt x="940" y="827"/>
                    <a:pt x="1061" y="25"/>
                    <a:pt x="527" y="1"/>
                  </a:cubicBezTo>
                  <a:cubicBezTo>
                    <a:pt x="521" y="0"/>
                    <a:pt x="515" y="0"/>
                    <a:pt x="5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8"/>
            <p:cNvSpPr/>
            <p:nvPr/>
          </p:nvSpPr>
          <p:spPr>
            <a:xfrm>
              <a:off x="6952953" y="576370"/>
              <a:ext cx="12347" cy="26525"/>
            </a:xfrm>
            <a:custGeom>
              <a:avLst/>
              <a:gdLst/>
              <a:ahLst/>
              <a:cxnLst/>
              <a:rect l="l" t="t" r="r" b="b"/>
              <a:pathLst>
                <a:path w="317" h="681" extrusionOk="0">
                  <a:moveTo>
                    <a:pt x="268" y="0"/>
                  </a:moveTo>
                  <a:cubicBezTo>
                    <a:pt x="244" y="0"/>
                    <a:pt x="195" y="25"/>
                    <a:pt x="195" y="49"/>
                  </a:cubicBezTo>
                  <a:cubicBezTo>
                    <a:pt x="171" y="243"/>
                    <a:pt x="122" y="413"/>
                    <a:pt x="25" y="583"/>
                  </a:cubicBezTo>
                  <a:cubicBezTo>
                    <a:pt x="1" y="608"/>
                    <a:pt x="1" y="656"/>
                    <a:pt x="25" y="680"/>
                  </a:cubicBezTo>
                  <a:lnTo>
                    <a:pt x="98" y="680"/>
                  </a:lnTo>
                  <a:cubicBezTo>
                    <a:pt x="195" y="486"/>
                    <a:pt x="268" y="292"/>
                    <a:pt x="316" y="73"/>
                  </a:cubicBezTo>
                  <a:cubicBezTo>
                    <a:pt x="316" y="49"/>
                    <a:pt x="292" y="0"/>
                    <a:pt x="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67" name="Google Shape;767;p18"/>
          <p:cNvGrpSpPr/>
          <p:nvPr/>
        </p:nvGrpSpPr>
        <p:grpSpPr>
          <a:xfrm rot="8099880">
            <a:off x="20885" y="70352"/>
            <a:ext cx="874835" cy="771231"/>
            <a:chOff x="4508023" y="3764622"/>
            <a:chExt cx="161487" cy="142362"/>
          </a:xfrm>
        </p:grpSpPr>
        <p:sp>
          <p:nvSpPr>
            <p:cNvPr id="768" name="Google Shape;768;p18"/>
            <p:cNvSpPr/>
            <p:nvPr/>
          </p:nvSpPr>
          <p:spPr>
            <a:xfrm>
              <a:off x="4558151" y="3764622"/>
              <a:ext cx="65163" cy="54335"/>
            </a:xfrm>
            <a:custGeom>
              <a:avLst/>
              <a:gdLst/>
              <a:ahLst/>
              <a:cxnLst/>
              <a:rect l="l" t="t" r="r" b="b"/>
              <a:pathLst>
                <a:path w="1673" h="1395" extrusionOk="0">
                  <a:moveTo>
                    <a:pt x="947" y="1"/>
                  </a:moveTo>
                  <a:cubicBezTo>
                    <a:pt x="917" y="1"/>
                    <a:pt x="885" y="4"/>
                    <a:pt x="851" y="10"/>
                  </a:cubicBezTo>
                  <a:cubicBezTo>
                    <a:pt x="1" y="156"/>
                    <a:pt x="1118" y="1225"/>
                    <a:pt x="1118" y="1225"/>
                  </a:cubicBezTo>
                  <a:cubicBezTo>
                    <a:pt x="1208" y="1344"/>
                    <a:pt x="1284" y="1394"/>
                    <a:pt x="1346" y="1394"/>
                  </a:cubicBezTo>
                  <a:cubicBezTo>
                    <a:pt x="1672" y="1394"/>
                    <a:pt x="1599" y="1"/>
                    <a:pt x="9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8"/>
            <p:cNvSpPr/>
            <p:nvPr/>
          </p:nvSpPr>
          <p:spPr>
            <a:xfrm>
              <a:off x="4607735" y="3824527"/>
              <a:ext cx="61775" cy="35678"/>
            </a:xfrm>
            <a:custGeom>
              <a:avLst/>
              <a:gdLst/>
              <a:ahLst/>
              <a:cxnLst/>
              <a:rect l="l" t="t" r="r" b="b"/>
              <a:pathLst>
                <a:path w="1586" h="916" extrusionOk="0">
                  <a:moveTo>
                    <a:pt x="851" y="0"/>
                  </a:moveTo>
                  <a:cubicBezTo>
                    <a:pt x="473" y="0"/>
                    <a:pt x="137" y="537"/>
                    <a:pt x="137" y="537"/>
                  </a:cubicBezTo>
                  <a:cubicBezTo>
                    <a:pt x="0" y="811"/>
                    <a:pt x="113" y="915"/>
                    <a:pt x="310" y="915"/>
                  </a:cubicBezTo>
                  <a:cubicBezTo>
                    <a:pt x="744" y="915"/>
                    <a:pt x="1585" y="409"/>
                    <a:pt x="1084" y="75"/>
                  </a:cubicBezTo>
                  <a:cubicBezTo>
                    <a:pt x="1006" y="22"/>
                    <a:pt x="928" y="0"/>
                    <a:pt x="8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8"/>
            <p:cNvSpPr/>
            <p:nvPr/>
          </p:nvSpPr>
          <p:spPr>
            <a:xfrm>
              <a:off x="4552971" y="3869787"/>
              <a:ext cx="66682" cy="28044"/>
            </a:xfrm>
            <a:custGeom>
              <a:avLst/>
              <a:gdLst/>
              <a:ahLst/>
              <a:cxnLst/>
              <a:rect l="l" t="t" r="r" b="b"/>
              <a:pathLst>
                <a:path w="1712" h="720" extrusionOk="0">
                  <a:moveTo>
                    <a:pt x="1042" y="0"/>
                  </a:moveTo>
                  <a:cubicBezTo>
                    <a:pt x="818" y="0"/>
                    <a:pt x="620" y="55"/>
                    <a:pt x="620" y="55"/>
                  </a:cubicBezTo>
                  <a:cubicBezTo>
                    <a:pt x="0" y="300"/>
                    <a:pt x="770" y="719"/>
                    <a:pt x="1278" y="719"/>
                  </a:cubicBezTo>
                  <a:cubicBezTo>
                    <a:pt x="1526" y="719"/>
                    <a:pt x="1712" y="618"/>
                    <a:pt x="1640" y="347"/>
                  </a:cubicBezTo>
                  <a:cubicBezTo>
                    <a:pt x="1564" y="67"/>
                    <a:pt x="1287" y="0"/>
                    <a:pt x="10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8"/>
            <p:cNvSpPr/>
            <p:nvPr/>
          </p:nvSpPr>
          <p:spPr>
            <a:xfrm>
              <a:off x="4549660" y="3798275"/>
              <a:ext cx="44364" cy="50479"/>
            </a:xfrm>
            <a:custGeom>
              <a:avLst/>
              <a:gdLst/>
              <a:ahLst/>
              <a:cxnLst/>
              <a:rect l="l" t="t" r="r" b="b"/>
              <a:pathLst>
                <a:path w="1139" h="1296" extrusionOk="0">
                  <a:moveTo>
                    <a:pt x="675" y="0"/>
                  </a:moveTo>
                  <a:cubicBezTo>
                    <a:pt x="627" y="0"/>
                    <a:pt x="572" y="14"/>
                    <a:pt x="510" y="45"/>
                  </a:cubicBezTo>
                  <a:cubicBezTo>
                    <a:pt x="0" y="288"/>
                    <a:pt x="438" y="1114"/>
                    <a:pt x="438" y="1114"/>
                  </a:cubicBezTo>
                  <a:cubicBezTo>
                    <a:pt x="517" y="1242"/>
                    <a:pt x="592" y="1295"/>
                    <a:pt x="659" y="1295"/>
                  </a:cubicBezTo>
                  <a:cubicBezTo>
                    <a:pt x="992" y="1295"/>
                    <a:pt x="1139" y="0"/>
                    <a:pt x="6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8"/>
            <p:cNvSpPr/>
            <p:nvPr/>
          </p:nvSpPr>
          <p:spPr>
            <a:xfrm>
              <a:off x="4526018" y="3790290"/>
              <a:ext cx="91805" cy="116694"/>
            </a:xfrm>
            <a:custGeom>
              <a:avLst/>
              <a:gdLst/>
              <a:ahLst/>
              <a:cxnLst/>
              <a:rect l="l" t="t" r="r" b="b"/>
              <a:pathLst>
                <a:path w="2357" h="2996" extrusionOk="0">
                  <a:moveTo>
                    <a:pt x="1917" y="1"/>
                  </a:moveTo>
                  <a:cubicBezTo>
                    <a:pt x="1880" y="1"/>
                    <a:pt x="1855" y="40"/>
                    <a:pt x="1895" y="80"/>
                  </a:cubicBezTo>
                  <a:cubicBezTo>
                    <a:pt x="2162" y="299"/>
                    <a:pt x="2283" y="663"/>
                    <a:pt x="2186" y="1027"/>
                  </a:cubicBezTo>
                  <a:cubicBezTo>
                    <a:pt x="2113" y="1416"/>
                    <a:pt x="1773" y="1708"/>
                    <a:pt x="1360" y="1732"/>
                  </a:cubicBezTo>
                  <a:cubicBezTo>
                    <a:pt x="704" y="1780"/>
                    <a:pt x="146" y="2266"/>
                    <a:pt x="0" y="2946"/>
                  </a:cubicBezTo>
                  <a:cubicBezTo>
                    <a:pt x="0" y="2971"/>
                    <a:pt x="24" y="2995"/>
                    <a:pt x="49" y="2995"/>
                  </a:cubicBezTo>
                  <a:cubicBezTo>
                    <a:pt x="49" y="2995"/>
                    <a:pt x="73" y="2971"/>
                    <a:pt x="73" y="2946"/>
                  </a:cubicBezTo>
                  <a:cubicBezTo>
                    <a:pt x="219" y="2339"/>
                    <a:pt x="729" y="1878"/>
                    <a:pt x="1360" y="1805"/>
                  </a:cubicBezTo>
                  <a:cubicBezTo>
                    <a:pt x="1822" y="1780"/>
                    <a:pt x="2186" y="1465"/>
                    <a:pt x="2283" y="1027"/>
                  </a:cubicBezTo>
                  <a:cubicBezTo>
                    <a:pt x="2356" y="663"/>
                    <a:pt x="2235" y="250"/>
                    <a:pt x="1943" y="7"/>
                  </a:cubicBezTo>
                  <a:cubicBezTo>
                    <a:pt x="1934" y="3"/>
                    <a:pt x="1926" y="1"/>
                    <a:pt x="1917" y="1"/>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8"/>
            <p:cNvSpPr/>
            <p:nvPr/>
          </p:nvSpPr>
          <p:spPr>
            <a:xfrm>
              <a:off x="4596946" y="3843534"/>
              <a:ext cx="44520" cy="12698"/>
            </a:xfrm>
            <a:custGeom>
              <a:avLst/>
              <a:gdLst/>
              <a:ahLst/>
              <a:cxnLst/>
              <a:rect l="l" t="t" r="r" b="b"/>
              <a:pathLst>
                <a:path w="1143" h="326" extrusionOk="0">
                  <a:moveTo>
                    <a:pt x="1070" y="0"/>
                  </a:moveTo>
                  <a:cubicBezTo>
                    <a:pt x="903" y="93"/>
                    <a:pt x="522" y="243"/>
                    <a:pt x="265" y="243"/>
                  </a:cubicBezTo>
                  <a:cubicBezTo>
                    <a:pt x="187" y="243"/>
                    <a:pt x="119" y="229"/>
                    <a:pt x="74" y="195"/>
                  </a:cubicBezTo>
                  <a:cubicBezTo>
                    <a:pt x="74" y="183"/>
                    <a:pt x="68" y="177"/>
                    <a:pt x="59" y="177"/>
                  </a:cubicBezTo>
                  <a:cubicBezTo>
                    <a:pt x="50" y="177"/>
                    <a:pt x="37" y="183"/>
                    <a:pt x="25" y="195"/>
                  </a:cubicBezTo>
                  <a:cubicBezTo>
                    <a:pt x="1" y="195"/>
                    <a:pt x="1" y="243"/>
                    <a:pt x="25" y="243"/>
                  </a:cubicBezTo>
                  <a:cubicBezTo>
                    <a:pt x="80" y="298"/>
                    <a:pt x="135" y="325"/>
                    <a:pt x="199" y="325"/>
                  </a:cubicBezTo>
                  <a:cubicBezTo>
                    <a:pt x="221" y="325"/>
                    <a:pt x="244" y="322"/>
                    <a:pt x="268" y="316"/>
                  </a:cubicBezTo>
                  <a:cubicBezTo>
                    <a:pt x="560" y="292"/>
                    <a:pt x="851" y="219"/>
                    <a:pt x="1094" y="98"/>
                  </a:cubicBezTo>
                  <a:cubicBezTo>
                    <a:pt x="1118" y="73"/>
                    <a:pt x="1143" y="49"/>
                    <a:pt x="1118" y="25"/>
                  </a:cubicBezTo>
                  <a:cubicBezTo>
                    <a:pt x="1118" y="0"/>
                    <a:pt x="1094" y="0"/>
                    <a:pt x="1070" y="0"/>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8"/>
            <p:cNvSpPr/>
            <p:nvPr/>
          </p:nvSpPr>
          <p:spPr>
            <a:xfrm>
              <a:off x="4569525" y="3818529"/>
              <a:ext cx="11373" cy="42066"/>
            </a:xfrm>
            <a:custGeom>
              <a:avLst/>
              <a:gdLst/>
              <a:ahLst/>
              <a:cxnLst/>
              <a:rect l="l" t="t" r="r" b="b"/>
              <a:pathLst>
                <a:path w="292" h="1080" extrusionOk="0">
                  <a:moveTo>
                    <a:pt x="223" y="1"/>
                  </a:moveTo>
                  <a:cubicBezTo>
                    <a:pt x="207" y="1"/>
                    <a:pt x="195" y="18"/>
                    <a:pt x="195" y="35"/>
                  </a:cubicBezTo>
                  <a:cubicBezTo>
                    <a:pt x="171" y="132"/>
                    <a:pt x="0" y="910"/>
                    <a:pt x="219" y="1080"/>
                  </a:cubicBezTo>
                  <a:lnTo>
                    <a:pt x="292" y="1080"/>
                  </a:lnTo>
                  <a:cubicBezTo>
                    <a:pt x="292" y="1055"/>
                    <a:pt x="292" y="1031"/>
                    <a:pt x="292" y="1007"/>
                  </a:cubicBezTo>
                  <a:cubicBezTo>
                    <a:pt x="146" y="910"/>
                    <a:pt x="195" y="351"/>
                    <a:pt x="292" y="59"/>
                  </a:cubicBezTo>
                  <a:cubicBezTo>
                    <a:pt x="292" y="35"/>
                    <a:pt x="268" y="11"/>
                    <a:pt x="243" y="11"/>
                  </a:cubicBezTo>
                  <a:cubicBezTo>
                    <a:pt x="236" y="4"/>
                    <a:pt x="229" y="1"/>
                    <a:pt x="223" y="1"/>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8"/>
            <p:cNvSpPr/>
            <p:nvPr/>
          </p:nvSpPr>
          <p:spPr>
            <a:xfrm>
              <a:off x="4508023" y="3819074"/>
              <a:ext cx="44364" cy="50479"/>
            </a:xfrm>
            <a:custGeom>
              <a:avLst/>
              <a:gdLst/>
              <a:ahLst/>
              <a:cxnLst/>
              <a:rect l="l" t="t" r="r" b="b"/>
              <a:pathLst>
                <a:path w="1139" h="1296" extrusionOk="0">
                  <a:moveTo>
                    <a:pt x="657" y="0"/>
                  </a:moveTo>
                  <a:cubicBezTo>
                    <a:pt x="607" y="0"/>
                    <a:pt x="550" y="15"/>
                    <a:pt x="486" y="45"/>
                  </a:cubicBezTo>
                  <a:cubicBezTo>
                    <a:pt x="0" y="288"/>
                    <a:pt x="438" y="1114"/>
                    <a:pt x="438" y="1114"/>
                  </a:cubicBezTo>
                  <a:cubicBezTo>
                    <a:pt x="521" y="1242"/>
                    <a:pt x="598" y="1296"/>
                    <a:pt x="667" y="1296"/>
                  </a:cubicBezTo>
                  <a:cubicBezTo>
                    <a:pt x="1008" y="1296"/>
                    <a:pt x="1139" y="0"/>
                    <a:pt x="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8"/>
            <p:cNvSpPr/>
            <p:nvPr/>
          </p:nvSpPr>
          <p:spPr>
            <a:xfrm>
              <a:off x="4527887" y="3839756"/>
              <a:ext cx="11412" cy="42611"/>
            </a:xfrm>
            <a:custGeom>
              <a:avLst/>
              <a:gdLst/>
              <a:ahLst/>
              <a:cxnLst/>
              <a:rect l="l" t="t" r="r" b="b"/>
              <a:pathLst>
                <a:path w="293" h="1094" extrusionOk="0">
                  <a:moveTo>
                    <a:pt x="244" y="0"/>
                  </a:moveTo>
                  <a:cubicBezTo>
                    <a:pt x="219" y="0"/>
                    <a:pt x="195" y="0"/>
                    <a:pt x="195" y="25"/>
                  </a:cubicBezTo>
                  <a:cubicBezTo>
                    <a:pt x="171" y="122"/>
                    <a:pt x="1" y="899"/>
                    <a:pt x="219" y="1093"/>
                  </a:cubicBezTo>
                  <a:lnTo>
                    <a:pt x="244" y="1093"/>
                  </a:lnTo>
                  <a:cubicBezTo>
                    <a:pt x="268" y="1093"/>
                    <a:pt x="268" y="1093"/>
                    <a:pt x="292" y="1069"/>
                  </a:cubicBezTo>
                  <a:cubicBezTo>
                    <a:pt x="292" y="1045"/>
                    <a:pt x="292" y="1021"/>
                    <a:pt x="292" y="1021"/>
                  </a:cubicBezTo>
                  <a:cubicBezTo>
                    <a:pt x="146" y="899"/>
                    <a:pt x="219" y="365"/>
                    <a:pt x="292" y="49"/>
                  </a:cubicBezTo>
                  <a:cubicBezTo>
                    <a:pt x="292" y="25"/>
                    <a:pt x="268" y="0"/>
                    <a:pt x="244" y="0"/>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8"/>
            <p:cNvSpPr/>
            <p:nvPr/>
          </p:nvSpPr>
          <p:spPr>
            <a:xfrm>
              <a:off x="4558151" y="3864334"/>
              <a:ext cx="37898" cy="22747"/>
            </a:xfrm>
            <a:custGeom>
              <a:avLst/>
              <a:gdLst/>
              <a:ahLst/>
              <a:cxnLst/>
              <a:rect l="l" t="t" r="r" b="b"/>
              <a:pathLst>
                <a:path w="973" h="584" extrusionOk="0">
                  <a:moveTo>
                    <a:pt x="25" y="1"/>
                  </a:moveTo>
                  <a:cubicBezTo>
                    <a:pt x="1" y="25"/>
                    <a:pt x="1" y="49"/>
                    <a:pt x="1" y="74"/>
                  </a:cubicBezTo>
                  <a:cubicBezTo>
                    <a:pt x="195" y="390"/>
                    <a:pt x="535" y="584"/>
                    <a:pt x="924" y="584"/>
                  </a:cubicBezTo>
                  <a:cubicBezTo>
                    <a:pt x="948" y="584"/>
                    <a:pt x="973" y="584"/>
                    <a:pt x="973" y="560"/>
                  </a:cubicBezTo>
                  <a:cubicBezTo>
                    <a:pt x="973" y="511"/>
                    <a:pt x="948" y="511"/>
                    <a:pt x="924" y="511"/>
                  </a:cubicBezTo>
                  <a:cubicBezTo>
                    <a:pt x="584" y="487"/>
                    <a:pt x="268" y="317"/>
                    <a:pt x="74" y="25"/>
                  </a:cubicBezTo>
                  <a:cubicBezTo>
                    <a:pt x="74" y="1"/>
                    <a:pt x="50" y="1"/>
                    <a:pt x="25" y="1"/>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8" name="Google Shape;778;p18"/>
          <p:cNvGrpSpPr/>
          <p:nvPr/>
        </p:nvGrpSpPr>
        <p:grpSpPr>
          <a:xfrm>
            <a:off x="9484203" y="-240769"/>
            <a:ext cx="2829184" cy="1886120"/>
            <a:chOff x="6655952" y="-180577"/>
            <a:chExt cx="2121888" cy="1414590"/>
          </a:xfrm>
        </p:grpSpPr>
        <p:grpSp>
          <p:nvGrpSpPr>
            <p:cNvPr id="779" name="Google Shape;779;p18"/>
            <p:cNvGrpSpPr/>
            <p:nvPr/>
          </p:nvGrpSpPr>
          <p:grpSpPr>
            <a:xfrm rot="1685293">
              <a:off x="8051699" y="334351"/>
              <a:ext cx="652925" cy="474307"/>
              <a:chOff x="5211663" y="1358969"/>
              <a:chExt cx="483893" cy="351481"/>
            </a:xfrm>
          </p:grpSpPr>
          <p:sp>
            <p:nvSpPr>
              <p:cNvPr id="780" name="Google Shape;780;p18"/>
              <p:cNvSpPr/>
              <p:nvPr/>
            </p:nvSpPr>
            <p:spPr>
              <a:xfrm>
                <a:off x="5519159" y="1395927"/>
                <a:ext cx="71050" cy="66812"/>
              </a:xfrm>
              <a:custGeom>
                <a:avLst/>
                <a:gdLst/>
                <a:ahLst/>
                <a:cxnLst/>
                <a:rect l="l" t="t" r="r" b="b"/>
                <a:pathLst>
                  <a:path w="1040" h="978" extrusionOk="0">
                    <a:moveTo>
                      <a:pt x="914" y="1"/>
                    </a:moveTo>
                    <a:cubicBezTo>
                      <a:pt x="801" y="1"/>
                      <a:pt x="571" y="36"/>
                      <a:pt x="67" y="176"/>
                    </a:cubicBezTo>
                    <a:cubicBezTo>
                      <a:pt x="0" y="198"/>
                      <a:pt x="16" y="324"/>
                      <a:pt x="95" y="324"/>
                    </a:cubicBezTo>
                    <a:cubicBezTo>
                      <a:pt x="102" y="324"/>
                      <a:pt x="109" y="323"/>
                      <a:pt x="116" y="322"/>
                    </a:cubicBezTo>
                    <a:cubicBezTo>
                      <a:pt x="359" y="249"/>
                      <a:pt x="626" y="200"/>
                      <a:pt x="869" y="152"/>
                    </a:cubicBezTo>
                    <a:lnTo>
                      <a:pt x="869" y="152"/>
                    </a:lnTo>
                    <a:cubicBezTo>
                      <a:pt x="796" y="322"/>
                      <a:pt x="626" y="662"/>
                      <a:pt x="505" y="880"/>
                    </a:cubicBezTo>
                    <a:cubicBezTo>
                      <a:pt x="480" y="905"/>
                      <a:pt x="480" y="953"/>
                      <a:pt x="529" y="977"/>
                    </a:cubicBezTo>
                    <a:lnTo>
                      <a:pt x="553" y="977"/>
                    </a:lnTo>
                    <a:cubicBezTo>
                      <a:pt x="577" y="977"/>
                      <a:pt x="602" y="977"/>
                      <a:pt x="602" y="953"/>
                    </a:cubicBezTo>
                    <a:cubicBezTo>
                      <a:pt x="650" y="880"/>
                      <a:pt x="990" y="249"/>
                      <a:pt x="1039" y="127"/>
                    </a:cubicBezTo>
                    <a:cubicBezTo>
                      <a:pt x="1039" y="103"/>
                      <a:pt x="1039" y="79"/>
                      <a:pt x="1039" y="30"/>
                    </a:cubicBezTo>
                    <a:cubicBezTo>
                      <a:pt x="1018" y="20"/>
                      <a:pt x="998" y="1"/>
                      <a:pt x="9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8"/>
              <p:cNvSpPr/>
              <p:nvPr/>
            </p:nvSpPr>
            <p:spPr>
              <a:xfrm>
                <a:off x="5211663" y="1358969"/>
                <a:ext cx="483893" cy="351481"/>
              </a:xfrm>
              <a:custGeom>
                <a:avLst/>
                <a:gdLst/>
                <a:ahLst/>
                <a:cxnLst/>
                <a:rect l="l" t="t" r="r" b="b"/>
                <a:pathLst>
                  <a:path w="7083" h="5145" extrusionOk="0">
                    <a:moveTo>
                      <a:pt x="3768" y="0"/>
                    </a:moveTo>
                    <a:cubicBezTo>
                      <a:pt x="3734" y="0"/>
                      <a:pt x="3701" y="4"/>
                      <a:pt x="3670" y="12"/>
                    </a:cubicBezTo>
                    <a:cubicBezTo>
                      <a:pt x="3014" y="207"/>
                      <a:pt x="3232" y="1713"/>
                      <a:pt x="3232" y="1713"/>
                    </a:cubicBezTo>
                    <a:cubicBezTo>
                      <a:pt x="3232" y="1713"/>
                      <a:pt x="1357" y="535"/>
                      <a:pt x="891" y="535"/>
                    </a:cubicBezTo>
                    <a:cubicBezTo>
                      <a:pt x="865" y="535"/>
                      <a:pt x="844" y="539"/>
                      <a:pt x="827" y="547"/>
                    </a:cubicBezTo>
                    <a:cubicBezTo>
                      <a:pt x="366" y="814"/>
                      <a:pt x="1483" y="1664"/>
                      <a:pt x="1483" y="1664"/>
                    </a:cubicBezTo>
                    <a:cubicBezTo>
                      <a:pt x="1483" y="1664"/>
                      <a:pt x="832" y="1473"/>
                      <a:pt x="445" y="1473"/>
                    </a:cubicBezTo>
                    <a:cubicBezTo>
                      <a:pt x="263" y="1473"/>
                      <a:pt x="140" y="1516"/>
                      <a:pt x="171" y="1640"/>
                    </a:cubicBezTo>
                    <a:cubicBezTo>
                      <a:pt x="269" y="2029"/>
                      <a:pt x="1022" y="2490"/>
                      <a:pt x="1022" y="2490"/>
                    </a:cubicBezTo>
                    <a:cubicBezTo>
                      <a:pt x="730" y="2490"/>
                      <a:pt x="439" y="2539"/>
                      <a:pt x="147" y="2587"/>
                    </a:cubicBezTo>
                    <a:cubicBezTo>
                      <a:pt x="1" y="2650"/>
                      <a:pt x="594" y="3616"/>
                      <a:pt x="1664" y="3616"/>
                    </a:cubicBezTo>
                    <a:cubicBezTo>
                      <a:pt x="1835" y="3616"/>
                      <a:pt x="2018" y="3592"/>
                      <a:pt x="2212" y="3535"/>
                    </a:cubicBezTo>
                    <a:lnTo>
                      <a:pt x="2212" y="3535"/>
                    </a:lnTo>
                    <a:lnTo>
                      <a:pt x="1095" y="4506"/>
                    </a:lnTo>
                    <a:cubicBezTo>
                      <a:pt x="1095" y="4506"/>
                      <a:pt x="2102" y="5144"/>
                      <a:pt x="3258" y="5144"/>
                    </a:cubicBezTo>
                    <a:cubicBezTo>
                      <a:pt x="3697" y="5144"/>
                      <a:pt x="4158" y="5052"/>
                      <a:pt x="4593" y="4798"/>
                    </a:cubicBezTo>
                    <a:cubicBezTo>
                      <a:pt x="7083" y="3365"/>
                      <a:pt x="4779" y="0"/>
                      <a:pt x="3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8"/>
              <p:cNvSpPr/>
              <p:nvPr/>
            </p:nvSpPr>
            <p:spPr>
              <a:xfrm>
                <a:off x="5467307" y="1398045"/>
                <a:ext cx="48164" cy="44746"/>
              </a:xfrm>
              <a:custGeom>
                <a:avLst/>
                <a:gdLst/>
                <a:ahLst/>
                <a:cxnLst/>
                <a:rect l="l" t="t" r="r" b="b"/>
                <a:pathLst>
                  <a:path w="705" h="655" extrusionOk="0">
                    <a:moveTo>
                      <a:pt x="443" y="1"/>
                    </a:moveTo>
                    <a:cubicBezTo>
                      <a:pt x="395" y="1"/>
                      <a:pt x="349" y="49"/>
                      <a:pt x="365" y="96"/>
                    </a:cubicBezTo>
                    <a:cubicBezTo>
                      <a:pt x="413" y="218"/>
                      <a:pt x="462" y="363"/>
                      <a:pt x="486" y="485"/>
                    </a:cubicBezTo>
                    <a:cubicBezTo>
                      <a:pt x="365" y="388"/>
                      <a:pt x="243" y="291"/>
                      <a:pt x="122" y="169"/>
                    </a:cubicBezTo>
                    <a:cubicBezTo>
                      <a:pt x="110" y="157"/>
                      <a:pt x="92" y="151"/>
                      <a:pt x="73" y="151"/>
                    </a:cubicBezTo>
                    <a:cubicBezTo>
                      <a:pt x="55" y="151"/>
                      <a:pt x="37" y="157"/>
                      <a:pt x="25" y="169"/>
                    </a:cubicBezTo>
                    <a:cubicBezTo>
                      <a:pt x="0" y="218"/>
                      <a:pt x="0" y="266"/>
                      <a:pt x="25" y="291"/>
                    </a:cubicBezTo>
                    <a:cubicBezTo>
                      <a:pt x="340" y="606"/>
                      <a:pt x="462" y="655"/>
                      <a:pt x="535" y="655"/>
                    </a:cubicBezTo>
                    <a:lnTo>
                      <a:pt x="559" y="655"/>
                    </a:lnTo>
                    <a:cubicBezTo>
                      <a:pt x="608" y="631"/>
                      <a:pt x="705" y="582"/>
                      <a:pt x="511" y="48"/>
                    </a:cubicBezTo>
                    <a:cubicBezTo>
                      <a:pt x="494" y="14"/>
                      <a:pt x="468" y="1"/>
                      <a:pt x="44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8"/>
              <p:cNvSpPr/>
              <p:nvPr/>
            </p:nvSpPr>
            <p:spPr>
              <a:xfrm>
                <a:off x="5309630" y="1479885"/>
                <a:ext cx="102954" cy="109167"/>
              </a:xfrm>
              <a:custGeom>
                <a:avLst/>
                <a:gdLst/>
                <a:ahLst/>
                <a:cxnLst/>
                <a:rect l="l" t="t" r="r" b="b"/>
                <a:pathLst>
                  <a:path w="1507" h="1598" extrusionOk="0">
                    <a:moveTo>
                      <a:pt x="479" y="1"/>
                    </a:moveTo>
                    <a:cubicBezTo>
                      <a:pt x="444" y="1"/>
                      <a:pt x="427" y="9"/>
                      <a:pt x="414" y="16"/>
                    </a:cubicBezTo>
                    <a:cubicBezTo>
                      <a:pt x="389" y="40"/>
                      <a:pt x="389" y="64"/>
                      <a:pt x="389" y="113"/>
                    </a:cubicBezTo>
                    <a:cubicBezTo>
                      <a:pt x="389" y="210"/>
                      <a:pt x="535" y="380"/>
                      <a:pt x="657" y="477"/>
                    </a:cubicBezTo>
                    <a:cubicBezTo>
                      <a:pt x="1" y="526"/>
                      <a:pt x="1" y="599"/>
                      <a:pt x="1" y="672"/>
                    </a:cubicBezTo>
                    <a:cubicBezTo>
                      <a:pt x="1" y="744"/>
                      <a:pt x="74" y="793"/>
                      <a:pt x="98" y="817"/>
                    </a:cubicBezTo>
                    <a:cubicBezTo>
                      <a:pt x="219" y="890"/>
                      <a:pt x="316" y="963"/>
                      <a:pt x="438" y="1012"/>
                    </a:cubicBezTo>
                    <a:cubicBezTo>
                      <a:pt x="316" y="1036"/>
                      <a:pt x="195" y="1085"/>
                      <a:pt x="98" y="1157"/>
                    </a:cubicBezTo>
                    <a:cubicBezTo>
                      <a:pt x="49" y="1182"/>
                      <a:pt x="49" y="1255"/>
                      <a:pt x="74" y="1303"/>
                    </a:cubicBezTo>
                    <a:cubicBezTo>
                      <a:pt x="185" y="1481"/>
                      <a:pt x="397" y="1598"/>
                      <a:pt x="619" y="1598"/>
                    </a:cubicBezTo>
                    <a:cubicBezTo>
                      <a:pt x="639" y="1598"/>
                      <a:pt x="660" y="1597"/>
                      <a:pt x="681" y="1595"/>
                    </a:cubicBezTo>
                    <a:cubicBezTo>
                      <a:pt x="778" y="1595"/>
                      <a:pt x="875" y="1570"/>
                      <a:pt x="948" y="1546"/>
                    </a:cubicBezTo>
                    <a:cubicBezTo>
                      <a:pt x="997" y="1546"/>
                      <a:pt x="1021" y="1498"/>
                      <a:pt x="997" y="1473"/>
                    </a:cubicBezTo>
                    <a:cubicBezTo>
                      <a:pt x="997" y="1438"/>
                      <a:pt x="971" y="1415"/>
                      <a:pt x="938" y="1415"/>
                    </a:cubicBezTo>
                    <a:cubicBezTo>
                      <a:pt x="925" y="1415"/>
                      <a:pt x="912" y="1418"/>
                      <a:pt x="899" y="1425"/>
                    </a:cubicBezTo>
                    <a:cubicBezTo>
                      <a:pt x="829" y="1446"/>
                      <a:pt x="756" y="1457"/>
                      <a:pt x="683" y="1457"/>
                    </a:cubicBezTo>
                    <a:cubicBezTo>
                      <a:pt x="507" y="1457"/>
                      <a:pt x="333" y="1392"/>
                      <a:pt x="195" y="1255"/>
                    </a:cubicBezTo>
                    <a:cubicBezTo>
                      <a:pt x="365" y="1157"/>
                      <a:pt x="535" y="1109"/>
                      <a:pt x="705" y="1085"/>
                    </a:cubicBezTo>
                    <a:lnTo>
                      <a:pt x="729" y="1085"/>
                    </a:lnTo>
                    <a:cubicBezTo>
                      <a:pt x="754" y="1060"/>
                      <a:pt x="778" y="1036"/>
                      <a:pt x="778" y="1012"/>
                    </a:cubicBezTo>
                    <a:cubicBezTo>
                      <a:pt x="778" y="987"/>
                      <a:pt x="754" y="963"/>
                      <a:pt x="729" y="939"/>
                    </a:cubicBezTo>
                    <a:lnTo>
                      <a:pt x="705" y="939"/>
                    </a:lnTo>
                    <a:cubicBezTo>
                      <a:pt x="511" y="890"/>
                      <a:pt x="341" y="793"/>
                      <a:pt x="171" y="696"/>
                    </a:cubicBezTo>
                    <a:cubicBezTo>
                      <a:pt x="389" y="647"/>
                      <a:pt x="608" y="623"/>
                      <a:pt x="827" y="623"/>
                    </a:cubicBezTo>
                    <a:cubicBezTo>
                      <a:pt x="851" y="623"/>
                      <a:pt x="875" y="599"/>
                      <a:pt x="899" y="574"/>
                    </a:cubicBezTo>
                    <a:cubicBezTo>
                      <a:pt x="899" y="550"/>
                      <a:pt x="899" y="526"/>
                      <a:pt x="875" y="502"/>
                    </a:cubicBezTo>
                    <a:cubicBezTo>
                      <a:pt x="754" y="404"/>
                      <a:pt x="657" y="283"/>
                      <a:pt x="559" y="161"/>
                    </a:cubicBezTo>
                    <a:lnTo>
                      <a:pt x="559" y="161"/>
                    </a:lnTo>
                    <a:cubicBezTo>
                      <a:pt x="851" y="259"/>
                      <a:pt x="1118" y="380"/>
                      <a:pt x="1385" y="526"/>
                    </a:cubicBezTo>
                    <a:cubicBezTo>
                      <a:pt x="1434" y="526"/>
                      <a:pt x="1482" y="526"/>
                      <a:pt x="1482" y="477"/>
                    </a:cubicBezTo>
                    <a:cubicBezTo>
                      <a:pt x="1507" y="429"/>
                      <a:pt x="1482" y="404"/>
                      <a:pt x="1458" y="380"/>
                    </a:cubicBezTo>
                    <a:cubicBezTo>
                      <a:pt x="803" y="61"/>
                      <a:pt x="574" y="1"/>
                      <a:pt x="47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8"/>
              <p:cNvSpPr/>
              <p:nvPr/>
            </p:nvSpPr>
            <p:spPr>
              <a:xfrm>
                <a:off x="5442439" y="1508440"/>
                <a:ext cx="151050" cy="201598"/>
              </a:xfrm>
              <a:custGeom>
                <a:avLst/>
                <a:gdLst/>
                <a:ahLst/>
                <a:cxnLst/>
                <a:rect l="l" t="t" r="r" b="b"/>
                <a:pathLst>
                  <a:path w="2211" h="2951" extrusionOk="0">
                    <a:moveTo>
                      <a:pt x="2131" y="1"/>
                    </a:moveTo>
                    <a:cubicBezTo>
                      <a:pt x="2118" y="1"/>
                      <a:pt x="2103" y="4"/>
                      <a:pt x="2089" y="11"/>
                    </a:cubicBezTo>
                    <a:cubicBezTo>
                      <a:pt x="2089" y="11"/>
                      <a:pt x="0" y="982"/>
                      <a:pt x="49" y="2877"/>
                    </a:cubicBezTo>
                    <a:cubicBezTo>
                      <a:pt x="49" y="2901"/>
                      <a:pt x="73" y="2950"/>
                      <a:pt x="121" y="2950"/>
                    </a:cubicBezTo>
                    <a:cubicBezTo>
                      <a:pt x="170" y="2950"/>
                      <a:pt x="194" y="2901"/>
                      <a:pt x="194" y="2877"/>
                    </a:cubicBezTo>
                    <a:cubicBezTo>
                      <a:pt x="170" y="1080"/>
                      <a:pt x="2138" y="132"/>
                      <a:pt x="2162" y="132"/>
                    </a:cubicBezTo>
                    <a:cubicBezTo>
                      <a:pt x="2186" y="108"/>
                      <a:pt x="2211" y="84"/>
                      <a:pt x="2186" y="35"/>
                    </a:cubicBezTo>
                    <a:cubicBezTo>
                      <a:pt x="2186" y="18"/>
                      <a:pt x="2162" y="1"/>
                      <a:pt x="213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85" name="Google Shape;785;p18"/>
            <p:cNvSpPr/>
            <p:nvPr/>
          </p:nvSpPr>
          <p:spPr>
            <a:xfrm rot="-2700000">
              <a:off x="7005059" y="-115361"/>
              <a:ext cx="716375" cy="1284157"/>
            </a:xfrm>
            <a:custGeom>
              <a:avLst/>
              <a:gdLst/>
              <a:ahLst/>
              <a:cxnLst/>
              <a:rect l="l" t="t" r="r" b="b"/>
              <a:pathLst>
                <a:path w="6681" h="11977" extrusionOk="0">
                  <a:moveTo>
                    <a:pt x="4276" y="0"/>
                  </a:moveTo>
                  <a:cubicBezTo>
                    <a:pt x="4276" y="0"/>
                    <a:pt x="4082" y="49"/>
                    <a:pt x="3839" y="146"/>
                  </a:cubicBezTo>
                  <a:lnTo>
                    <a:pt x="3887" y="267"/>
                  </a:lnTo>
                  <a:lnTo>
                    <a:pt x="3863" y="292"/>
                  </a:lnTo>
                  <a:cubicBezTo>
                    <a:pt x="4009" y="243"/>
                    <a:pt x="4155" y="195"/>
                    <a:pt x="4300" y="146"/>
                  </a:cubicBezTo>
                  <a:lnTo>
                    <a:pt x="4276" y="0"/>
                  </a:lnTo>
                  <a:close/>
                  <a:moveTo>
                    <a:pt x="3426" y="316"/>
                  </a:moveTo>
                  <a:cubicBezTo>
                    <a:pt x="3280" y="365"/>
                    <a:pt x="3134" y="437"/>
                    <a:pt x="3013" y="510"/>
                  </a:cubicBezTo>
                  <a:lnTo>
                    <a:pt x="3080" y="645"/>
                  </a:lnTo>
                  <a:lnTo>
                    <a:pt x="3080" y="645"/>
                  </a:lnTo>
                  <a:cubicBezTo>
                    <a:pt x="3198" y="578"/>
                    <a:pt x="3336" y="530"/>
                    <a:pt x="3474" y="437"/>
                  </a:cubicBezTo>
                  <a:lnTo>
                    <a:pt x="3426" y="316"/>
                  </a:lnTo>
                  <a:close/>
                  <a:moveTo>
                    <a:pt x="3080" y="645"/>
                  </a:moveTo>
                  <a:cubicBezTo>
                    <a:pt x="3074" y="649"/>
                    <a:pt x="3068" y="652"/>
                    <a:pt x="3061" y="656"/>
                  </a:cubicBezTo>
                  <a:lnTo>
                    <a:pt x="3086" y="656"/>
                  </a:lnTo>
                  <a:lnTo>
                    <a:pt x="3080" y="645"/>
                  </a:lnTo>
                  <a:close/>
                  <a:moveTo>
                    <a:pt x="2624" y="753"/>
                  </a:moveTo>
                  <a:cubicBezTo>
                    <a:pt x="2503" y="850"/>
                    <a:pt x="2406" y="948"/>
                    <a:pt x="2284" y="1069"/>
                  </a:cubicBezTo>
                  <a:lnTo>
                    <a:pt x="2403" y="1164"/>
                  </a:lnTo>
                  <a:lnTo>
                    <a:pt x="2403" y="1164"/>
                  </a:lnTo>
                  <a:cubicBezTo>
                    <a:pt x="2496" y="1055"/>
                    <a:pt x="2609" y="965"/>
                    <a:pt x="2721" y="875"/>
                  </a:cubicBezTo>
                  <a:lnTo>
                    <a:pt x="2624" y="753"/>
                  </a:lnTo>
                  <a:close/>
                  <a:moveTo>
                    <a:pt x="2403" y="1164"/>
                  </a:moveTo>
                  <a:cubicBezTo>
                    <a:pt x="2396" y="1173"/>
                    <a:pt x="2388" y="1182"/>
                    <a:pt x="2381" y="1191"/>
                  </a:cubicBezTo>
                  <a:lnTo>
                    <a:pt x="2406" y="1166"/>
                  </a:lnTo>
                  <a:lnTo>
                    <a:pt x="2403" y="1164"/>
                  </a:lnTo>
                  <a:close/>
                  <a:moveTo>
                    <a:pt x="1993" y="1409"/>
                  </a:moveTo>
                  <a:cubicBezTo>
                    <a:pt x="1895" y="1531"/>
                    <a:pt x="1823" y="1676"/>
                    <a:pt x="1774" y="1822"/>
                  </a:cubicBezTo>
                  <a:lnTo>
                    <a:pt x="1895" y="1871"/>
                  </a:lnTo>
                  <a:lnTo>
                    <a:pt x="1895" y="1895"/>
                  </a:lnTo>
                  <a:cubicBezTo>
                    <a:pt x="1944" y="1749"/>
                    <a:pt x="2017" y="1628"/>
                    <a:pt x="2114" y="1506"/>
                  </a:cubicBezTo>
                  <a:lnTo>
                    <a:pt x="1993" y="1409"/>
                  </a:lnTo>
                  <a:close/>
                  <a:moveTo>
                    <a:pt x="1628" y="2259"/>
                  </a:moveTo>
                  <a:cubicBezTo>
                    <a:pt x="1604" y="2405"/>
                    <a:pt x="1580" y="2551"/>
                    <a:pt x="1580" y="2697"/>
                  </a:cubicBezTo>
                  <a:lnTo>
                    <a:pt x="1701" y="2697"/>
                  </a:lnTo>
                  <a:cubicBezTo>
                    <a:pt x="1704" y="2559"/>
                    <a:pt x="1728" y="2421"/>
                    <a:pt x="1774" y="2284"/>
                  </a:cubicBezTo>
                  <a:lnTo>
                    <a:pt x="1628" y="2259"/>
                  </a:lnTo>
                  <a:close/>
                  <a:moveTo>
                    <a:pt x="1701" y="2697"/>
                  </a:moveTo>
                  <a:cubicBezTo>
                    <a:pt x="1701" y="2705"/>
                    <a:pt x="1701" y="2713"/>
                    <a:pt x="1701" y="2721"/>
                  </a:cubicBezTo>
                  <a:lnTo>
                    <a:pt x="1725" y="2697"/>
                  </a:lnTo>
                  <a:close/>
                  <a:moveTo>
                    <a:pt x="1774" y="3158"/>
                  </a:moveTo>
                  <a:lnTo>
                    <a:pt x="1628" y="3183"/>
                  </a:lnTo>
                  <a:cubicBezTo>
                    <a:pt x="1628" y="3304"/>
                    <a:pt x="1677" y="3401"/>
                    <a:pt x="1701" y="3523"/>
                  </a:cubicBezTo>
                  <a:lnTo>
                    <a:pt x="1725" y="3620"/>
                  </a:lnTo>
                  <a:lnTo>
                    <a:pt x="1871" y="3571"/>
                  </a:lnTo>
                  <a:lnTo>
                    <a:pt x="1847" y="3474"/>
                  </a:lnTo>
                  <a:cubicBezTo>
                    <a:pt x="1798" y="3377"/>
                    <a:pt x="1774" y="3255"/>
                    <a:pt x="1774" y="3158"/>
                  </a:cubicBezTo>
                  <a:close/>
                  <a:moveTo>
                    <a:pt x="3329" y="3863"/>
                  </a:moveTo>
                  <a:cubicBezTo>
                    <a:pt x="3232" y="3887"/>
                    <a:pt x="3061" y="3887"/>
                    <a:pt x="2867" y="3887"/>
                  </a:cubicBezTo>
                  <a:lnTo>
                    <a:pt x="2867" y="4054"/>
                  </a:lnTo>
                  <a:lnTo>
                    <a:pt x="2867" y="4054"/>
                  </a:lnTo>
                  <a:cubicBezTo>
                    <a:pt x="3049" y="4033"/>
                    <a:pt x="3189" y="4032"/>
                    <a:pt x="3329" y="4008"/>
                  </a:cubicBezTo>
                  <a:lnTo>
                    <a:pt x="3329" y="3863"/>
                  </a:lnTo>
                  <a:close/>
                  <a:moveTo>
                    <a:pt x="2867" y="4054"/>
                  </a:moveTo>
                  <a:cubicBezTo>
                    <a:pt x="2859" y="4055"/>
                    <a:pt x="2851" y="4056"/>
                    <a:pt x="2843" y="4057"/>
                  </a:cubicBezTo>
                  <a:lnTo>
                    <a:pt x="2867" y="4057"/>
                  </a:lnTo>
                  <a:lnTo>
                    <a:pt x="2867" y="4054"/>
                  </a:lnTo>
                  <a:close/>
                  <a:moveTo>
                    <a:pt x="2406" y="3960"/>
                  </a:moveTo>
                  <a:cubicBezTo>
                    <a:pt x="2284" y="3984"/>
                    <a:pt x="2163" y="4008"/>
                    <a:pt x="2041" y="4033"/>
                  </a:cubicBezTo>
                  <a:lnTo>
                    <a:pt x="2017" y="3984"/>
                  </a:lnTo>
                  <a:lnTo>
                    <a:pt x="1871" y="4033"/>
                  </a:lnTo>
                  <a:cubicBezTo>
                    <a:pt x="1944" y="4178"/>
                    <a:pt x="2017" y="4324"/>
                    <a:pt x="2090" y="4446"/>
                  </a:cubicBezTo>
                  <a:lnTo>
                    <a:pt x="2211" y="4373"/>
                  </a:lnTo>
                  <a:cubicBezTo>
                    <a:pt x="2163" y="4300"/>
                    <a:pt x="2138" y="4227"/>
                    <a:pt x="2090" y="4178"/>
                  </a:cubicBezTo>
                  <a:cubicBezTo>
                    <a:pt x="2211" y="4130"/>
                    <a:pt x="2333" y="4130"/>
                    <a:pt x="2430" y="4106"/>
                  </a:cubicBezTo>
                  <a:lnTo>
                    <a:pt x="2406" y="3960"/>
                  </a:lnTo>
                  <a:close/>
                  <a:moveTo>
                    <a:pt x="1531" y="4178"/>
                  </a:moveTo>
                  <a:cubicBezTo>
                    <a:pt x="1385" y="4227"/>
                    <a:pt x="1240" y="4300"/>
                    <a:pt x="1118" y="4349"/>
                  </a:cubicBezTo>
                  <a:lnTo>
                    <a:pt x="1185" y="4483"/>
                  </a:lnTo>
                  <a:lnTo>
                    <a:pt x="1185" y="4483"/>
                  </a:lnTo>
                  <a:cubicBezTo>
                    <a:pt x="1303" y="4416"/>
                    <a:pt x="1441" y="4370"/>
                    <a:pt x="1580" y="4324"/>
                  </a:cubicBezTo>
                  <a:lnTo>
                    <a:pt x="1531" y="4178"/>
                  </a:lnTo>
                  <a:close/>
                  <a:moveTo>
                    <a:pt x="1185" y="4483"/>
                  </a:moveTo>
                  <a:lnTo>
                    <a:pt x="1185" y="4483"/>
                  </a:lnTo>
                  <a:cubicBezTo>
                    <a:pt x="1179" y="4487"/>
                    <a:pt x="1173" y="4491"/>
                    <a:pt x="1167" y="4494"/>
                  </a:cubicBezTo>
                  <a:lnTo>
                    <a:pt x="1191" y="4494"/>
                  </a:lnTo>
                  <a:lnTo>
                    <a:pt x="1185" y="4483"/>
                  </a:lnTo>
                  <a:close/>
                  <a:moveTo>
                    <a:pt x="3426" y="4203"/>
                  </a:moveTo>
                  <a:cubicBezTo>
                    <a:pt x="3377" y="4324"/>
                    <a:pt x="3304" y="4446"/>
                    <a:pt x="3207" y="4519"/>
                  </a:cubicBezTo>
                  <a:lnTo>
                    <a:pt x="3304" y="4640"/>
                  </a:lnTo>
                  <a:cubicBezTo>
                    <a:pt x="3426" y="4543"/>
                    <a:pt x="3499" y="4397"/>
                    <a:pt x="3572" y="4251"/>
                  </a:cubicBezTo>
                  <a:lnTo>
                    <a:pt x="3426" y="4203"/>
                  </a:lnTo>
                  <a:close/>
                  <a:moveTo>
                    <a:pt x="2478" y="4664"/>
                  </a:moveTo>
                  <a:lnTo>
                    <a:pt x="2406" y="4786"/>
                  </a:lnTo>
                  <a:cubicBezTo>
                    <a:pt x="2503" y="4859"/>
                    <a:pt x="2624" y="4883"/>
                    <a:pt x="2746" y="4883"/>
                  </a:cubicBezTo>
                  <a:lnTo>
                    <a:pt x="2891" y="4883"/>
                  </a:lnTo>
                  <a:lnTo>
                    <a:pt x="2867" y="4737"/>
                  </a:lnTo>
                  <a:cubicBezTo>
                    <a:pt x="2831" y="4743"/>
                    <a:pt x="2796" y="4746"/>
                    <a:pt x="2762" y="4746"/>
                  </a:cubicBezTo>
                  <a:cubicBezTo>
                    <a:pt x="2661" y="4746"/>
                    <a:pt x="2570" y="4719"/>
                    <a:pt x="2478" y="4664"/>
                  </a:cubicBezTo>
                  <a:close/>
                  <a:moveTo>
                    <a:pt x="705" y="4616"/>
                  </a:moveTo>
                  <a:cubicBezTo>
                    <a:pt x="584" y="4713"/>
                    <a:pt x="486" y="4810"/>
                    <a:pt x="389" y="4932"/>
                  </a:cubicBezTo>
                  <a:lnTo>
                    <a:pt x="486" y="5004"/>
                  </a:lnTo>
                  <a:lnTo>
                    <a:pt x="486" y="5029"/>
                  </a:lnTo>
                  <a:cubicBezTo>
                    <a:pt x="584" y="4907"/>
                    <a:pt x="681" y="4810"/>
                    <a:pt x="802" y="4737"/>
                  </a:cubicBezTo>
                  <a:lnTo>
                    <a:pt x="705" y="4616"/>
                  </a:lnTo>
                  <a:close/>
                  <a:moveTo>
                    <a:pt x="146" y="5320"/>
                  </a:moveTo>
                  <a:cubicBezTo>
                    <a:pt x="74" y="5466"/>
                    <a:pt x="49" y="5612"/>
                    <a:pt x="25" y="5757"/>
                  </a:cubicBezTo>
                  <a:lnTo>
                    <a:pt x="171" y="5782"/>
                  </a:lnTo>
                  <a:cubicBezTo>
                    <a:pt x="171" y="5636"/>
                    <a:pt x="219" y="5515"/>
                    <a:pt x="268" y="5369"/>
                  </a:cubicBezTo>
                  <a:lnTo>
                    <a:pt x="146" y="5320"/>
                  </a:lnTo>
                  <a:close/>
                  <a:moveTo>
                    <a:pt x="1" y="6219"/>
                  </a:moveTo>
                  <a:cubicBezTo>
                    <a:pt x="25" y="6389"/>
                    <a:pt x="49" y="6535"/>
                    <a:pt x="98" y="6681"/>
                  </a:cubicBezTo>
                  <a:lnTo>
                    <a:pt x="219" y="6656"/>
                  </a:lnTo>
                  <a:cubicBezTo>
                    <a:pt x="195" y="6511"/>
                    <a:pt x="171" y="6365"/>
                    <a:pt x="171" y="6219"/>
                  </a:cubicBezTo>
                  <a:close/>
                  <a:moveTo>
                    <a:pt x="341" y="7045"/>
                  </a:moveTo>
                  <a:lnTo>
                    <a:pt x="219" y="7118"/>
                  </a:lnTo>
                  <a:cubicBezTo>
                    <a:pt x="268" y="7239"/>
                    <a:pt x="316" y="7385"/>
                    <a:pt x="389" y="7531"/>
                  </a:cubicBezTo>
                  <a:lnTo>
                    <a:pt x="535" y="7458"/>
                  </a:lnTo>
                  <a:cubicBezTo>
                    <a:pt x="462" y="7312"/>
                    <a:pt x="414" y="7191"/>
                    <a:pt x="341" y="7045"/>
                  </a:cubicBezTo>
                  <a:close/>
                  <a:moveTo>
                    <a:pt x="729" y="7871"/>
                  </a:moveTo>
                  <a:lnTo>
                    <a:pt x="608" y="7944"/>
                  </a:lnTo>
                  <a:lnTo>
                    <a:pt x="632" y="7992"/>
                  </a:lnTo>
                  <a:cubicBezTo>
                    <a:pt x="705" y="8114"/>
                    <a:pt x="778" y="8211"/>
                    <a:pt x="827" y="8308"/>
                  </a:cubicBezTo>
                  <a:lnTo>
                    <a:pt x="948" y="8235"/>
                  </a:lnTo>
                  <a:cubicBezTo>
                    <a:pt x="899" y="8138"/>
                    <a:pt x="827" y="8041"/>
                    <a:pt x="778" y="7920"/>
                  </a:cubicBezTo>
                  <a:lnTo>
                    <a:pt x="729" y="7871"/>
                  </a:lnTo>
                  <a:close/>
                  <a:moveTo>
                    <a:pt x="1191" y="8600"/>
                  </a:moveTo>
                  <a:lnTo>
                    <a:pt x="1069" y="8673"/>
                  </a:lnTo>
                  <a:cubicBezTo>
                    <a:pt x="1191" y="8794"/>
                    <a:pt x="1288" y="8915"/>
                    <a:pt x="1385" y="9037"/>
                  </a:cubicBezTo>
                  <a:lnTo>
                    <a:pt x="1482" y="8915"/>
                  </a:lnTo>
                  <a:cubicBezTo>
                    <a:pt x="1385" y="8818"/>
                    <a:pt x="1288" y="8697"/>
                    <a:pt x="1191" y="8600"/>
                  </a:cubicBezTo>
                  <a:close/>
                  <a:moveTo>
                    <a:pt x="1798" y="9231"/>
                  </a:moveTo>
                  <a:lnTo>
                    <a:pt x="1701" y="9353"/>
                  </a:lnTo>
                  <a:cubicBezTo>
                    <a:pt x="1823" y="9450"/>
                    <a:pt x="1944" y="9547"/>
                    <a:pt x="2065" y="9644"/>
                  </a:cubicBezTo>
                  <a:lnTo>
                    <a:pt x="2138" y="9523"/>
                  </a:lnTo>
                  <a:cubicBezTo>
                    <a:pt x="2017" y="9426"/>
                    <a:pt x="1920" y="9328"/>
                    <a:pt x="1798" y="9231"/>
                  </a:cubicBezTo>
                  <a:close/>
                  <a:moveTo>
                    <a:pt x="5029" y="9328"/>
                  </a:moveTo>
                  <a:cubicBezTo>
                    <a:pt x="4981" y="9328"/>
                    <a:pt x="4932" y="9328"/>
                    <a:pt x="4908" y="9353"/>
                  </a:cubicBezTo>
                  <a:lnTo>
                    <a:pt x="4932" y="9499"/>
                  </a:lnTo>
                  <a:lnTo>
                    <a:pt x="5053" y="9499"/>
                  </a:lnTo>
                  <a:cubicBezTo>
                    <a:pt x="5029" y="9523"/>
                    <a:pt x="5005" y="9547"/>
                    <a:pt x="4981" y="9571"/>
                  </a:cubicBezTo>
                  <a:lnTo>
                    <a:pt x="5078" y="9693"/>
                  </a:lnTo>
                  <a:cubicBezTo>
                    <a:pt x="5151" y="9644"/>
                    <a:pt x="5199" y="9571"/>
                    <a:pt x="5223" y="9474"/>
                  </a:cubicBezTo>
                  <a:cubicBezTo>
                    <a:pt x="5223" y="9450"/>
                    <a:pt x="5199" y="9328"/>
                    <a:pt x="5029" y="9328"/>
                  </a:cubicBezTo>
                  <a:close/>
                  <a:moveTo>
                    <a:pt x="2527" y="9717"/>
                  </a:moveTo>
                  <a:lnTo>
                    <a:pt x="2478" y="9863"/>
                  </a:lnTo>
                  <a:cubicBezTo>
                    <a:pt x="2600" y="9936"/>
                    <a:pt x="2746" y="9984"/>
                    <a:pt x="2891" y="10033"/>
                  </a:cubicBezTo>
                  <a:lnTo>
                    <a:pt x="2940" y="9887"/>
                  </a:lnTo>
                  <a:cubicBezTo>
                    <a:pt x="2794" y="9839"/>
                    <a:pt x="2673" y="9790"/>
                    <a:pt x="2527" y="9717"/>
                  </a:cubicBezTo>
                  <a:close/>
                  <a:moveTo>
                    <a:pt x="4470" y="9596"/>
                  </a:moveTo>
                  <a:cubicBezTo>
                    <a:pt x="4373" y="9693"/>
                    <a:pt x="4300" y="9814"/>
                    <a:pt x="4276" y="9936"/>
                  </a:cubicBezTo>
                  <a:lnTo>
                    <a:pt x="4203" y="9936"/>
                  </a:lnTo>
                  <a:lnTo>
                    <a:pt x="4252" y="10082"/>
                  </a:lnTo>
                  <a:lnTo>
                    <a:pt x="4373" y="10057"/>
                  </a:lnTo>
                  <a:cubicBezTo>
                    <a:pt x="4495" y="10033"/>
                    <a:pt x="4592" y="9984"/>
                    <a:pt x="4689" y="9960"/>
                  </a:cubicBezTo>
                  <a:lnTo>
                    <a:pt x="4616" y="9814"/>
                  </a:lnTo>
                  <a:lnTo>
                    <a:pt x="4446" y="9887"/>
                  </a:lnTo>
                  <a:cubicBezTo>
                    <a:pt x="4495" y="9814"/>
                    <a:pt x="4519" y="9766"/>
                    <a:pt x="4568" y="9717"/>
                  </a:cubicBezTo>
                  <a:lnTo>
                    <a:pt x="4470" y="9596"/>
                  </a:lnTo>
                  <a:close/>
                  <a:moveTo>
                    <a:pt x="3353" y="9984"/>
                  </a:moveTo>
                  <a:lnTo>
                    <a:pt x="3329" y="10130"/>
                  </a:lnTo>
                  <a:cubicBezTo>
                    <a:pt x="3450" y="10130"/>
                    <a:pt x="3547" y="10154"/>
                    <a:pt x="3669" y="10154"/>
                  </a:cubicBezTo>
                  <a:lnTo>
                    <a:pt x="3790" y="10154"/>
                  </a:lnTo>
                  <a:lnTo>
                    <a:pt x="3790" y="9984"/>
                  </a:lnTo>
                  <a:cubicBezTo>
                    <a:pt x="3742" y="9992"/>
                    <a:pt x="3693" y="9995"/>
                    <a:pt x="3644" y="9995"/>
                  </a:cubicBezTo>
                  <a:cubicBezTo>
                    <a:pt x="3547" y="9995"/>
                    <a:pt x="3450" y="9984"/>
                    <a:pt x="3353" y="9984"/>
                  </a:cubicBezTo>
                  <a:close/>
                  <a:moveTo>
                    <a:pt x="4203" y="10494"/>
                  </a:moveTo>
                  <a:cubicBezTo>
                    <a:pt x="4227" y="10640"/>
                    <a:pt x="4252" y="10810"/>
                    <a:pt x="4325" y="10956"/>
                  </a:cubicBezTo>
                  <a:lnTo>
                    <a:pt x="4446" y="10907"/>
                  </a:lnTo>
                  <a:cubicBezTo>
                    <a:pt x="4398" y="10786"/>
                    <a:pt x="4373" y="10640"/>
                    <a:pt x="4349" y="10494"/>
                  </a:cubicBezTo>
                  <a:close/>
                  <a:moveTo>
                    <a:pt x="4665" y="11248"/>
                  </a:moveTo>
                  <a:lnTo>
                    <a:pt x="4543" y="11345"/>
                  </a:lnTo>
                  <a:cubicBezTo>
                    <a:pt x="4640" y="11466"/>
                    <a:pt x="4762" y="11563"/>
                    <a:pt x="4883" y="11661"/>
                  </a:cubicBezTo>
                  <a:lnTo>
                    <a:pt x="4981" y="11563"/>
                  </a:lnTo>
                  <a:cubicBezTo>
                    <a:pt x="4859" y="11466"/>
                    <a:pt x="4762" y="11369"/>
                    <a:pt x="4665" y="11248"/>
                  </a:cubicBezTo>
                  <a:close/>
                  <a:moveTo>
                    <a:pt x="5345" y="11733"/>
                  </a:moveTo>
                  <a:lnTo>
                    <a:pt x="5296" y="11855"/>
                  </a:lnTo>
                  <a:cubicBezTo>
                    <a:pt x="5442" y="11928"/>
                    <a:pt x="5588" y="11952"/>
                    <a:pt x="5758" y="11976"/>
                  </a:cubicBezTo>
                  <a:lnTo>
                    <a:pt x="5758" y="11831"/>
                  </a:lnTo>
                  <a:cubicBezTo>
                    <a:pt x="5636" y="11806"/>
                    <a:pt x="5491" y="11782"/>
                    <a:pt x="5345" y="11733"/>
                  </a:cubicBezTo>
                  <a:close/>
                  <a:moveTo>
                    <a:pt x="6632" y="11758"/>
                  </a:moveTo>
                  <a:cubicBezTo>
                    <a:pt x="6487" y="11782"/>
                    <a:pt x="6365" y="11806"/>
                    <a:pt x="6219" y="11831"/>
                  </a:cubicBezTo>
                  <a:lnTo>
                    <a:pt x="6219" y="11976"/>
                  </a:lnTo>
                  <a:cubicBezTo>
                    <a:pt x="6365" y="11952"/>
                    <a:pt x="6511" y="11928"/>
                    <a:pt x="6681" y="11879"/>
                  </a:cubicBezTo>
                  <a:lnTo>
                    <a:pt x="6632" y="11758"/>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86" name="Google Shape;786;p18"/>
          <p:cNvGrpSpPr/>
          <p:nvPr/>
        </p:nvGrpSpPr>
        <p:grpSpPr>
          <a:xfrm>
            <a:off x="11285268" y="4125725"/>
            <a:ext cx="1703989" cy="1347004"/>
            <a:chOff x="855987" y="2204128"/>
            <a:chExt cx="1217483" cy="962421"/>
          </a:xfrm>
        </p:grpSpPr>
        <p:grpSp>
          <p:nvGrpSpPr>
            <p:cNvPr id="787" name="Google Shape;787;p18"/>
            <p:cNvGrpSpPr/>
            <p:nvPr/>
          </p:nvGrpSpPr>
          <p:grpSpPr>
            <a:xfrm>
              <a:off x="855987" y="2204128"/>
              <a:ext cx="1146639" cy="962421"/>
              <a:chOff x="958238" y="2157575"/>
              <a:chExt cx="1115191" cy="936025"/>
            </a:xfrm>
          </p:grpSpPr>
          <p:sp>
            <p:nvSpPr>
              <p:cNvPr id="788" name="Google Shape;788;p18"/>
              <p:cNvSpPr/>
              <p:nvPr/>
            </p:nvSpPr>
            <p:spPr>
              <a:xfrm>
                <a:off x="1253863" y="2157575"/>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18"/>
              <p:cNvSpPr/>
              <p:nvPr/>
            </p:nvSpPr>
            <p:spPr>
              <a:xfrm>
                <a:off x="1441088" y="2325100"/>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18"/>
              <p:cNvSpPr/>
              <p:nvPr/>
            </p:nvSpPr>
            <p:spPr>
              <a:xfrm>
                <a:off x="997663" y="2334950"/>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8"/>
              <p:cNvSpPr/>
              <p:nvPr/>
            </p:nvSpPr>
            <p:spPr>
              <a:xfrm>
                <a:off x="958238" y="2551725"/>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8"/>
              <p:cNvSpPr/>
              <p:nvPr/>
            </p:nvSpPr>
            <p:spPr>
              <a:xfrm>
                <a:off x="1165163" y="2601000"/>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18"/>
              <p:cNvSpPr/>
              <p:nvPr/>
            </p:nvSpPr>
            <p:spPr>
              <a:xfrm>
                <a:off x="1450928" y="2561600"/>
                <a:ext cx="6225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4" name="Google Shape;794;p18"/>
            <p:cNvSpPr/>
            <p:nvPr/>
          </p:nvSpPr>
          <p:spPr>
            <a:xfrm>
              <a:off x="926851" y="2206843"/>
              <a:ext cx="1146619" cy="869887"/>
            </a:xfrm>
            <a:custGeom>
              <a:avLst/>
              <a:gdLst/>
              <a:ahLst/>
              <a:cxnLst/>
              <a:rect l="l" t="t" r="r" b="b"/>
              <a:pathLst>
                <a:path w="6074" h="4608" extrusionOk="0">
                  <a:moveTo>
                    <a:pt x="1749" y="936"/>
                  </a:moveTo>
                  <a:cubicBezTo>
                    <a:pt x="1968" y="985"/>
                    <a:pt x="2187" y="1131"/>
                    <a:pt x="2284" y="1325"/>
                  </a:cubicBezTo>
                  <a:cubicBezTo>
                    <a:pt x="2284" y="1398"/>
                    <a:pt x="2260" y="1446"/>
                    <a:pt x="2211" y="1471"/>
                  </a:cubicBezTo>
                  <a:cubicBezTo>
                    <a:pt x="2162" y="1519"/>
                    <a:pt x="2114" y="1519"/>
                    <a:pt x="2065" y="1544"/>
                  </a:cubicBezTo>
                  <a:cubicBezTo>
                    <a:pt x="1871" y="1544"/>
                    <a:pt x="1725" y="1276"/>
                    <a:pt x="1677" y="1155"/>
                  </a:cubicBezTo>
                  <a:lnTo>
                    <a:pt x="1677" y="1131"/>
                  </a:lnTo>
                  <a:cubicBezTo>
                    <a:pt x="1701" y="1058"/>
                    <a:pt x="1725" y="1009"/>
                    <a:pt x="1749" y="936"/>
                  </a:cubicBezTo>
                  <a:close/>
                  <a:moveTo>
                    <a:pt x="3936" y="1301"/>
                  </a:moveTo>
                  <a:lnTo>
                    <a:pt x="3936" y="1301"/>
                  </a:lnTo>
                  <a:cubicBezTo>
                    <a:pt x="3960" y="1446"/>
                    <a:pt x="3936" y="1616"/>
                    <a:pt x="3839" y="1762"/>
                  </a:cubicBezTo>
                  <a:cubicBezTo>
                    <a:pt x="3790" y="1714"/>
                    <a:pt x="3814" y="1495"/>
                    <a:pt x="3936" y="1301"/>
                  </a:cubicBezTo>
                  <a:close/>
                  <a:moveTo>
                    <a:pt x="750" y="2166"/>
                  </a:moveTo>
                  <a:cubicBezTo>
                    <a:pt x="776" y="2166"/>
                    <a:pt x="802" y="2169"/>
                    <a:pt x="826" y="2175"/>
                  </a:cubicBezTo>
                  <a:cubicBezTo>
                    <a:pt x="1142" y="2199"/>
                    <a:pt x="1264" y="2394"/>
                    <a:pt x="1264" y="2564"/>
                  </a:cubicBezTo>
                  <a:cubicBezTo>
                    <a:pt x="1264" y="2661"/>
                    <a:pt x="1166" y="2758"/>
                    <a:pt x="1045" y="2782"/>
                  </a:cubicBezTo>
                  <a:cubicBezTo>
                    <a:pt x="996" y="2758"/>
                    <a:pt x="924" y="2758"/>
                    <a:pt x="875" y="2734"/>
                  </a:cubicBezTo>
                  <a:cubicBezTo>
                    <a:pt x="705" y="2612"/>
                    <a:pt x="583" y="2442"/>
                    <a:pt x="535" y="2248"/>
                  </a:cubicBezTo>
                  <a:cubicBezTo>
                    <a:pt x="590" y="2193"/>
                    <a:pt x="672" y="2166"/>
                    <a:pt x="750" y="2166"/>
                  </a:cubicBezTo>
                  <a:close/>
                  <a:moveTo>
                    <a:pt x="5199" y="2588"/>
                  </a:moveTo>
                  <a:cubicBezTo>
                    <a:pt x="5078" y="2855"/>
                    <a:pt x="4883" y="3025"/>
                    <a:pt x="4762" y="3025"/>
                  </a:cubicBezTo>
                  <a:cubicBezTo>
                    <a:pt x="4713" y="3025"/>
                    <a:pt x="4665" y="3001"/>
                    <a:pt x="4640" y="2977"/>
                  </a:cubicBezTo>
                  <a:cubicBezTo>
                    <a:pt x="4567" y="2855"/>
                    <a:pt x="4592" y="2807"/>
                    <a:pt x="4592" y="2782"/>
                  </a:cubicBezTo>
                  <a:cubicBezTo>
                    <a:pt x="4640" y="2685"/>
                    <a:pt x="4883" y="2588"/>
                    <a:pt x="5150" y="2588"/>
                  </a:cubicBezTo>
                  <a:close/>
                  <a:moveTo>
                    <a:pt x="3596" y="3293"/>
                  </a:moveTo>
                  <a:cubicBezTo>
                    <a:pt x="3596" y="3293"/>
                    <a:pt x="3620" y="3317"/>
                    <a:pt x="3620" y="3317"/>
                  </a:cubicBezTo>
                  <a:cubicBezTo>
                    <a:pt x="3669" y="3390"/>
                    <a:pt x="3644" y="3608"/>
                    <a:pt x="3426" y="3851"/>
                  </a:cubicBezTo>
                  <a:cubicBezTo>
                    <a:pt x="3353" y="3754"/>
                    <a:pt x="3328" y="3633"/>
                    <a:pt x="3377" y="3511"/>
                  </a:cubicBezTo>
                  <a:cubicBezTo>
                    <a:pt x="3401" y="3414"/>
                    <a:pt x="3474" y="3341"/>
                    <a:pt x="3596" y="3317"/>
                  </a:cubicBezTo>
                  <a:lnTo>
                    <a:pt x="3596" y="3293"/>
                  </a:lnTo>
                  <a:close/>
                  <a:moveTo>
                    <a:pt x="1822" y="3366"/>
                  </a:moveTo>
                  <a:cubicBezTo>
                    <a:pt x="1847" y="3366"/>
                    <a:pt x="1944" y="3366"/>
                    <a:pt x="1968" y="3487"/>
                  </a:cubicBezTo>
                  <a:cubicBezTo>
                    <a:pt x="1944" y="3754"/>
                    <a:pt x="1798" y="3997"/>
                    <a:pt x="1555" y="4094"/>
                  </a:cubicBezTo>
                  <a:cubicBezTo>
                    <a:pt x="1482" y="3924"/>
                    <a:pt x="1507" y="3706"/>
                    <a:pt x="1604" y="3511"/>
                  </a:cubicBezTo>
                  <a:cubicBezTo>
                    <a:pt x="1652" y="3438"/>
                    <a:pt x="1725" y="3366"/>
                    <a:pt x="1822" y="3366"/>
                  </a:cubicBezTo>
                  <a:close/>
                  <a:moveTo>
                    <a:pt x="2745" y="159"/>
                  </a:moveTo>
                  <a:cubicBezTo>
                    <a:pt x="2867" y="159"/>
                    <a:pt x="3013" y="183"/>
                    <a:pt x="3158" y="256"/>
                  </a:cubicBezTo>
                  <a:cubicBezTo>
                    <a:pt x="3523" y="378"/>
                    <a:pt x="3814" y="693"/>
                    <a:pt x="3911" y="1058"/>
                  </a:cubicBezTo>
                  <a:cubicBezTo>
                    <a:pt x="3693" y="1325"/>
                    <a:pt x="3596" y="1714"/>
                    <a:pt x="3766" y="1859"/>
                  </a:cubicBezTo>
                  <a:cubicBezTo>
                    <a:pt x="3790" y="1908"/>
                    <a:pt x="3839" y="1932"/>
                    <a:pt x="3863" y="1932"/>
                  </a:cubicBezTo>
                  <a:cubicBezTo>
                    <a:pt x="3936" y="1932"/>
                    <a:pt x="3984" y="1884"/>
                    <a:pt x="4009" y="1835"/>
                  </a:cubicBezTo>
                  <a:cubicBezTo>
                    <a:pt x="4130" y="1616"/>
                    <a:pt x="4154" y="1349"/>
                    <a:pt x="4082" y="1106"/>
                  </a:cubicBezTo>
                  <a:cubicBezTo>
                    <a:pt x="4203" y="961"/>
                    <a:pt x="4397" y="863"/>
                    <a:pt x="4592" y="863"/>
                  </a:cubicBezTo>
                  <a:cubicBezTo>
                    <a:pt x="4762" y="863"/>
                    <a:pt x="4932" y="936"/>
                    <a:pt x="5053" y="1033"/>
                  </a:cubicBezTo>
                  <a:cubicBezTo>
                    <a:pt x="5466" y="1325"/>
                    <a:pt x="5466" y="1932"/>
                    <a:pt x="5272" y="2418"/>
                  </a:cubicBezTo>
                  <a:lnTo>
                    <a:pt x="5150" y="2418"/>
                  </a:lnTo>
                  <a:cubicBezTo>
                    <a:pt x="4907" y="2418"/>
                    <a:pt x="4567" y="2491"/>
                    <a:pt x="4470" y="2710"/>
                  </a:cubicBezTo>
                  <a:cubicBezTo>
                    <a:pt x="4397" y="2928"/>
                    <a:pt x="4543" y="3171"/>
                    <a:pt x="4762" y="3195"/>
                  </a:cubicBezTo>
                  <a:cubicBezTo>
                    <a:pt x="5029" y="3195"/>
                    <a:pt x="5248" y="2904"/>
                    <a:pt x="5369" y="2612"/>
                  </a:cubicBezTo>
                  <a:cubicBezTo>
                    <a:pt x="5612" y="2637"/>
                    <a:pt x="5806" y="2807"/>
                    <a:pt x="5879" y="3025"/>
                  </a:cubicBezTo>
                  <a:cubicBezTo>
                    <a:pt x="5903" y="3220"/>
                    <a:pt x="5831" y="3414"/>
                    <a:pt x="5685" y="3560"/>
                  </a:cubicBezTo>
                  <a:cubicBezTo>
                    <a:pt x="5320" y="3949"/>
                    <a:pt x="4810" y="4191"/>
                    <a:pt x="4252" y="4191"/>
                  </a:cubicBezTo>
                  <a:cubicBezTo>
                    <a:pt x="4082" y="4191"/>
                    <a:pt x="3887" y="4167"/>
                    <a:pt x="3741" y="4070"/>
                  </a:cubicBezTo>
                  <a:cubicBezTo>
                    <a:pt x="3669" y="4046"/>
                    <a:pt x="3620" y="4021"/>
                    <a:pt x="3571" y="3973"/>
                  </a:cubicBezTo>
                  <a:cubicBezTo>
                    <a:pt x="3814" y="3681"/>
                    <a:pt x="3887" y="3366"/>
                    <a:pt x="3766" y="3220"/>
                  </a:cubicBezTo>
                  <a:cubicBezTo>
                    <a:pt x="3717" y="3171"/>
                    <a:pt x="3669" y="3147"/>
                    <a:pt x="3596" y="3147"/>
                  </a:cubicBezTo>
                  <a:cubicBezTo>
                    <a:pt x="3426" y="3171"/>
                    <a:pt x="3280" y="3268"/>
                    <a:pt x="3231" y="3438"/>
                  </a:cubicBezTo>
                  <a:cubicBezTo>
                    <a:pt x="3158" y="3633"/>
                    <a:pt x="3207" y="3851"/>
                    <a:pt x="3328" y="3973"/>
                  </a:cubicBezTo>
                  <a:cubicBezTo>
                    <a:pt x="3037" y="4264"/>
                    <a:pt x="2648" y="4434"/>
                    <a:pt x="2260" y="4434"/>
                  </a:cubicBezTo>
                  <a:cubicBezTo>
                    <a:pt x="2215" y="4444"/>
                    <a:pt x="2169" y="4449"/>
                    <a:pt x="2124" y="4449"/>
                  </a:cubicBezTo>
                  <a:cubicBezTo>
                    <a:pt x="1946" y="4449"/>
                    <a:pt x="1768" y="4375"/>
                    <a:pt x="1652" y="4240"/>
                  </a:cubicBezTo>
                  <a:cubicBezTo>
                    <a:pt x="1944" y="4094"/>
                    <a:pt x="2138" y="3778"/>
                    <a:pt x="2138" y="3463"/>
                  </a:cubicBezTo>
                  <a:cubicBezTo>
                    <a:pt x="2116" y="3307"/>
                    <a:pt x="2013" y="3192"/>
                    <a:pt x="1865" y="3192"/>
                  </a:cubicBezTo>
                  <a:cubicBezTo>
                    <a:pt x="1851" y="3192"/>
                    <a:pt x="1837" y="3193"/>
                    <a:pt x="1822" y="3195"/>
                  </a:cubicBezTo>
                  <a:cubicBezTo>
                    <a:pt x="1677" y="3195"/>
                    <a:pt x="1531" y="3293"/>
                    <a:pt x="1458" y="3438"/>
                  </a:cubicBezTo>
                  <a:cubicBezTo>
                    <a:pt x="1337" y="3657"/>
                    <a:pt x="1312" y="3924"/>
                    <a:pt x="1409" y="4143"/>
                  </a:cubicBezTo>
                  <a:cubicBezTo>
                    <a:pt x="1361" y="4149"/>
                    <a:pt x="1314" y="4152"/>
                    <a:pt x="1268" y="4152"/>
                  </a:cubicBezTo>
                  <a:cubicBezTo>
                    <a:pt x="1130" y="4152"/>
                    <a:pt x="1002" y="4125"/>
                    <a:pt x="875" y="4070"/>
                  </a:cubicBezTo>
                  <a:cubicBezTo>
                    <a:pt x="535" y="3924"/>
                    <a:pt x="316" y="3633"/>
                    <a:pt x="268" y="3268"/>
                  </a:cubicBezTo>
                  <a:cubicBezTo>
                    <a:pt x="195" y="2977"/>
                    <a:pt x="243" y="2637"/>
                    <a:pt x="413" y="2370"/>
                  </a:cubicBezTo>
                  <a:cubicBezTo>
                    <a:pt x="486" y="2564"/>
                    <a:pt x="632" y="2734"/>
                    <a:pt x="802" y="2855"/>
                  </a:cubicBezTo>
                  <a:cubicBezTo>
                    <a:pt x="899" y="2880"/>
                    <a:pt x="972" y="2904"/>
                    <a:pt x="1069" y="2904"/>
                  </a:cubicBezTo>
                  <a:cubicBezTo>
                    <a:pt x="1264" y="2904"/>
                    <a:pt x="1434" y="2758"/>
                    <a:pt x="1434" y="2540"/>
                  </a:cubicBezTo>
                  <a:cubicBezTo>
                    <a:pt x="1434" y="2224"/>
                    <a:pt x="1166" y="1981"/>
                    <a:pt x="851" y="1981"/>
                  </a:cubicBezTo>
                  <a:cubicBezTo>
                    <a:pt x="828" y="1976"/>
                    <a:pt x="806" y="1974"/>
                    <a:pt x="784" y="1974"/>
                  </a:cubicBezTo>
                  <a:cubicBezTo>
                    <a:pt x="685" y="1974"/>
                    <a:pt x="590" y="2014"/>
                    <a:pt x="511" y="2054"/>
                  </a:cubicBezTo>
                  <a:cubicBezTo>
                    <a:pt x="438" y="1568"/>
                    <a:pt x="608" y="1058"/>
                    <a:pt x="1069" y="936"/>
                  </a:cubicBezTo>
                  <a:cubicBezTo>
                    <a:pt x="1194" y="901"/>
                    <a:pt x="1331" y="878"/>
                    <a:pt x="1463" y="878"/>
                  </a:cubicBezTo>
                  <a:cubicBezTo>
                    <a:pt x="1511" y="878"/>
                    <a:pt x="1558" y="881"/>
                    <a:pt x="1604" y="888"/>
                  </a:cubicBezTo>
                  <a:cubicBezTo>
                    <a:pt x="1555" y="1009"/>
                    <a:pt x="1507" y="1106"/>
                    <a:pt x="1507" y="1106"/>
                  </a:cubicBezTo>
                  <a:cubicBezTo>
                    <a:pt x="1507" y="1131"/>
                    <a:pt x="1507" y="1131"/>
                    <a:pt x="1507" y="1155"/>
                  </a:cubicBezTo>
                  <a:cubicBezTo>
                    <a:pt x="1531" y="1179"/>
                    <a:pt x="1725" y="1665"/>
                    <a:pt x="2065" y="1665"/>
                  </a:cubicBezTo>
                  <a:cubicBezTo>
                    <a:pt x="2162" y="1665"/>
                    <a:pt x="2235" y="1641"/>
                    <a:pt x="2308" y="1592"/>
                  </a:cubicBezTo>
                  <a:cubicBezTo>
                    <a:pt x="2405" y="1544"/>
                    <a:pt x="2478" y="1422"/>
                    <a:pt x="2454" y="1301"/>
                  </a:cubicBezTo>
                  <a:cubicBezTo>
                    <a:pt x="2357" y="1033"/>
                    <a:pt x="2114" y="839"/>
                    <a:pt x="1847" y="791"/>
                  </a:cubicBezTo>
                  <a:cubicBezTo>
                    <a:pt x="1992" y="426"/>
                    <a:pt x="2332" y="183"/>
                    <a:pt x="2745" y="159"/>
                  </a:cubicBezTo>
                  <a:close/>
                  <a:moveTo>
                    <a:pt x="2728" y="1"/>
                  </a:moveTo>
                  <a:cubicBezTo>
                    <a:pt x="2260" y="1"/>
                    <a:pt x="1815" y="296"/>
                    <a:pt x="1652" y="766"/>
                  </a:cubicBezTo>
                  <a:cubicBezTo>
                    <a:pt x="1569" y="748"/>
                    <a:pt x="1485" y="740"/>
                    <a:pt x="1403" y="740"/>
                  </a:cubicBezTo>
                  <a:cubicBezTo>
                    <a:pt x="1270" y="740"/>
                    <a:pt x="1141" y="760"/>
                    <a:pt x="1021" y="791"/>
                  </a:cubicBezTo>
                  <a:cubicBezTo>
                    <a:pt x="438" y="936"/>
                    <a:pt x="219" y="1616"/>
                    <a:pt x="341" y="2199"/>
                  </a:cubicBezTo>
                  <a:cubicBezTo>
                    <a:pt x="98" y="2515"/>
                    <a:pt x="0" y="2928"/>
                    <a:pt x="73" y="3317"/>
                  </a:cubicBezTo>
                  <a:cubicBezTo>
                    <a:pt x="146" y="3730"/>
                    <a:pt x="413" y="4070"/>
                    <a:pt x="802" y="4240"/>
                  </a:cubicBezTo>
                  <a:cubicBezTo>
                    <a:pt x="960" y="4293"/>
                    <a:pt x="1130" y="4332"/>
                    <a:pt x="1294" y="4332"/>
                  </a:cubicBezTo>
                  <a:cubicBezTo>
                    <a:pt x="1358" y="4332"/>
                    <a:pt x="1421" y="4326"/>
                    <a:pt x="1482" y="4313"/>
                  </a:cubicBezTo>
                  <a:cubicBezTo>
                    <a:pt x="1638" y="4491"/>
                    <a:pt x="1875" y="4607"/>
                    <a:pt x="2119" y="4607"/>
                  </a:cubicBezTo>
                  <a:cubicBezTo>
                    <a:pt x="2141" y="4607"/>
                    <a:pt x="2164" y="4606"/>
                    <a:pt x="2187" y="4604"/>
                  </a:cubicBezTo>
                  <a:lnTo>
                    <a:pt x="2260" y="4604"/>
                  </a:lnTo>
                  <a:cubicBezTo>
                    <a:pt x="2721" y="4580"/>
                    <a:pt x="3134" y="4410"/>
                    <a:pt x="3450" y="4094"/>
                  </a:cubicBezTo>
                  <a:cubicBezTo>
                    <a:pt x="3523" y="4143"/>
                    <a:pt x="3596" y="4191"/>
                    <a:pt x="3669" y="4240"/>
                  </a:cubicBezTo>
                  <a:cubicBezTo>
                    <a:pt x="3839" y="4313"/>
                    <a:pt x="4057" y="4361"/>
                    <a:pt x="4276" y="4361"/>
                  </a:cubicBezTo>
                  <a:cubicBezTo>
                    <a:pt x="4859" y="4361"/>
                    <a:pt x="5418" y="4094"/>
                    <a:pt x="5831" y="3681"/>
                  </a:cubicBezTo>
                  <a:cubicBezTo>
                    <a:pt x="6001" y="3487"/>
                    <a:pt x="6073" y="3244"/>
                    <a:pt x="6049" y="3001"/>
                  </a:cubicBezTo>
                  <a:cubicBezTo>
                    <a:pt x="5976" y="2710"/>
                    <a:pt x="5733" y="2491"/>
                    <a:pt x="5442" y="2467"/>
                  </a:cubicBezTo>
                  <a:cubicBezTo>
                    <a:pt x="5636" y="1908"/>
                    <a:pt x="5612" y="1252"/>
                    <a:pt x="5126" y="912"/>
                  </a:cubicBezTo>
                  <a:cubicBezTo>
                    <a:pt x="4972" y="781"/>
                    <a:pt x="4776" y="715"/>
                    <a:pt x="4580" y="715"/>
                  </a:cubicBezTo>
                  <a:cubicBezTo>
                    <a:pt x="4376" y="715"/>
                    <a:pt x="4170" y="787"/>
                    <a:pt x="4009" y="936"/>
                  </a:cubicBezTo>
                  <a:cubicBezTo>
                    <a:pt x="3887" y="548"/>
                    <a:pt x="3571" y="256"/>
                    <a:pt x="3207" y="110"/>
                  </a:cubicBezTo>
                  <a:cubicBezTo>
                    <a:pt x="3052" y="36"/>
                    <a:pt x="2889" y="1"/>
                    <a:pt x="27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95" name="Google Shape;795;p18"/>
          <p:cNvGrpSpPr/>
          <p:nvPr/>
        </p:nvGrpSpPr>
        <p:grpSpPr>
          <a:xfrm rot="10800000">
            <a:off x="4769505" y="-342359"/>
            <a:ext cx="2120540" cy="924348"/>
            <a:chOff x="3965010" y="571479"/>
            <a:chExt cx="1651683" cy="719972"/>
          </a:xfrm>
        </p:grpSpPr>
        <p:grpSp>
          <p:nvGrpSpPr>
            <p:cNvPr id="796" name="Google Shape;796;p18"/>
            <p:cNvGrpSpPr/>
            <p:nvPr/>
          </p:nvGrpSpPr>
          <p:grpSpPr>
            <a:xfrm>
              <a:off x="3965010" y="571479"/>
              <a:ext cx="1446820" cy="719972"/>
              <a:chOff x="3953250" y="571500"/>
              <a:chExt cx="1383325" cy="766825"/>
            </a:xfrm>
          </p:grpSpPr>
          <p:grpSp>
            <p:nvGrpSpPr>
              <p:cNvPr id="797" name="Google Shape;797;p18"/>
              <p:cNvGrpSpPr/>
              <p:nvPr/>
            </p:nvGrpSpPr>
            <p:grpSpPr>
              <a:xfrm>
                <a:off x="3953250" y="571500"/>
                <a:ext cx="1383166" cy="669650"/>
                <a:chOff x="897088" y="2374675"/>
                <a:chExt cx="1383166" cy="669650"/>
              </a:xfrm>
            </p:grpSpPr>
            <p:sp>
              <p:nvSpPr>
                <p:cNvPr id="798" name="Google Shape;798;p18"/>
                <p:cNvSpPr/>
                <p:nvPr/>
              </p:nvSpPr>
              <p:spPr>
                <a:xfrm>
                  <a:off x="1135613" y="2416700"/>
                  <a:ext cx="622500" cy="622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18"/>
                <p:cNvSpPr/>
                <p:nvPr/>
              </p:nvSpPr>
              <p:spPr>
                <a:xfrm>
                  <a:off x="1479050" y="2374675"/>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8"/>
                <p:cNvSpPr/>
                <p:nvPr/>
              </p:nvSpPr>
              <p:spPr>
                <a:xfrm>
                  <a:off x="897088" y="2689700"/>
                  <a:ext cx="492600" cy="354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18"/>
                <p:cNvSpPr/>
                <p:nvPr/>
              </p:nvSpPr>
              <p:spPr>
                <a:xfrm>
                  <a:off x="1657753" y="2551725"/>
                  <a:ext cx="6225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2" name="Google Shape;802;p18"/>
              <p:cNvSpPr/>
              <p:nvPr/>
            </p:nvSpPr>
            <p:spPr>
              <a:xfrm>
                <a:off x="3972775" y="907225"/>
                <a:ext cx="1363800" cy="431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3" name="Google Shape;803;p18"/>
            <p:cNvSpPr/>
            <p:nvPr/>
          </p:nvSpPr>
          <p:spPr>
            <a:xfrm>
              <a:off x="4006544" y="571481"/>
              <a:ext cx="1610148" cy="660750"/>
            </a:xfrm>
            <a:custGeom>
              <a:avLst/>
              <a:gdLst/>
              <a:ahLst/>
              <a:cxnLst/>
              <a:rect l="l" t="t" r="r" b="b"/>
              <a:pathLst>
                <a:path w="3864" h="1872" extrusionOk="0">
                  <a:moveTo>
                    <a:pt x="1847" y="365"/>
                  </a:moveTo>
                  <a:cubicBezTo>
                    <a:pt x="1920" y="487"/>
                    <a:pt x="1920" y="633"/>
                    <a:pt x="1871" y="754"/>
                  </a:cubicBezTo>
                  <a:lnTo>
                    <a:pt x="1847" y="754"/>
                  </a:lnTo>
                  <a:cubicBezTo>
                    <a:pt x="1847" y="754"/>
                    <a:pt x="1823" y="754"/>
                    <a:pt x="1798" y="705"/>
                  </a:cubicBezTo>
                  <a:cubicBezTo>
                    <a:pt x="1774" y="608"/>
                    <a:pt x="1774" y="487"/>
                    <a:pt x="1847" y="390"/>
                  </a:cubicBezTo>
                  <a:lnTo>
                    <a:pt x="1847" y="365"/>
                  </a:lnTo>
                  <a:close/>
                  <a:moveTo>
                    <a:pt x="2891" y="584"/>
                  </a:moveTo>
                  <a:lnTo>
                    <a:pt x="2891" y="608"/>
                  </a:lnTo>
                  <a:cubicBezTo>
                    <a:pt x="2940" y="754"/>
                    <a:pt x="2940" y="900"/>
                    <a:pt x="2867" y="948"/>
                  </a:cubicBezTo>
                  <a:cubicBezTo>
                    <a:pt x="2831" y="960"/>
                    <a:pt x="2806" y="967"/>
                    <a:pt x="2791" y="967"/>
                  </a:cubicBezTo>
                  <a:cubicBezTo>
                    <a:pt x="2776" y="967"/>
                    <a:pt x="2770" y="960"/>
                    <a:pt x="2770" y="948"/>
                  </a:cubicBezTo>
                  <a:cubicBezTo>
                    <a:pt x="2770" y="803"/>
                    <a:pt x="2794" y="681"/>
                    <a:pt x="2891" y="584"/>
                  </a:cubicBezTo>
                  <a:close/>
                  <a:moveTo>
                    <a:pt x="754" y="1021"/>
                  </a:moveTo>
                  <a:cubicBezTo>
                    <a:pt x="851" y="1021"/>
                    <a:pt x="924" y="1070"/>
                    <a:pt x="972" y="1143"/>
                  </a:cubicBezTo>
                  <a:cubicBezTo>
                    <a:pt x="997" y="1216"/>
                    <a:pt x="972" y="1288"/>
                    <a:pt x="899" y="1337"/>
                  </a:cubicBezTo>
                  <a:cubicBezTo>
                    <a:pt x="887" y="1349"/>
                    <a:pt x="875" y="1355"/>
                    <a:pt x="863" y="1355"/>
                  </a:cubicBezTo>
                  <a:cubicBezTo>
                    <a:pt x="851" y="1355"/>
                    <a:pt x="839" y="1349"/>
                    <a:pt x="827" y="1337"/>
                  </a:cubicBezTo>
                  <a:cubicBezTo>
                    <a:pt x="754" y="1240"/>
                    <a:pt x="754" y="1143"/>
                    <a:pt x="754" y="1045"/>
                  </a:cubicBezTo>
                  <a:lnTo>
                    <a:pt x="754" y="1021"/>
                  </a:lnTo>
                  <a:close/>
                  <a:moveTo>
                    <a:pt x="2357" y="74"/>
                  </a:moveTo>
                  <a:cubicBezTo>
                    <a:pt x="2600" y="122"/>
                    <a:pt x="2794" y="268"/>
                    <a:pt x="2867" y="487"/>
                  </a:cubicBezTo>
                  <a:cubicBezTo>
                    <a:pt x="2746" y="608"/>
                    <a:pt x="2673" y="778"/>
                    <a:pt x="2697" y="973"/>
                  </a:cubicBezTo>
                  <a:cubicBezTo>
                    <a:pt x="2725" y="1015"/>
                    <a:pt x="2745" y="1041"/>
                    <a:pt x="2786" y="1041"/>
                  </a:cubicBezTo>
                  <a:cubicBezTo>
                    <a:pt x="2815" y="1041"/>
                    <a:pt x="2855" y="1027"/>
                    <a:pt x="2916" y="997"/>
                  </a:cubicBezTo>
                  <a:cubicBezTo>
                    <a:pt x="3061" y="924"/>
                    <a:pt x="3037" y="681"/>
                    <a:pt x="2964" y="487"/>
                  </a:cubicBezTo>
                  <a:cubicBezTo>
                    <a:pt x="2989" y="462"/>
                    <a:pt x="3013" y="462"/>
                    <a:pt x="3061" y="462"/>
                  </a:cubicBezTo>
                  <a:cubicBezTo>
                    <a:pt x="3329" y="535"/>
                    <a:pt x="3572" y="730"/>
                    <a:pt x="3693" y="997"/>
                  </a:cubicBezTo>
                  <a:cubicBezTo>
                    <a:pt x="3766" y="1143"/>
                    <a:pt x="3766" y="1337"/>
                    <a:pt x="3644" y="1483"/>
                  </a:cubicBezTo>
                  <a:cubicBezTo>
                    <a:pt x="3474" y="1677"/>
                    <a:pt x="2819" y="1799"/>
                    <a:pt x="1774" y="1799"/>
                  </a:cubicBezTo>
                  <a:cubicBezTo>
                    <a:pt x="1118" y="1799"/>
                    <a:pt x="535" y="1750"/>
                    <a:pt x="535" y="1750"/>
                  </a:cubicBezTo>
                  <a:cubicBezTo>
                    <a:pt x="316" y="1726"/>
                    <a:pt x="195" y="1653"/>
                    <a:pt x="146" y="1507"/>
                  </a:cubicBezTo>
                  <a:cubicBezTo>
                    <a:pt x="98" y="1386"/>
                    <a:pt x="219" y="1216"/>
                    <a:pt x="438" y="1118"/>
                  </a:cubicBezTo>
                  <a:cubicBezTo>
                    <a:pt x="511" y="1070"/>
                    <a:pt x="584" y="1045"/>
                    <a:pt x="681" y="1045"/>
                  </a:cubicBezTo>
                  <a:cubicBezTo>
                    <a:pt x="657" y="1167"/>
                    <a:pt x="705" y="1288"/>
                    <a:pt x="778" y="1410"/>
                  </a:cubicBezTo>
                  <a:cubicBezTo>
                    <a:pt x="808" y="1440"/>
                    <a:pt x="857" y="1461"/>
                    <a:pt x="901" y="1461"/>
                  </a:cubicBezTo>
                  <a:cubicBezTo>
                    <a:pt x="928" y="1461"/>
                    <a:pt x="954" y="1453"/>
                    <a:pt x="972" y="1434"/>
                  </a:cubicBezTo>
                  <a:cubicBezTo>
                    <a:pt x="1070" y="1361"/>
                    <a:pt x="1118" y="1240"/>
                    <a:pt x="1094" y="1118"/>
                  </a:cubicBezTo>
                  <a:cubicBezTo>
                    <a:pt x="1045" y="1021"/>
                    <a:pt x="924" y="924"/>
                    <a:pt x="802" y="924"/>
                  </a:cubicBezTo>
                  <a:cubicBezTo>
                    <a:pt x="851" y="681"/>
                    <a:pt x="1021" y="462"/>
                    <a:pt x="1264" y="365"/>
                  </a:cubicBezTo>
                  <a:cubicBezTo>
                    <a:pt x="1395" y="278"/>
                    <a:pt x="1517" y="234"/>
                    <a:pt x="1621" y="234"/>
                  </a:cubicBezTo>
                  <a:cubicBezTo>
                    <a:pt x="1689" y="234"/>
                    <a:pt x="1750" y="254"/>
                    <a:pt x="1798" y="292"/>
                  </a:cubicBezTo>
                  <a:cubicBezTo>
                    <a:pt x="1701" y="414"/>
                    <a:pt x="1677" y="584"/>
                    <a:pt x="1750" y="730"/>
                  </a:cubicBezTo>
                  <a:cubicBezTo>
                    <a:pt x="1750" y="778"/>
                    <a:pt x="1798" y="827"/>
                    <a:pt x="1871" y="827"/>
                  </a:cubicBezTo>
                  <a:cubicBezTo>
                    <a:pt x="1895" y="827"/>
                    <a:pt x="1920" y="803"/>
                    <a:pt x="1944" y="778"/>
                  </a:cubicBezTo>
                  <a:cubicBezTo>
                    <a:pt x="2041" y="633"/>
                    <a:pt x="2017" y="438"/>
                    <a:pt x="1920" y="292"/>
                  </a:cubicBezTo>
                  <a:cubicBezTo>
                    <a:pt x="1993" y="220"/>
                    <a:pt x="2090" y="147"/>
                    <a:pt x="2187" y="122"/>
                  </a:cubicBezTo>
                  <a:cubicBezTo>
                    <a:pt x="2236" y="98"/>
                    <a:pt x="2308" y="98"/>
                    <a:pt x="2357" y="74"/>
                  </a:cubicBezTo>
                  <a:close/>
                  <a:moveTo>
                    <a:pt x="2333" y="1"/>
                  </a:moveTo>
                  <a:cubicBezTo>
                    <a:pt x="2260" y="1"/>
                    <a:pt x="2211" y="25"/>
                    <a:pt x="2138" y="50"/>
                  </a:cubicBezTo>
                  <a:cubicBezTo>
                    <a:pt x="2017" y="74"/>
                    <a:pt x="1920" y="147"/>
                    <a:pt x="1823" y="244"/>
                  </a:cubicBezTo>
                  <a:cubicBezTo>
                    <a:pt x="1756" y="188"/>
                    <a:pt x="1674" y="158"/>
                    <a:pt x="1579" y="158"/>
                  </a:cubicBezTo>
                  <a:cubicBezTo>
                    <a:pt x="1466" y="158"/>
                    <a:pt x="1336" y="200"/>
                    <a:pt x="1191" y="292"/>
                  </a:cubicBezTo>
                  <a:cubicBezTo>
                    <a:pt x="924" y="414"/>
                    <a:pt x="754" y="657"/>
                    <a:pt x="681" y="948"/>
                  </a:cubicBezTo>
                  <a:cubicBezTo>
                    <a:pt x="584" y="948"/>
                    <a:pt x="487" y="973"/>
                    <a:pt x="414" y="1021"/>
                  </a:cubicBezTo>
                  <a:cubicBezTo>
                    <a:pt x="146" y="1167"/>
                    <a:pt x="1" y="1361"/>
                    <a:pt x="49" y="1531"/>
                  </a:cubicBezTo>
                  <a:cubicBezTo>
                    <a:pt x="74" y="1701"/>
                    <a:pt x="268" y="1823"/>
                    <a:pt x="511" y="1847"/>
                  </a:cubicBezTo>
                  <a:cubicBezTo>
                    <a:pt x="511" y="1847"/>
                    <a:pt x="1118" y="1871"/>
                    <a:pt x="1774" y="1871"/>
                  </a:cubicBezTo>
                  <a:cubicBezTo>
                    <a:pt x="2867" y="1871"/>
                    <a:pt x="3523" y="1774"/>
                    <a:pt x="3717" y="1556"/>
                  </a:cubicBezTo>
                  <a:cubicBezTo>
                    <a:pt x="3839" y="1386"/>
                    <a:pt x="3863" y="1167"/>
                    <a:pt x="3766" y="973"/>
                  </a:cubicBezTo>
                  <a:cubicBezTo>
                    <a:pt x="3620" y="681"/>
                    <a:pt x="3353" y="438"/>
                    <a:pt x="3037" y="365"/>
                  </a:cubicBezTo>
                  <a:cubicBezTo>
                    <a:pt x="2989" y="365"/>
                    <a:pt x="2940" y="390"/>
                    <a:pt x="2916" y="414"/>
                  </a:cubicBezTo>
                  <a:cubicBezTo>
                    <a:pt x="2819" y="171"/>
                    <a:pt x="2600" y="25"/>
                    <a:pt x="23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838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58"/>
        <p:cNvGrpSpPr/>
        <p:nvPr/>
      </p:nvGrpSpPr>
      <p:grpSpPr>
        <a:xfrm>
          <a:off x="0" y="0"/>
          <a:ext cx="0" cy="0"/>
          <a:chOff x="0" y="0"/>
          <a:chExt cx="0" cy="0"/>
        </a:xfrm>
      </p:grpSpPr>
      <p:sp>
        <p:nvSpPr>
          <p:cNvPr id="159" name="Google Shape;159;p11"/>
          <p:cNvSpPr txBox="1">
            <a:spLocks noGrp="1"/>
          </p:cNvSpPr>
          <p:nvPr>
            <p:ph type="title" hasCustomPrompt="1"/>
          </p:nvPr>
        </p:nvSpPr>
        <p:spPr>
          <a:xfrm>
            <a:off x="1771167" y="3097133"/>
            <a:ext cx="8649600" cy="1556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60" name="Google Shape;160;p11"/>
          <p:cNvSpPr txBox="1">
            <a:spLocks noGrp="1"/>
          </p:cNvSpPr>
          <p:nvPr>
            <p:ph type="subTitle" idx="1"/>
          </p:nvPr>
        </p:nvSpPr>
        <p:spPr>
          <a:xfrm>
            <a:off x="973067" y="5182867"/>
            <a:ext cx="10258800" cy="49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grpSp>
        <p:nvGrpSpPr>
          <p:cNvPr id="161" name="Google Shape;161;p11"/>
          <p:cNvGrpSpPr/>
          <p:nvPr/>
        </p:nvGrpSpPr>
        <p:grpSpPr>
          <a:xfrm rot="10800000" flipH="1">
            <a:off x="444522" y="206839"/>
            <a:ext cx="11356860" cy="6344587"/>
            <a:chOff x="333391" y="155129"/>
            <a:chExt cx="8517645" cy="4758440"/>
          </a:xfrm>
        </p:grpSpPr>
        <p:grpSp>
          <p:nvGrpSpPr>
            <p:cNvPr id="162" name="Google Shape;162;p11"/>
            <p:cNvGrpSpPr/>
            <p:nvPr/>
          </p:nvGrpSpPr>
          <p:grpSpPr>
            <a:xfrm flipH="1">
              <a:off x="335794" y="155129"/>
              <a:ext cx="8347271" cy="1009090"/>
              <a:chOff x="335794" y="155129"/>
              <a:chExt cx="8347271" cy="1009090"/>
            </a:xfrm>
          </p:grpSpPr>
          <p:sp>
            <p:nvSpPr>
              <p:cNvPr id="163" name="Google Shape;163;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11"/>
            <p:cNvGrpSpPr/>
            <p:nvPr/>
          </p:nvGrpSpPr>
          <p:grpSpPr>
            <a:xfrm rot="10800000" flipH="1">
              <a:off x="335794" y="3904479"/>
              <a:ext cx="8347271" cy="1009090"/>
              <a:chOff x="335794" y="155129"/>
              <a:chExt cx="8347271" cy="1009090"/>
            </a:xfrm>
          </p:grpSpPr>
          <p:sp>
            <p:nvSpPr>
              <p:cNvPr id="172" name="Google Shape;172;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 name="Google Shape;180;p11"/>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9656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65133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82010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01641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9066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95607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88776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6829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541984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67635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85306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56791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 Plesiosaur">
  <p:cSld name="Blank - Plesiosaur">
    <p:spTree>
      <p:nvGrpSpPr>
        <p:cNvPr id="1" name="Shape 93"/>
        <p:cNvGrpSpPr/>
        <p:nvPr/>
      </p:nvGrpSpPr>
      <p:grpSpPr>
        <a:xfrm>
          <a:off x="0" y="0"/>
          <a:ext cx="0" cy="0"/>
          <a:chOff x="0" y="0"/>
          <a:chExt cx="0" cy="0"/>
        </a:xfrm>
      </p:grpSpPr>
      <p:pic>
        <p:nvPicPr>
          <p:cNvPr id="94" name="Google Shape;94;p17"/>
          <p:cNvPicPr preferRelativeResize="0"/>
          <p:nvPr/>
        </p:nvPicPr>
        <p:blipFill>
          <a:blip r:embed="rId2">
            <a:alphaModFix/>
          </a:blip>
          <a:stretch>
            <a:fillRect/>
          </a:stretch>
        </p:blipFill>
        <p:spPr>
          <a:xfrm>
            <a:off x="0" y="0"/>
            <a:ext cx="12191981" cy="6858000"/>
          </a:xfrm>
          <a:prstGeom prst="rect">
            <a:avLst/>
          </a:prstGeom>
          <a:noFill/>
          <a:ln>
            <a:noFill/>
          </a:ln>
        </p:spPr>
      </p:pic>
      <p:sp>
        <p:nvSpPr>
          <p:cNvPr id="95" name="Google Shape;95;p17"/>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96865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7544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1453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4270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444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2796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5716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3886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35411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1876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484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1271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6E25A0-E0DE-45E1-B8F9-6875E3E87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000684-A0E9-498D-85E9-8D45C62CBD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B2054-17E5-4945-952F-AE8BCE3F51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6510E0-0E2B-4D30-9384-06C81874CC19}" type="datetimeFigureOut">
              <a:rPr lang="en-US" smtClean="0"/>
              <a:t>1/10/2025</a:t>
            </a:fld>
            <a:endParaRPr lang="en-US"/>
          </a:p>
        </p:txBody>
      </p:sp>
      <p:sp>
        <p:nvSpPr>
          <p:cNvPr id="5" name="Footer Placeholder 4">
            <a:extLst>
              <a:ext uri="{FF2B5EF4-FFF2-40B4-BE49-F238E27FC236}">
                <a16:creationId xmlns:a16="http://schemas.microsoft.com/office/drawing/2014/main" id="{D209A179-1BD3-4730-AF19-C75AFA608F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46F1CC-62D1-471C-8FFE-CF22D3CB2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05C48-FE0A-4987-AF34-5DA0287F1C45}" type="slidenum">
              <a:rPr lang="en-US" smtClean="0"/>
              <a:t>‹#›</a:t>
            </a:fld>
            <a:endParaRPr lang="en-US"/>
          </a:p>
        </p:txBody>
      </p:sp>
    </p:spTree>
    <p:extLst>
      <p:ext uri="{BB962C8B-B14F-4D97-AF65-F5344CB8AC3E}">
        <p14:creationId xmlns:p14="http://schemas.microsoft.com/office/powerpoint/2010/main" val="37468014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1/10/2025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34760641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27714968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2/1/21/66/"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youtu.be/_igg7ygGHX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2/1/21/66/" TargetMode="External"/><Relationship Id="rId2" Type="http://schemas.openxmlformats.org/officeDocument/2006/relationships/image" Target="../media/image9.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2/1/21/67/"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67/" TargetMode="External"/><Relationship Id="rId2" Type="http://schemas.openxmlformats.org/officeDocument/2006/relationships/image" Target="../media/image2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67/"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slide" Target="slide20.xml"/><Relationship Id="rId7" Type="http://schemas.openxmlformats.org/officeDocument/2006/relationships/slide" Target="slide24.xml"/><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slide" Target="slide23.xml"/><Relationship Id="rId5" Type="http://schemas.openxmlformats.org/officeDocument/2006/relationships/slide" Target="slide22.xml"/><Relationship Id="rId4" Type="http://schemas.openxmlformats.org/officeDocument/2006/relationships/slide" Target="slide21.xml"/></Relationships>
</file>

<file path=ppt/slides/_rels/slide20.xml.rels><?xml version="1.0" encoding="UTF-8" standalone="yes"?>
<Relationships xmlns="http://schemas.openxmlformats.org/package/2006/relationships"><Relationship Id="rId3" Type="http://schemas.openxmlformats.org/officeDocument/2006/relationships/slide" Target="slide19.xml"/><Relationship Id="rId7"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19.png"/><Relationship Id="rId1" Type="http://schemas.openxmlformats.org/officeDocument/2006/relationships/slideLayout" Target="../slideLayouts/slideLayout28.xml"/><Relationship Id="rId6" Type="http://schemas.openxmlformats.org/officeDocument/2006/relationships/image" Target="../media/image33.jpeg"/><Relationship Id="rId5" Type="http://schemas.openxmlformats.org/officeDocument/2006/relationships/image" Target="../media/image37.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19.xml"/><Relationship Id="rId1" Type="http://schemas.openxmlformats.org/officeDocument/2006/relationships/slideLayout" Target="../slideLayouts/slideLayout28.xml"/><Relationship Id="rId5" Type="http://schemas.openxmlformats.org/officeDocument/2006/relationships/image" Target="../media/image33.jpe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19.xml"/><Relationship Id="rId1" Type="http://schemas.openxmlformats.org/officeDocument/2006/relationships/slideLayout" Target="../slideLayouts/slideLayout28.xml"/><Relationship Id="rId5" Type="http://schemas.openxmlformats.org/officeDocument/2006/relationships/image" Target="../media/image33.jpe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image" Target="../media/image41.jpg"/><Relationship Id="rId1" Type="http://schemas.openxmlformats.org/officeDocument/2006/relationships/slideLayout" Target="../slideLayouts/slideLayout41.xml"/><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08486" y="1685720"/>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 </a:t>
            </a:r>
          </a:p>
          <a:p>
            <a:pPr>
              <a:lnSpc>
                <a:spcPct val="150000"/>
              </a:lnSpc>
            </a:pP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12982" y="3924120"/>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23</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B4906D-FB16-7DFA-74B4-280BEB5FDEAA}"/>
              </a:ext>
            </a:extLst>
          </p:cNvPr>
          <p:cNvGrpSpPr/>
          <p:nvPr/>
        </p:nvGrpSpPr>
        <p:grpSpPr>
          <a:xfrm>
            <a:off x="4727728" y="2858833"/>
            <a:ext cx="2736543" cy="1674349"/>
            <a:chOff x="608051" y="961374"/>
            <a:chExt cx="2878585" cy="1674349"/>
          </a:xfrm>
        </p:grpSpPr>
        <p:pic>
          <p:nvPicPr>
            <p:cNvPr id="3" name="Picture 2">
              <a:hlinkClick r:id="rId3"/>
              <a:extLst>
                <a:ext uri="{FF2B5EF4-FFF2-40B4-BE49-F238E27FC236}">
                  <a16:creationId xmlns:a16="http://schemas.microsoft.com/office/drawing/2014/main" id="{06C9D827-4374-E691-64A6-2E1F8592A65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328252" y="1330706"/>
              <a:ext cx="1438182" cy="1305017"/>
            </a:xfrm>
            <a:prstGeom prst="rect">
              <a:avLst/>
            </a:prstGeom>
          </p:spPr>
        </p:pic>
        <p:sp>
          <p:nvSpPr>
            <p:cNvPr id="4" name="TextBox 3">
              <a:extLst>
                <a:ext uri="{FF2B5EF4-FFF2-40B4-BE49-F238E27FC236}">
                  <a16:creationId xmlns:a16="http://schemas.microsoft.com/office/drawing/2014/main" id="{450F3A57-C529-7581-C4EF-84A2B367525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583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BCC0E320-A03F-FDC8-53A5-DD7648B892AB}"/>
              </a:ext>
            </a:extLst>
          </p:cNvPr>
          <p:cNvPicPr>
            <a:picLocks noChangeAspect="1"/>
          </p:cNvPicPr>
          <p:nvPr/>
        </p:nvPicPr>
        <p:blipFill>
          <a:blip r:embed="rId5"/>
          <a:stretch>
            <a:fillRect/>
          </a:stretch>
        </p:blipFill>
        <p:spPr>
          <a:xfrm>
            <a:off x="2348275" y="2314487"/>
            <a:ext cx="7495450" cy="3734621"/>
          </a:xfrm>
          <a:prstGeom prst="rect">
            <a:avLst/>
          </a:prstGeom>
        </p:spPr>
      </p:pic>
    </p:spTree>
    <p:extLst>
      <p:ext uri="{BB962C8B-B14F-4D97-AF65-F5344CB8AC3E}">
        <p14:creationId xmlns:p14="http://schemas.microsoft.com/office/powerpoint/2010/main" val="99211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descr="Thinking girl clipart">
            <a:extLst>
              <a:ext uri="{FF2B5EF4-FFF2-40B4-BE49-F238E27FC236}">
                <a16:creationId xmlns:a16="http://schemas.microsoft.com/office/drawing/2014/main" id="{5EB2458C-4CCB-4370-9D26-1F209679E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3296" y="1907458"/>
            <a:ext cx="4604462" cy="495054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78053419-45C3-4B51-B926-298A2172A94B}"/>
              </a:ext>
            </a:extLst>
          </p:cNvPr>
          <p:cNvGrpSpPr/>
          <p:nvPr/>
        </p:nvGrpSpPr>
        <p:grpSpPr>
          <a:xfrm>
            <a:off x="0" y="1907457"/>
            <a:ext cx="7355393" cy="3950731"/>
            <a:chOff x="-399379" y="2007375"/>
            <a:chExt cx="6237248" cy="3529035"/>
          </a:xfrm>
        </p:grpSpPr>
        <p:sp>
          <p:nvSpPr>
            <p:cNvPr id="6" name="Thought Bubble: Cloud 5">
              <a:extLst>
                <a:ext uri="{FF2B5EF4-FFF2-40B4-BE49-F238E27FC236}">
                  <a16:creationId xmlns:a16="http://schemas.microsoft.com/office/drawing/2014/main" id="{F2F5EF2E-20E9-4655-AE4D-59C4569F9115}"/>
                </a:ext>
              </a:extLst>
            </p:cNvPr>
            <p:cNvSpPr/>
            <p:nvPr/>
          </p:nvSpPr>
          <p:spPr>
            <a:xfrm>
              <a:off x="-399379" y="2007375"/>
              <a:ext cx="6237248" cy="3529035"/>
            </a:xfrm>
            <a:prstGeom prst="cloudCallout">
              <a:avLst>
                <a:gd name="adj1" fmla="val 46164"/>
                <a:gd name="adj2" fmla="val 37441"/>
              </a:avLst>
            </a:prstGeom>
            <a:solidFill>
              <a:srgbClr val="FFE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108CFEC-97AD-4ABD-842B-D501AF4D449B}"/>
                </a:ext>
              </a:extLst>
            </p:cNvPr>
            <p:cNvSpPr txBox="1"/>
            <p:nvPr/>
          </p:nvSpPr>
          <p:spPr>
            <a:xfrm>
              <a:off x="386192" y="2626585"/>
              <a:ext cx="4974509" cy="2909825"/>
            </a:xfrm>
            <a:prstGeom prst="rect">
              <a:avLst/>
            </a:prstGeom>
            <a:noFill/>
          </p:spPr>
          <p:txBody>
            <a:bodyPr wrap="square">
              <a:spAutoFit/>
            </a:bodyPr>
            <a:lstStyle/>
            <a:p>
              <a:pPr marL="0" marR="0" algn="ctr">
                <a:lnSpc>
                  <a:spcPct val="150000"/>
                </a:lnSpc>
                <a:spcBef>
                  <a:spcPts val="600"/>
                </a:spcBef>
                <a:spcAft>
                  <a:spcPts val="600"/>
                </a:spcAft>
              </a:pPr>
              <a:r>
                <a:rPr lang="nl-NL" sz="2800" dirty="0">
                  <a:solidFill>
                    <a:srgbClr val="002060"/>
                  </a:solidFill>
                  <a:ea typeface="Calibri" panose="020F0502020204030204" pitchFamily="34" charset="0"/>
                  <a:cs typeface="Arial" panose="020B0604020202020204" pitchFamily="34" charset="0"/>
                </a:rPr>
                <a:t>Bạn nhỏ trong đoạn hoạt hình đang làm công việc gì? Em thấy công việc của bạn có giúp ích cho môi trườngkhông?</a:t>
              </a:r>
              <a:endParaRPr lang="en-US" sz="2800" dirty="0">
                <a:solidFill>
                  <a:srgbClr val="002060"/>
                </a:solidFill>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80242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6DD157D-5158-1343-4F09-65AFCEC7B1FB}"/>
              </a:ext>
            </a:extLst>
          </p:cNvPr>
          <p:cNvGrpSpPr/>
          <p:nvPr/>
        </p:nvGrpSpPr>
        <p:grpSpPr>
          <a:xfrm>
            <a:off x="4727728" y="2991035"/>
            <a:ext cx="2736543" cy="1674349"/>
            <a:chOff x="608051" y="961374"/>
            <a:chExt cx="2878585" cy="1674349"/>
          </a:xfrm>
        </p:grpSpPr>
        <p:pic>
          <p:nvPicPr>
            <p:cNvPr id="3" name="Picture 2">
              <a:hlinkClick r:id="rId3"/>
              <a:extLst>
                <a:ext uri="{FF2B5EF4-FFF2-40B4-BE49-F238E27FC236}">
                  <a16:creationId xmlns:a16="http://schemas.microsoft.com/office/drawing/2014/main" id="{A2DCA4F7-05A8-85D3-6C5F-7173C7D2B86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328252" y="1330706"/>
              <a:ext cx="1438182" cy="1305017"/>
            </a:xfrm>
            <a:prstGeom prst="rect">
              <a:avLst/>
            </a:prstGeom>
          </p:spPr>
        </p:pic>
        <p:sp>
          <p:nvSpPr>
            <p:cNvPr id="4" name="TextBox 3">
              <a:extLst>
                <a:ext uri="{FF2B5EF4-FFF2-40B4-BE49-F238E27FC236}">
                  <a16:creationId xmlns:a16="http://schemas.microsoft.com/office/drawing/2014/main" id="{75B396B8-D765-0960-9432-C71C2D43902E}"/>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0478D2-8A2E-C0A9-F7CD-8896E83D9064}"/>
              </a:ext>
            </a:extLst>
          </p:cNvPr>
          <p:cNvPicPr>
            <a:picLocks noChangeAspect="1"/>
          </p:cNvPicPr>
          <p:nvPr/>
        </p:nvPicPr>
        <p:blipFill>
          <a:blip r:embed="rId3"/>
          <a:stretch>
            <a:fillRect/>
          </a:stretch>
        </p:blipFill>
        <p:spPr>
          <a:xfrm>
            <a:off x="4033520" y="642786"/>
            <a:ext cx="4683930" cy="6215214"/>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B20702B-DB65-B9EB-0630-6155946510B3}"/>
              </a:ext>
            </a:extLst>
          </p:cNvPr>
          <p:cNvGrpSpPr/>
          <p:nvPr/>
        </p:nvGrpSpPr>
        <p:grpSpPr>
          <a:xfrm>
            <a:off x="4727728" y="2972806"/>
            <a:ext cx="2736543" cy="1674349"/>
            <a:chOff x="301693" y="777893"/>
            <a:chExt cx="2878585" cy="1674349"/>
          </a:xfrm>
        </p:grpSpPr>
        <p:pic>
          <p:nvPicPr>
            <p:cNvPr id="3" name="Picture 2">
              <a:hlinkClick r:id="rId3"/>
              <a:extLst>
                <a:ext uri="{FF2B5EF4-FFF2-40B4-BE49-F238E27FC236}">
                  <a16:creationId xmlns:a16="http://schemas.microsoft.com/office/drawing/2014/main" id="{57E53B34-061E-7967-C0BF-F530B99AB7B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1894" y="1147225"/>
              <a:ext cx="1438182" cy="1305017"/>
            </a:xfrm>
            <a:prstGeom prst="rect">
              <a:avLst/>
            </a:prstGeom>
          </p:spPr>
        </p:pic>
        <p:sp>
          <p:nvSpPr>
            <p:cNvPr id="4" name="TextBox 3">
              <a:extLst>
                <a:ext uri="{FF2B5EF4-FFF2-40B4-BE49-F238E27FC236}">
                  <a16:creationId xmlns:a16="http://schemas.microsoft.com/office/drawing/2014/main" id="{0B534DEE-82AE-E2BB-592D-EA042BFC6C1B}"/>
                </a:ext>
              </a:extLst>
            </p:cNvPr>
            <p:cNvSpPr txBox="1"/>
            <p:nvPr/>
          </p:nvSpPr>
          <p:spPr>
            <a:xfrm>
              <a:off x="301693" y="777893"/>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65"/>
        <p:cNvGrpSpPr/>
        <p:nvPr/>
      </p:nvGrpSpPr>
      <p:grpSpPr>
        <a:xfrm>
          <a:off x="0" y="0"/>
          <a:ext cx="0" cy="0"/>
          <a:chOff x="0" y="0"/>
          <a:chExt cx="0" cy="0"/>
        </a:xfrm>
      </p:grpSpPr>
      <p:grpSp>
        <p:nvGrpSpPr>
          <p:cNvPr id="866" name="Google Shape;866;p35"/>
          <p:cNvGrpSpPr/>
          <p:nvPr/>
        </p:nvGrpSpPr>
        <p:grpSpPr>
          <a:xfrm>
            <a:off x="999669" y="2607785"/>
            <a:ext cx="10055068" cy="2901875"/>
            <a:chOff x="3034807" y="3386847"/>
            <a:chExt cx="2994600" cy="507900"/>
          </a:xfrm>
        </p:grpSpPr>
        <p:sp>
          <p:nvSpPr>
            <p:cNvPr id="867" name="Google Shape;867;p35"/>
            <p:cNvSpPr/>
            <p:nvPr/>
          </p:nvSpPr>
          <p:spPr>
            <a:xfrm>
              <a:off x="3034807" y="3386847"/>
              <a:ext cx="2994600" cy="507900"/>
            </a:xfrm>
            <a:prstGeom prst="roundRect">
              <a:avLst>
                <a:gd name="adj" fmla="val 50000"/>
              </a:avLst>
            </a:prstGeom>
            <a:noFill/>
            <a:ln w="19050" cap="flat" cmpd="sng">
              <a:solidFill>
                <a:schemeClr val="dk2"/>
              </a:solidFill>
              <a:prstDash val="dot"/>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868" name="Google Shape;868;p35"/>
            <p:cNvSpPr/>
            <p:nvPr/>
          </p:nvSpPr>
          <p:spPr>
            <a:xfrm>
              <a:off x="3090099" y="3428400"/>
              <a:ext cx="2883600" cy="424800"/>
            </a:xfrm>
            <a:prstGeom prst="roundRect">
              <a:avLst>
                <a:gd name="adj" fmla="val 50000"/>
              </a:avLst>
            </a:prstGeom>
            <a:solidFill>
              <a:srgbClr val="F7B5DB"/>
            </a:solidFill>
            <a:ln>
              <a:noFill/>
            </a:ln>
          </p:spPr>
          <p:txBody>
            <a:bodyPr spcFirstLastPara="1" wrap="square" lIns="121900" tIns="121900" rIns="121900" bIns="121900" anchor="ctr" anchorCtr="0">
              <a:noAutofit/>
            </a:bodyPr>
            <a:lstStyle/>
            <a:p>
              <a:pPr algn="ctr"/>
              <a:endParaRPr sz="2400"/>
            </a:p>
          </p:txBody>
        </p:sp>
      </p:grpSp>
      <p:sp>
        <p:nvSpPr>
          <p:cNvPr id="869" name="Google Shape;869;p35"/>
          <p:cNvSpPr txBox="1">
            <a:spLocks noGrp="1"/>
          </p:cNvSpPr>
          <p:nvPr>
            <p:ph type="title"/>
          </p:nvPr>
        </p:nvSpPr>
        <p:spPr>
          <a:xfrm>
            <a:off x="1771200" y="3271567"/>
            <a:ext cx="8649600" cy="1556800"/>
          </a:xfrm>
          <a:prstGeom prst="rect">
            <a:avLst/>
          </a:prstGeom>
        </p:spPr>
        <p:txBody>
          <a:bodyPr spcFirstLastPara="1" vert="horz" wrap="square" lIns="121900" tIns="121900" rIns="121900" bIns="121900" rtlCol="0" anchor="ctr" anchorCtr="0">
            <a:noAutofit/>
          </a:bodyPr>
          <a:lstStyle/>
          <a:p>
            <a:pPr>
              <a:lnSpc>
                <a:spcPct val="150000"/>
              </a:lnSpc>
            </a:pPr>
            <a:r>
              <a:rPr lang="nl-NL" sz="5400" b="1" dirty="0">
                <a:solidFill>
                  <a:srgbClr val="000000"/>
                </a:solidFill>
                <a:effectLst/>
                <a:latin typeface="+mn-lt"/>
                <a:ea typeface="Calibri" panose="020F0502020204030204" pitchFamily="34" charset="0"/>
                <a:cs typeface="Arial" panose="020B0604020202020204" pitchFamily="34" charset="0"/>
              </a:rPr>
              <a:t>     Tìm hiểu môi trường ở nhà trường</a:t>
            </a:r>
            <a:endParaRPr sz="6600" dirty="0">
              <a:latin typeface="+mn-lt"/>
            </a:endParaRPr>
          </a:p>
        </p:txBody>
      </p:sp>
      <p:grpSp>
        <p:nvGrpSpPr>
          <p:cNvPr id="871" name="Google Shape;871;p35"/>
          <p:cNvGrpSpPr/>
          <p:nvPr/>
        </p:nvGrpSpPr>
        <p:grpSpPr>
          <a:xfrm>
            <a:off x="5154291" y="769159"/>
            <a:ext cx="1883417" cy="1719920"/>
            <a:chOff x="7242000" y="2746163"/>
            <a:chExt cx="827900" cy="756075"/>
          </a:xfrm>
        </p:grpSpPr>
        <p:sp>
          <p:nvSpPr>
            <p:cNvPr id="872" name="Google Shape;872;p35"/>
            <p:cNvSpPr/>
            <p:nvPr/>
          </p:nvSpPr>
          <p:spPr>
            <a:xfrm>
              <a:off x="7897275" y="2746163"/>
              <a:ext cx="119775" cy="134275"/>
            </a:xfrm>
            <a:custGeom>
              <a:avLst/>
              <a:gdLst/>
              <a:ahLst/>
              <a:cxnLst/>
              <a:rect l="l" t="t" r="r" b="b"/>
              <a:pathLst>
                <a:path w="4791" h="5371" extrusionOk="0">
                  <a:moveTo>
                    <a:pt x="1327" y="0"/>
                  </a:moveTo>
                  <a:cubicBezTo>
                    <a:pt x="1029" y="0"/>
                    <a:pt x="769" y="241"/>
                    <a:pt x="562" y="428"/>
                  </a:cubicBezTo>
                  <a:cubicBezTo>
                    <a:pt x="336" y="622"/>
                    <a:pt x="120" y="870"/>
                    <a:pt x="66" y="1172"/>
                  </a:cubicBezTo>
                  <a:cubicBezTo>
                    <a:pt x="1" y="1518"/>
                    <a:pt x="152" y="1841"/>
                    <a:pt x="346" y="2122"/>
                  </a:cubicBezTo>
                  <a:cubicBezTo>
                    <a:pt x="756" y="2693"/>
                    <a:pt x="1274" y="3179"/>
                    <a:pt x="1760" y="3697"/>
                  </a:cubicBezTo>
                  <a:cubicBezTo>
                    <a:pt x="1997" y="3944"/>
                    <a:pt x="2234" y="4203"/>
                    <a:pt x="2439" y="4484"/>
                  </a:cubicBezTo>
                  <a:cubicBezTo>
                    <a:pt x="2623" y="4732"/>
                    <a:pt x="2762" y="5056"/>
                    <a:pt x="3021" y="5239"/>
                  </a:cubicBezTo>
                  <a:cubicBezTo>
                    <a:pt x="3142" y="5329"/>
                    <a:pt x="3281" y="5370"/>
                    <a:pt x="3421" y="5370"/>
                  </a:cubicBezTo>
                  <a:cubicBezTo>
                    <a:pt x="3582" y="5370"/>
                    <a:pt x="3746" y="5315"/>
                    <a:pt x="3884" y="5217"/>
                  </a:cubicBezTo>
                  <a:cubicBezTo>
                    <a:pt x="4100" y="5066"/>
                    <a:pt x="4327" y="4862"/>
                    <a:pt x="4478" y="4646"/>
                  </a:cubicBezTo>
                  <a:cubicBezTo>
                    <a:pt x="4790" y="4214"/>
                    <a:pt x="4499" y="3750"/>
                    <a:pt x="4241" y="3383"/>
                  </a:cubicBezTo>
                  <a:cubicBezTo>
                    <a:pt x="3949" y="2941"/>
                    <a:pt x="3604" y="2477"/>
                    <a:pt x="3227" y="2100"/>
                  </a:cubicBezTo>
                  <a:cubicBezTo>
                    <a:pt x="3024" y="1906"/>
                    <a:pt x="2749" y="1712"/>
                    <a:pt x="2461" y="1712"/>
                  </a:cubicBezTo>
                  <a:cubicBezTo>
                    <a:pt x="2397" y="1712"/>
                    <a:pt x="2331" y="1722"/>
                    <a:pt x="2266" y="1744"/>
                  </a:cubicBezTo>
                  <a:cubicBezTo>
                    <a:pt x="1932" y="1852"/>
                    <a:pt x="1770" y="2218"/>
                    <a:pt x="1803" y="2553"/>
                  </a:cubicBezTo>
                  <a:cubicBezTo>
                    <a:pt x="1846" y="2909"/>
                    <a:pt x="2062" y="3287"/>
                    <a:pt x="2288" y="3567"/>
                  </a:cubicBezTo>
                  <a:cubicBezTo>
                    <a:pt x="2525" y="3869"/>
                    <a:pt x="2817" y="4117"/>
                    <a:pt x="3076" y="4387"/>
                  </a:cubicBezTo>
                  <a:cubicBezTo>
                    <a:pt x="3116" y="4427"/>
                    <a:pt x="3161" y="4444"/>
                    <a:pt x="3203" y="4444"/>
                  </a:cubicBezTo>
                  <a:cubicBezTo>
                    <a:pt x="3345" y="4444"/>
                    <a:pt x="3467" y="4261"/>
                    <a:pt x="3335" y="4128"/>
                  </a:cubicBezTo>
                  <a:cubicBezTo>
                    <a:pt x="3140" y="3923"/>
                    <a:pt x="2935" y="3728"/>
                    <a:pt x="2741" y="3524"/>
                  </a:cubicBezTo>
                  <a:cubicBezTo>
                    <a:pt x="2547" y="3319"/>
                    <a:pt x="2396" y="3093"/>
                    <a:pt x="2277" y="2834"/>
                  </a:cubicBezTo>
                  <a:cubicBezTo>
                    <a:pt x="2170" y="2628"/>
                    <a:pt x="2083" y="2305"/>
                    <a:pt x="2309" y="2132"/>
                  </a:cubicBezTo>
                  <a:cubicBezTo>
                    <a:pt x="2359" y="2095"/>
                    <a:pt x="2413" y="2079"/>
                    <a:pt x="2468" y="2079"/>
                  </a:cubicBezTo>
                  <a:cubicBezTo>
                    <a:pt x="2652" y="2079"/>
                    <a:pt x="2852" y="2251"/>
                    <a:pt x="2968" y="2359"/>
                  </a:cubicBezTo>
                  <a:cubicBezTo>
                    <a:pt x="3270" y="2671"/>
                    <a:pt x="3539" y="3028"/>
                    <a:pt x="3798" y="3383"/>
                  </a:cubicBezTo>
                  <a:cubicBezTo>
                    <a:pt x="3927" y="3556"/>
                    <a:pt x="4046" y="3740"/>
                    <a:pt x="4143" y="3934"/>
                  </a:cubicBezTo>
                  <a:cubicBezTo>
                    <a:pt x="4208" y="4042"/>
                    <a:pt x="4284" y="4182"/>
                    <a:pt x="4251" y="4301"/>
                  </a:cubicBezTo>
                  <a:cubicBezTo>
                    <a:pt x="4186" y="4516"/>
                    <a:pt x="3949" y="4678"/>
                    <a:pt x="3798" y="4818"/>
                  </a:cubicBezTo>
                  <a:cubicBezTo>
                    <a:pt x="3679" y="4916"/>
                    <a:pt x="3546" y="5005"/>
                    <a:pt x="3412" y="5005"/>
                  </a:cubicBezTo>
                  <a:cubicBezTo>
                    <a:pt x="3339" y="5005"/>
                    <a:pt x="3266" y="4979"/>
                    <a:pt x="3194" y="4915"/>
                  </a:cubicBezTo>
                  <a:cubicBezTo>
                    <a:pt x="3000" y="4732"/>
                    <a:pt x="2881" y="4462"/>
                    <a:pt x="2719" y="4257"/>
                  </a:cubicBezTo>
                  <a:cubicBezTo>
                    <a:pt x="2547" y="4020"/>
                    <a:pt x="2364" y="3804"/>
                    <a:pt x="2158" y="3589"/>
                  </a:cubicBezTo>
                  <a:cubicBezTo>
                    <a:pt x="1770" y="3157"/>
                    <a:pt x="1339" y="2747"/>
                    <a:pt x="961" y="2305"/>
                  </a:cubicBezTo>
                  <a:cubicBezTo>
                    <a:pt x="778" y="2089"/>
                    <a:pt x="562" y="1852"/>
                    <a:pt x="465" y="1582"/>
                  </a:cubicBezTo>
                  <a:cubicBezTo>
                    <a:pt x="368" y="1323"/>
                    <a:pt x="444" y="1075"/>
                    <a:pt x="627" y="870"/>
                  </a:cubicBezTo>
                  <a:cubicBezTo>
                    <a:pt x="713" y="773"/>
                    <a:pt x="821" y="676"/>
                    <a:pt x="929" y="600"/>
                  </a:cubicBezTo>
                  <a:cubicBezTo>
                    <a:pt x="1032" y="507"/>
                    <a:pt x="1176" y="374"/>
                    <a:pt x="1321" y="374"/>
                  </a:cubicBezTo>
                  <a:cubicBezTo>
                    <a:pt x="1327" y="374"/>
                    <a:pt x="1333" y="374"/>
                    <a:pt x="1339" y="374"/>
                  </a:cubicBezTo>
                  <a:cubicBezTo>
                    <a:pt x="1544" y="385"/>
                    <a:pt x="1760" y="525"/>
                    <a:pt x="1911" y="655"/>
                  </a:cubicBezTo>
                  <a:cubicBezTo>
                    <a:pt x="2288" y="989"/>
                    <a:pt x="2655" y="1312"/>
                    <a:pt x="2989" y="1690"/>
                  </a:cubicBezTo>
                  <a:cubicBezTo>
                    <a:pt x="3028" y="1734"/>
                    <a:pt x="3073" y="1753"/>
                    <a:pt x="3116" y="1753"/>
                  </a:cubicBezTo>
                  <a:cubicBezTo>
                    <a:pt x="3251" y="1753"/>
                    <a:pt x="3371" y="1570"/>
                    <a:pt x="3248" y="1431"/>
                  </a:cubicBezTo>
                  <a:cubicBezTo>
                    <a:pt x="2892" y="1032"/>
                    <a:pt x="2503" y="676"/>
                    <a:pt x="2094" y="331"/>
                  </a:cubicBezTo>
                  <a:cubicBezTo>
                    <a:pt x="1911" y="169"/>
                    <a:pt x="1652" y="51"/>
                    <a:pt x="1414" y="7"/>
                  </a:cubicBezTo>
                  <a:cubicBezTo>
                    <a:pt x="1385" y="3"/>
                    <a:pt x="1356" y="0"/>
                    <a:pt x="1327"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3" name="Google Shape;873;p35"/>
            <p:cNvSpPr/>
            <p:nvPr/>
          </p:nvSpPr>
          <p:spPr>
            <a:xfrm>
              <a:off x="7943400" y="3210638"/>
              <a:ext cx="126500" cy="167175"/>
            </a:xfrm>
            <a:custGeom>
              <a:avLst/>
              <a:gdLst/>
              <a:ahLst/>
              <a:cxnLst/>
              <a:rect l="l" t="t" r="r" b="b"/>
              <a:pathLst>
                <a:path w="5060" h="6687" extrusionOk="0">
                  <a:moveTo>
                    <a:pt x="2950" y="0"/>
                  </a:moveTo>
                  <a:cubicBezTo>
                    <a:pt x="2894" y="0"/>
                    <a:pt x="2845" y="8"/>
                    <a:pt x="2805" y="25"/>
                  </a:cubicBezTo>
                  <a:cubicBezTo>
                    <a:pt x="2104" y="327"/>
                    <a:pt x="1" y="5191"/>
                    <a:pt x="205" y="5537"/>
                  </a:cubicBezTo>
                  <a:cubicBezTo>
                    <a:pt x="379" y="5854"/>
                    <a:pt x="2072" y="6687"/>
                    <a:pt x="2757" y="6687"/>
                  </a:cubicBezTo>
                  <a:cubicBezTo>
                    <a:pt x="2840" y="6687"/>
                    <a:pt x="2908" y="6675"/>
                    <a:pt x="2957" y="6648"/>
                  </a:cubicBezTo>
                  <a:cubicBezTo>
                    <a:pt x="3410" y="6389"/>
                    <a:pt x="5059" y="1535"/>
                    <a:pt x="5016" y="1179"/>
                  </a:cubicBezTo>
                  <a:cubicBezTo>
                    <a:pt x="4967" y="863"/>
                    <a:pt x="3542" y="0"/>
                    <a:pt x="2950"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4" name="Google Shape;874;p35"/>
            <p:cNvSpPr/>
            <p:nvPr/>
          </p:nvSpPr>
          <p:spPr>
            <a:xfrm>
              <a:off x="7976300" y="3210638"/>
              <a:ext cx="93050" cy="98250"/>
            </a:xfrm>
            <a:custGeom>
              <a:avLst/>
              <a:gdLst/>
              <a:ahLst/>
              <a:cxnLst/>
              <a:rect l="l" t="t" r="r" b="b"/>
              <a:pathLst>
                <a:path w="3722" h="3930" extrusionOk="0">
                  <a:moveTo>
                    <a:pt x="1634" y="0"/>
                  </a:moveTo>
                  <a:cubicBezTo>
                    <a:pt x="1578" y="0"/>
                    <a:pt x="1529" y="8"/>
                    <a:pt x="1489" y="25"/>
                  </a:cubicBezTo>
                  <a:cubicBezTo>
                    <a:pt x="1166" y="165"/>
                    <a:pt x="551" y="1265"/>
                    <a:pt x="1" y="2451"/>
                  </a:cubicBezTo>
                  <a:lnTo>
                    <a:pt x="2859" y="3930"/>
                  </a:lnTo>
                  <a:cubicBezTo>
                    <a:pt x="3323" y="2646"/>
                    <a:pt x="3722" y="1351"/>
                    <a:pt x="3700" y="1179"/>
                  </a:cubicBezTo>
                  <a:cubicBezTo>
                    <a:pt x="3651" y="863"/>
                    <a:pt x="2226" y="0"/>
                    <a:pt x="1634" y="0"/>
                  </a:cubicBez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75" name="Google Shape;875;p35"/>
            <p:cNvSpPr/>
            <p:nvPr/>
          </p:nvSpPr>
          <p:spPr>
            <a:xfrm>
              <a:off x="7996800" y="3225538"/>
              <a:ext cx="73100" cy="152100"/>
            </a:xfrm>
            <a:custGeom>
              <a:avLst/>
              <a:gdLst/>
              <a:ahLst/>
              <a:cxnLst/>
              <a:rect l="l" t="t" r="r" b="b"/>
              <a:pathLst>
                <a:path w="2924" h="6084" extrusionOk="0">
                  <a:moveTo>
                    <a:pt x="2266" y="0"/>
                  </a:moveTo>
                  <a:cubicBezTo>
                    <a:pt x="2158" y="486"/>
                    <a:pt x="1974" y="1263"/>
                    <a:pt x="1672" y="2244"/>
                  </a:cubicBezTo>
                  <a:cubicBezTo>
                    <a:pt x="1262" y="3593"/>
                    <a:pt x="356" y="5307"/>
                    <a:pt x="1" y="5966"/>
                  </a:cubicBezTo>
                  <a:cubicBezTo>
                    <a:pt x="241" y="6036"/>
                    <a:pt x="458" y="6084"/>
                    <a:pt x="618" y="6084"/>
                  </a:cubicBezTo>
                  <a:cubicBezTo>
                    <a:pt x="703" y="6084"/>
                    <a:pt x="772" y="6071"/>
                    <a:pt x="821" y="6041"/>
                  </a:cubicBezTo>
                  <a:cubicBezTo>
                    <a:pt x="1274" y="5793"/>
                    <a:pt x="2923" y="939"/>
                    <a:pt x="2880" y="583"/>
                  </a:cubicBezTo>
                  <a:cubicBezTo>
                    <a:pt x="2859" y="453"/>
                    <a:pt x="2600" y="227"/>
                    <a:pt x="2266" y="0"/>
                  </a:cubicBezTo>
                  <a:close/>
                </a:path>
              </a:pathLst>
            </a:custGeom>
            <a:solidFill>
              <a:srgbClr val="A45DAF"/>
            </a:solidFill>
            <a:ln>
              <a:noFill/>
            </a:ln>
          </p:spPr>
          <p:txBody>
            <a:bodyPr spcFirstLastPara="1" wrap="square" lIns="121900" tIns="121900" rIns="121900" bIns="121900" anchor="ctr" anchorCtr="0">
              <a:noAutofit/>
            </a:bodyPr>
            <a:lstStyle/>
            <a:p>
              <a:endParaRPr sz="2400"/>
            </a:p>
          </p:txBody>
        </p:sp>
        <p:sp>
          <p:nvSpPr>
            <p:cNvPr id="876" name="Google Shape;876;p35"/>
            <p:cNvSpPr/>
            <p:nvPr/>
          </p:nvSpPr>
          <p:spPr>
            <a:xfrm>
              <a:off x="7870050" y="3060488"/>
              <a:ext cx="300" cy="300"/>
            </a:xfrm>
            <a:custGeom>
              <a:avLst/>
              <a:gdLst/>
              <a:ahLst/>
              <a:cxnLst/>
              <a:rect l="l" t="t" r="r" b="b"/>
              <a:pathLst>
                <a:path w="12" h="12" extrusionOk="0">
                  <a:moveTo>
                    <a:pt x="11" y="1"/>
                  </a:moveTo>
                  <a:cubicBezTo>
                    <a:pt x="1" y="1"/>
                    <a:pt x="1" y="1"/>
                    <a:pt x="1" y="12"/>
                  </a:cubicBezTo>
                  <a:lnTo>
                    <a:pt x="11"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7" name="Google Shape;877;p35"/>
            <p:cNvSpPr/>
            <p:nvPr/>
          </p:nvSpPr>
          <p:spPr>
            <a:xfrm>
              <a:off x="7856050" y="3034338"/>
              <a:ext cx="30475" cy="26450"/>
            </a:xfrm>
            <a:custGeom>
              <a:avLst/>
              <a:gdLst/>
              <a:ahLst/>
              <a:cxnLst/>
              <a:rect l="l" t="t" r="r" b="b"/>
              <a:pathLst>
                <a:path w="1219" h="1058" extrusionOk="0">
                  <a:moveTo>
                    <a:pt x="636" y="1"/>
                  </a:moveTo>
                  <a:cubicBezTo>
                    <a:pt x="583" y="1"/>
                    <a:pt x="528" y="11"/>
                    <a:pt x="475" y="11"/>
                  </a:cubicBezTo>
                  <a:cubicBezTo>
                    <a:pt x="399" y="11"/>
                    <a:pt x="334" y="54"/>
                    <a:pt x="269" y="87"/>
                  </a:cubicBezTo>
                  <a:cubicBezTo>
                    <a:pt x="205" y="119"/>
                    <a:pt x="161" y="162"/>
                    <a:pt x="129" y="216"/>
                  </a:cubicBezTo>
                  <a:cubicBezTo>
                    <a:pt x="54" y="303"/>
                    <a:pt x="10" y="421"/>
                    <a:pt x="0" y="529"/>
                  </a:cubicBezTo>
                  <a:cubicBezTo>
                    <a:pt x="0" y="605"/>
                    <a:pt x="22" y="670"/>
                    <a:pt x="54" y="723"/>
                  </a:cubicBezTo>
                  <a:cubicBezTo>
                    <a:pt x="75" y="756"/>
                    <a:pt x="97" y="777"/>
                    <a:pt x="118" y="809"/>
                  </a:cubicBezTo>
                  <a:cubicBezTo>
                    <a:pt x="140" y="852"/>
                    <a:pt x="183" y="874"/>
                    <a:pt x="216" y="907"/>
                  </a:cubicBezTo>
                  <a:lnTo>
                    <a:pt x="216" y="917"/>
                  </a:lnTo>
                  <a:lnTo>
                    <a:pt x="226" y="917"/>
                  </a:lnTo>
                  <a:cubicBezTo>
                    <a:pt x="248" y="917"/>
                    <a:pt x="259" y="939"/>
                    <a:pt x="269" y="939"/>
                  </a:cubicBezTo>
                  <a:cubicBezTo>
                    <a:pt x="269" y="960"/>
                    <a:pt x="280" y="960"/>
                    <a:pt x="291" y="972"/>
                  </a:cubicBezTo>
                  <a:cubicBezTo>
                    <a:pt x="295" y="968"/>
                    <a:pt x="299" y="967"/>
                    <a:pt x="304" y="967"/>
                  </a:cubicBezTo>
                  <a:cubicBezTo>
                    <a:pt x="314" y="967"/>
                    <a:pt x="324" y="972"/>
                    <a:pt x="324" y="972"/>
                  </a:cubicBezTo>
                  <a:cubicBezTo>
                    <a:pt x="345" y="1004"/>
                    <a:pt x="367" y="1004"/>
                    <a:pt x="399" y="1004"/>
                  </a:cubicBezTo>
                  <a:cubicBezTo>
                    <a:pt x="410" y="1004"/>
                    <a:pt x="420" y="1015"/>
                    <a:pt x="432" y="1015"/>
                  </a:cubicBezTo>
                  <a:cubicBezTo>
                    <a:pt x="463" y="1031"/>
                    <a:pt x="489" y="1040"/>
                    <a:pt x="517" y="1040"/>
                  </a:cubicBezTo>
                  <a:cubicBezTo>
                    <a:pt x="528" y="1040"/>
                    <a:pt x="538" y="1039"/>
                    <a:pt x="550" y="1036"/>
                  </a:cubicBezTo>
                  <a:cubicBezTo>
                    <a:pt x="561" y="1036"/>
                    <a:pt x="561" y="1036"/>
                    <a:pt x="571" y="1047"/>
                  </a:cubicBezTo>
                  <a:cubicBezTo>
                    <a:pt x="583" y="1047"/>
                    <a:pt x="593" y="1047"/>
                    <a:pt x="604" y="1058"/>
                  </a:cubicBezTo>
                  <a:lnTo>
                    <a:pt x="626" y="1058"/>
                  </a:lnTo>
                  <a:cubicBezTo>
                    <a:pt x="639" y="1044"/>
                    <a:pt x="655" y="1040"/>
                    <a:pt x="672" y="1040"/>
                  </a:cubicBezTo>
                  <a:cubicBezTo>
                    <a:pt x="695" y="1040"/>
                    <a:pt x="719" y="1047"/>
                    <a:pt x="744" y="1047"/>
                  </a:cubicBezTo>
                  <a:lnTo>
                    <a:pt x="755" y="1047"/>
                  </a:lnTo>
                  <a:cubicBezTo>
                    <a:pt x="777" y="1025"/>
                    <a:pt x="809" y="1036"/>
                    <a:pt x="841" y="1025"/>
                  </a:cubicBezTo>
                  <a:cubicBezTo>
                    <a:pt x="863" y="1015"/>
                    <a:pt x="895" y="1004"/>
                    <a:pt x="928" y="993"/>
                  </a:cubicBezTo>
                  <a:cubicBezTo>
                    <a:pt x="936" y="993"/>
                    <a:pt x="938" y="979"/>
                    <a:pt x="944" y="979"/>
                  </a:cubicBezTo>
                  <a:cubicBezTo>
                    <a:pt x="945" y="979"/>
                    <a:pt x="947" y="980"/>
                    <a:pt x="949" y="982"/>
                  </a:cubicBezTo>
                  <a:lnTo>
                    <a:pt x="949" y="972"/>
                  </a:lnTo>
                  <a:cubicBezTo>
                    <a:pt x="953" y="975"/>
                    <a:pt x="955" y="976"/>
                    <a:pt x="957" y="976"/>
                  </a:cubicBezTo>
                  <a:cubicBezTo>
                    <a:pt x="960" y="976"/>
                    <a:pt x="960" y="972"/>
                    <a:pt x="960" y="972"/>
                  </a:cubicBezTo>
                  <a:cubicBezTo>
                    <a:pt x="992" y="960"/>
                    <a:pt x="1014" y="939"/>
                    <a:pt x="1024" y="928"/>
                  </a:cubicBezTo>
                  <a:cubicBezTo>
                    <a:pt x="1057" y="896"/>
                    <a:pt x="1079" y="874"/>
                    <a:pt x="1100" y="842"/>
                  </a:cubicBezTo>
                  <a:cubicBezTo>
                    <a:pt x="1132" y="799"/>
                    <a:pt x="1154" y="745"/>
                    <a:pt x="1175" y="701"/>
                  </a:cubicBezTo>
                  <a:cubicBezTo>
                    <a:pt x="1208" y="637"/>
                    <a:pt x="1219" y="562"/>
                    <a:pt x="1208" y="486"/>
                  </a:cubicBezTo>
                  <a:cubicBezTo>
                    <a:pt x="1197" y="421"/>
                    <a:pt x="1187" y="368"/>
                    <a:pt x="1154" y="324"/>
                  </a:cubicBezTo>
                  <a:cubicBezTo>
                    <a:pt x="1143" y="303"/>
                    <a:pt x="1132" y="281"/>
                    <a:pt x="1143" y="270"/>
                  </a:cubicBezTo>
                  <a:cubicBezTo>
                    <a:pt x="1132" y="248"/>
                    <a:pt x="1111" y="238"/>
                    <a:pt x="1100" y="216"/>
                  </a:cubicBezTo>
                  <a:cubicBezTo>
                    <a:pt x="1079" y="184"/>
                    <a:pt x="1057" y="162"/>
                    <a:pt x="1024" y="141"/>
                  </a:cubicBezTo>
                  <a:cubicBezTo>
                    <a:pt x="1003" y="130"/>
                    <a:pt x="971" y="119"/>
                    <a:pt x="960" y="97"/>
                  </a:cubicBezTo>
                  <a:cubicBezTo>
                    <a:pt x="938" y="76"/>
                    <a:pt x="906" y="65"/>
                    <a:pt x="885" y="65"/>
                  </a:cubicBezTo>
                  <a:cubicBezTo>
                    <a:pt x="798" y="33"/>
                    <a:pt x="722" y="11"/>
                    <a:pt x="63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8" name="Google Shape;878;p35"/>
            <p:cNvSpPr/>
            <p:nvPr/>
          </p:nvSpPr>
          <p:spPr>
            <a:xfrm>
              <a:off x="7886250" y="3038913"/>
              <a:ext cx="275" cy="575"/>
            </a:xfrm>
            <a:custGeom>
              <a:avLst/>
              <a:gdLst/>
              <a:ahLst/>
              <a:cxnLst/>
              <a:rect l="l" t="t" r="r" b="b"/>
              <a:pathLst>
                <a:path w="11" h="23" extrusionOk="0">
                  <a:moveTo>
                    <a:pt x="0" y="1"/>
                  </a:moveTo>
                  <a:lnTo>
                    <a:pt x="0" y="22"/>
                  </a:lnTo>
                  <a:lnTo>
                    <a:pt x="11" y="12"/>
                  </a:lnTo>
                  <a:lnTo>
                    <a:pt x="0"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9" name="Google Shape;879;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0" name="Google Shape;880;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1" name="Google Shape;881;p35"/>
            <p:cNvSpPr/>
            <p:nvPr/>
          </p:nvSpPr>
          <p:spPr>
            <a:xfrm>
              <a:off x="7242000" y="2811588"/>
              <a:ext cx="727325" cy="677050"/>
            </a:xfrm>
            <a:custGeom>
              <a:avLst/>
              <a:gdLst/>
              <a:ahLst/>
              <a:cxnLst/>
              <a:rect l="l" t="t" r="r" b="b"/>
              <a:pathLst>
                <a:path w="29093" h="27082" extrusionOk="0">
                  <a:moveTo>
                    <a:pt x="25195" y="8720"/>
                  </a:moveTo>
                  <a:cubicBezTo>
                    <a:pt x="25237" y="8720"/>
                    <a:pt x="25279" y="8725"/>
                    <a:pt x="25317" y="8738"/>
                  </a:cubicBezTo>
                  <a:cubicBezTo>
                    <a:pt x="25435" y="8770"/>
                    <a:pt x="25554" y="8803"/>
                    <a:pt x="25651" y="8868"/>
                  </a:cubicBezTo>
                  <a:cubicBezTo>
                    <a:pt x="25694" y="8889"/>
                    <a:pt x="25737" y="8921"/>
                    <a:pt x="25781" y="8954"/>
                  </a:cubicBezTo>
                  <a:cubicBezTo>
                    <a:pt x="25792" y="8964"/>
                    <a:pt x="25813" y="8975"/>
                    <a:pt x="25813" y="8986"/>
                  </a:cubicBezTo>
                  <a:cubicBezTo>
                    <a:pt x="25824" y="9007"/>
                    <a:pt x="25835" y="9029"/>
                    <a:pt x="25856" y="9040"/>
                  </a:cubicBezTo>
                  <a:cubicBezTo>
                    <a:pt x="25867" y="9051"/>
                    <a:pt x="25878" y="9062"/>
                    <a:pt x="25878" y="9072"/>
                  </a:cubicBezTo>
                  <a:cubicBezTo>
                    <a:pt x="25878" y="9094"/>
                    <a:pt x="25878" y="9115"/>
                    <a:pt x="25867" y="9126"/>
                  </a:cubicBezTo>
                  <a:cubicBezTo>
                    <a:pt x="25874" y="9121"/>
                    <a:pt x="25881" y="9119"/>
                    <a:pt x="25887" y="9119"/>
                  </a:cubicBezTo>
                  <a:cubicBezTo>
                    <a:pt x="25905" y="9119"/>
                    <a:pt x="25915" y="9142"/>
                    <a:pt x="25932" y="9158"/>
                  </a:cubicBezTo>
                  <a:cubicBezTo>
                    <a:pt x="25953" y="9223"/>
                    <a:pt x="25975" y="9288"/>
                    <a:pt x="25975" y="9364"/>
                  </a:cubicBezTo>
                  <a:cubicBezTo>
                    <a:pt x="25996" y="9472"/>
                    <a:pt x="25975" y="9590"/>
                    <a:pt x="25932" y="9698"/>
                  </a:cubicBezTo>
                  <a:cubicBezTo>
                    <a:pt x="25878" y="9827"/>
                    <a:pt x="25792" y="9957"/>
                    <a:pt x="25673" y="10043"/>
                  </a:cubicBezTo>
                  <a:cubicBezTo>
                    <a:pt x="25537" y="10133"/>
                    <a:pt x="25381" y="10171"/>
                    <a:pt x="25229" y="10171"/>
                  </a:cubicBezTo>
                  <a:cubicBezTo>
                    <a:pt x="25164" y="10171"/>
                    <a:pt x="25099" y="10164"/>
                    <a:pt x="25037" y="10151"/>
                  </a:cubicBezTo>
                  <a:cubicBezTo>
                    <a:pt x="24918" y="10119"/>
                    <a:pt x="24799" y="10076"/>
                    <a:pt x="24702" y="10000"/>
                  </a:cubicBezTo>
                  <a:cubicBezTo>
                    <a:pt x="24605" y="9935"/>
                    <a:pt x="24519" y="9860"/>
                    <a:pt x="24465" y="9752"/>
                  </a:cubicBezTo>
                  <a:cubicBezTo>
                    <a:pt x="24400" y="9633"/>
                    <a:pt x="24368" y="9493"/>
                    <a:pt x="24389" y="9364"/>
                  </a:cubicBezTo>
                  <a:cubicBezTo>
                    <a:pt x="24400" y="9299"/>
                    <a:pt x="24411" y="9223"/>
                    <a:pt x="24443" y="9170"/>
                  </a:cubicBezTo>
                  <a:cubicBezTo>
                    <a:pt x="24497" y="9083"/>
                    <a:pt x="24540" y="8986"/>
                    <a:pt x="24616" y="8932"/>
                  </a:cubicBezTo>
                  <a:cubicBezTo>
                    <a:pt x="24670" y="8889"/>
                    <a:pt x="24713" y="8824"/>
                    <a:pt x="24788" y="8813"/>
                  </a:cubicBezTo>
                  <a:cubicBezTo>
                    <a:pt x="24810" y="8792"/>
                    <a:pt x="24853" y="8781"/>
                    <a:pt x="24886" y="8760"/>
                  </a:cubicBezTo>
                  <a:cubicBezTo>
                    <a:pt x="24950" y="8738"/>
                    <a:pt x="25025" y="8727"/>
                    <a:pt x="25112" y="8727"/>
                  </a:cubicBezTo>
                  <a:cubicBezTo>
                    <a:pt x="25138" y="8723"/>
                    <a:pt x="25167" y="8720"/>
                    <a:pt x="25195" y="8720"/>
                  </a:cubicBezTo>
                  <a:close/>
                  <a:moveTo>
                    <a:pt x="17734" y="23138"/>
                  </a:moveTo>
                  <a:cubicBezTo>
                    <a:pt x="17734" y="23149"/>
                    <a:pt x="17723" y="23149"/>
                    <a:pt x="17734" y="23149"/>
                  </a:cubicBezTo>
                  <a:lnTo>
                    <a:pt x="17734" y="23138"/>
                  </a:lnTo>
                  <a:close/>
                  <a:moveTo>
                    <a:pt x="17626" y="21542"/>
                  </a:moveTo>
                  <a:cubicBezTo>
                    <a:pt x="17766" y="21542"/>
                    <a:pt x="17906" y="21563"/>
                    <a:pt x="18025" y="21628"/>
                  </a:cubicBezTo>
                  <a:cubicBezTo>
                    <a:pt x="18079" y="21661"/>
                    <a:pt x="18133" y="21704"/>
                    <a:pt x="18187" y="21736"/>
                  </a:cubicBezTo>
                  <a:cubicBezTo>
                    <a:pt x="18198" y="21757"/>
                    <a:pt x="18219" y="21769"/>
                    <a:pt x="18219" y="21779"/>
                  </a:cubicBezTo>
                  <a:cubicBezTo>
                    <a:pt x="18230" y="21812"/>
                    <a:pt x="18241" y="21833"/>
                    <a:pt x="18263" y="21855"/>
                  </a:cubicBezTo>
                  <a:cubicBezTo>
                    <a:pt x="18273" y="21865"/>
                    <a:pt x="18284" y="21876"/>
                    <a:pt x="18284" y="21898"/>
                  </a:cubicBezTo>
                  <a:cubicBezTo>
                    <a:pt x="18284" y="21920"/>
                    <a:pt x="18273" y="21941"/>
                    <a:pt x="18251" y="21952"/>
                  </a:cubicBezTo>
                  <a:cubicBezTo>
                    <a:pt x="18241" y="21952"/>
                    <a:pt x="18219" y="21941"/>
                    <a:pt x="18198" y="21920"/>
                  </a:cubicBezTo>
                  <a:cubicBezTo>
                    <a:pt x="18198" y="21908"/>
                    <a:pt x="18187" y="21898"/>
                    <a:pt x="18165" y="21887"/>
                  </a:cubicBezTo>
                  <a:lnTo>
                    <a:pt x="18165" y="21887"/>
                  </a:lnTo>
                  <a:cubicBezTo>
                    <a:pt x="18165" y="21908"/>
                    <a:pt x="18176" y="21920"/>
                    <a:pt x="18187" y="21930"/>
                  </a:cubicBezTo>
                  <a:cubicBezTo>
                    <a:pt x="18198" y="21973"/>
                    <a:pt x="18187" y="22006"/>
                    <a:pt x="18155" y="22006"/>
                  </a:cubicBezTo>
                  <a:cubicBezTo>
                    <a:pt x="18143" y="22006"/>
                    <a:pt x="18133" y="22006"/>
                    <a:pt x="18122" y="21995"/>
                  </a:cubicBezTo>
                  <a:lnTo>
                    <a:pt x="18057" y="21898"/>
                  </a:lnTo>
                  <a:cubicBezTo>
                    <a:pt x="18036" y="21865"/>
                    <a:pt x="18004" y="21844"/>
                    <a:pt x="17982" y="21833"/>
                  </a:cubicBezTo>
                  <a:cubicBezTo>
                    <a:pt x="17949" y="21812"/>
                    <a:pt x="17928" y="21801"/>
                    <a:pt x="17906" y="21779"/>
                  </a:cubicBezTo>
                  <a:cubicBezTo>
                    <a:pt x="17885" y="21757"/>
                    <a:pt x="17841" y="21757"/>
                    <a:pt x="17820" y="21757"/>
                  </a:cubicBezTo>
                  <a:cubicBezTo>
                    <a:pt x="17761" y="21744"/>
                    <a:pt x="17705" y="21735"/>
                    <a:pt x="17649" y="21735"/>
                  </a:cubicBezTo>
                  <a:cubicBezTo>
                    <a:pt x="17613" y="21735"/>
                    <a:pt x="17577" y="21739"/>
                    <a:pt x="17539" y="21747"/>
                  </a:cubicBezTo>
                  <a:cubicBezTo>
                    <a:pt x="17486" y="21757"/>
                    <a:pt x="17432" y="21779"/>
                    <a:pt x="17378" y="21801"/>
                  </a:cubicBezTo>
                  <a:cubicBezTo>
                    <a:pt x="17292" y="21833"/>
                    <a:pt x="17237" y="21898"/>
                    <a:pt x="17184" y="21963"/>
                  </a:cubicBezTo>
                  <a:cubicBezTo>
                    <a:pt x="17130" y="22016"/>
                    <a:pt x="17108" y="22081"/>
                    <a:pt x="17076" y="22157"/>
                  </a:cubicBezTo>
                  <a:cubicBezTo>
                    <a:pt x="17033" y="22275"/>
                    <a:pt x="17022" y="22426"/>
                    <a:pt x="17054" y="22556"/>
                  </a:cubicBezTo>
                  <a:cubicBezTo>
                    <a:pt x="17065" y="22632"/>
                    <a:pt x="17098" y="22718"/>
                    <a:pt x="17151" y="22783"/>
                  </a:cubicBezTo>
                  <a:cubicBezTo>
                    <a:pt x="17173" y="22814"/>
                    <a:pt x="17205" y="22847"/>
                    <a:pt x="17227" y="22890"/>
                  </a:cubicBezTo>
                  <a:cubicBezTo>
                    <a:pt x="17259" y="22934"/>
                    <a:pt x="17302" y="22955"/>
                    <a:pt x="17345" y="22998"/>
                  </a:cubicBezTo>
                  <a:lnTo>
                    <a:pt x="17345" y="23009"/>
                  </a:lnTo>
                  <a:lnTo>
                    <a:pt x="17356" y="23009"/>
                  </a:lnTo>
                  <a:cubicBezTo>
                    <a:pt x="17378" y="23009"/>
                    <a:pt x="17388" y="23030"/>
                    <a:pt x="17400" y="23041"/>
                  </a:cubicBezTo>
                  <a:cubicBezTo>
                    <a:pt x="17400" y="23052"/>
                    <a:pt x="17410" y="23063"/>
                    <a:pt x="17421" y="23063"/>
                  </a:cubicBezTo>
                  <a:cubicBezTo>
                    <a:pt x="17443" y="23063"/>
                    <a:pt x="17464" y="23063"/>
                    <a:pt x="17464" y="23073"/>
                  </a:cubicBezTo>
                  <a:cubicBezTo>
                    <a:pt x="17486" y="23106"/>
                    <a:pt x="17518" y="23106"/>
                    <a:pt x="17551" y="23106"/>
                  </a:cubicBezTo>
                  <a:cubicBezTo>
                    <a:pt x="17561" y="23106"/>
                    <a:pt x="17572" y="23117"/>
                    <a:pt x="17583" y="23117"/>
                  </a:cubicBezTo>
                  <a:cubicBezTo>
                    <a:pt x="17626" y="23138"/>
                    <a:pt x="17669" y="23138"/>
                    <a:pt x="17712" y="23138"/>
                  </a:cubicBezTo>
                  <a:lnTo>
                    <a:pt x="17734" y="23138"/>
                  </a:lnTo>
                  <a:cubicBezTo>
                    <a:pt x="17755" y="23138"/>
                    <a:pt x="17766" y="23149"/>
                    <a:pt x="17777" y="23149"/>
                  </a:cubicBezTo>
                  <a:lnTo>
                    <a:pt x="17798" y="23149"/>
                  </a:lnTo>
                  <a:cubicBezTo>
                    <a:pt x="17820" y="23128"/>
                    <a:pt x="17853" y="23128"/>
                    <a:pt x="17874" y="23128"/>
                  </a:cubicBezTo>
                  <a:lnTo>
                    <a:pt x="17939" y="23128"/>
                  </a:lnTo>
                  <a:cubicBezTo>
                    <a:pt x="17961" y="23095"/>
                    <a:pt x="18004" y="23095"/>
                    <a:pt x="18036" y="23085"/>
                  </a:cubicBezTo>
                  <a:cubicBezTo>
                    <a:pt x="18068" y="23073"/>
                    <a:pt x="18090" y="23041"/>
                    <a:pt x="18122" y="23041"/>
                  </a:cubicBezTo>
                  <a:cubicBezTo>
                    <a:pt x="18143" y="23030"/>
                    <a:pt x="18133" y="23009"/>
                    <a:pt x="18155" y="23009"/>
                  </a:cubicBezTo>
                  <a:cubicBezTo>
                    <a:pt x="18155" y="23009"/>
                    <a:pt x="18165" y="23009"/>
                    <a:pt x="18165" y="22998"/>
                  </a:cubicBezTo>
                  <a:cubicBezTo>
                    <a:pt x="18198" y="22987"/>
                    <a:pt x="18219" y="22966"/>
                    <a:pt x="18230" y="22944"/>
                  </a:cubicBezTo>
                  <a:cubicBezTo>
                    <a:pt x="18263" y="22912"/>
                    <a:pt x="18284" y="22869"/>
                    <a:pt x="18306" y="22836"/>
                  </a:cubicBezTo>
                  <a:cubicBezTo>
                    <a:pt x="18327" y="22783"/>
                    <a:pt x="18349" y="22728"/>
                    <a:pt x="18359" y="22675"/>
                  </a:cubicBezTo>
                  <a:cubicBezTo>
                    <a:pt x="18381" y="22588"/>
                    <a:pt x="18370" y="22502"/>
                    <a:pt x="18338" y="22426"/>
                  </a:cubicBezTo>
                  <a:cubicBezTo>
                    <a:pt x="18316" y="22361"/>
                    <a:pt x="18284" y="22297"/>
                    <a:pt x="18241" y="22254"/>
                  </a:cubicBezTo>
                  <a:cubicBezTo>
                    <a:pt x="18208" y="22232"/>
                    <a:pt x="18208" y="22200"/>
                    <a:pt x="18241" y="22179"/>
                  </a:cubicBezTo>
                  <a:cubicBezTo>
                    <a:pt x="18251" y="22157"/>
                    <a:pt x="18263" y="22146"/>
                    <a:pt x="18263" y="22124"/>
                  </a:cubicBezTo>
                  <a:cubicBezTo>
                    <a:pt x="18269" y="22103"/>
                    <a:pt x="18281" y="22091"/>
                    <a:pt x="18300" y="22091"/>
                  </a:cubicBezTo>
                  <a:cubicBezTo>
                    <a:pt x="18310" y="22091"/>
                    <a:pt x="18322" y="22095"/>
                    <a:pt x="18338" y="22103"/>
                  </a:cubicBezTo>
                  <a:cubicBezTo>
                    <a:pt x="18346" y="22111"/>
                    <a:pt x="18353" y="22118"/>
                    <a:pt x="18357" y="22118"/>
                  </a:cubicBezTo>
                  <a:cubicBezTo>
                    <a:pt x="18358" y="22118"/>
                    <a:pt x="18359" y="22117"/>
                    <a:pt x="18359" y="22114"/>
                  </a:cubicBezTo>
                  <a:cubicBezTo>
                    <a:pt x="18368" y="22108"/>
                    <a:pt x="18377" y="22105"/>
                    <a:pt x="18384" y="22105"/>
                  </a:cubicBezTo>
                  <a:cubicBezTo>
                    <a:pt x="18404" y="22105"/>
                    <a:pt x="18420" y="22123"/>
                    <a:pt x="18435" y="22146"/>
                  </a:cubicBezTo>
                  <a:cubicBezTo>
                    <a:pt x="18478" y="22200"/>
                    <a:pt x="18521" y="22275"/>
                    <a:pt x="18543" y="22340"/>
                  </a:cubicBezTo>
                  <a:cubicBezTo>
                    <a:pt x="18586" y="22469"/>
                    <a:pt x="18597" y="22599"/>
                    <a:pt x="18575" y="22718"/>
                  </a:cubicBezTo>
                  <a:cubicBezTo>
                    <a:pt x="18543" y="22879"/>
                    <a:pt x="18457" y="23030"/>
                    <a:pt x="18327" y="23138"/>
                  </a:cubicBezTo>
                  <a:cubicBezTo>
                    <a:pt x="18175" y="23272"/>
                    <a:pt x="17972" y="23355"/>
                    <a:pt x="17772" y="23355"/>
                  </a:cubicBezTo>
                  <a:cubicBezTo>
                    <a:pt x="17730" y="23355"/>
                    <a:pt x="17688" y="23351"/>
                    <a:pt x="17647" y="23343"/>
                  </a:cubicBezTo>
                  <a:cubicBezTo>
                    <a:pt x="17508" y="23322"/>
                    <a:pt x="17378" y="23268"/>
                    <a:pt x="17270" y="23181"/>
                  </a:cubicBezTo>
                  <a:cubicBezTo>
                    <a:pt x="17162" y="23106"/>
                    <a:pt x="17076" y="23020"/>
                    <a:pt x="17000" y="22912"/>
                  </a:cubicBezTo>
                  <a:cubicBezTo>
                    <a:pt x="16935" y="22793"/>
                    <a:pt x="16871" y="22653"/>
                    <a:pt x="16860" y="22512"/>
                  </a:cubicBezTo>
                  <a:cubicBezTo>
                    <a:pt x="16849" y="22437"/>
                    <a:pt x="16849" y="22361"/>
                    <a:pt x="16860" y="22286"/>
                  </a:cubicBezTo>
                  <a:cubicBezTo>
                    <a:pt x="16882" y="22189"/>
                    <a:pt x="16892" y="22081"/>
                    <a:pt x="16947" y="21984"/>
                  </a:cubicBezTo>
                  <a:cubicBezTo>
                    <a:pt x="16990" y="21920"/>
                    <a:pt x="17022" y="21844"/>
                    <a:pt x="17086" y="21801"/>
                  </a:cubicBezTo>
                  <a:cubicBezTo>
                    <a:pt x="17108" y="21757"/>
                    <a:pt x="17141" y="21736"/>
                    <a:pt x="17162" y="21714"/>
                  </a:cubicBezTo>
                  <a:cubicBezTo>
                    <a:pt x="17237" y="21661"/>
                    <a:pt x="17313" y="21606"/>
                    <a:pt x="17388" y="21585"/>
                  </a:cubicBezTo>
                  <a:cubicBezTo>
                    <a:pt x="17464" y="21563"/>
                    <a:pt x="17551" y="21542"/>
                    <a:pt x="17626" y="21542"/>
                  </a:cubicBezTo>
                  <a:close/>
                  <a:moveTo>
                    <a:pt x="13883" y="1"/>
                  </a:moveTo>
                  <a:cubicBezTo>
                    <a:pt x="13883" y="1"/>
                    <a:pt x="10582" y="3571"/>
                    <a:pt x="8727" y="5750"/>
                  </a:cubicBezTo>
                  <a:cubicBezTo>
                    <a:pt x="4520" y="10680"/>
                    <a:pt x="0" y="18684"/>
                    <a:pt x="0" y="18684"/>
                  </a:cubicBezTo>
                  <a:cubicBezTo>
                    <a:pt x="0" y="18684"/>
                    <a:pt x="4790" y="21467"/>
                    <a:pt x="7217" y="22793"/>
                  </a:cubicBezTo>
                  <a:cubicBezTo>
                    <a:pt x="9568" y="24055"/>
                    <a:pt x="13063" y="26170"/>
                    <a:pt x="15609" y="26957"/>
                  </a:cubicBezTo>
                  <a:cubicBezTo>
                    <a:pt x="15830" y="27019"/>
                    <a:pt x="16059" y="27081"/>
                    <a:pt x="16284" y="27081"/>
                  </a:cubicBezTo>
                  <a:cubicBezTo>
                    <a:pt x="16410" y="27081"/>
                    <a:pt x="16535" y="27061"/>
                    <a:pt x="16655" y="27011"/>
                  </a:cubicBezTo>
                  <a:cubicBezTo>
                    <a:pt x="17000" y="26860"/>
                    <a:pt x="17184" y="26493"/>
                    <a:pt x="17356" y="26158"/>
                  </a:cubicBezTo>
                  <a:cubicBezTo>
                    <a:pt x="19762" y="21326"/>
                    <a:pt x="22858" y="16828"/>
                    <a:pt x="25910" y="12373"/>
                  </a:cubicBezTo>
                  <a:cubicBezTo>
                    <a:pt x="27129" y="10594"/>
                    <a:pt x="28165" y="8695"/>
                    <a:pt x="28995" y="6699"/>
                  </a:cubicBezTo>
                  <a:cubicBezTo>
                    <a:pt x="29049" y="6591"/>
                    <a:pt x="29092" y="6462"/>
                    <a:pt x="29049" y="6344"/>
                  </a:cubicBezTo>
                  <a:cubicBezTo>
                    <a:pt x="29017" y="6224"/>
                    <a:pt x="28898" y="6149"/>
                    <a:pt x="28779" y="6085"/>
                  </a:cubicBezTo>
                  <a:cubicBezTo>
                    <a:pt x="27873" y="5588"/>
                    <a:pt x="26870" y="5318"/>
                    <a:pt x="25900" y="4963"/>
                  </a:cubicBezTo>
                  <a:cubicBezTo>
                    <a:pt x="21811" y="3463"/>
                    <a:pt x="18219" y="421"/>
                    <a:pt x="13883"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2" name="Google Shape;882;p35"/>
            <p:cNvSpPr/>
            <p:nvPr/>
          </p:nvSpPr>
          <p:spPr>
            <a:xfrm>
              <a:off x="7494625" y="2897513"/>
              <a:ext cx="304775" cy="523675"/>
            </a:xfrm>
            <a:custGeom>
              <a:avLst/>
              <a:gdLst/>
              <a:ahLst/>
              <a:cxnLst/>
              <a:rect l="l" t="t" r="r" b="b"/>
              <a:pathLst>
                <a:path w="12191" h="20947" extrusionOk="0">
                  <a:moveTo>
                    <a:pt x="12169" y="0"/>
                  </a:moveTo>
                  <a:cubicBezTo>
                    <a:pt x="12161" y="0"/>
                    <a:pt x="12147" y="9"/>
                    <a:pt x="12127" y="26"/>
                  </a:cubicBezTo>
                  <a:cubicBezTo>
                    <a:pt x="12102" y="51"/>
                    <a:pt x="12084" y="63"/>
                    <a:pt x="12067" y="63"/>
                  </a:cubicBezTo>
                  <a:cubicBezTo>
                    <a:pt x="12062" y="63"/>
                    <a:pt x="12056" y="61"/>
                    <a:pt x="12051" y="59"/>
                  </a:cubicBezTo>
                  <a:cubicBezTo>
                    <a:pt x="12049" y="58"/>
                    <a:pt x="12047" y="58"/>
                    <a:pt x="12045" y="58"/>
                  </a:cubicBezTo>
                  <a:cubicBezTo>
                    <a:pt x="12011" y="58"/>
                    <a:pt x="11937" y="147"/>
                    <a:pt x="11835" y="361"/>
                  </a:cubicBezTo>
                  <a:cubicBezTo>
                    <a:pt x="11641" y="716"/>
                    <a:pt x="11447" y="1083"/>
                    <a:pt x="11264" y="1450"/>
                  </a:cubicBezTo>
                  <a:cubicBezTo>
                    <a:pt x="11027" y="1893"/>
                    <a:pt x="10800" y="2324"/>
                    <a:pt x="10563" y="2755"/>
                  </a:cubicBezTo>
                  <a:cubicBezTo>
                    <a:pt x="10390" y="3058"/>
                    <a:pt x="10229" y="3370"/>
                    <a:pt x="10066" y="3672"/>
                  </a:cubicBezTo>
                  <a:cubicBezTo>
                    <a:pt x="9937" y="3899"/>
                    <a:pt x="9819" y="4125"/>
                    <a:pt x="9700" y="4352"/>
                  </a:cubicBezTo>
                  <a:cubicBezTo>
                    <a:pt x="9613" y="4492"/>
                    <a:pt x="9527" y="4664"/>
                    <a:pt x="9441" y="4805"/>
                  </a:cubicBezTo>
                  <a:cubicBezTo>
                    <a:pt x="9430" y="4837"/>
                    <a:pt x="9409" y="4870"/>
                    <a:pt x="9387" y="4902"/>
                  </a:cubicBezTo>
                  <a:cubicBezTo>
                    <a:pt x="9344" y="4966"/>
                    <a:pt x="9333" y="5021"/>
                    <a:pt x="9290" y="5096"/>
                  </a:cubicBezTo>
                  <a:cubicBezTo>
                    <a:pt x="9182" y="5268"/>
                    <a:pt x="9085" y="5452"/>
                    <a:pt x="8988" y="5625"/>
                  </a:cubicBezTo>
                  <a:cubicBezTo>
                    <a:pt x="8891" y="5797"/>
                    <a:pt x="8783" y="5959"/>
                    <a:pt x="8707" y="6143"/>
                  </a:cubicBezTo>
                  <a:cubicBezTo>
                    <a:pt x="8697" y="6153"/>
                    <a:pt x="8675" y="6196"/>
                    <a:pt x="8654" y="6218"/>
                  </a:cubicBezTo>
                  <a:cubicBezTo>
                    <a:pt x="8535" y="6445"/>
                    <a:pt x="8384" y="6660"/>
                    <a:pt x="8287" y="6898"/>
                  </a:cubicBezTo>
                  <a:cubicBezTo>
                    <a:pt x="8276" y="6919"/>
                    <a:pt x="8244" y="6962"/>
                    <a:pt x="8222" y="7005"/>
                  </a:cubicBezTo>
                  <a:cubicBezTo>
                    <a:pt x="8179" y="7070"/>
                    <a:pt x="8136" y="7135"/>
                    <a:pt x="8103" y="7210"/>
                  </a:cubicBezTo>
                  <a:lnTo>
                    <a:pt x="8103" y="7232"/>
                  </a:lnTo>
                  <a:cubicBezTo>
                    <a:pt x="8095" y="7240"/>
                    <a:pt x="8090" y="7243"/>
                    <a:pt x="8088" y="7243"/>
                  </a:cubicBezTo>
                  <a:cubicBezTo>
                    <a:pt x="8082" y="7243"/>
                    <a:pt x="8096" y="7216"/>
                    <a:pt x="8103" y="7200"/>
                  </a:cubicBezTo>
                  <a:lnTo>
                    <a:pt x="8103" y="7200"/>
                  </a:lnTo>
                  <a:cubicBezTo>
                    <a:pt x="8082" y="7243"/>
                    <a:pt x="8050" y="7275"/>
                    <a:pt x="8028" y="7329"/>
                  </a:cubicBezTo>
                  <a:cubicBezTo>
                    <a:pt x="7909" y="7555"/>
                    <a:pt x="7780" y="7782"/>
                    <a:pt x="7650" y="8008"/>
                  </a:cubicBezTo>
                  <a:cubicBezTo>
                    <a:pt x="7618" y="8084"/>
                    <a:pt x="7564" y="8149"/>
                    <a:pt x="7532" y="8224"/>
                  </a:cubicBezTo>
                  <a:cubicBezTo>
                    <a:pt x="7456" y="8375"/>
                    <a:pt x="7391" y="8516"/>
                    <a:pt x="7283" y="8655"/>
                  </a:cubicBezTo>
                  <a:cubicBezTo>
                    <a:pt x="7251" y="8710"/>
                    <a:pt x="7208" y="8806"/>
                    <a:pt x="7176" y="8882"/>
                  </a:cubicBezTo>
                  <a:lnTo>
                    <a:pt x="7176" y="8871"/>
                  </a:lnTo>
                  <a:cubicBezTo>
                    <a:pt x="7144" y="8936"/>
                    <a:pt x="7100" y="9012"/>
                    <a:pt x="7068" y="9044"/>
                  </a:cubicBezTo>
                  <a:cubicBezTo>
                    <a:pt x="7014" y="9141"/>
                    <a:pt x="6949" y="9238"/>
                    <a:pt x="6895" y="9357"/>
                  </a:cubicBezTo>
                  <a:cubicBezTo>
                    <a:pt x="6895" y="9367"/>
                    <a:pt x="6895" y="9367"/>
                    <a:pt x="6874" y="9400"/>
                  </a:cubicBezTo>
                  <a:cubicBezTo>
                    <a:pt x="6874" y="9400"/>
                    <a:pt x="6863" y="9400"/>
                    <a:pt x="6863" y="9411"/>
                  </a:cubicBezTo>
                  <a:cubicBezTo>
                    <a:pt x="6701" y="9669"/>
                    <a:pt x="6571" y="9939"/>
                    <a:pt x="6399" y="10220"/>
                  </a:cubicBezTo>
                  <a:cubicBezTo>
                    <a:pt x="6281" y="10424"/>
                    <a:pt x="6151" y="10662"/>
                    <a:pt x="6022" y="10889"/>
                  </a:cubicBezTo>
                  <a:cubicBezTo>
                    <a:pt x="5784" y="11299"/>
                    <a:pt x="5547" y="11719"/>
                    <a:pt x="5310" y="12129"/>
                  </a:cubicBezTo>
                  <a:cubicBezTo>
                    <a:pt x="4922" y="12798"/>
                    <a:pt x="4533" y="13466"/>
                    <a:pt x="4134" y="14135"/>
                  </a:cubicBezTo>
                  <a:cubicBezTo>
                    <a:pt x="3929" y="14492"/>
                    <a:pt x="3713" y="14858"/>
                    <a:pt x="3498" y="15214"/>
                  </a:cubicBezTo>
                  <a:cubicBezTo>
                    <a:pt x="3239" y="15645"/>
                    <a:pt x="2990" y="16077"/>
                    <a:pt x="2721" y="16498"/>
                  </a:cubicBezTo>
                  <a:cubicBezTo>
                    <a:pt x="2537" y="16789"/>
                    <a:pt x="2365" y="17091"/>
                    <a:pt x="2182" y="17393"/>
                  </a:cubicBezTo>
                  <a:lnTo>
                    <a:pt x="1351" y="18763"/>
                  </a:lnTo>
                  <a:cubicBezTo>
                    <a:pt x="1264" y="18903"/>
                    <a:pt x="1178" y="19065"/>
                    <a:pt x="1081" y="19195"/>
                  </a:cubicBezTo>
                  <a:cubicBezTo>
                    <a:pt x="984" y="19334"/>
                    <a:pt x="898" y="19475"/>
                    <a:pt x="811" y="19615"/>
                  </a:cubicBezTo>
                  <a:cubicBezTo>
                    <a:pt x="693" y="19799"/>
                    <a:pt x="585" y="19971"/>
                    <a:pt x="466" y="20144"/>
                  </a:cubicBezTo>
                  <a:cubicBezTo>
                    <a:pt x="326" y="20338"/>
                    <a:pt x="207" y="20542"/>
                    <a:pt x="78" y="20748"/>
                  </a:cubicBezTo>
                  <a:cubicBezTo>
                    <a:pt x="13" y="20844"/>
                    <a:pt x="3" y="20888"/>
                    <a:pt x="3" y="20909"/>
                  </a:cubicBezTo>
                  <a:cubicBezTo>
                    <a:pt x="0" y="20923"/>
                    <a:pt x="3" y="20929"/>
                    <a:pt x="10" y="20929"/>
                  </a:cubicBezTo>
                  <a:cubicBezTo>
                    <a:pt x="34" y="20929"/>
                    <a:pt x="114" y="20841"/>
                    <a:pt x="207" y="20705"/>
                  </a:cubicBezTo>
                  <a:cubicBezTo>
                    <a:pt x="250" y="20640"/>
                    <a:pt x="294" y="20575"/>
                    <a:pt x="337" y="20521"/>
                  </a:cubicBezTo>
                  <a:lnTo>
                    <a:pt x="337" y="20521"/>
                  </a:lnTo>
                  <a:cubicBezTo>
                    <a:pt x="305" y="20575"/>
                    <a:pt x="262" y="20650"/>
                    <a:pt x="229" y="20715"/>
                  </a:cubicBezTo>
                  <a:cubicBezTo>
                    <a:pt x="164" y="20813"/>
                    <a:pt x="111" y="20920"/>
                    <a:pt x="121" y="20942"/>
                  </a:cubicBezTo>
                  <a:cubicBezTo>
                    <a:pt x="123" y="20945"/>
                    <a:pt x="125" y="20947"/>
                    <a:pt x="128" y="20947"/>
                  </a:cubicBezTo>
                  <a:cubicBezTo>
                    <a:pt x="146" y="20947"/>
                    <a:pt x="185" y="20899"/>
                    <a:pt x="240" y="20844"/>
                  </a:cubicBezTo>
                  <a:cubicBezTo>
                    <a:pt x="283" y="20791"/>
                    <a:pt x="315" y="20726"/>
                    <a:pt x="358" y="20672"/>
                  </a:cubicBezTo>
                  <a:cubicBezTo>
                    <a:pt x="423" y="20575"/>
                    <a:pt x="477" y="20478"/>
                    <a:pt x="542" y="20391"/>
                  </a:cubicBezTo>
                  <a:cubicBezTo>
                    <a:pt x="585" y="20338"/>
                    <a:pt x="639" y="20262"/>
                    <a:pt x="672" y="20197"/>
                  </a:cubicBezTo>
                  <a:cubicBezTo>
                    <a:pt x="823" y="19960"/>
                    <a:pt x="962" y="19734"/>
                    <a:pt x="1113" y="19497"/>
                  </a:cubicBezTo>
                  <a:cubicBezTo>
                    <a:pt x="1437" y="18979"/>
                    <a:pt x="1750" y="18461"/>
                    <a:pt x="2074" y="17932"/>
                  </a:cubicBezTo>
                  <a:lnTo>
                    <a:pt x="2624" y="17026"/>
                  </a:lnTo>
                  <a:cubicBezTo>
                    <a:pt x="2829" y="16692"/>
                    <a:pt x="3023" y="16368"/>
                    <a:pt x="3217" y="16034"/>
                  </a:cubicBezTo>
                  <a:cubicBezTo>
                    <a:pt x="3314" y="15883"/>
                    <a:pt x="3411" y="15732"/>
                    <a:pt x="3486" y="15581"/>
                  </a:cubicBezTo>
                  <a:cubicBezTo>
                    <a:pt x="3681" y="15300"/>
                    <a:pt x="3843" y="14988"/>
                    <a:pt x="4026" y="14686"/>
                  </a:cubicBezTo>
                  <a:cubicBezTo>
                    <a:pt x="4285" y="14276"/>
                    <a:pt x="4500" y="13855"/>
                    <a:pt x="4771" y="13434"/>
                  </a:cubicBezTo>
                  <a:cubicBezTo>
                    <a:pt x="4943" y="13143"/>
                    <a:pt x="5126" y="12819"/>
                    <a:pt x="5299" y="12507"/>
                  </a:cubicBezTo>
                  <a:cubicBezTo>
                    <a:pt x="5633" y="11956"/>
                    <a:pt x="5946" y="11385"/>
                    <a:pt x="6269" y="10824"/>
                  </a:cubicBezTo>
                  <a:cubicBezTo>
                    <a:pt x="6571" y="10306"/>
                    <a:pt x="6874" y="9788"/>
                    <a:pt x="7165" y="9271"/>
                  </a:cubicBezTo>
                  <a:cubicBezTo>
                    <a:pt x="7478" y="8731"/>
                    <a:pt x="7780" y="8192"/>
                    <a:pt x="8093" y="7653"/>
                  </a:cubicBezTo>
                  <a:cubicBezTo>
                    <a:pt x="8632" y="6692"/>
                    <a:pt x="9172" y="5733"/>
                    <a:pt x="9700" y="4772"/>
                  </a:cubicBezTo>
                  <a:lnTo>
                    <a:pt x="10725" y="2917"/>
                  </a:lnTo>
                  <a:cubicBezTo>
                    <a:pt x="10984" y="2432"/>
                    <a:pt x="11243" y="1946"/>
                    <a:pt x="11501" y="1450"/>
                  </a:cubicBezTo>
                  <a:lnTo>
                    <a:pt x="11955" y="598"/>
                  </a:lnTo>
                  <a:cubicBezTo>
                    <a:pt x="12019" y="469"/>
                    <a:pt x="12084" y="339"/>
                    <a:pt x="12062" y="318"/>
                  </a:cubicBezTo>
                  <a:cubicBezTo>
                    <a:pt x="12051" y="318"/>
                    <a:pt x="12073" y="275"/>
                    <a:pt x="12094" y="220"/>
                  </a:cubicBezTo>
                  <a:cubicBezTo>
                    <a:pt x="12166" y="69"/>
                    <a:pt x="12191" y="0"/>
                    <a:pt x="12169"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3" name="Google Shape;883;p35"/>
            <p:cNvSpPr/>
            <p:nvPr/>
          </p:nvSpPr>
          <p:spPr>
            <a:xfrm>
              <a:off x="7433750" y="2854638"/>
              <a:ext cx="289600" cy="532625"/>
            </a:xfrm>
            <a:custGeom>
              <a:avLst/>
              <a:gdLst/>
              <a:ahLst/>
              <a:cxnLst/>
              <a:rect l="l" t="t" r="r" b="b"/>
              <a:pathLst>
                <a:path w="11584" h="21305" extrusionOk="0">
                  <a:moveTo>
                    <a:pt x="11562" y="0"/>
                  </a:moveTo>
                  <a:cubicBezTo>
                    <a:pt x="11554" y="0"/>
                    <a:pt x="11540" y="9"/>
                    <a:pt x="11520" y="26"/>
                  </a:cubicBezTo>
                  <a:cubicBezTo>
                    <a:pt x="11496" y="50"/>
                    <a:pt x="11477" y="63"/>
                    <a:pt x="11461" y="63"/>
                  </a:cubicBezTo>
                  <a:cubicBezTo>
                    <a:pt x="11455" y="63"/>
                    <a:pt x="11450" y="61"/>
                    <a:pt x="11444" y="58"/>
                  </a:cubicBezTo>
                  <a:cubicBezTo>
                    <a:pt x="11441" y="56"/>
                    <a:pt x="11438" y="55"/>
                    <a:pt x="11434" y="55"/>
                  </a:cubicBezTo>
                  <a:cubicBezTo>
                    <a:pt x="11397" y="55"/>
                    <a:pt x="11325" y="145"/>
                    <a:pt x="11218" y="350"/>
                  </a:cubicBezTo>
                  <a:cubicBezTo>
                    <a:pt x="11013" y="705"/>
                    <a:pt x="10819" y="1072"/>
                    <a:pt x="10614" y="1429"/>
                  </a:cubicBezTo>
                  <a:cubicBezTo>
                    <a:pt x="10377" y="1860"/>
                    <a:pt x="10140" y="2292"/>
                    <a:pt x="9891" y="2723"/>
                  </a:cubicBezTo>
                  <a:cubicBezTo>
                    <a:pt x="9708" y="3025"/>
                    <a:pt x="9546" y="3327"/>
                    <a:pt x="9373" y="3629"/>
                  </a:cubicBezTo>
                  <a:cubicBezTo>
                    <a:pt x="9244" y="3855"/>
                    <a:pt x="9126" y="4071"/>
                    <a:pt x="8996" y="4298"/>
                  </a:cubicBezTo>
                  <a:cubicBezTo>
                    <a:pt x="8910" y="4449"/>
                    <a:pt x="8824" y="4610"/>
                    <a:pt x="8737" y="4751"/>
                  </a:cubicBezTo>
                  <a:cubicBezTo>
                    <a:pt x="8726" y="4783"/>
                    <a:pt x="8704" y="4816"/>
                    <a:pt x="8673" y="4848"/>
                  </a:cubicBezTo>
                  <a:lnTo>
                    <a:pt x="8683" y="4848"/>
                  </a:lnTo>
                  <a:cubicBezTo>
                    <a:pt x="8629" y="4912"/>
                    <a:pt x="8618" y="4967"/>
                    <a:pt x="8575" y="5042"/>
                  </a:cubicBezTo>
                  <a:cubicBezTo>
                    <a:pt x="8467" y="5214"/>
                    <a:pt x="8371" y="5398"/>
                    <a:pt x="8263" y="5571"/>
                  </a:cubicBezTo>
                  <a:cubicBezTo>
                    <a:pt x="8176" y="5743"/>
                    <a:pt x="8057" y="5905"/>
                    <a:pt x="7982" y="6077"/>
                  </a:cubicBezTo>
                  <a:cubicBezTo>
                    <a:pt x="7971" y="6099"/>
                    <a:pt x="7949" y="6132"/>
                    <a:pt x="7928" y="6164"/>
                  </a:cubicBezTo>
                  <a:cubicBezTo>
                    <a:pt x="7798" y="6391"/>
                    <a:pt x="7659" y="6595"/>
                    <a:pt x="7551" y="6832"/>
                  </a:cubicBezTo>
                  <a:cubicBezTo>
                    <a:pt x="7551" y="6854"/>
                    <a:pt x="7508" y="6908"/>
                    <a:pt x="7486" y="6940"/>
                  </a:cubicBezTo>
                  <a:cubicBezTo>
                    <a:pt x="7453" y="7005"/>
                    <a:pt x="7410" y="7070"/>
                    <a:pt x="7367" y="7146"/>
                  </a:cubicBezTo>
                  <a:lnTo>
                    <a:pt x="7367" y="7167"/>
                  </a:lnTo>
                  <a:cubicBezTo>
                    <a:pt x="7359" y="7176"/>
                    <a:pt x="7355" y="7179"/>
                    <a:pt x="7353" y="7179"/>
                  </a:cubicBezTo>
                  <a:cubicBezTo>
                    <a:pt x="7350" y="7179"/>
                    <a:pt x="7367" y="7153"/>
                    <a:pt x="7367" y="7146"/>
                  </a:cubicBezTo>
                  <a:lnTo>
                    <a:pt x="7367" y="7146"/>
                  </a:lnTo>
                  <a:cubicBezTo>
                    <a:pt x="7345" y="7178"/>
                    <a:pt x="7324" y="7221"/>
                    <a:pt x="7292" y="7264"/>
                  </a:cubicBezTo>
                  <a:cubicBezTo>
                    <a:pt x="7173" y="7491"/>
                    <a:pt x="7043" y="7717"/>
                    <a:pt x="6914" y="7944"/>
                  </a:cubicBezTo>
                  <a:cubicBezTo>
                    <a:pt x="6871" y="8019"/>
                    <a:pt x="6828" y="8084"/>
                    <a:pt x="6784" y="8160"/>
                  </a:cubicBezTo>
                  <a:cubicBezTo>
                    <a:pt x="6720" y="8311"/>
                    <a:pt x="6655" y="8450"/>
                    <a:pt x="6547" y="8591"/>
                  </a:cubicBezTo>
                  <a:cubicBezTo>
                    <a:pt x="6504" y="8645"/>
                    <a:pt x="6461" y="8752"/>
                    <a:pt x="6429" y="8817"/>
                  </a:cubicBezTo>
                  <a:lnTo>
                    <a:pt x="6439" y="8807"/>
                  </a:lnTo>
                  <a:lnTo>
                    <a:pt x="6439" y="8807"/>
                  </a:lnTo>
                  <a:cubicBezTo>
                    <a:pt x="6396" y="8872"/>
                    <a:pt x="6364" y="8947"/>
                    <a:pt x="6331" y="8979"/>
                  </a:cubicBezTo>
                  <a:cubicBezTo>
                    <a:pt x="6278" y="9087"/>
                    <a:pt x="6202" y="9184"/>
                    <a:pt x="6159" y="9292"/>
                  </a:cubicBezTo>
                  <a:cubicBezTo>
                    <a:pt x="6148" y="9303"/>
                    <a:pt x="6148" y="9313"/>
                    <a:pt x="6137" y="9335"/>
                  </a:cubicBezTo>
                  <a:lnTo>
                    <a:pt x="6127" y="9346"/>
                  </a:lnTo>
                  <a:cubicBezTo>
                    <a:pt x="5965" y="9605"/>
                    <a:pt x="5825" y="9885"/>
                    <a:pt x="5663" y="10155"/>
                  </a:cubicBezTo>
                  <a:cubicBezTo>
                    <a:pt x="5544" y="10360"/>
                    <a:pt x="5404" y="10608"/>
                    <a:pt x="5286" y="10835"/>
                  </a:cubicBezTo>
                  <a:cubicBezTo>
                    <a:pt x="5059" y="11255"/>
                    <a:pt x="4821" y="11665"/>
                    <a:pt x="4584" y="12086"/>
                  </a:cubicBezTo>
                  <a:lnTo>
                    <a:pt x="3441" y="14114"/>
                  </a:lnTo>
                  <a:lnTo>
                    <a:pt x="2826" y="15214"/>
                  </a:lnTo>
                  <a:cubicBezTo>
                    <a:pt x="2578" y="15646"/>
                    <a:pt x="2352" y="16087"/>
                    <a:pt x="2114" y="16530"/>
                  </a:cubicBezTo>
                  <a:cubicBezTo>
                    <a:pt x="1942" y="16832"/>
                    <a:pt x="1791" y="17145"/>
                    <a:pt x="1640" y="17458"/>
                  </a:cubicBezTo>
                  <a:cubicBezTo>
                    <a:pt x="1391" y="17943"/>
                    <a:pt x="1165" y="18429"/>
                    <a:pt x="949" y="18914"/>
                  </a:cubicBezTo>
                  <a:cubicBezTo>
                    <a:pt x="885" y="19076"/>
                    <a:pt x="820" y="19237"/>
                    <a:pt x="744" y="19388"/>
                  </a:cubicBezTo>
                  <a:cubicBezTo>
                    <a:pt x="669" y="19539"/>
                    <a:pt x="604" y="19690"/>
                    <a:pt x="539" y="19852"/>
                  </a:cubicBezTo>
                  <a:cubicBezTo>
                    <a:pt x="463" y="20047"/>
                    <a:pt x="377" y="20241"/>
                    <a:pt x="302" y="20424"/>
                  </a:cubicBezTo>
                  <a:cubicBezTo>
                    <a:pt x="205" y="20651"/>
                    <a:pt x="118" y="20866"/>
                    <a:pt x="43" y="21104"/>
                  </a:cubicBezTo>
                  <a:cubicBezTo>
                    <a:pt x="0" y="21212"/>
                    <a:pt x="0" y="21255"/>
                    <a:pt x="0" y="21287"/>
                  </a:cubicBezTo>
                  <a:cubicBezTo>
                    <a:pt x="2" y="21299"/>
                    <a:pt x="6" y="21304"/>
                    <a:pt x="12" y="21304"/>
                  </a:cubicBezTo>
                  <a:cubicBezTo>
                    <a:pt x="39" y="21304"/>
                    <a:pt x="100" y="21195"/>
                    <a:pt x="161" y="21028"/>
                  </a:cubicBezTo>
                  <a:cubicBezTo>
                    <a:pt x="194" y="20963"/>
                    <a:pt x="216" y="20888"/>
                    <a:pt x="248" y="20823"/>
                  </a:cubicBezTo>
                  <a:lnTo>
                    <a:pt x="248" y="20823"/>
                  </a:lnTo>
                  <a:cubicBezTo>
                    <a:pt x="226" y="20888"/>
                    <a:pt x="205" y="20963"/>
                    <a:pt x="183" y="21039"/>
                  </a:cubicBezTo>
                  <a:cubicBezTo>
                    <a:pt x="140" y="21147"/>
                    <a:pt x="108" y="21265"/>
                    <a:pt x="129" y="21287"/>
                  </a:cubicBezTo>
                  <a:cubicBezTo>
                    <a:pt x="130" y="21288"/>
                    <a:pt x="132" y="21288"/>
                    <a:pt x="133" y="21288"/>
                  </a:cubicBezTo>
                  <a:cubicBezTo>
                    <a:pt x="147" y="21288"/>
                    <a:pt x="187" y="21236"/>
                    <a:pt x="226" y="21157"/>
                  </a:cubicBezTo>
                  <a:cubicBezTo>
                    <a:pt x="248" y="21104"/>
                    <a:pt x="269" y="21039"/>
                    <a:pt x="302" y="20963"/>
                  </a:cubicBezTo>
                  <a:cubicBezTo>
                    <a:pt x="334" y="20855"/>
                    <a:pt x="377" y="20747"/>
                    <a:pt x="420" y="20661"/>
                  </a:cubicBezTo>
                  <a:cubicBezTo>
                    <a:pt x="453" y="20596"/>
                    <a:pt x="485" y="20521"/>
                    <a:pt x="518" y="20445"/>
                  </a:cubicBezTo>
                  <a:cubicBezTo>
                    <a:pt x="614" y="20186"/>
                    <a:pt x="712" y="19928"/>
                    <a:pt x="820" y="19680"/>
                  </a:cubicBezTo>
                  <a:cubicBezTo>
                    <a:pt x="1067" y="19119"/>
                    <a:pt x="1305" y="18558"/>
                    <a:pt x="1575" y="18019"/>
                  </a:cubicBezTo>
                  <a:cubicBezTo>
                    <a:pt x="1736" y="17695"/>
                    <a:pt x="1887" y="17371"/>
                    <a:pt x="2049" y="17058"/>
                  </a:cubicBezTo>
                  <a:cubicBezTo>
                    <a:pt x="2232" y="16713"/>
                    <a:pt x="2405" y="16379"/>
                    <a:pt x="2589" y="16044"/>
                  </a:cubicBezTo>
                  <a:cubicBezTo>
                    <a:pt x="2664" y="15883"/>
                    <a:pt x="2761" y="15732"/>
                    <a:pt x="2826" y="15570"/>
                  </a:cubicBezTo>
                  <a:cubicBezTo>
                    <a:pt x="3020" y="15289"/>
                    <a:pt x="3171" y="14966"/>
                    <a:pt x="3344" y="14664"/>
                  </a:cubicBezTo>
                  <a:cubicBezTo>
                    <a:pt x="3592" y="14254"/>
                    <a:pt x="3807" y="13822"/>
                    <a:pt x="4056" y="13391"/>
                  </a:cubicBezTo>
                  <a:cubicBezTo>
                    <a:pt x="4239" y="13100"/>
                    <a:pt x="4401" y="12776"/>
                    <a:pt x="4584" y="12463"/>
                  </a:cubicBezTo>
                  <a:cubicBezTo>
                    <a:pt x="4897" y="11902"/>
                    <a:pt x="5221" y="11331"/>
                    <a:pt x="5533" y="10770"/>
                  </a:cubicBezTo>
                  <a:cubicBezTo>
                    <a:pt x="5835" y="10252"/>
                    <a:pt x="6127" y="9734"/>
                    <a:pt x="6429" y="9205"/>
                  </a:cubicBezTo>
                  <a:cubicBezTo>
                    <a:pt x="6731" y="8666"/>
                    <a:pt x="7043" y="8127"/>
                    <a:pt x="7357" y="7587"/>
                  </a:cubicBezTo>
                  <a:cubicBezTo>
                    <a:pt x="7896" y="6638"/>
                    <a:pt x="8446" y="5679"/>
                    <a:pt x="8996" y="4729"/>
                  </a:cubicBezTo>
                  <a:lnTo>
                    <a:pt x="10042" y="2884"/>
                  </a:lnTo>
                  <a:cubicBezTo>
                    <a:pt x="10312" y="2399"/>
                    <a:pt x="10593" y="1925"/>
                    <a:pt x="10862" y="1439"/>
                  </a:cubicBezTo>
                  <a:lnTo>
                    <a:pt x="11326" y="598"/>
                  </a:lnTo>
                  <a:cubicBezTo>
                    <a:pt x="11401" y="468"/>
                    <a:pt x="11466" y="339"/>
                    <a:pt x="11444" y="317"/>
                  </a:cubicBezTo>
                  <a:cubicBezTo>
                    <a:pt x="11434" y="317"/>
                    <a:pt x="11466" y="274"/>
                    <a:pt x="11487" y="221"/>
                  </a:cubicBezTo>
                  <a:cubicBezTo>
                    <a:pt x="11559" y="69"/>
                    <a:pt x="11584" y="0"/>
                    <a:pt x="11562"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4" name="Google Shape;884;p35"/>
            <p:cNvSpPr/>
            <p:nvPr/>
          </p:nvSpPr>
          <p:spPr>
            <a:xfrm>
              <a:off x="7328275" y="2824288"/>
              <a:ext cx="312725" cy="506350"/>
            </a:xfrm>
            <a:custGeom>
              <a:avLst/>
              <a:gdLst/>
              <a:ahLst/>
              <a:cxnLst/>
              <a:rect l="l" t="t" r="r" b="b"/>
              <a:pathLst>
                <a:path w="12509" h="20254" extrusionOk="0">
                  <a:moveTo>
                    <a:pt x="12484" y="0"/>
                  </a:moveTo>
                  <a:cubicBezTo>
                    <a:pt x="12475" y="0"/>
                    <a:pt x="12461" y="7"/>
                    <a:pt x="12438" y="21"/>
                  </a:cubicBezTo>
                  <a:cubicBezTo>
                    <a:pt x="12415" y="37"/>
                    <a:pt x="12397" y="47"/>
                    <a:pt x="12380" y="47"/>
                  </a:cubicBezTo>
                  <a:cubicBezTo>
                    <a:pt x="12374" y="47"/>
                    <a:pt x="12368" y="46"/>
                    <a:pt x="12363" y="43"/>
                  </a:cubicBezTo>
                  <a:cubicBezTo>
                    <a:pt x="12359" y="40"/>
                    <a:pt x="12356" y="39"/>
                    <a:pt x="12352" y="39"/>
                  </a:cubicBezTo>
                  <a:cubicBezTo>
                    <a:pt x="12315" y="39"/>
                    <a:pt x="12242" y="128"/>
                    <a:pt x="12125" y="313"/>
                  </a:cubicBezTo>
                  <a:lnTo>
                    <a:pt x="11478" y="1348"/>
                  </a:lnTo>
                  <a:lnTo>
                    <a:pt x="10701" y="2578"/>
                  </a:lnTo>
                  <a:cubicBezTo>
                    <a:pt x="10518" y="2858"/>
                    <a:pt x="10335" y="3149"/>
                    <a:pt x="10162" y="3441"/>
                  </a:cubicBezTo>
                  <a:cubicBezTo>
                    <a:pt x="10022" y="3657"/>
                    <a:pt x="9893" y="3872"/>
                    <a:pt x="9752" y="4088"/>
                  </a:cubicBezTo>
                  <a:cubicBezTo>
                    <a:pt x="9677" y="4228"/>
                    <a:pt x="9580" y="4390"/>
                    <a:pt x="9483" y="4520"/>
                  </a:cubicBezTo>
                  <a:cubicBezTo>
                    <a:pt x="9472" y="4551"/>
                    <a:pt x="9450" y="4584"/>
                    <a:pt x="9429" y="4616"/>
                  </a:cubicBezTo>
                  <a:cubicBezTo>
                    <a:pt x="9375" y="4681"/>
                    <a:pt x="9364" y="4735"/>
                    <a:pt x="9321" y="4800"/>
                  </a:cubicBezTo>
                  <a:cubicBezTo>
                    <a:pt x="9202" y="4961"/>
                    <a:pt x="9105" y="5134"/>
                    <a:pt x="8997" y="5307"/>
                  </a:cubicBezTo>
                  <a:cubicBezTo>
                    <a:pt x="8900" y="5469"/>
                    <a:pt x="8781" y="5630"/>
                    <a:pt x="8706" y="5803"/>
                  </a:cubicBezTo>
                  <a:cubicBezTo>
                    <a:pt x="8695" y="5814"/>
                    <a:pt x="8663" y="5846"/>
                    <a:pt x="8652" y="5879"/>
                  </a:cubicBezTo>
                  <a:cubicBezTo>
                    <a:pt x="8522" y="6094"/>
                    <a:pt x="8361" y="6299"/>
                    <a:pt x="8264" y="6526"/>
                  </a:cubicBezTo>
                  <a:cubicBezTo>
                    <a:pt x="8253" y="6547"/>
                    <a:pt x="8220" y="6591"/>
                    <a:pt x="8189" y="6634"/>
                  </a:cubicBezTo>
                  <a:cubicBezTo>
                    <a:pt x="8145" y="6687"/>
                    <a:pt x="8113" y="6752"/>
                    <a:pt x="8069" y="6828"/>
                  </a:cubicBezTo>
                  <a:lnTo>
                    <a:pt x="8069" y="6849"/>
                  </a:lnTo>
                  <a:cubicBezTo>
                    <a:pt x="8061" y="6858"/>
                    <a:pt x="8057" y="6861"/>
                    <a:pt x="8054" y="6861"/>
                  </a:cubicBezTo>
                  <a:cubicBezTo>
                    <a:pt x="8048" y="6861"/>
                    <a:pt x="8062" y="6833"/>
                    <a:pt x="8069" y="6817"/>
                  </a:cubicBezTo>
                  <a:lnTo>
                    <a:pt x="8069" y="6817"/>
                  </a:lnTo>
                  <a:cubicBezTo>
                    <a:pt x="8038" y="6849"/>
                    <a:pt x="8016" y="6893"/>
                    <a:pt x="7994" y="6946"/>
                  </a:cubicBezTo>
                  <a:cubicBezTo>
                    <a:pt x="7865" y="7162"/>
                    <a:pt x="7735" y="7378"/>
                    <a:pt x="7595" y="7593"/>
                  </a:cubicBezTo>
                  <a:cubicBezTo>
                    <a:pt x="7552" y="7669"/>
                    <a:pt x="7509" y="7723"/>
                    <a:pt x="7465" y="7809"/>
                  </a:cubicBezTo>
                  <a:cubicBezTo>
                    <a:pt x="7390" y="7950"/>
                    <a:pt x="7326" y="8079"/>
                    <a:pt x="7218" y="8219"/>
                  </a:cubicBezTo>
                  <a:cubicBezTo>
                    <a:pt x="7175" y="8273"/>
                    <a:pt x="7131" y="8370"/>
                    <a:pt x="7099" y="8435"/>
                  </a:cubicBezTo>
                  <a:cubicBezTo>
                    <a:pt x="7067" y="8489"/>
                    <a:pt x="7024" y="8554"/>
                    <a:pt x="6991" y="8597"/>
                  </a:cubicBezTo>
                  <a:lnTo>
                    <a:pt x="6991" y="8586"/>
                  </a:lnTo>
                  <a:cubicBezTo>
                    <a:pt x="6937" y="8694"/>
                    <a:pt x="6861" y="8780"/>
                    <a:pt x="6808" y="8888"/>
                  </a:cubicBezTo>
                  <a:cubicBezTo>
                    <a:pt x="6808" y="8899"/>
                    <a:pt x="6808" y="8909"/>
                    <a:pt x="6797" y="8931"/>
                  </a:cubicBezTo>
                  <a:cubicBezTo>
                    <a:pt x="6786" y="8942"/>
                    <a:pt x="6786" y="8942"/>
                    <a:pt x="6775" y="8942"/>
                  </a:cubicBezTo>
                  <a:cubicBezTo>
                    <a:pt x="6614" y="9201"/>
                    <a:pt x="6473" y="9460"/>
                    <a:pt x="6300" y="9729"/>
                  </a:cubicBezTo>
                  <a:cubicBezTo>
                    <a:pt x="6171" y="9923"/>
                    <a:pt x="6042" y="10161"/>
                    <a:pt x="5912" y="10376"/>
                  </a:cubicBezTo>
                  <a:cubicBezTo>
                    <a:pt x="5675" y="10776"/>
                    <a:pt x="5427" y="11186"/>
                    <a:pt x="5190" y="11584"/>
                  </a:cubicBezTo>
                  <a:lnTo>
                    <a:pt x="3992" y="13526"/>
                  </a:lnTo>
                  <a:cubicBezTo>
                    <a:pt x="3776" y="13871"/>
                    <a:pt x="3561" y="14228"/>
                    <a:pt x="3334" y="14573"/>
                  </a:cubicBezTo>
                  <a:cubicBezTo>
                    <a:pt x="3076" y="14983"/>
                    <a:pt x="2817" y="15403"/>
                    <a:pt x="2547" y="15813"/>
                  </a:cubicBezTo>
                  <a:cubicBezTo>
                    <a:pt x="2364" y="16093"/>
                    <a:pt x="2180" y="16385"/>
                    <a:pt x="1997" y="16676"/>
                  </a:cubicBezTo>
                  <a:cubicBezTo>
                    <a:pt x="1716" y="17118"/>
                    <a:pt x="1425" y="17560"/>
                    <a:pt x="1156" y="18013"/>
                  </a:cubicBezTo>
                  <a:cubicBezTo>
                    <a:pt x="1069" y="18154"/>
                    <a:pt x="983" y="18305"/>
                    <a:pt x="897" y="18445"/>
                  </a:cubicBezTo>
                  <a:cubicBezTo>
                    <a:pt x="799" y="18574"/>
                    <a:pt x="724" y="18725"/>
                    <a:pt x="648" y="18866"/>
                  </a:cubicBezTo>
                  <a:cubicBezTo>
                    <a:pt x="540" y="19049"/>
                    <a:pt x="444" y="19233"/>
                    <a:pt x="346" y="19416"/>
                  </a:cubicBezTo>
                  <a:cubicBezTo>
                    <a:pt x="238" y="19621"/>
                    <a:pt x="142" y="19837"/>
                    <a:pt x="44" y="20052"/>
                  </a:cubicBezTo>
                  <a:cubicBezTo>
                    <a:pt x="1" y="20160"/>
                    <a:pt x="1" y="20204"/>
                    <a:pt x="1" y="20235"/>
                  </a:cubicBezTo>
                  <a:cubicBezTo>
                    <a:pt x="3" y="20248"/>
                    <a:pt x="7" y="20253"/>
                    <a:pt x="14" y="20253"/>
                  </a:cubicBezTo>
                  <a:cubicBezTo>
                    <a:pt x="41" y="20253"/>
                    <a:pt x="103" y="20147"/>
                    <a:pt x="174" y="19998"/>
                  </a:cubicBezTo>
                  <a:cubicBezTo>
                    <a:pt x="206" y="19923"/>
                    <a:pt x="228" y="19858"/>
                    <a:pt x="271" y="19804"/>
                  </a:cubicBezTo>
                  <a:lnTo>
                    <a:pt x="271" y="19804"/>
                  </a:lnTo>
                  <a:cubicBezTo>
                    <a:pt x="249" y="19858"/>
                    <a:pt x="217" y="19933"/>
                    <a:pt x="185" y="19998"/>
                  </a:cubicBezTo>
                  <a:cubicBezTo>
                    <a:pt x="142" y="20106"/>
                    <a:pt x="109" y="20225"/>
                    <a:pt x="120" y="20235"/>
                  </a:cubicBezTo>
                  <a:cubicBezTo>
                    <a:pt x="123" y="20239"/>
                    <a:pt x="127" y="20240"/>
                    <a:pt x="131" y="20240"/>
                  </a:cubicBezTo>
                  <a:cubicBezTo>
                    <a:pt x="152" y="20240"/>
                    <a:pt x="182" y="20192"/>
                    <a:pt x="228" y="20128"/>
                  </a:cubicBezTo>
                  <a:cubicBezTo>
                    <a:pt x="249" y="20074"/>
                    <a:pt x="281" y="20009"/>
                    <a:pt x="314" y="19945"/>
                  </a:cubicBezTo>
                  <a:cubicBezTo>
                    <a:pt x="357" y="19837"/>
                    <a:pt x="400" y="19739"/>
                    <a:pt x="454" y="19653"/>
                  </a:cubicBezTo>
                  <a:cubicBezTo>
                    <a:pt x="497" y="19599"/>
                    <a:pt x="530" y="19524"/>
                    <a:pt x="562" y="19448"/>
                  </a:cubicBezTo>
                  <a:cubicBezTo>
                    <a:pt x="681" y="19211"/>
                    <a:pt x="810" y="18974"/>
                    <a:pt x="940" y="18736"/>
                  </a:cubicBezTo>
                  <a:cubicBezTo>
                    <a:pt x="1242" y="18219"/>
                    <a:pt x="1554" y="17711"/>
                    <a:pt x="1878" y="17215"/>
                  </a:cubicBezTo>
                  <a:cubicBezTo>
                    <a:pt x="2072" y="16924"/>
                    <a:pt x="2256" y="16622"/>
                    <a:pt x="2450" y="16331"/>
                  </a:cubicBezTo>
                  <a:cubicBezTo>
                    <a:pt x="2654" y="16007"/>
                    <a:pt x="2849" y="15695"/>
                    <a:pt x="3054" y="15371"/>
                  </a:cubicBezTo>
                  <a:cubicBezTo>
                    <a:pt x="3140" y="15230"/>
                    <a:pt x="3237" y="15079"/>
                    <a:pt x="3323" y="14928"/>
                  </a:cubicBezTo>
                  <a:cubicBezTo>
                    <a:pt x="3517" y="14659"/>
                    <a:pt x="3690" y="14346"/>
                    <a:pt x="3874" y="14065"/>
                  </a:cubicBezTo>
                  <a:cubicBezTo>
                    <a:pt x="4133" y="13667"/>
                    <a:pt x="4359" y="13257"/>
                    <a:pt x="4629" y="12847"/>
                  </a:cubicBezTo>
                  <a:cubicBezTo>
                    <a:pt x="4812" y="12566"/>
                    <a:pt x="4984" y="12253"/>
                    <a:pt x="5168" y="11951"/>
                  </a:cubicBezTo>
                  <a:cubicBezTo>
                    <a:pt x="5513" y="11412"/>
                    <a:pt x="5826" y="10862"/>
                    <a:pt x="6161" y="10323"/>
                  </a:cubicBezTo>
                  <a:cubicBezTo>
                    <a:pt x="6473" y="9827"/>
                    <a:pt x="6775" y="9319"/>
                    <a:pt x="7088" y="8823"/>
                  </a:cubicBezTo>
                  <a:cubicBezTo>
                    <a:pt x="7401" y="8305"/>
                    <a:pt x="7724" y="7777"/>
                    <a:pt x="8048" y="7259"/>
                  </a:cubicBezTo>
                  <a:cubicBezTo>
                    <a:pt x="8609" y="6342"/>
                    <a:pt x="9181" y="5426"/>
                    <a:pt x="9742" y="4508"/>
                  </a:cubicBezTo>
                  <a:cubicBezTo>
                    <a:pt x="10109" y="3915"/>
                    <a:pt x="10475" y="3322"/>
                    <a:pt x="10852" y="2739"/>
                  </a:cubicBezTo>
                  <a:cubicBezTo>
                    <a:pt x="11133" y="2286"/>
                    <a:pt x="11425" y="1823"/>
                    <a:pt x="11715" y="1370"/>
                  </a:cubicBezTo>
                  <a:lnTo>
                    <a:pt x="12223" y="572"/>
                  </a:lnTo>
                  <a:cubicBezTo>
                    <a:pt x="12298" y="442"/>
                    <a:pt x="12374" y="323"/>
                    <a:pt x="12352" y="301"/>
                  </a:cubicBezTo>
                  <a:cubicBezTo>
                    <a:pt x="12341" y="291"/>
                    <a:pt x="12363" y="258"/>
                    <a:pt x="12395" y="215"/>
                  </a:cubicBezTo>
                  <a:cubicBezTo>
                    <a:pt x="12476" y="63"/>
                    <a:pt x="12508" y="0"/>
                    <a:pt x="1248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5" name="Google Shape;885;p35"/>
            <p:cNvSpPr/>
            <p:nvPr/>
          </p:nvSpPr>
          <p:spPr>
            <a:xfrm>
              <a:off x="7532700" y="2873963"/>
              <a:ext cx="300975" cy="136550"/>
            </a:xfrm>
            <a:custGeom>
              <a:avLst/>
              <a:gdLst/>
              <a:ahLst/>
              <a:cxnLst/>
              <a:rect l="l" t="t" r="r" b="b"/>
              <a:pathLst>
                <a:path w="12039" h="5462" extrusionOk="0">
                  <a:moveTo>
                    <a:pt x="8988" y="3696"/>
                  </a:moveTo>
                  <a:cubicBezTo>
                    <a:pt x="8990" y="3696"/>
                    <a:pt x="8996" y="3699"/>
                    <a:pt x="9002" y="3703"/>
                  </a:cubicBezTo>
                  <a:lnTo>
                    <a:pt x="9002" y="3703"/>
                  </a:lnTo>
                  <a:lnTo>
                    <a:pt x="8996" y="3708"/>
                  </a:lnTo>
                  <a:cubicBezTo>
                    <a:pt x="8987" y="3699"/>
                    <a:pt x="8986" y="3696"/>
                    <a:pt x="8988" y="3696"/>
                  </a:cubicBezTo>
                  <a:close/>
                  <a:moveTo>
                    <a:pt x="67" y="1"/>
                  </a:moveTo>
                  <a:cubicBezTo>
                    <a:pt x="53" y="1"/>
                    <a:pt x="42" y="4"/>
                    <a:pt x="33" y="8"/>
                  </a:cubicBezTo>
                  <a:cubicBezTo>
                    <a:pt x="0" y="30"/>
                    <a:pt x="65" y="83"/>
                    <a:pt x="184" y="127"/>
                  </a:cubicBezTo>
                  <a:cubicBezTo>
                    <a:pt x="227" y="138"/>
                    <a:pt x="270" y="159"/>
                    <a:pt x="314" y="181"/>
                  </a:cubicBezTo>
                  <a:cubicBezTo>
                    <a:pt x="270" y="170"/>
                    <a:pt x="227" y="159"/>
                    <a:pt x="184" y="138"/>
                  </a:cubicBezTo>
                  <a:cubicBezTo>
                    <a:pt x="132" y="130"/>
                    <a:pt x="85" y="117"/>
                    <a:pt x="53" y="117"/>
                  </a:cubicBezTo>
                  <a:cubicBezTo>
                    <a:pt x="39" y="117"/>
                    <a:pt x="29" y="120"/>
                    <a:pt x="22" y="127"/>
                  </a:cubicBezTo>
                  <a:cubicBezTo>
                    <a:pt x="12" y="138"/>
                    <a:pt x="43" y="170"/>
                    <a:pt x="98" y="203"/>
                  </a:cubicBezTo>
                  <a:cubicBezTo>
                    <a:pt x="130" y="224"/>
                    <a:pt x="173" y="235"/>
                    <a:pt x="216" y="246"/>
                  </a:cubicBezTo>
                  <a:cubicBezTo>
                    <a:pt x="281" y="267"/>
                    <a:pt x="345" y="289"/>
                    <a:pt x="400" y="321"/>
                  </a:cubicBezTo>
                  <a:cubicBezTo>
                    <a:pt x="443" y="342"/>
                    <a:pt x="486" y="364"/>
                    <a:pt x="540" y="375"/>
                  </a:cubicBezTo>
                  <a:cubicBezTo>
                    <a:pt x="691" y="429"/>
                    <a:pt x="853" y="472"/>
                    <a:pt x="1014" y="537"/>
                  </a:cubicBezTo>
                  <a:cubicBezTo>
                    <a:pt x="1359" y="666"/>
                    <a:pt x="1716" y="763"/>
                    <a:pt x="2061" y="903"/>
                  </a:cubicBezTo>
                  <a:cubicBezTo>
                    <a:pt x="2266" y="979"/>
                    <a:pt x="2471" y="1044"/>
                    <a:pt x="2675" y="1119"/>
                  </a:cubicBezTo>
                  <a:cubicBezTo>
                    <a:pt x="2891" y="1205"/>
                    <a:pt x="3107" y="1292"/>
                    <a:pt x="3323" y="1368"/>
                  </a:cubicBezTo>
                  <a:cubicBezTo>
                    <a:pt x="3430" y="1411"/>
                    <a:pt x="3528" y="1454"/>
                    <a:pt x="3625" y="1475"/>
                  </a:cubicBezTo>
                  <a:cubicBezTo>
                    <a:pt x="3808" y="1572"/>
                    <a:pt x="4024" y="1637"/>
                    <a:pt x="4218" y="1723"/>
                  </a:cubicBezTo>
                  <a:cubicBezTo>
                    <a:pt x="4477" y="1842"/>
                    <a:pt x="4758" y="1939"/>
                    <a:pt x="5027" y="2058"/>
                  </a:cubicBezTo>
                  <a:cubicBezTo>
                    <a:pt x="5221" y="2144"/>
                    <a:pt x="5426" y="2230"/>
                    <a:pt x="5621" y="2317"/>
                  </a:cubicBezTo>
                  <a:cubicBezTo>
                    <a:pt x="5987" y="2478"/>
                    <a:pt x="6343" y="2629"/>
                    <a:pt x="6710" y="2802"/>
                  </a:cubicBezTo>
                  <a:cubicBezTo>
                    <a:pt x="7033" y="2953"/>
                    <a:pt x="7368" y="3104"/>
                    <a:pt x="7692" y="3266"/>
                  </a:cubicBezTo>
                  <a:cubicBezTo>
                    <a:pt x="8026" y="3439"/>
                    <a:pt x="8371" y="3600"/>
                    <a:pt x="8706" y="3784"/>
                  </a:cubicBezTo>
                  <a:cubicBezTo>
                    <a:pt x="9288" y="4086"/>
                    <a:pt x="9881" y="4398"/>
                    <a:pt x="10463" y="4722"/>
                  </a:cubicBezTo>
                  <a:cubicBezTo>
                    <a:pt x="10841" y="4927"/>
                    <a:pt x="11219" y="5143"/>
                    <a:pt x="11585" y="5359"/>
                  </a:cubicBezTo>
                  <a:cubicBezTo>
                    <a:pt x="11722" y="5440"/>
                    <a:pt x="11830" y="5461"/>
                    <a:pt x="11907" y="5461"/>
                  </a:cubicBezTo>
                  <a:cubicBezTo>
                    <a:pt x="11993" y="5461"/>
                    <a:pt x="12038" y="5434"/>
                    <a:pt x="12038" y="5434"/>
                  </a:cubicBezTo>
                  <a:cubicBezTo>
                    <a:pt x="12038" y="5434"/>
                    <a:pt x="11985" y="5347"/>
                    <a:pt x="11726" y="5186"/>
                  </a:cubicBezTo>
                  <a:cubicBezTo>
                    <a:pt x="11542" y="5089"/>
                    <a:pt x="11359" y="4981"/>
                    <a:pt x="11175" y="4884"/>
                  </a:cubicBezTo>
                  <a:cubicBezTo>
                    <a:pt x="11036" y="4798"/>
                    <a:pt x="10906" y="4722"/>
                    <a:pt x="10765" y="4647"/>
                  </a:cubicBezTo>
                  <a:cubicBezTo>
                    <a:pt x="10669" y="4604"/>
                    <a:pt x="10571" y="4549"/>
                    <a:pt x="10485" y="4496"/>
                  </a:cubicBezTo>
                  <a:cubicBezTo>
                    <a:pt x="10463" y="4484"/>
                    <a:pt x="10442" y="4474"/>
                    <a:pt x="10432" y="4463"/>
                  </a:cubicBezTo>
                  <a:cubicBezTo>
                    <a:pt x="10388" y="4431"/>
                    <a:pt x="10356" y="4431"/>
                    <a:pt x="10302" y="4398"/>
                  </a:cubicBezTo>
                  <a:cubicBezTo>
                    <a:pt x="10205" y="4333"/>
                    <a:pt x="10097" y="4280"/>
                    <a:pt x="9978" y="4215"/>
                  </a:cubicBezTo>
                  <a:cubicBezTo>
                    <a:pt x="9881" y="4161"/>
                    <a:pt x="9784" y="4086"/>
                    <a:pt x="9665" y="4053"/>
                  </a:cubicBezTo>
                  <a:cubicBezTo>
                    <a:pt x="9655" y="4053"/>
                    <a:pt x="9633" y="4031"/>
                    <a:pt x="9612" y="4021"/>
                  </a:cubicBezTo>
                  <a:cubicBezTo>
                    <a:pt x="9482" y="3945"/>
                    <a:pt x="9353" y="3859"/>
                    <a:pt x="9202" y="3816"/>
                  </a:cubicBezTo>
                  <a:cubicBezTo>
                    <a:pt x="9191" y="3805"/>
                    <a:pt x="9159" y="3784"/>
                    <a:pt x="9137" y="3773"/>
                  </a:cubicBezTo>
                  <a:cubicBezTo>
                    <a:pt x="9094" y="3751"/>
                    <a:pt x="9051" y="3719"/>
                    <a:pt x="9008" y="3697"/>
                  </a:cubicBezTo>
                  <a:lnTo>
                    <a:pt x="9002" y="3703"/>
                  </a:lnTo>
                  <a:lnTo>
                    <a:pt x="9002" y="3703"/>
                  </a:lnTo>
                  <a:cubicBezTo>
                    <a:pt x="8982" y="3684"/>
                    <a:pt x="8962" y="3674"/>
                    <a:pt x="8932" y="3654"/>
                  </a:cubicBezTo>
                  <a:cubicBezTo>
                    <a:pt x="8792" y="3600"/>
                    <a:pt x="8651" y="3525"/>
                    <a:pt x="8511" y="3449"/>
                  </a:cubicBezTo>
                  <a:cubicBezTo>
                    <a:pt x="8468" y="3427"/>
                    <a:pt x="8425" y="3395"/>
                    <a:pt x="8371" y="3384"/>
                  </a:cubicBezTo>
                  <a:cubicBezTo>
                    <a:pt x="8274" y="3341"/>
                    <a:pt x="8188" y="3309"/>
                    <a:pt x="8102" y="3244"/>
                  </a:cubicBezTo>
                  <a:cubicBezTo>
                    <a:pt x="8069" y="3223"/>
                    <a:pt x="8004" y="3201"/>
                    <a:pt x="7961" y="3190"/>
                  </a:cubicBezTo>
                  <a:cubicBezTo>
                    <a:pt x="7922" y="3171"/>
                    <a:pt x="7884" y="3160"/>
                    <a:pt x="7860" y="3135"/>
                  </a:cubicBezTo>
                  <a:lnTo>
                    <a:pt x="7860" y="3135"/>
                  </a:lnTo>
                  <a:cubicBezTo>
                    <a:pt x="7862" y="3135"/>
                    <a:pt x="7863" y="3136"/>
                    <a:pt x="7864" y="3137"/>
                  </a:cubicBezTo>
                  <a:lnTo>
                    <a:pt x="7853" y="3125"/>
                  </a:lnTo>
                  <a:lnTo>
                    <a:pt x="7853" y="3125"/>
                  </a:lnTo>
                  <a:cubicBezTo>
                    <a:pt x="7855" y="3129"/>
                    <a:pt x="7858" y="3132"/>
                    <a:pt x="7860" y="3135"/>
                  </a:cubicBezTo>
                  <a:lnTo>
                    <a:pt x="7860" y="3135"/>
                  </a:lnTo>
                  <a:cubicBezTo>
                    <a:pt x="7787" y="3102"/>
                    <a:pt x="7734" y="3060"/>
                    <a:pt x="7659" y="3039"/>
                  </a:cubicBezTo>
                  <a:cubicBezTo>
                    <a:pt x="7659" y="3039"/>
                    <a:pt x="7649" y="3039"/>
                    <a:pt x="7637" y="3029"/>
                  </a:cubicBezTo>
                  <a:cubicBezTo>
                    <a:pt x="7627" y="3029"/>
                    <a:pt x="7627" y="3017"/>
                    <a:pt x="7627" y="3017"/>
                  </a:cubicBezTo>
                  <a:cubicBezTo>
                    <a:pt x="7465" y="2931"/>
                    <a:pt x="7282" y="2866"/>
                    <a:pt x="7109" y="2780"/>
                  </a:cubicBezTo>
                  <a:cubicBezTo>
                    <a:pt x="6990" y="2705"/>
                    <a:pt x="6829" y="2640"/>
                    <a:pt x="6688" y="2586"/>
                  </a:cubicBezTo>
                  <a:lnTo>
                    <a:pt x="5880" y="2230"/>
                  </a:lnTo>
                  <a:lnTo>
                    <a:pt x="5232" y="1950"/>
                  </a:lnTo>
                  <a:lnTo>
                    <a:pt x="4585" y="1680"/>
                  </a:lnTo>
                  <a:cubicBezTo>
                    <a:pt x="4348" y="1572"/>
                    <a:pt x="4110" y="1486"/>
                    <a:pt x="3873" y="1389"/>
                  </a:cubicBezTo>
                  <a:cubicBezTo>
                    <a:pt x="3593" y="1270"/>
                    <a:pt x="3301" y="1162"/>
                    <a:pt x="3021" y="1054"/>
                  </a:cubicBezTo>
                  <a:cubicBezTo>
                    <a:pt x="2826" y="968"/>
                    <a:pt x="2622" y="903"/>
                    <a:pt x="2428" y="828"/>
                  </a:cubicBezTo>
                  <a:cubicBezTo>
                    <a:pt x="2115" y="720"/>
                    <a:pt x="1812" y="601"/>
                    <a:pt x="1500" y="505"/>
                  </a:cubicBezTo>
                  <a:cubicBezTo>
                    <a:pt x="1403" y="472"/>
                    <a:pt x="1306" y="450"/>
                    <a:pt x="1208" y="407"/>
                  </a:cubicBezTo>
                  <a:cubicBezTo>
                    <a:pt x="1122" y="364"/>
                    <a:pt x="1025" y="332"/>
                    <a:pt x="928" y="299"/>
                  </a:cubicBezTo>
                  <a:cubicBezTo>
                    <a:pt x="799" y="256"/>
                    <a:pt x="680" y="213"/>
                    <a:pt x="561" y="170"/>
                  </a:cubicBezTo>
                  <a:cubicBezTo>
                    <a:pt x="432" y="105"/>
                    <a:pt x="292" y="62"/>
                    <a:pt x="151" y="19"/>
                  </a:cubicBezTo>
                  <a:cubicBezTo>
                    <a:pt x="114" y="6"/>
                    <a:pt x="87" y="1"/>
                    <a:pt x="67" y="1"/>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6" name="Google Shape;886;p35"/>
            <p:cNvSpPr/>
            <p:nvPr/>
          </p:nvSpPr>
          <p:spPr>
            <a:xfrm>
              <a:off x="7472300" y="2950213"/>
              <a:ext cx="310825" cy="150675"/>
            </a:xfrm>
            <a:custGeom>
              <a:avLst/>
              <a:gdLst/>
              <a:ahLst/>
              <a:cxnLst/>
              <a:rect l="l" t="t" r="r" b="b"/>
              <a:pathLst>
                <a:path w="12433" h="6027" extrusionOk="0">
                  <a:moveTo>
                    <a:pt x="43" y="0"/>
                  </a:moveTo>
                  <a:cubicBezTo>
                    <a:pt x="0" y="22"/>
                    <a:pt x="54" y="75"/>
                    <a:pt x="162" y="130"/>
                  </a:cubicBezTo>
                  <a:cubicBezTo>
                    <a:pt x="205" y="151"/>
                    <a:pt x="249" y="162"/>
                    <a:pt x="281" y="183"/>
                  </a:cubicBezTo>
                  <a:cubicBezTo>
                    <a:pt x="237" y="183"/>
                    <a:pt x="194" y="162"/>
                    <a:pt x="162" y="140"/>
                  </a:cubicBezTo>
                  <a:cubicBezTo>
                    <a:pt x="115" y="124"/>
                    <a:pt x="67" y="114"/>
                    <a:pt x="37" y="114"/>
                  </a:cubicBezTo>
                  <a:cubicBezTo>
                    <a:pt x="26" y="114"/>
                    <a:pt x="17" y="116"/>
                    <a:pt x="11" y="119"/>
                  </a:cubicBezTo>
                  <a:cubicBezTo>
                    <a:pt x="0" y="130"/>
                    <a:pt x="33" y="162"/>
                    <a:pt x="76" y="194"/>
                  </a:cubicBezTo>
                  <a:cubicBezTo>
                    <a:pt x="108" y="216"/>
                    <a:pt x="141" y="238"/>
                    <a:pt x="184" y="248"/>
                  </a:cubicBezTo>
                  <a:cubicBezTo>
                    <a:pt x="237" y="281"/>
                    <a:pt x="302" y="302"/>
                    <a:pt x="345" y="334"/>
                  </a:cubicBezTo>
                  <a:cubicBezTo>
                    <a:pt x="378" y="356"/>
                    <a:pt x="432" y="377"/>
                    <a:pt x="464" y="399"/>
                  </a:cubicBezTo>
                  <a:cubicBezTo>
                    <a:pt x="615" y="453"/>
                    <a:pt x="755" y="518"/>
                    <a:pt x="896" y="583"/>
                  </a:cubicBezTo>
                  <a:cubicBezTo>
                    <a:pt x="1219" y="723"/>
                    <a:pt x="1543" y="852"/>
                    <a:pt x="1855" y="1003"/>
                  </a:cubicBezTo>
                  <a:cubicBezTo>
                    <a:pt x="2039" y="1079"/>
                    <a:pt x="2222" y="1165"/>
                    <a:pt x="2406" y="1240"/>
                  </a:cubicBezTo>
                  <a:cubicBezTo>
                    <a:pt x="2610" y="1338"/>
                    <a:pt x="2805" y="1424"/>
                    <a:pt x="3010" y="1510"/>
                  </a:cubicBezTo>
                  <a:cubicBezTo>
                    <a:pt x="3096" y="1554"/>
                    <a:pt x="3193" y="1597"/>
                    <a:pt x="3279" y="1629"/>
                  </a:cubicBezTo>
                  <a:cubicBezTo>
                    <a:pt x="3452" y="1726"/>
                    <a:pt x="3646" y="1791"/>
                    <a:pt x="3819" y="1877"/>
                  </a:cubicBezTo>
                  <a:cubicBezTo>
                    <a:pt x="4067" y="1995"/>
                    <a:pt x="4326" y="2093"/>
                    <a:pt x="4574" y="2222"/>
                  </a:cubicBezTo>
                  <a:cubicBezTo>
                    <a:pt x="4746" y="2309"/>
                    <a:pt x="4940" y="2395"/>
                    <a:pt x="5124" y="2481"/>
                  </a:cubicBezTo>
                  <a:cubicBezTo>
                    <a:pt x="5458" y="2632"/>
                    <a:pt x="5793" y="2783"/>
                    <a:pt x="6127" y="2945"/>
                  </a:cubicBezTo>
                  <a:cubicBezTo>
                    <a:pt x="6429" y="3096"/>
                    <a:pt x="6731" y="3236"/>
                    <a:pt x="7044" y="3387"/>
                  </a:cubicBezTo>
                  <a:cubicBezTo>
                    <a:pt x="7357" y="3549"/>
                    <a:pt x="7680" y="3700"/>
                    <a:pt x="7993" y="3862"/>
                  </a:cubicBezTo>
                  <a:cubicBezTo>
                    <a:pt x="8554" y="4142"/>
                    <a:pt x="9104" y="4423"/>
                    <a:pt x="9665" y="4703"/>
                  </a:cubicBezTo>
                  <a:lnTo>
                    <a:pt x="10733" y="5253"/>
                  </a:lnTo>
                  <a:cubicBezTo>
                    <a:pt x="11014" y="5394"/>
                    <a:pt x="11294" y="5545"/>
                    <a:pt x="11575" y="5684"/>
                  </a:cubicBezTo>
                  <a:lnTo>
                    <a:pt x="12060" y="5933"/>
                  </a:lnTo>
                  <a:cubicBezTo>
                    <a:pt x="12127" y="5958"/>
                    <a:pt x="12181" y="5983"/>
                    <a:pt x="12212" y="5983"/>
                  </a:cubicBezTo>
                  <a:cubicBezTo>
                    <a:pt x="12220" y="5983"/>
                    <a:pt x="12227" y="5981"/>
                    <a:pt x="12232" y="5976"/>
                  </a:cubicBezTo>
                  <a:cubicBezTo>
                    <a:pt x="12236" y="5973"/>
                    <a:pt x="12240" y="5971"/>
                    <a:pt x="12245" y="5971"/>
                  </a:cubicBezTo>
                  <a:cubicBezTo>
                    <a:pt x="12256" y="5971"/>
                    <a:pt x="12271" y="5979"/>
                    <a:pt x="12287" y="5987"/>
                  </a:cubicBezTo>
                  <a:cubicBezTo>
                    <a:pt x="12349" y="6013"/>
                    <a:pt x="12388" y="6026"/>
                    <a:pt x="12409" y="6026"/>
                  </a:cubicBezTo>
                  <a:cubicBezTo>
                    <a:pt x="12432" y="6026"/>
                    <a:pt x="12433" y="6010"/>
                    <a:pt x="12416" y="5976"/>
                  </a:cubicBezTo>
                  <a:cubicBezTo>
                    <a:pt x="12405" y="5955"/>
                    <a:pt x="12405" y="5933"/>
                    <a:pt x="12405" y="5922"/>
                  </a:cubicBezTo>
                  <a:cubicBezTo>
                    <a:pt x="12426" y="5879"/>
                    <a:pt x="12373" y="5836"/>
                    <a:pt x="12243" y="5771"/>
                  </a:cubicBezTo>
                  <a:cubicBezTo>
                    <a:pt x="12038" y="5674"/>
                    <a:pt x="11834" y="5566"/>
                    <a:pt x="11618" y="5458"/>
                  </a:cubicBezTo>
                  <a:cubicBezTo>
                    <a:pt x="11369" y="5339"/>
                    <a:pt x="11110" y="5210"/>
                    <a:pt x="10863" y="5080"/>
                  </a:cubicBezTo>
                  <a:cubicBezTo>
                    <a:pt x="10690" y="4984"/>
                    <a:pt x="10518" y="4897"/>
                    <a:pt x="10345" y="4811"/>
                  </a:cubicBezTo>
                  <a:cubicBezTo>
                    <a:pt x="10204" y="4746"/>
                    <a:pt x="10075" y="4682"/>
                    <a:pt x="9945" y="4617"/>
                  </a:cubicBezTo>
                  <a:cubicBezTo>
                    <a:pt x="9859" y="4574"/>
                    <a:pt x="9763" y="4531"/>
                    <a:pt x="9687" y="4476"/>
                  </a:cubicBezTo>
                  <a:cubicBezTo>
                    <a:pt x="9665" y="4476"/>
                    <a:pt x="9643" y="4466"/>
                    <a:pt x="9622" y="4444"/>
                  </a:cubicBezTo>
                  <a:cubicBezTo>
                    <a:pt x="9590" y="4423"/>
                    <a:pt x="9557" y="4423"/>
                    <a:pt x="9514" y="4401"/>
                  </a:cubicBezTo>
                  <a:cubicBezTo>
                    <a:pt x="9417" y="4337"/>
                    <a:pt x="9309" y="4293"/>
                    <a:pt x="9202" y="4239"/>
                  </a:cubicBezTo>
                  <a:cubicBezTo>
                    <a:pt x="9104" y="4186"/>
                    <a:pt x="9018" y="4121"/>
                    <a:pt x="8910" y="4088"/>
                  </a:cubicBezTo>
                  <a:cubicBezTo>
                    <a:pt x="8900" y="4088"/>
                    <a:pt x="8878" y="4066"/>
                    <a:pt x="8856" y="4066"/>
                  </a:cubicBezTo>
                  <a:cubicBezTo>
                    <a:pt x="8727" y="4002"/>
                    <a:pt x="8608" y="3905"/>
                    <a:pt x="8468" y="3872"/>
                  </a:cubicBezTo>
                  <a:cubicBezTo>
                    <a:pt x="8447" y="3872"/>
                    <a:pt x="8425" y="3851"/>
                    <a:pt x="8403" y="3840"/>
                  </a:cubicBezTo>
                  <a:cubicBezTo>
                    <a:pt x="8360" y="3819"/>
                    <a:pt x="8327" y="3797"/>
                    <a:pt x="8284" y="3776"/>
                  </a:cubicBezTo>
                  <a:lnTo>
                    <a:pt x="8274" y="3776"/>
                  </a:lnTo>
                  <a:cubicBezTo>
                    <a:pt x="8267" y="3772"/>
                    <a:pt x="8264" y="3771"/>
                    <a:pt x="8265" y="3771"/>
                  </a:cubicBezTo>
                  <a:lnTo>
                    <a:pt x="8265" y="3771"/>
                  </a:lnTo>
                  <a:cubicBezTo>
                    <a:pt x="8265" y="3771"/>
                    <a:pt x="8277" y="3776"/>
                    <a:pt x="8284" y="3776"/>
                  </a:cubicBezTo>
                  <a:cubicBezTo>
                    <a:pt x="8263" y="3754"/>
                    <a:pt x="8241" y="3743"/>
                    <a:pt x="8209" y="3733"/>
                  </a:cubicBezTo>
                  <a:cubicBezTo>
                    <a:pt x="8080" y="3678"/>
                    <a:pt x="7950" y="3613"/>
                    <a:pt x="7810" y="3549"/>
                  </a:cubicBezTo>
                  <a:cubicBezTo>
                    <a:pt x="7767" y="3527"/>
                    <a:pt x="7735" y="3495"/>
                    <a:pt x="7680" y="3484"/>
                  </a:cubicBezTo>
                  <a:cubicBezTo>
                    <a:pt x="7594" y="3452"/>
                    <a:pt x="7519" y="3419"/>
                    <a:pt x="7433" y="3355"/>
                  </a:cubicBezTo>
                  <a:cubicBezTo>
                    <a:pt x="7400" y="3333"/>
                    <a:pt x="7346" y="3311"/>
                    <a:pt x="7303" y="3311"/>
                  </a:cubicBezTo>
                  <a:cubicBezTo>
                    <a:pt x="7260" y="3290"/>
                    <a:pt x="7227" y="3268"/>
                    <a:pt x="7206" y="3247"/>
                  </a:cubicBezTo>
                  <a:cubicBezTo>
                    <a:pt x="7141" y="3225"/>
                    <a:pt x="7087" y="3182"/>
                    <a:pt x="7023" y="3160"/>
                  </a:cubicBezTo>
                  <a:lnTo>
                    <a:pt x="7001" y="3160"/>
                  </a:lnTo>
                  <a:lnTo>
                    <a:pt x="6990" y="3150"/>
                  </a:lnTo>
                  <a:cubicBezTo>
                    <a:pt x="6839" y="3064"/>
                    <a:pt x="6677" y="2999"/>
                    <a:pt x="6515" y="2913"/>
                  </a:cubicBezTo>
                  <a:cubicBezTo>
                    <a:pt x="6397" y="2848"/>
                    <a:pt x="6246" y="2794"/>
                    <a:pt x="6117" y="2729"/>
                  </a:cubicBezTo>
                  <a:cubicBezTo>
                    <a:pt x="5868" y="2621"/>
                    <a:pt x="5620" y="2503"/>
                    <a:pt x="5372" y="2384"/>
                  </a:cubicBezTo>
                  <a:lnTo>
                    <a:pt x="4175" y="1834"/>
                  </a:lnTo>
                  <a:cubicBezTo>
                    <a:pt x="3959" y="1737"/>
                    <a:pt x="3732" y="1640"/>
                    <a:pt x="3517" y="1542"/>
                  </a:cubicBezTo>
                  <a:cubicBezTo>
                    <a:pt x="3269" y="1413"/>
                    <a:pt x="2999" y="1305"/>
                    <a:pt x="2751" y="1187"/>
                  </a:cubicBezTo>
                  <a:cubicBezTo>
                    <a:pt x="2567" y="1101"/>
                    <a:pt x="2384" y="1025"/>
                    <a:pt x="2201" y="950"/>
                  </a:cubicBezTo>
                  <a:cubicBezTo>
                    <a:pt x="1920" y="820"/>
                    <a:pt x="1651" y="691"/>
                    <a:pt x="1370" y="583"/>
                  </a:cubicBezTo>
                  <a:cubicBezTo>
                    <a:pt x="1273" y="540"/>
                    <a:pt x="1176" y="507"/>
                    <a:pt x="1100" y="464"/>
                  </a:cubicBezTo>
                  <a:cubicBezTo>
                    <a:pt x="1014" y="421"/>
                    <a:pt x="928" y="377"/>
                    <a:pt x="841" y="345"/>
                  </a:cubicBezTo>
                  <a:cubicBezTo>
                    <a:pt x="734" y="302"/>
                    <a:pt x="626" y="248"/>
                    <a:pt x="518" y="194"/>
                  </a:cubicBezTo>
                  <a:cubicBezTo>
                    <a:pt x="400" y="130"/>
                    <a:pt x="270" y="75"/>
                    <a:pt x="151" y="22"/>
                  </a:cubicBezTo>
                  <a:cubicBezTo>
                    <a:pt x="86" y="0"/>
                    <a:pt x="54"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7" name="Google Shape;887;p35"/>
            <p:cNvSpPr/>
            <p:nvPr/>
          </p:nvSpPr>
          <p:spPr>
            <a:xfrm>
              <a:off x="7422125" y="3020138"/>
              <a:ext cx="312975" cy="169600"/>
            </a:xfrm>
            <a:custGeom>
              <a:avLst/>
              <a:gdLst/>
              <a:ahLst/>
              <a:cxnLst/>
              <a:rect l="l" t="t" r="r" b="b"/>
              <a:pathLst>
                <a:path w="12519" h="6784" extrusionOk="0">
                  <a:moveTo>
                    <a:pt x="74" y="0"/>
                  </a:moveTo>
                  <a:cubicBezTo>
                    <a:pt x="62" y="0"/>
                    <a:pt x="53" y="3"/>
                    <a:pt x="44" y="8"/>
                  </a:cubicBezTo>
                  <a:cubicBezTo>
                    <a:pt x="1" y="18"/>
                    <a:pt x="65" y="83"/>
                    <a:pt x="185" y="126"/>
                  </a:cubicBezTo>
                  <a:cubicBezTo>
                    <a:pt x="228" y="148"/>
                    <a:pt x="271" y="159"/>
                    <a:pt x="303" y="180"/>
                  </a:cubicBezTo>
                  <a:cubicBezTo>
                    <a:pt x="260" y="180"/>
                    <a:pt x="216" y="159"/>
                    <a:pt x="173" y="148"/>
                  </a:cubicBezTo>
                  <a:cubicBezTo>
                    <a:pt x="128" y="132"/>
                    <a:pt x="82" y="117"/>
                    <a:pt x="51" y="117"/>
                  </a:cubicBezTo>
                  <a:cubicBezTo>
                    <a:pt x="39" y="117"/>
                    <a:pt x="29" y="120"/>
                    <a:pt x="22" y="126"/>
                  </a:cubicBezTo>
                  <a:cubicBezTo>
                    <a:pt x="12" y="137"/>
                    <a:pt x="44" y="169"/>
                    <a:pt x="98" y="202"/>
                  </a:cubicBezTo>
                  <a:cubicBezTo>
                    <a:pt x="120" y="224"/>
                    <a:pt x="163" y="234"/>
                    <a:pt x="206" y="245"/>
                  </a:cubicBezTo>
                  <a:cubicBezTo>
                    <a:pt x="271" y="277"/>
                    <a:pt x="324" y="299"/>
                    <a:pt x="379" y="331"/>
                  </a:cubicBezTo>
                  <a:cubicBezTo>
                    <a:pt x="422" y="353"/>
                    <a:pt x="465" y="363"/>
                    <a:pt x="508" y="385"/>
                  </a:cubicBezTo>
                  <a:cubicBezTo>
                    <a:pt x="659" y="439"/>
                    <a:pt x="810" y="493"/>
                    <a:pt x="961" y="558"/>
                  </a:cubicBezTo>
                  <a:cubicBezTo>
                    <a:pt x="1123" y="622"/>
                    <a:pt x="1285" y="698"/>
                    <a:pt x="1457" y="763"/>
                  </a:cubicBezTo>
                  <a:cubicBezTo>
                    <a:pt x="1619" y="828"/>
                    <a:pt x="1781" y="892"/>
                    <a:pt x="1942" y="967"/>
                  </a:cubicBezTo>
                  <a:cubicBezTo>
                    <a:pt x="2137" y="1054"/>
                    <a:pt x="2331" y="1140"/>
                    <a:pt x="2514" y="1226"/>
                  </a:cubicBezTo>
                  <a:cubicBezTo>
                    <a:pt x="2719" y="1324"/>
                    <a:pt x="2924" y="1410"/>
                    <a:pt x="3129" y="1507"/>
                  </a:cubicBezTo>
                  <a:cubicBezTo>
                    <a:pt x="3215" y="1550"/>
                    <a:pt x="3313" y="1604"/>
                    <a:pt x="3409" y="1636"/>
                  </a:cubicBezTo>
                  <a:cubicBezTo>
                    <a:pt x="3582" y="1744"/>
                    <a:pt x="3766" y="1820"/>
                    <a:pt x="3949" y="1917"/>
                  </a:cubicBezTo>
                  <a:cubicBezTo>
                    <a:pt x="4197" y="2057"/>
                    <a:pt x="4456" y="2165"/>
                    <a:pt x="4704" y="2316"/>
                  </a:cubicBezTo>
                  <a:cubicBezTo>
                    <a:pt x="4876" y="2413"/>
                    <a:pt x="5071" y="2510"/>
                    <a:pt x="5254" y="2607"/>
                  </a:cubicBezTo>
                  <a:cubicBezTo>
                    <a:pt x="5588" y="2791"/>
                    <a:pt x="5923" y="2963"/>
                    <a:pt x="6257" y="3158"/>
                  </a:cubicBezTo>
                  <a:cubicBezTo>
                    <a:pt x="6559" y="3330"/>
                    <a:pt x="6861" y="3503"/>
                    <a:pt x="7163" y="3686"/>
                  </a:cubicBezTo>
                  <a:cubicBezTo>
                    <a:pt x="7476" y="3870"/>
                    <a:pt x="7789" y="4064"/>
                    <a:pt x="8102" y="4247"/>
                  </a:cubicBezTo>
                  <a:lnTo>
                    <a:pt x="9752" y="5250"/>
                  </a:lnTo>
                  <a:lnTo>
                    <a:pt x="10820" y="5886"/>
                  </a:lnTo>
                  <a:cubicBezTo>
                    <a:pt x="11101" y="6059"/>
                    <a:pt x="11381" y="6221"/>
                    <a:pt x="11662" y="6382"/>
                  </a:cubicBezTo>
                  <a:lnTo>
                    <a:pt x="12147" y="6663"/>
                  </a:lnTo>
                  <a:cubicBezTo>
                    <a:pt x="12204" y="6696"/>
                    <a:pt x="12261" y="6728"/>
                    <a:pt x="12295" y="6728"/>
                  </a:cubicBezTo>
                  <a:cubicBezTo>
                    <a:pt x="12306" y="6728"/>
                    <a:pt x="12314" y="6725"/>
                    <a:pt x="12319" y="6717"/>
                  </a:cubicBezTo>
                  <a:cubicBezTo>
                    <a:pt x="12319" y="6715"/>
                    <a:pt x="12320" y="6714"/>
                    <a:pt x="12323" y="6714"/>
                  </a:cubicBezTo>
                  <a:cubicBezTo>
                    <a:pt x="12332" y="6714"/>
                    <a:pt x="12356" y="6730"/>
                    <a:pt x="12374" y="6739"/>
                  </a:cubicBezTo>
                  <a:cubicBezTo>
                    <a:pt x="12441" y="6767"/>
                    <a:pt x="12482" y="6783"/>
                    <a:pt x="12502" y="6783"/>
                  </a:cubicBezTo>
                  <a:cubicBezTo>
                    <a:pt x="12519" y="6783"/>
                    <a:pt x="12518" y="6770"/>
                    <a:pt x="12503" y="6739"/>
                  </a:cubicBezTo>
                  <a:cubicBezTo>
                    <a:pt x="12492" y="6717"/>
                    <a:pt x="12492" y="6696"/>
                    <a:pt x="12503" y="6674"/>
                  </a:cubicBezTo>
                  <a:cubicBezTo>
                    <a:pt x="12513" y="6641"/>
                    <a:pt x="12470" y="6588"/>
                    <a:pt x="12341" y="6523"/>
                  </a:cubicBezTo>
                  <a:cubicBezTo>
                    <a:pt x="12136" y="6404"/>
                    <a:pt x="11921" y="6286"/>
                    <a:pt x="11715" y="6156"/>
                  </a:cubicBezTo>
                  <a:cubicBezTo>
                    <a:pt x="11456" y="6016"/>
                    <a:pt x="11209" y="5876"/>
                    <a:pt x="10960" y="5725"/>
                  </a:cubicBezTo>
                  <a:cubicBezTo>
                    <a:pt x="10787" y="5617"/>
                    <a:pt x="10615" y="5509"/>
                    <a:pt x="10442" y="5412"/>
                  </a:cubicBezTo>
                  <a:cubicBezTo>
                    <a:pt x="10313" y="5337"/>
                    <a:pt x="10183" y="5261"/>
                    <a:pt x="10044" y="5186"/>
                  </a:cubicBezTo>
                  <a:lnTo>
                    <a:pt x="9785" y="5023"/>
                  </a:lnTo>
                  <a:cubicBezTo>
                    <a:pt x="9763" y="5013"/>
                    <a:pt x="9742" y="5002"/>
                    <a:pt x="9730" y="4991"/>
                  </a:cubicBezTo>
                  <a:cubicBezTo>
                    <a:pt x="9698" y="4959"/>
                    <a:pt x="9655" y="4959"/>
                    <a:pt x="9612" y="4927"/>
                  </a:cubicBezTo>
                  <a:cubicBezTo>
                    <a:pt x="9526" y="4862"/>
                    <a:pt x="9418" y="4797"/>
                    <a:pt x="9310" y="4743"/>
                  </a:cubicBezTo>
                  <a:cubicBezTo>
                    <a:pt x="9213" y="4678"/>
                    <a:pt x="9126" y="4603"/>
                    <a:pt x="9018" y="4570"/>
                  </a:cubicBezTo>
                  <a:cubicBezTo>
                    <a:pt x="9008" y="4560"/>
                    <a:pt x="8987" y="4549"/>
                    <a:pt x="8965" y="4538"/>
                  </a:cubicBezTo>
                  <a:cubicBezTo>
                    <a:pt x="8846" y="4452"/>
                    <a:pt x="8728" y="4354"/>
                    <a:pt x="8577" y="4311"/>
                  </a:cubicBezTo>
                  <a:cubicBezTo>
                    <a:pt x="8565" y="4301"/>
                    <a:pt x="8544" y="4279"/>
                    <a:pt x="8522" y="4268"/>
                  </a:cubicBezTo>
                  <a:cubicBezTo>
                    <a:pt x="8479" y="4236"/>
                    <a:pt x="8447" y="4215"/>
                    <a:pt x="8404" y="4193"/>
                  </a:cubicBezTo>
                  <a:lnTo>
                    <a:pt x="8393" y="4193"/>
                  </a:lnTo>
                  <a:cubicBezTo>
                    <a:pt x="8386" y="4186"/>
                    <a:pt x="8383" y="4184"/>
                    <a:pt x="8384" y="4184"/>
                  </a:cubicBezTo>
                  <a:lnTo>
                    <a:pt x="8384" y="4184"/>
                  </a:lnTo>
                  <a:cubicBezTo>
                    <a:pt x="8384" y="4184"/>
                    <a:pt x="8397" y="4193"/>
                    <a:pt x="8404" y="4193"/>
                  </a:cubicBezTo>
                  <a:cubicBezTo>
                    <a:pt x="8382" y="4172"/>
                    <a:pt x="8361" y="4160"/>
                    <a:pt x="8328" y="4139"/>
                  </a:cubicBezTo>
                  <a:cubicBezTo>
                    <a:pt x="8199" y="4074"/>
                    <a:pt x="8069" y="3999"/>
                    <a:pt x="7940" y="3913"/>
                  </a:cubicBezTo>
                  <a:cubicBezTo>
                    <a:pt x="7897" y="3891"/>
                    <a:pt x="7865" y="3858"/>
                    <a:pt x="7810" y="3837"/>
                  </a:cubicBezTo>
                  <a:cubicBezTo>
                    <a:pt x="7724" y="3805"/>
                    <a:pt x="7638" y="3762"/>
                    <a:pt x="7563" y="3697"/>
                  </a:cubicBezTo>
                  <a:cubicBezTo>
                    <a:pt x="7530" y="3664"/>
                    <a:pt x="7476" y="3643"/>
                    <a:pt x="7433" y="3632"/>
                  </a:cubicBezTo>
                  <a:cubicBezTo>
                    <a:pt x="7400" y="3611"/>
                    <a:pt x="7357" y="3589"/>
                    <a:pt x="7336" y="3567"/>
                  </a:cubicBezTo>
                  <a:cubicBezTo>
                    <a:pt x="7282" y="3535"/>
                    <a:pt x="7228" y="3481"/>
                    <a:pt x="7153" y="3460"/>
                  </a:cubicBezTo>
                  <a:cubicBezTo>
                    <a:pt x="7153" y="3460"/>
                    <a:pt x="7142" y="3460"/>
                    <a:pt x="7131" y="3448"/>
                  </a:cubicBezTo>
                  <a:cubicBezTo>
                    <a:pt x="7120" y="3448"/>
                    <a:pt x="7131" y="3438"/>
                    <a:pt x="7120" y="3438"/>
                  </a:cubicBezTo>
                  <a:cubicBezTo>
                    <a:pt x="6969" y="3341"/>
                    <a:pt x="6808" y="3265"/>
                    <a:pt x="6645" y="3168"/>
                  </a:cubicBezTo>
                  <a:cubicBezTo>
                    <a:pt x="6538" y="3093"/>
                    <a:pt x="6386" y="3017"/>
                    <a:pt x="6257" y="2942"/>
                  </a:cubicBezTo>
                  <a:cubicBezTo>
                    <a:pt x="6009" y="2812"/>
                    <a:pt x="5761" y="2672"/>
                    <a:pt x="5513" y="2542"/>
                  </a:cubicBezTo>
                  <a:cubicBezTo>
                    <a:pt x="5114" y="2316"/>
                    <a:pt x="4715" y="2111"/>
                    <a:pt x="4315" y="1895"/>
                  </a:cubicBezTo>
                  <a:cubicBezTo>
                    <a:pt x="4089" y="1787"/>
                    <a:pt x="3874" y="1669"/>
                    <a:pt x="3658" y="1561"/>
                  </a:cubicBezTo>
                  <a:cubicBezTo>
                    <a:pt x="3388" y="1432"/>
                    <a:pt x="3129" y="1302"/>
                    <a:pt x="2860" y="1173"/>
                  </a:cubicBezTo>
                  <a:cubicBezTo>
                    <a:pt x="2676" y="1087"/>
                    <a:pt x="2493" y="1000"/>
                    <a:pt x="2299" y="924"/>
                  </a:cubicBezTo>
                  <a:lnTo>
                    <a:pt x="1878" y="730"/>
                  </a:lnTo>
                  <a:cubicBezTo>
                    <a:pt x="1727" y="665"/>
                    <a:pt x="1587" y="612"/>
                    <a:pt x="1436" y="547"/>
                  </a:cubicBezTo>
                  <a:cubicBezTo>
                    <a:pt x="1350" y="514"/>
                    <a:pt x="1242" y="482"/>
                    <a:pt x="1155" y="439"/>
                  </a:cubicBezTo>
                  <a:cubicBezTo>
                    <a:pt x="1069" y="385"/>
                    <a:pt x="983" y="353"/>
                    <a:pt x="885" y="320"/>
                  </a:cubicBezTo>
                  <a:cubicBezTo>
                    <a:pt x="767" y="277"/>
                    <a:pt x="659" y="224"/>
                    <a:pt x="551" y="180"/>
                  </a:cubicBezTo>
                  <a:cubicBezTo>
                    <a:pt x="422" y="116"/>
                    <a:pt x="292" y="73"/>
                    <a:pt x="152" y="18"/>
                  </a:cubicBezTo>
                  <a:cubicBezTo>
                    <a:pt x="114" y="6"/>
                    <a:pt x="91" y="0"/>
                    <a:pt x="7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8" name="Google Shape;888;p35"/>
            <p:cNvSpPr/>
            <p:nvPr/>
          </p:nvSpPr>
          <p:spPr>
            <a:xfrm>
              <a:off x="7373325" y="3115513"/>
              <a:ext cx="308400" cy="166875"/>
            </a:xfrm>
            <a:custGeom>
              <a:avLst/>
              <a:gdLst/>
              <a:ahLst/>
              <a:cxnLst/>
              <a:rect l="l" t="t" r="r" b="b"/>
              <a:pathLst>
                <a:path w="12336" h="6675" extrusionOk="0">
                  <a:moveTo>
                    <a:pt x="8158" y="4292"/>
                  </a:moveTo>
                  <a:cubicBezTo>
                    <a:pt x="8160" y="4292"/>
                    <a:pt x="8168" y="4296"/>
                    <a:pt x="8174" y="4302"/>
                  </a:cubicBezTo>
                  <a:lnTo>
                    <a:pt x="8174" y="4302"/>
                  </a:lnTo>
                  <a:cubicBezTo>
                    <a:pt x="8171" y="4305"/>
                    <a:pt x="8166" y="4305"/>
                    <a:pt x="8166" y="4305"/>
                  </a:cubicBezTo>
                  <a:cubicBezTo>
                    <a:pt x="8157" y="4295"/>
                    <a:pt x="8155" y="4292"/>
                    <a:pt x="8158" y="4292"/>
                  </a:cubicBezTo>
                  <a:close/>
                  <a:moveTo>
                    <a:pt x="44" y="0"/>
                  </a:moveTo>
                  <a:cubicBezTo>
                    <a:pt x="1" y="11"/>
                    <a:pt x="54" y="76"/>
                    <a:pt x="162" y="141"/>
                  </a:cubicBezTo>
                  <a:cubicBezTo>
                    <a:pt x="205" y="162"/>
                    <a:pt x="248" y="184"/>
                    <a:pt x="270" y="206"/>
                  </a:cubicBezTo>
                  <a:cubicBezTo>
                    <a:pt x="238" y="194"/>
                    <a:pt x="195" y="173"/>
                    <a:pt x="152" y="151"/>
                  </a:cubicBezTo>
                  <a:cubicBezTo>
                    <a:pt x="110" y="135"/>
                    <a:pt x="62" y="112"/>
                    <a:pt x="33" y="112"/>
                  </a:cubicBezTo>
                  <a:cubicBezTo>
                    <a:pt x="24" y="112"/>
                    <a:pt x="16" y="114"/>
                    <a:pt x="11" y="119"/>
                  </a:cubicBezTo>
                  <a:cubicBezTo>
                    <a:pt x="1" y="130"/>
                    <a:pt x="22" y="162"/>
                    <a:pt x="65" y="194"/>
                  </a:cubicBezTo>
                  <a:cubicBezTo>
                    <a:pt x="97" y="227"/>
                    <a:pt x="130" y="237"/>
                    <a:pt x="173" y="259"/>
                  </a:cubicBezTo>
                  <a:cubicBezTo>
                    <a:pt x="227" y="292"/>
                    <a:pt x="292" y="324"/>
                    <a:pt x="335" y="367"/>
                  </a:cubicBezTo>
                  <a:cubicBezTo>
                    <a:pt x="368" y="388"/>
                    <a:pt x="411" y="410"/>
                    <a:pt x="454" y="432"/>
                  </a:cubicBezTo>
                  <a:cubicBezTo>
                    <a:pt x="594" y="508"/>
                    <a:pt x="734" y="572"/>
                    <a:pt x="874" y="659"/>
                  </a:cubicBezTo>
                  <a:cubicBezTo>
                    <a:pt x="1187" y="820"/>
                    <a:pt x="1500" y="971"/>
                    <a:pt x="1813" y="1144"/>
                  </a:cubicBezTo>
                  <a:cubicBezTo>
                    <a:pt x="1986" y="1241"/>
                    <a:pt x="2180" y="1338"/>
                    <a:pt x="2352" y="1435"/>
                  </a:cubicBezTo>
                  <a:cubicBezTo>
                    <a:pt x="2546" y="1532"/>
                    <a:pt x="2751" y="1640"/>
                    <a:pt x="2945" y="1737"/>
                  </a:cubicBezTo>
                  <a:cubicBezTo>
                    <a:pt x="3031" y="1791"/>
                    <a:pt x="3129" y="1834"/>
                    <a:pt x="3215" y="1877"/>
                  </a:cubicBezTo>
                  <a:cubicBezTo>
                    <a:pt x="3377" y="1985"/>
                    <a:pt x="3571" y="2061"/>
                    <a:pt x="3743" y="2169"/>
                  </a:cubicBezTo>
                  <a:cubicBezTo>
                    <a:pt x="3981" y="2298"/>
                    <a:pt x="4240" y="2416"/>
                    <a:pt x="4488" y="2557"/>
                  </a:cubicBezTo>
                  <a:cubicBezTo>
                    <a:pt x="4661" y="2654"/>
                    <a:pt x="4855" y="2740"/>
                    <a:pt x="5027" y="2848"/>
                  </a:cubicBezTo>
                  <a:cubicBezTo>
                    <a:pt x="5361" y="3020"/>
                    <a:pt x="5696" y="3183"/>
                    <a:pt x="6020" y="3366"/>
                  </a:cubicBezTo>
                  <a:cubicBezTo>
                    <a:pt x="6322" y="3528"/>
                    <a:pt x="6634" y="3689"/>
                    <a:pt x="6936" y="3862"/>
                  </a:cubicBezTo>
                  <a:cubicBezTo>
                    <a:pt x="7249" y="4034"/>
                    <a:pt x="7562" y="4197"/>
                    <a:pt x="7885" y="4369"/>
                  </a:cubicBezTo>
                  <a:cubicBezTo>
                    <a:pt x="8436" y="4682"/>
                    <a:pt x="8997" y="4984"/>
                    <a:pt x="9547" y="5286"/>
                  </a:cubicBezTo>
                  <a:cubicBezTo>
                    <a:pt x="9913" y="5480"/>
                    <a:pt x="10270" y="5674"/>
                    <a:pt x="10625" y="5868"/>
                  </a:cubicBezTo>
                  <a:cubicBezTo>
                    <a:pt x="10906" y="6019"/>
                    <a:pt x="11186" y="6160"/>
                    <a:pt x="11467" y="6311"/>
                  </a:cubicBezTo>
                  <a:cubicBezTo>
                    <a:pt x="11639" y="6397"/>
                    <a:pt x="11801" y="6483"/>
                    <a:pt x="11963" y="6570"/>
                  </a:cubicBezTo>
                  <a:cubicBezTo>
                    <a:pt x="12022" y="6603"/>
                    <a:pt x="12081" y="6630"/>
                    <a:pt x="12114" y="6630"/>
                  </a:cubicBezTo>
                  <a:cubicBezTo>
                    <a:pt x="12123" y="6630"/>
                    <a:pt x="12131" y="6628"/>
                    <a:pt x="12135" y="6623"/>
                  </a:cubicBezTo>
                  <a:cubicBezTo>
                    <a:pt x="12135" y="6620"/>
                    <a:pt x="12138" y="6619"/>
                    <a:pt x="12143" y="6619"/>
                  </a:cubicBezTo>
                  <a:cubicBezTo>
                    <a:pt x="12154" y="6619"/>
                    <a:pt x="12174" y="6626"/>
                    <a:pt x="12190" y="6634"/>
                  </a:cubicBezTo>
                  <a:cubicBezTo>
                    <a:pt x="12255" y="6661"/>
                    <a:pt x="12295" y="6675"/>
                    <a:pt x="12315" y="6675"/>
                  </a:cubicBezTo>
                  <a:cubicBezTo>
                    <a:pt x="12335" y="6675"/>
                    <a:pt x="12335" y="6661"/>
                    <a:pt x="12319" y="6634"/>
                  </a:cubicBezTo>
                  <a:cubicBezTo>
                    <a:pt x="12308" y="6602"/>
                    <a:pt x="12308" y="6580"/>
                    <a:pt x="12308" y="6570"/>
                  </a:cubicBezTo>
                  <a:cubicBezTo>
                    <a:pt x="12330" y="6527"/>
                    <a:pt x="12276" y="6483"/>
                    <a:pt x="12147" y="6419"/>
                  </a:cubicBezTo>
                  <a:cubicBezTo>
                    <a:pt x="11941" y="6311"/>
                    <a:pt x="11726" y="6203"/>
                    <a:pt x="11521" y="6095"/>
                  </a:cubicBezTo>
                  <a:cubicBezTo>
                    <a:pt x="11262" y="5966"/>
                    <a:pt x="11014" y="5825"/>
                    <a:pt x="10755" y="5685"/>
                  </a:cubicBezTo>
                  <a:cubicBezTo>
                    <a:pt x="10582" y="5599"/>
                    <a:pt x="10410" y="5501"/>
                    <a:pt x="10237" y="5405"/>
                  </a:cubicBezTo>
                  <a:cubicBezTo>
                    <a:pt x="10097" y="5340"/>
                    <a:pt x="9968" y="5264"/>
                    <a:pt x="9838" y="5199"/>
                  </a:cubicBezTo>
                  <a:cubicBezTo>
                    <a:pt x="9752" y="5156"/>
                    <a:pt x="9654" y="5113"/>
                    <a:pt x="9579" y="5060"/>
                  </a:cubicBezTo>
                  <a:lnTo>
                    <a:pt x="9515" y="5027"/>
                  </a:lnTo>
                  <a:cubicBezTo>
                    <a:pt x="9482" y="4995"/>
                    <a:pt x="9439" y="4995"/>
                    <a:pt x="9407" y="4973"/>
                  </a:cubicBezTo>
                  <a:cubicBezTo>
                    <a:pt x="9309" y="4909"/>
                    <a:pt x="9201" y="4854"/>
                    <a:pt x="9094" y="4801"/>
                  </a:cubicBezTo>
                  <a:cubicBezTo>
                    <a:pt x="8997" y="4746"/>
                    <a:pt x="8911" y="4671"/>
                    <a:pt x="8803" y="4638"/>
                  </a:cubicBezTo>
                  <a:cubicBezTo>
                    <a:pt x="8792" y="4638"/>
                    <a:pt x="8770" y="4617"/>
                    <a:pt x="8748" y="4607"/>
                  </a:cubicBezTo>
                  <a:cubicBezTo>
                    <a:pt x="8619" y="4542"/>
                    <a:pt x="8501" y="4444"/>
                    <a:pt x="8360" y="4401"/>
                  </a:cubicBezTo>
                  <a:cubicBezTo>
                    <a:pt x="8350" y="4401"/>
                    <a:pt x="8317" y="4380"/>
                    <a:pt x="8295" y="4369"/>
                  </a:cubicBezTo>
                  <a:cubicBezTo>
                    <a:pt x="8252" y="4348"/>
                    <a:pt x="8220" y="4315"/>
                    <a:pt x="8177" y="4293"/>
                  </a:cubicBezTo>
                  <a:cubicBezTo>
                    <a:pt x="8177" y="4297"/>
                    <a:pt x="8176" y="4300"/>
                    <a:pt x="8174" y="4301"/>
                  </a:cubicBezTo>
                  <a:lnTo>
                    <a:pt x="8174" y="4301"/>
                  </a:lnTo>
                  <a:cubicBezTo>
                    <a:pt x="8153" y="4282"/>
                    <a:pt x="8132" y="4271"/>
                    <a:pt x="8101" y="4250"/>
                  </a:cubicBezTo>
                  <a:cubicBezTo>
                    <a:pt x="7972" y="4197"/>
                    <a:pt x="7842" y="4121"/>
                    <a:pt x="7713" y="4046"/>
                  </a:cubicBezTo>
                  <a:lnTo>
                    <a:pt x="7583" y="3981"/>
                  </a:lnTo>
                  <a:cubicBezTo>
                    <a:pt x="7497" y="3948"/>
                    <a:pt x="7411" y="3916"/>
                    <a:pt x="7325" y="3851"/>
                  </a:cubicBezTo>
                  <a:cubicBezTo>
                    <a:pt x="7303" y="3819"/>
                    <a:pt x="7238" y="3797"/>
                    <a:pt x="7195" y="3787"/>
                  </a:cubicBezTo>
                  <a:lnTo>
                    <a:pt x="7206" y="3787"/>
                  </a:lnTo>
                  <a:cubicBezTo>
                    <a:pt x="7163" y="3765"/>
                    <a:pt x="7120" y="3754"/>
                    <a:pt x="7109" y="3722"/>
                  </a:cubicBezTo>
                  <a:lnTo>
                    <a:pt x="7109" y="3732"/>
                  </a:lnTo>
                  <a:cubicBezTo>
                    <a:pt x="7044" y="3700"/>
                    <a:pt x="6991" y="3657"/>
                    <a:pt x="6926" y="3636"/>
                  </a:cubicBezTo>
                  <a:cubicBezTo>
                    <a:pt x="6915" y="3636"/>
                    <a:pt x="6915" y="3636"/>
                    <a:pt x="6893" y="3625"/>
                  </a:cubicBezTo>
                  <a:lnTo>
                    <a:pt x="6893" y="3614"/>
                  </a:lnTo>
                  <a:cubicBezTo>
                    <a:pt x="6742" y="3517"/>
                    <a:pt x="6581" y="3452"/>
                    <a:pt x="6418" y="3355"/>
                  </a:cubicBezTo>
                  <a:cubicBezTo>
                    <a:pt x="6300" y="3291"/>
                    <a:pt x="6160" y="3215"/>
                    <a:pt x="6020" y="3150"/>
                  </a:cubicBezTo>
                  <a:cubicBezTo>
                    <a:pt x="5771" y="3032"/>
                    <a:pt x="5534" y="2902"/>
                    <a:pt x="5286" y="2773"/>
                  </a:cubicBezTo>
                  <a:cubicBezTo>
                    <a:pt x="4898" y="2557"/>
                    <a:pt x="4498" y="2352"/>
                    <a:pt x="4100" y="2147"/>
                  </a:cubicBezTo>
                  <a:cubicBezTo>
                    <a:pt x="3894" y="2028"/>
                    <a:pt x="3668" y="1920"/>
                    <a:pt x="3463" y="1802"/>
                  </a:cubicBezTo>
                  <a:cubicBezTo>
                    <a:pt x="3204" y="1661"/>
                    <a:pt x="2945" y="1532"/>
                    <a:pt x="2697" y="1392"/>
                  </a:cubicBezTo>
                  <a:cubicBezTo>
                    <a:pt x="2525" y="1295"/>
                    <a:pt x="2341" y="1208"/>
                    <a:pt x="2168" y="1122"/>
                  </a:cubicBezTo>
                  <a:cubicBezTo>
                    <a:pt x="1888" y="971"/>
                    <a:pt x="1619" y="820"/>
                    <a:pt x="1349" y="691"/>
                  </a:cubicBezTo>
                  <a:cubicBezTo>
                    <a:pt x="1262" y="647"/>
                    <a:pt x="1166" y="604"/>
                    <a:pt x="1079" y="551"/>
                  </a:cubicBezTo>
                  <a:cubicBezTo>
                    <a:pt x="1004" y="496"/>
                    <a:pt x="917" y="453"/>
                    <a:pt x="831" y="410"/>
                  </a:cubicBezTo>
                  <a:cubicBezTo>
                    <a:pt x="723" y="357"/>
                    <a:pt x="615" y="292"/>
                    <a:pt x="519" y="227"/>
                  </a:cubicBezTo>
                  <a:cubicBezTo>
                    <a:pt x="399" y="162"/>
                    <a:pt x="281" y="98"/>
                    <a:pt x="152" y="33"/>
                  </a:cubicBezTo>
                  <a:cubicBezTo>
                    <a:pt x="97" y="0"/>
                    <a:pt x="65" y="0"/>
                    <a:pt x="4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9" name="Google Shape;889;p35"/>
            <p:cNvSpPr/>
            <p:nvPr/>
          </p:nvSpPr>
          <p:spPr>
            <a:xfrm>
              <a:off x="7305100" y="3232013"/>
              <a:ext cx="309200" cy="154475"/>
            </a:xfrm>
            <a:custGeom>
              <a:avLst/>
              <a:gdLst/>
              <a:ahLst/>
              <a:cxnLst/>
              <a:rect l="l" t="t" r="r" b="b"/>
              <a:pathLst>
                <a:path w="12368" h="6179" extrusionOk="0">
                  <a:moveTo>
                    <a:pt x="43" y="0"/>
                  </a:moveTo>
                  <a:cubicBezTo>
                    <a:pt x="0" y="22"/>
                    <a:pt x="55" y="76"/>
                    <a:pt x="163" y="129"/>
                  </a:cubicBezTo>
                  <a:cubicBezTo>
                    <a:pt x="206" y="141"/>
                    <a:pt x="249" y="162"/>
                    <a:pt x="281" y="184"/>
                  </a:cubicBezTo>
                  <a:cubicBezTo>
                    <a:pt x="249" y="173"/>
                    <a:pt x="206" y="162"/>
                    <a:pt x="163" y="141"/>
                  </a:cubicBezTo>
                  <a:cubicBezTo>
                    <a:pt x="117" y="125"/>
                    <a:pt x="71" y="110"/>
                    <a:pt x="44" y="110"/>
                  </a:cubicBezTo>
                  <a:cubicBezTo>
                    <a:pt x="33" y="110"/>
                    <a:pt x="25" y="113"/>
                    <a:pt x="22" y="119"/>
                  </a:cubicBezTo>
                  <a:cubicBezTo>
                    <a:pt x="0" y="129"/>
                    <a:pt x="33" y="162"/>
                    <a:pt x="76" y="194"/>
                  </a:cubicBezTo>
                  <a:cubicBezTo>
                    <a:pt x="108" y="216"/>
                    <a:pt x="141" y="237"/>
                    <a:pt x="184" y="249"/>
                  </a:cubicBezTo>
                  <a:cubicBezTo>
                    <a:pt x="249" y="270"/>
                    <a:pt x="302" y="302"/>
                    <a:pt x="357" y="335"/>
                  </a:cubicBezTo>
                  <a:cubicBezTo>
                    <a:pt x="389" y="356"/>
                    <a:pt x="432" y="378"/>
                    <a:pt x="475" y="388"/>
                  </a:cubicBezTo>
                  <a:cubicBezTo>
                    <a:pt x="616" y="443"/>
                    <a:pt x="767" y="507"/>
                    <a:pt x="906" y="572"/>
                  </a:cubicBezTo>
                  <a:cubicBezTo>
                    <a:pt x="1230" y="712"/>
                    <a:pt x="1554" y="831"/>
                    <a:pt x="1867" y="982"/>
                  </a:cubicBezTo>
                  <a:cubicBezTo>
                    <a:pt x="2050" y="1057"/>
                    <a:pt x="2244" y="1143"/>
                    <a:pt x="2428" y="1219"/>
                  </a:cubicBezTo>
                  <a:cubicBezTo>
                    <a:pt x="2622" y="1306"/>
                    <a:pt x="2826" y="1392"/>
                    <a:pt x="3021" y="1478"/>
                  </a:cubicBezTo>
                  <a:cubicBezTo>
                    <a:pt x="3118" y="1521"/>
                    <a:pt x="3204" y="1565"/>
                    <a:pt x="3301" y="1596"/>
                  </a:cubicBezTo>
                  <a:cubicBezTo>
                    <a:pt x="3474" y="1704"/>
                    <a:pt x="3657" y="1759"/>
                    <a:pt x="3840" y="1855"/>
                  </a:cubicBezTo>
                  <a:cubicBezTo>
                    <a:pt x="4078" y="1974"/>
                    <a:pt x="4337" y="2071"/>
                    <a:pt x="4595" y="2201"/>
                  </a:cubicBezTo>
                  <a:cubicBezTo>
                    <a:pt x="4768" y="2287"/>
                    <a:pt x="4952" y="2373"/>
                    <a:pt x="5135" y="2459"/>
                  </a:cubicBezTo>
                  <a:cubicBezTo>
                    <a:pt x="5470" y="2622"/>
                    <a:pt x="5804" y="2773"/>
                    <a:pt x="6138" y="2934"/>
                  </a:cubicBezTo>
                  <a:lnTo>
                    <a:pt x="7044" y="3387"/>
                  </a:lnTo>
                  <a:cubicBezTo>
                    <a:pt x="7357" y="3560"/>
                    <a:pt x="7680" y="3711"/>
                    <a:pt x="7994" y="3883"/>
                  </a:cubicBezTo>
                  <a:cubicBezTo>
                    <a:pt x="8543" y="4175"/>
                    <a:pt x="9094" y="4466"/>
                    <a:pt x="9644" y="4768"/>
                  </a:cubicBezTo>
                  <a:cubicBezTo>
                    <a:pt x="10000" y="4962"/>
                    <a:pt x="10345" y="5146"/>
                    <a:pt x="10701" y="5350"/>
                  </a:cubicBezTo>
                  <a:cubicBezTo>
                    <a:pt x="10971" y="5501"/>
                    <a:pt x="11251" y="5652"/>
                    <a:pt x="11521" y="5803"/>
                  </a:cubicBezTo>
                  <a:lnTo>
                    <a:pt x="12006" y="6062"/>
                  </a:lnTo>
                  <a:cubicBezTo>
                    <a:pt x="12063" y="6095"/>
                    <a:pt x="12114" y="6128"/>
                    <a:pt x="12145" y="6128"/>
                  </a:cubicBezTo>
                  <a:cubicBezTo>
                    <a:pt x="12155" y="6128"/>
                    <a:pt x="12163" y="6124"/>
                    <a:pt x="12168" y="6117"/>
                  </a:cubicBezTo>
                  <a:cubicBezTo>
                    <a:pt x="12170" y="6114"/>
                    <a:pt x="12173" y="6113"/>
                    <a:pt x="12176" y="6113"/>
                  </a:cubicBezTo>
                  <a:cubicBezTo>
                    <a:pt x="12188" y="6113"/>
                    <a:pt x="12207" y="6129"/>
                    <a:pt x="12232" y="6138"/>
                  </a:cubicBezTo>
                  <a:cubicBezTo>
                    <a:pt x="12292" y="6165"/>
                    <a:pt x="12330" y="6178"/>
                    <a:pt x="12349" y="6178"/>
                  </a:cubicBezTo>
                  <a:cubicBezTo>
                    <a:pt x="12368" y="6178"/>
                    <a:pt x="12368" y="6165"/>
                    <a:pt x="12352" y="6138"/>
                  </a:cubicBezTo>
                  <a:cubicBezTo>
                    <a:pt x="12340" y="6105"/>
                    <a:pt x="12340" y="6084"/>
                    <a:pt x="12352" y="6073"/>
                  </a:cubicBezTo>
                  <a:cubicBezTo>
                    <a:pt x="12362" y="6030"/>
                    <a:pt x="12319" y="5987"/>
                    <a:pt x="12189" y="5922"/>
                  </a:cubicBezTo>
                  <a:cubicBezTo>
                    <a:pt x="11985" y="5803"/>
                    <a:pt x="11779" y="5695"/>
                    <a:pt x="11575" y="5588"/>
                  </a:cubicBezTo>
                  <a:cubicBezTo>
                    <a:pt x="11326" y="5448"/>
                    <a:pt x="11079" y="5318"/>
                    <a:pt x="10830" y="5178"/>
                  </a:cubicBezTo>
                  <a:cubicBezTo>
                    <a:pt x="10669" y="5081"/>
                    <a:pt x="10485" y="4984"/>
                    <a:pt x="10312" y="4887"/>
                  </a:cubicBezTo>
                  <a:cubicBezTo>
                    <a:pt x="10183" y="4822"/>
                    <a:pt x="10065" y="4746"/>
                    <a:pt x="9924" y="4682"/>
                  </a:cubicBezTo>
                  <a:cubicBezTo>
                    <a:pt x="9838" y="4638"/>
                    <a:pt x="9752" y="4595"/>
                    <a:pt x="9665" y="4542"/>
                  </a:cubicBezTo>
                  <a:cubicBezTo>
                    <a:pt x="9644" y="4530"/>
                    <a:pt x="9633" y="4520"/>
                    <a:pt x="9612" y="4509"/>
                  </a:cubicBezTo>
                  <a:cubicBezTo>
                    <a:pt x="9579" y="4477"/>
                    <a:pt x="9536" y="4477"/>
                    <a:pt x="9493" y="4455"/>
                  </a:cubicBezTo>
                  <a:cubicBezTo>
                    <a:pt x="9406" y="4391"/>
                    <a:pt x="9298" y="4336"/>
                    <a:pt x="9191" y="4283"/>
                  </a:cubicBezTo>
                  <a:cubicBezTo>
                    <a:pt x="9094" y="4228"/>
                    <a:pt x="9008" y="4164"/>
                    <a:pt x="8900" y="4132"/>
                  </a:cubicBezTo>
                  <a:cubicBezTo>
                    <a:pt x="8889" y="4132"/>
                    <a:pt x="8867" y="4110"/>
                    <a:pt x="8857" y="4099"/>
                  </a:cubicBezTo>
                  <a:cubicBezTo>
                    <a:pt x="8727" y="4034"/>
                    <a:pt x="8608" y="3938"/>
                    <a:pt x="8468" y="3905"/>
                  </a:cubicBezTo>
                  <a:cubicBezTo>
                    <a:pt x="8447" y="3895"/>
                    <a:pt x="8425" y="3883"/>
                    <a:pt x="8404" y="3862"/>
                  </a:cubicBezTo>
                  <a:cubicBezTo>
                    <a:pt x="8360" y="3840"/>
                    <a:pt x="8328" y="3819"/>
                    <a:pt x="8285" y="3797"/>
                  </a:cubicBezTo>
                  <a:lnTo>
                    <a:pt x="8274" y="3808"/>
                  </a:lnTo>
                  <a:cubicBezTo>
                    <a:pt x="8263" y="3797"/>
                    <a:pt x="8263" y="3795"/>
                    <a:pt x="8268" y="3795"/>
                  </a:cubicBezTo>
                  <a:cubicBezTo>
                    <a:pt x="8272" y="3795"/>
                    <a:pt x="8279" y="3797"/>
                    <a:pt x="8285" y="3797"/>
                  </a:cubicBezTo>
                  <a:cubicBezTo>
                    <a:pt x="8263" y="3787"/>
                    <a:pt x="8241" y="3775"/>
                    <a:pt x="8209" y="3754"/>
                  </a:cubicBezTo>
                  <a:cubicBezTo>
                    <a:pt x="8080" y="3700"/>
                    <a:pt x="7951" y="3624"/>
                    <a:pt x="7821" y="3560"/>
                  </a:cubicBezTo>
                  <a:cubicBezTo>
                    <a:pt x="7778" y="3538"/>
                    <a:pt x="7745" y="3517"/>
                    <a:pt x="7692" y="3495"/>
                  </a:cubicBezTo>
                  <a:cubicBezTo>
                    <a:pt x="7605" y="3463"/>
                    <a:pt x="7519" y="3430"/>
                    <a:pt x="7443" y="3366"/>
                  </a:cubicBezTo>
                  <a:cubicBezTo>
                    <a:pt x="7411" y="3344"/>
                    <a:pt x="7346" y="3322"/>
                    <a:pt x="7303" y="3312"/>
                  </a:cubicBezTo>
                  <a:lnTo>
                    <a:pt x="7314" y="3312"/>
                  </a:lnTo>
                  <a:cubicBezTo>
                    <a:pt x="7271" y="3301"/>
                    <a:pt x="7239" y="3279"/>
                    <a:pt x="7217" y="3258"/>
                  </a:cubicBezTo>
                  <a:cubicBezTo>
                    <a:pt x="7152" y="3226"/>
                    <a:pt x="7098" y="3183"/>
                    <a:pt x="7033" y="3161"/>
                  </a:cubicBezTo>
                  <a:cubicBezTo>
                    <a:pt x="7026" y="3161"/>
                    <a:pt x="7024" y="3166"/>
                    <a:pt x="7017" y="3166"/>
                  </a:cubicBezTo>
                  <a:cubicBezTo>
                    <a:pt x="7013" y="3166"/>
                    <a:pt x="7009" y="3164"/>
                    <a:pt x="7001" y="3161"/>
                  </a:cubicBezTo>
                  <a:lnTo>
                    <a:pt x="7001" y="3150"/>
                  </a:lnTo>
                  <a:cubicBezTo>
                    <a:pt x="6850" y="3063"/>
                    <a:pt x="6688" y="2999"/>
                    <a:pt x="6527" y="2912"/>
                  </a:cubicBezTo>
                  <a:cubicBezTo>
                    <a:pt x="6408" y="2848"/>
                    <a:pt x="6268" y="2783"/>
                    <a:pt x="6127" y="2718"/>
                  </a:cubicBezTo>
                  <a:cubicBezTo>
                    <a:pt x="5880" y="2610"/>
                    <a:pt x="5631" y="2492"/>
                    <a:pt x="5383" y="2373"/>
                  </a:cubicBezTo>
                  <a:lnTo>
                    <a:pt x="4186" y="1812"/>
                  </a:lnTo>
                  <a:cubicBezTo>
                    <a:pt x="3970" y="1716"/>
                    <a:pt x="3754" y="1608"/>
                    <a:pt x="3538" y="1510"/>
                  </a:cubicBezTo>
                  <a:cubicBezTo>
                    <a:pt x="3279" y="1392"/>
                    <a:pt x="3021" y="1284"/>
                    <a:pt x="2762" y="1165"/>
                  </a:cubicBezTo>
                  <a:cubicBezTo>
                    <a:pt x="2579" y="1079"/>
                    <a:pt x="2395" y="1004"/>
                    <a:pt x="2212" y="928"/>
                  </a:cubicBezTo>
                  <a:cubicBezTo>
                    <a:pt x="1932" y="798"/>
                    <a:pt x="1661" y="680"/>
                    <a:pt x="1371" y="561"/>
                  </a:cubicBezTo>
                  <a:cubicBezTo>
                    <a:pt x="1284" y="529"/>
                    <a:pt x="1187" y="496"/>
                    <a:pt x="1112" y="453"/>
                  </a:cubicBezTo>
                  <a:cubicBezTo>
                    <a:pt x="1025" y="400"/>
                    <a:pt x="939" y="367"/>
                    <a:pt x="842" y="335"/>
                  </a:cubicBezTo>
                  <a:cubicBezTo>
                    <a:pt x="734" y="292"/>
                    <a:pt x="626" y="237"/>
                    <a:pt x="518" y="184"/>
                  </a:cubicBezTo>
                  <a:cubicBezTo>
                    <a:pt x="400" y="119"/>
                    <a:pt x="270" y="76"/>
                    <a:pt x="151" y="22"/>
                  </a:cubicBezTo>
                  <a:cubicBezTo>
                    <a:pt x="87" y="0"/>
                    <a:pt x="55"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0" name="Google Shape;890;p35"/>
            <p:cNvSpPr/>
            <p:nvPr/>
          </p:nvSpPr>
          <p:spPr>
            <a:xfrm>
              <a:off x="7564725" y="2934988"/>
              <a:ext cx="308575" cy="522075"/>
            </a:xfrm>
            <a:custGeom>
              <a:avLst/>
              <a:gdLst/>
              <a:ahLst/>
              <a:cxnLst/>
              <a:rect l="l" t="t" r="r" b="b"/>
              <a:pathLst>
                <a:path w="12343" h="20883" extrusionOk="0">
                  <a:moveTo>
                    <a:pt x="12320" y="1"/>
                  </a:moveTo>
                  <a:cubicBezTo>
                    <a:pt x="12312" y="1"/>
                    <a:pt x="12298" y="10"/>
                    <a:pt x="12279" y="27"/>
                  </a:cubicBezTo>
                  <a:cubicBezTo>
                    <a:pt x="12246" y="51"/>
                    <a:pt x="12226" y="63"/>
                    <a:pt x="12213" y="63"/>
                  </a:cubicBezTo>
                  <a:cubicBezTo>
                    <a:pt x="12209" y="63"/>
                    <a:pt x="12206" y="62"/>
                    <a:pt x="12203" y="59"/>
                  </a:cubicBezTo>
                  <a:cubicBezTo>
                    <a:pt x="12200" y="58"/>
                    <a:pt x="12198" y="58"/>
                    <a:pt x="12196" y="58"/>
                  </a:cubicBezTo>
                  <a:cubicBezTo>
                    <a:pt x="12153" y="58"/>
                    <a:pt x="12089" y="147"/>
                    <a:pt x="11977" y="361"/>
                  </a:cubicBezTo>
                  <a:cubicBezTo>
                    <a:pt x="11793" y="728"/>
                    <a:pt x="11599" y="1094"/>
                    <a:pt x="11416" y="1461"/>
                  </a:cubicBezTo>
                  <a:cubicBezTo>
                    <a:pt x="11189" y="1904"/>
                    <a:pt x="10963" y="2346"/>
                    <a:pt x="10725" y="2777"/>
                  </a:cubicBezTo>
                  <a:cubicBezTo>
                    <a:pt x="10563" y="3079"/>
                    <a:pt x="10402" y="3392"/>
                    <a:pt x="10240" y="3694"/>
                  </a:cubicBezTo>
                  <a:cubicBezTo>
                    <a:pt x="10121" y="3920"/>
                    <a:pt x="10002" y="4158"/>
                    <a:pt x="9884" y="4385"/>
                  </a:cubicBezTo>
                  <a:cubicBezTo>
                    <a:pt x="9808" y="4536"/>
                    <a:pt x="9722" y="4697"/>
                    <a:pt x="9635" y="4838"/>
                  </a:cubicBezTo>
                  <a:cubicBezTo>
                    <a:pt x="9625" y="4881"/>
                    <a:pt x="9604" y="4913"/>
                    <a:pt x="9582" y="4946"/>
                  </a:cubicBezTo>
                  <a:cubicBezTo>
                    <a:pt x="9539" y="5010"/>
                    <a:pt x="9528" y="5064"/>
                    <a:pt x="9484" y="5140"/>
                  </a:cubicBezTo>
                  <a:cubicBezTo>
                    <a:pt x="9388" y="5312"/>
                    <a:pt x="9290" y="5495"/>
                    <a:pt x="9194" y="5668"/>
                  </a:cubicBezTo>
                  <a:cubicBezTo>
                    <a:pt x="9096" y="5840"/>
                    <a:pt x="8988" y="6013"/>
                    <a:pt x="8924" y="6186"/>
                  </a:cubicBezTo>
                  <a:cubicBezTo>
                    <a:pt x="8913" y="6207"/>
                    <a:pt x="8892" y="6240"/>
                    <a:pt x="8870" y="6272"/>
                  </a:cubicBezTo>
                  <a:cubicBezTo>
                    <a:pt x="8751" y="6499"/>
                    <a:pt x="8600" y="6715"/>
                    <a:pt x="8514" y="6952"/>
                  </a:cubicBezTo>
                  <a:cubicBezTo>
                    <a:pt x="8503" y="6973"/>
                    <a:pt x="8471" y="7027"/>
                    <a:pt x="8449" y="7060"/>
                  </a:cubicBezTo>
                  <a:cubicBezTo>
                    <a:pt x="8406" y="7135"/>
                    <a:pt x="8363" y="7189"/>
                    <a:pt x="8331" y="7264"/>
                  </a:cubicBezTo>
                  <a:lnTo>
                    <a:pt x="8331" y="7286"/>
                  </a:lnTo>
                  <a:cubicBezTo>
                    <a:pt x="8321" y="7299"/>
                    <a:pt x="8317" y="7304"/>
                    <a:pt x="8316" y="7304"/>
                  </a:cubicBezTo>
                  <a:cubicBezTo>
                    <a:pt x="8315" y="7304"/>
                    <a:pt x="8331" y="7279"/>
                    <a:pt x="8331" y="7264"/>
                  </a:cubicBezTo>
                  <a:lnTo>
                    <a:pt x="8331" y="7264"/>
                  </a:lnTo>
                  <a:cubicBezTo>
                    <a:pt x="8309" y="7297"/>
                    <a:pt x="8288" y="7340"/>
                    <a:pt x="8255" y="7394"/>
                  </a:cubicBezTo>
                  <a:cubicBezTo>
                    <a:pt x="8147" y="7621"/>
                    <a:pt x="8017" y="7847"/>
                    <a:pt x="7899" y="8074"/>
                  </a:cubicBezTo>
                  <a:cubicBezTo>
                    <a:pt x="7856" y="8149"/>
                    <a:pt x="7813" y="8214"/>
                    <a:pt x="7770" y="8300"/>
                  </a:cubicBezTo>
                  <a:cubicBezTo>
                    <a:pt x="7705" y="8440"/>
                    <a:pt x="7640" y="8580"/>
                    <a:pt x="7533" y="8731"/>
                  </a:cubicBezTo>
                  <a:cubicBezTo>
                    <a:pt x="7500" y="8786"/>
                    <a:pt x="7446" y="8882"/>
                    <a:pt x="7425" y="8958"/>
                  </a:cubicBezTo>
                  <a:lnTo>
                    <a:pt x="7425" y="8947"/>
                  </a:lnTo>
                  <a:cubicBezTo>
                    <a:pt x="7392" y="9012"/>
                    <a:pt x="7360" y="9088"/>
                    <a:pt x="7317" y="9120"/>
                  </a:cubicBezTo>
                  <a:lnTo>
                    <a:pt x="7327" y="9120"/>
                  </a:lnTo>
                  <a:cubicBezTo>
                    <a:pt x="7262" y="9217"/>
                    <a:pt x="7198" y="9325"/>
                    <a:pt x="7144" y="9433"/>
                  </a:cubicBezTo>
                  <a:cubicBezTo>
                    <a:pt x="7144" y="9443"/>
                    <a:pt x="7144" y="9454"/>
                    <a:pt x="7133" y="9476"/>
                  </a:cubicBezTo>
                  <a:lnTo>
                    <a:pt x="7123" y="9486"/>
                  </a:lnTo>
                  <a:cubicBezTo>
                    <a:pt x="6960" y="9756"/>
                    <a:pt x="6831" y="10026"/>
                    <a:pt x="6658" y="10296"/>
                  </a:cubicBezTo>
                  <a:cubicBezTo>
                    <a:pt x="6540" y="10512"/>
                    <a:pt x="6411" y="10749"/>
                    <a:pt x="6281" y="10975"/>
                  </a:cubicBezTo>
                  <a:cubicBezTo>
                    <a:pt x="6054" y="11396"/>
                    <a:pt x="5817" y="11816"/>
                    <a:pt x="5580" y="12226"/>
                  </a:cubicBezTo>
                  <a:lnTo>
                    <a:pt x="4997" y="13230"/>
                  </a:lnTo>
                  <a:lnTo>
                    <a:pt x="4393" y="14222"/>
                  </a:lnTo>
                  <a:cubicBezTo>
                    <a:pt x="4177" y="14578"/>
                    <a:pt x="3962" y="14944"/>
                    <a:pt x="3736" y="15290"/>
                  </a:cubicBezTo>
                  <a:cubicBezTo>
                    <a:pt x="3606" y="15505"/>
                    <a:pt x="3477" y="15721"/>
                    <a:pt x="3336" y="15927"/>
                  </a:cubicBezTo>
                  <a:cubicBezTo>
                    <a:pt x="3207" y="16142"/>
                    <a:pt x="3067" y="16347"/>
                    <a:pt x="2937" y="16563"/>
                  </a:cubicBezTo>
                  <a:cubicBezTo>
                    <a:pt x="2743" y="16854"/>
                    <a:pt x="2559" y="17145"/>
                    <a:pt x="2365" y="17437"/>
                  </a:cubicBezTo>
                  <a:cubicBezTo>
                    <a:pt x="2074" y="17878"/>
                    <a:pt x="1772" y="18332"/>
                    <a:pt x="1470" y="18774"/>
                  </a:cubicBezTo>
                  <a:cubicBezTo>
                    <a:pt x="1384" y="18914"/>
                    <a:pt x="1287" y="19065"/>
                    <a:pt x="1179" y="19194"/>
                  </a:cubicBezTo>
                  <a:cubicBezTo>
                    <a:pt x="1082" y="19324"/>
                    <a:pt x="985" y="19465"/>
                    <a:pt x="888" y="19604"/>
                  </a:cubicBezTo>
                  <a:cubicBezTo>
                    <a:pt x="769" y="19777"/>
                    <a:pt x="639" y="19939"/>
                    <a:pt x="521" y="20101"/>
                  </a:cubicBezTo>
                  <a:cubicBezTo>
                    <a:pt x="370" y="20284"/>
                    <a:pt x="229" y="20479"/>
                    <a:pt x="90" y="20683"/>
                  </a:cubicBezTo>
                  <a:cubicBezTo>
                    <a:pt x="25" y="20769"/>
                    <a:pt x="3" y="20812"/>
                    <a:pt x="3" y="20845"/>
                  </a:cubicBezTo>
                  <a:cubicBezTo>
                    <a:pt x="1" y="20859"/>
                    <a:pt x="4" y="20866"/>
                    <a:pt x="10" y="20866"/>
                  </a:cubicBezTo>
                  <a:cubicBezTo>
                    <a:pt x="35" y="20866"/>
                    <a:pt x="117" y="20778"/>
                    <a:pt x="219" y="20651"/>
                  </a:cubicBezTo>
                  <a:cubicBezTo>
                    <a:pt x="273" y="20586"/>
                    <a:pt x="316" y="20522"/>
                    <a:pt x="359" y="20467"/>
                  </a:cubicBezTo>
                  <a:lnTo>
                    <a:pt x="359" y="20467"/>
                  </a:lnTo>
                  <a:cubicBezTo>
                    <a:pt x="327" y="20532"/>
                    <a:pt x="284" y="20597"/>
                    <a:pt x="241" y="20661"/>
                  </a:cubicBezTo>
                  <a:cubicBezTo>
                    <a:pt x="176" y="20759"/>
                    <a:pt x="111" y="20856"/>
                    <a:pt x="122" y="20877"/>
                  </a:cubicBezTo>
                  <a:cubicBezTo>
                    <a:pt x="122" y="20881"/>
                    <a:pt x="123" y="20883"/>
                    <a:pt x="126" y="20883"/>
                  </a:cubicBezTo>
                  <a:cubicBezTo>
                    <a:pt x="141" y="20883"/>
                    <a:pt x="187" y="20843"/>
                    <a:pt x="241" y="20781"/>
                  </a:cubicBezTo>
                  <a:cubicBezTo>
                    <a:pt x="284" y="20737"/>
                    <a:pt x="327" y="20683"/>
                    <a:pt x="370" y="20618"/>
                  </a:cubicBezTo>
                  <a:cubicBezTo>
                    <a:pt x="445" y="20532"/>
                    <a:pt x="510" y="20435"/>
                    <a:pt x="575" y="20359"/>
                  </a:cubicBezTo>
                  <a:cubicBezTo>
                    <a:pt x="629" y="20306"/>
                    <a:pt x="672" y="20230"/>
                    <a:pt x="726" y="20165"/>
                  </a:cubicBezTo>
                  <a:cubicBezTo>
                    <a:pt x="877" y="19950"/>
                    <a:pt x="1039" y="19723"/>
                    <a:pt x="1200" y="19497"/>
                  </a:cubicBezTo>
                  <a:cubicBezTo>
                    <a:pt x="1557" y="18990"/>
                    <a:pt x="1891" y="18494"/>
                    <a:pt x="2236" y="17976"/>
                  </a:cubicBezTo>
                  <a:cubicBezTo>
                    <a:pt x="2430" y="17684"/>
                    <a:pt x="2635" y="17382"/>
                    <a:pt x="2829" y="17080"/>
                  </a:cubicBezTo>
                  <a:lnTo>
                    <a:pt x="3444" y="16109"/>
                  </a:lnTo>
                  <a:cubicBezTo>
                    <a:pt x="3541" y="15958"/>
                    <a:pt x="3638" y="15807"/>
                    <a:pt x="3714" y="15656"/>
                  </a:cubicBezTo>
                  <a:cubicBezTo>
                    <a:pt x="3919" y="15376"/>
                    <a:pt x="4091" y="15064"/>
                    <a:pt x="4275" y="14772"/>
                  </a:cubicBezTo>
                  <a:cubicBezTo>
                    <a:pt x="4534" y="14362"/>
                    <a:pt x="4760" y="13942"/>
                    <a:pt x="5030" y="13521"/>
                  </a:cubicBezTo>
                  <a:cubicBezTo>
                    <a:pt x="5213" y="13230"/>
                    <a:pt x="5386" y="12906"/>
                    <a:pt x="5569" y="12604"/>
                  </a:cubicBezTo>
                  <a:cubicBezTo>
                    <a:pt x="5903" y="12043"/>
                    <a:pt x="6205" y="11471"/>
                    <a:pt x="6540" y="10910"/>
                  </a:cubicBezTo>
                  <a:cubicBezTo>
                    <a:pt x="6831" y="10392"/>
                    <a:pt x="7123" y="9864"/>
                    <a:pt x="7425" y="9347"/>
                  </a:cubicBezTo>
                  <a:cubicBezTo>
                    <a:pt x="7727" y="8807"/>
                    <a:pt x="8029" y="8257"/>
                    <a:pt x="8331" y="7707"/>
                  </a:cubicBezTo>
                  <a:cubicBezTo>
                    <a:pt x="8859" y="6747"/>
                    <a:pt x="9377" y="5776"/>
                    <a:pt x="9894" y="4805"/>
                  </a:cubicBezTo>
                  <a:lnTo>
                    <a:pt x="10887" y="2928"/>
                  </a:lnTo>
                  <a:cubicBezTo>
                    <a:pt x="11146" y="2443"/>
                    <a:pt x="11405" y="1957"/>
                    <a:pt x="11663" y="1461"/>
                  </a:cubicBezTo>
                  <a:lnTo>
                    <a:pt x="12106" y="609"/>
                  </a:lnTo>
                  <a:cubicBezTo>
                    <a:pt x="12171" y="469"/>
                    <a:pt x="12236" y="350"/>
                    <a:pt x="12214" y="329"/>
                  </a:cubicBezTo>
                  <a:cubicBezTo>
                    <a:pt x="12203" y="318"/>
                    <a:pt x="12224" y="274"/>
                    <a:pt x="12246" y="221"/>
                  </a:cubicBezTo>
                  <a:cubicBezTo>
                    <a:pt x="12318" y="70"/>
                    <a:pt x="12342" y="1"/>
                    <a:pt x="12320"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1" name="Google Shape;891;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2" name="Google Shape;892;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3" name="Google Shape;893;p35"/>
            <p:cNvSpPr/>
            <p:nvPr/>
          </p:nvSpPr>
          <p:spPr>
            <a:xfrm>
              <a:off x="7430800" y="3089613"/>
              <a:ext cx="426600" cy="403950"/>
            </a:xfrm>
            <a:custGeom>
              <a:avLst/>
              <a:gdLst/>
              <a:ahLst/>
              <a:cxnLst/>
              <a:rect l="l" t="t" r="r" b="b"/>
              <a:pathLst>
                <a:path w="17064" h="16158" extrusionOk="0">
                  <a:moveTo>
                    <a:pt x="17064" y="1"/>
                  </a:moveTo>
                  <a:lnTo>
                    <a:pt x="13925" y="1263"/>
                  </a:lnTo>
                  <a:cubicBezTo>
                    <a:pt x="13925" y="1263"/>
                    <a:pt x="10020" y="4509"/>
                    <a:pt x="8089" y="6376"/>
                  </a:cubicBezTo>
                  <a:cubicBezTo>
                    <a:pt x="7626" y="6818"/>
                    <a:pt x="927" y="13484"/>
                    <a:pt x="927" y="13484"/>
                  </a:cubicBezTo>
                  <a:cubicBezTo>
                    <a:pt x="927" y="13484"/>
                    <a:pt x="42" y="14045"/>
                    <a:pt x="20" y="15049"/>
                  </a:cubicBezTo>
                  <a:cubicBezTo>
                    <a:pt x="1" y="15500"/>
                    <a:pt x="670" y="16158"/>
                    <a:pt x="1311" y="16158"/>
                  </a:cubicBezTo>
                  <a:cubicBezTo>
                    <a:pt x="1374" y="16158"/>
                    <a:pt x="1437" y="16151"/>
                    <a:pt x="1499" y="16138"/>
                  </a:cubicBezTo>
                  <a:cubicBezTo>
                    <a:pt x="1876" y="16063"/>
                    <a:pt x="2038" y="15782"/>
                    <a:pt x="2674" y="15232"/>
                  </a:cubicBezTo>
                  <a:cubicBezTo>
                    <a:pt x="5220" y="13021"/>
                    <a:pt x="10969" y="7508"/>
                    <a:pt x="11519" y="6947"/>
                  </a:cubicBezTo>
                  <a:cubicBezTo>
                    <a:pt x="12221" y="6257"/>
                    <a:pt x="13547" y="5017"/>
                    <a:pt x="14292" y="4262"/>
                  </a:cubicBezTo>
                  <a:cubicBezTo>
                    <a:pt x="14766" y="3787"/>
                    <a:pt x="15198" y="3464"/>
                    <a:pt x="15457" y="3064"/>
                  </a:cubicBezTo>
                  <a:cubicBezTo>
                    <a:pt x="15672" y="2730"/>
                    <a:pt x="15802" y="2482"/>
                    <a:pt x="15802" y="2482"/>
                  </a:cubicBezTo>
                  <a:lnTo>
                    <a:pt x="17064" y="1"/>
                  </a:ln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94" name="Google Shape;894;p35"/>
            <p:cNvSpPr/>
            <p:nvPr/>
          </p:nvSpPr>
          <p:spPr>
            <a:xfrm>
              <a:off x="7454225" y="3130338"/>
              <a:ext cx="334425" cy="310150"/>
            </a:xfrm>
            <a:custGeom>
              <a:avLst/>
              <a:gdLst/>
              <a:ahLst/>
              <a:cxnLst/>
              <a:rect l="l" t="t" r="r" b="b"/>
              <a:pathLst>
                <a:path w="13377" h="12406" extrusionOk="0">
                  <a:moveTo>
                    <a:pt x="13290" y="1"/>
                  </a:moveTo>
                  <a:cubicBezTo>
                    <a:pt x="13236" y="54"/>
                    <a:pt x="7681" y="4682"/>
                    <a:pt x="6041" y="6451"/>
                  </a:cubicBezTo>
                  <a:cubicBezTo>
                    <a:pt x="4402" y="8220"/>
                    <a:pt x="44" y="12276"/>
                    <a:pt x="1" y="12319"/>
                  </a:cubicBezTo>
                  <a:lnTo>
                    <a:pt x="76" y="12406"/>
                  </a:lnTo>
                  <a:cubicBezTo>
                    <a:pt x="119" y="12363"/>
                    <a:pt x="4488" y="8307"/>
                    <a:pt x="6128" y="6538"/>
                  </a:cubicBezTo>
                  <a:cubicBezTo>
                    <a:pt x="7756" y="4769"/>
                    <a:pt x="13312" y="141"/>
                    <a:pt x="13376" y="98"/>
                  </a:cubicBezTo>
                  <a:lnTo>
                    <a:pt x="13290" y="1"/>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5" name="Google Shape;895;p35"/>
            <p:cNvSpPr/>
            <p:nvPr/>
          </p:nvSpPr>
          <p:spPr>
            <a:xfrm>
              <a:off x="7463125" y="3148413"/>
              <a:ext cx="336575" cy="300975"/>
            </a:xfrm>
            <a:custGeom>
              <a:avLst/>
              <a:gdLst/>
              <a:ahLst/>
              <a:cxnLst/>
              <a:rect l="l" t="t" r="r" b="b"/>
              <a:pathLst>
                <a:path w="13463" h="12039" extrusionOk="0">
                  <a:moveTo>
                    <a:pt x="13387" y="0"/>
                  </a:moveTo>
                  <a:cubicBezTo>
                    <a:pt x="13344" y="33"/>
                    <a:pt x="9471" y="3291"/>
                    <a:pt x="7562" y="5103"/>
                  </a:cubicBezTo>
                  <a:cubicBezTo>
                    <a:pt x="5664" y="6915"/>
                    <a:pt x="55" y="11898"/>
                    <a:pt x="0" y="11952"/>
                  </a:cubicBezTo>
                  <a:lnTo>
                    <a:pt x="76" y="12038"/>
                  </a:lnTo>
                  <a:cubicBezTo>
                    <a:pt x="141" y="11995"/>
                    <a:pt x="5750" y="7001"/>
                    <a:pt x="7649" y="5189"/>
                  </a:cubicBezTo>
                  <a:cubicBezTo>
                    <a:pt x="9547" y="3377"/>
                    <a:pt x="13430" y="119"/>
                    <a:pt x="13462" y="86"/>
                  </a:cubicBezTo>
                  <a:lnTo>
                    <a:pt x="13387"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6" name="Google Shape;896;p35"/>
            <p:cNvSpPr/>
            <p:nvPr/>
          </p:nvSpPr>
          <p:spPr>
            <a:xfrm>
              <a:off x="7477675" y="3157863"/>
              <a:ext cx="334425" cy="309600"/>
            </a:xfrm>
            <a:custGeom>
              <a:avLst/>
              <a:gdLst/>
              <a:ahLst/>
              <a:cxnLst/>
              <a:rect l="l" t="t" r="r" b="b"/>
              <a:pathLst>
                <a:path w="13377" h="12384" extrusionOk="0">
                  <a:moveTo>
                    <a:pt x="13301" y="0"/>
                  </a:moveTo>
                  <a:cubicBezTo>
                    <a:pt x="13258" y="32"/>
                    <a:pt x="9472" y="3268"/>
                    <a:pt x="7961" y="4768"/>
                  </a:cubicBezTo>
                  <a:cubicBezTo>
                    <a:pt x="6462" y="6278"/>
                    <a:pt x="66" y="12232"/>
                    <a:pt x="1" y="12286"/>
                  </a:cubicBezTo>
                  <a:lnTo>
                    <a:pt x="87" y="12383"/>
                  </a:lnTo>
                  <a:cubicBezTo>
                    <a:pt x="152" y="12319"/>
                    <a:pt x="6549" y="6364"/>
                    <a:pt x="8048" y="4854"/>
                  </a:cubicBezTo>
                  <a:cubicBezTo>
                    <a:pt x="9558" y="3354"/>
                    <a:pt x="13344" y="118"/>
                    <a:pt x="13376" y="86"/>
                  </a:cubicBezTo>
                  <a:lnTo>
                    <a:pt x="13301"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7" name="Google Shape;897;p35"/>
            <p:cNvSpPr/>
            <p:nvPr/>
          </p:nvSpPr>
          <p:spPr>
            <a:xfrm>
              <a:off x="7430800" y="3426988"/>
              <a:ext cx="66875" cy="66650"/>
            </a:xfrm>
            <a:custGeom>
              <a:avLst/>
              <a:gdLst/>
              <a:ahLst/>
              <a:cxnLst/>
              <a:rect l="l" t="t" r="r" b="b"/>
              <a:pathLst>
                <a:path w="2675" h="2666" extrusionOk="0">
                  <a:moveTo>
                    <a:pt x="905" y="0"/>
                  </a:moveTo>
                  <a:cubicBezTo>
                    <a:pt x="776" y="97"/>
                    <a:pt x="42" y="648"/>
                    <a:pt x="20" y="1554"/>
                  </a:cubicBezTo>
                  <a:cubicBezTo>
                    <a:pt x="1" y="2003"/>
                    <a:pt x="672" y="2665"/>
                    <a:pt x="1320" y="2665"/>
                  </a:cubicBezTo>
                  <a:cubicBezTo>
                    <a:pt x="1387" y="2665"/>
                    <a:pt x="1454" y="2658"/>
                    <a:pt x="1520" y="2643"/>
                  </a:cubicBezTo>
                  <a:cubicBezTo>
                    <a:pt x="1811" y="2578"/>
                    <a:pt x="2070" y="2276"/>
                    <a:pt x="2674" y="1726"/>
                  </a:cubicBezTo>
                  <a:lnTo>
                    <a:pt x="905" y="0"/>
                  </a:ln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8" name="Google Shape;898;p35"/>
            <p:cNvSpPr/>
            <p:nvPr/>
          </p:nvSpPr>
          <p:spPr>
            <a:xfrm>
              <a:off x="7778925" y="3089613"/>
              <a:ext cx="78225" cy="76075"/>
            </a:xfrm>
            <a:custGeom>
              <a:avLst/>
              <a:gdLst/>
              <a:ahLst/>
              <a:cxnLst/>
              <a:rect l="l" t="t" r="r" b="b"/>
              <a:pathLst>
                <a:path w="3129" h="3043" extrusionOk="0">
                  <a:moveTo>
                    <a:pt x="3128" y="1"/>
                  </a:moveTo>
                  <a:lnTo>
                    <a:pt x="0" y="1263"/>
                  </a:lnTo>
                  <a:cubicBezTo>
                    <a:pt x="0" y="1263"/>
                    <a:pt x="108" y="2438"/>
                    <a:pt x="1564" y="3042"/>
                  </a:cubicBezTo>
                  <a:cubicBezTo>
                    <a:pt x="1758" y="2719"/>
                    <a:pt x="1877" y="2482"/>
                    <a:pt x="1877" y="2482"/>
                  </a:cubicBezTo>
                  <a:lnTo>
                    <a:pt x="3128"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99" name="Google Shape;899;p35"/>
            <p:cNvSpPr/>
            <p:nvPr/>
          </p:nvSpPr>
          <p:spPr>
            <a:xfrm>
              <a:off x="7832025" y="3089613"/>
              <a:ext cx="25125" cy="28075"/>
            </a:xfrm>
            <a:custGeom>
              <a:avLst/>
              <a:gdLst/>
              <a:ahLst/>
              <a:cxnLst/>
              <a:rect l="l" t="t" r="r" b="b"/>
              <a:pathLst>
                <a:path w="1005" h="1123" extrusionOk="0">
                  <a:moveTo>
                    <a:pt x="1004" y="1"/>
                  </a:moveTo>
                  <a:lnTo>
                    <a:pt x="1" y="411"/>
                  </a:lnTo>
                  <a:cubicBezTo>
                    <a:pt x="33" y="616"/>
                    <a:pt x="141" y="928"/>
                    <a:pt x="443" y="1122"/>
                  </a:cubicBezTo>
                  <a:lnTo>
                    <a:pt x="1004" y="1"/>
                  </a:ln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900" name="Google Shape;900;p35"/>
            <p:cNvSpPr/>
            <p:nvPr/>
          </p:nvSpPr>
          <p:spPr>
            <a:xfrm>
              <a:off x="7841200" y="3089613"/>
              <a:ext cx="15950" cy="27275"/>
            </a:xfrm>
            <a:custGeom>
              <a:avLst/>
              <a:gdLst/>
              <a:ahLst/>
              <a:cxnLst/>
              <a:rect l="l" t="t" r="r" b="b"/>
              <a:pathLst>
                <a:path w="638" h="1091" extrusionOk="0">
                  <a:moveTo>
                    <a:pt x="22" y="777"/>
                  </a:moveTo>
                  <a:cubicBezTo>
                    <a:pt x="12" y="777"/>
                    <a:pt x="12" y="777"/>
                    <a:pt x="12" y="799"/>
                  </a:cubicBezTo>
                  <a:cubicBezTo>
                    <a:pt x="0" y="864"/>
                    <a:pt x="12" y="896"/>
                    <a:pt x="22" y="928"/>
                  </a:cubicBezTo>
                  <a:lnTo>
                    <a:pt x="55" y="820"/>
                  </a:lnTo>
                  <a:cubicBezTo>
                    <a:pt x="65" y="842"/>
                    <a:pt x="65" y="853"/>
                    <a:pt x="76" y="853"/>
                  </a:cubicBezTo>
                  <a:cubicBezTo>
                    <a:pt x="87" y="799"/>
                    <a:pt x="43" y="777"/>
                    <a:pt x="22" y="777"/>
                  </a:cubicBezTo>
                  <a:close/>
                  <a:moveTo>
                    <a:pt x="22" y="928"/>
                  </a:moveTo>
                  <a:lnTo>
                    <a:pt x="22" y="928"/>
                  </a:lnTo>
                  <a:cubicBezTo>
                    <a:pt x="33" y="940"/>
                    <a:pt x="33" y="950"/>
                    <a:pt x="33" y="950"/>
                  </a:cubicBezTo>
                  <a:cubicBezTo>
                    <a:pt x="33" y="940"/>
                    <a:pt x="33" y="940"/>
                    <a:pt x="22" y="928"/>
                  </a:cubicBezTo>
                  <a:close/>
                  <a:moveTo>
                    <a:pt x="637" y="1"/>
                  </a:moveTo>
                  <a:lnTo>
                    <a:pt x="346" y="120"/>
                  </a:lnTo>
                  <a:cubicBezTo>
                    <a:pt x="357" y="173"/>
                    <a:pt x="346" y="228"/>
                    <a:pt x="302" y="228"/>
                  </a:cubicBezTo>
                  <a:cubicBezTo>
                    <a:pt x="302" y="195"/>
                    <a:pt x="314" y="173"/>
                    <a:pt x="314" y="141"/>
                  </a:cubicBezTo>
                  <a:lnTo>
                    <a:pt x="314" y="141"/>
                  </a:lnTo>
                  <a:lnTo>
                    <a:pt x="238" y="163"/>
                  </a:lnTo>
                  <a:cubicBezTo>
                    <a:pt x="238" y="184"/>
                    <a:pt x="249" y="206"/>
                    <a:pt x="249" y="238"/>
                  </a:cubicBezTo>
                  <a:cubicBezTo>
                    <a:pt x="238" y="206"/>
                    <a:pt x="227" y="195"/>
                    <a:pt x="216" y="173"/>
                  </a:cubicBezTo>
                  <a:lnTo>
                    <a:pt x="0" y="260"/>
                  </a:lnTo>
                  <a:lnTo>
                    <a:pt x="0" y="271"/>
                  </a:lnTo>
                  <a:cubicBezTo>
                    <a:pt x="87" y="292"/>
                    <a:pt x="55" y="260"/>
                    <a:pt x="65" y="357"/>
                  </a:cubicBezTo>
                  <a:cubicBezTo>
                    <a:pt x="65" y="324"/>
                    <a:pt x="65" y="324"/>
                    <a:pt x="76" y="324"/>
                  </a:cubicBezTo>
                  <a:cubicBezTo>
                    <a:pt x="76" y="324"/>
                    <a:pt x="87" y="324"/>
                    <a:pt x="98" y="335"/>
                  </a:cubicBezTo>
                  <a:cubicBezTo>
                    <a:pt x="108" y="346"/>
                    <a:pt x="108" y="357"/>
                    <a:pt x="119" y="357"/>
                  </a:cubicBezTo>
                  <a:cubicBezTo>
                    <a:pt x="119" y="357"/>
                    <a:pt x="130" y="346"/>
                    <a:pt x="119" y="314"/>
                  </a:cubicBezTo>
                  <a:cubicBezTo>
                    <a:pt x="98" y="314"/>
                    <a:pt x="119" y="216"/>
                    <a:pt x="151" y="216"/>
                  </a:cubicBezTo>
                  <a:lnTo>
                    <a:pt x="163" y="216"/>
                  </a:lnTo>
                  <a:cubicBezTo>
                    <a:pt x="163" y="228"/>
                    <a:pt x="163" y="228"/>
                    <a:pt x="173" y="228"/>
                  </a:cubicBezTo>
                  <a:lnTo>
                    <a:pt x="184" y="228"/>
                  </a:lnTo>
                  <a:cubicBezTo>
                    <a:pt x="184" y="228"/>
                    <a:pt x="194" y="216"/>
                    <a:pt x="206" y="216"/>
                  </a:cubicBezTo>
                  <a:cubicBezTo>
                    <a:pt x="227" y="216"/>
                    <a:pt x="259" y="238"/>
                    <a:pt x="281" y="367"/>
                  </a:cubicBezTo>
                  <a:cubicBezTo>
                    <a:pt x="259" y="367"/>
                    <a:pt x="259" y="400"/>
                    <a:pt x="249" y="400"/>
                  </a:cubicBezTo>
                  <a:cubicBezTo>
                    <a:pt x="249" y="367"/>
                    <a:pt x="270" y="324"/>
                    <a:pt x="238" y="303"/>
                  </a:cubicBezTo>
                  <a:cubicBezTo>
                    <a:pt x="206" y="367"/>
                    <a:pt x="173" y="400"/>
                    <a:pt x="130" y="400"/>
                  </a:cubicBezTo>
                  <a:cubicBezTo>
                    <a:pt x="119" y="400"/>
                    <a:pt x="108" y="389"/>
                    <a:pt x="87" y="389"/>
                  </a:cubicBezTo>
                  <a:cubicBezTo>
                    <a:pt x="87" y="530"/>
                    <a:pt x="119" y="713"/>
                    <a:pt x="55" y="961"/>
                  </a:cubicBezTo>
                  <a:cubicBezTo>
                    <a:pt x="55" y="940"/>
                    <a:pt x="55" y="940"/>
                    <a:pt x="43" y="940"/>
                  </a:cubicBezTo>
                  <a:lnTo>
                    <a:pt x="33" y="950"/>
                  </a:lnTo>
                  <a:cubicBezTo>
                    <a:pt x="55" y="971"/>
                    <a:pt x="65" y="993"/>
                    <a:pt x="76" y="1026"/>
                  </a:cubicBezTo>
                  <a:cubicBezTo>
                    <a:pt x="76" y="1036"/>
                    <a:pt x="33" y="1058"/>
                    <a:pt x="65" y="1091"/>
                  </a:cubicBezTo>
                  <a:lnTo>
                    <a:pt x="87" y="1091"/>
                  </a:lnTo>
                  <a:lnTo>
                    <a:pt x="259" y="767"/>
                  </a:lnTo>
                  <a:cubicBezTo>
                    <a:pt x="259" y="702"/>
                    <a:pt x="249" y="605"/>
                    <a:pt x="270" y="540"/>
                  </a:cubicBezTo>
                  <a:cubicBezTo>
                    <a:pt x="281" y="562"/>
                    <a:pt x="292" y="562"/>
                    <a:pt x="314" y="562"/>
                  </a:cubicBezTo>
                  <a:lnTo>
                    <a:pt x="335" y="562"/>
                  </a:lnTo>
                  <a:cubicBezTo>
                    <a:pt x="324" y="605"/>
                    <a:pt x="302" y="626"/>
                    <a:pt x="281" y="637"/>
                  </a:cubicBezTo>
                  <a:cubicBezTo>
                    <a:pt x="281" y="659"/>
                    <a:pt x="292" y="669"/>
                    <a:pt x="302" y="669"/>
                  </a:cubicBezTo>
                  <a:lnTo>
                    <a:pt x="540" y="195"/>
                  </a:lnTo>
                  <a:cubicBezTo>
                    <a:pt x="540" y="163"/>
                    <a:pt x="551" y="152"/>
                    <a:pt x="551" y="98"/>
                  </a:cubicBezTo>
                  <a:cubicBezTo>
                    <a:pt x="551" y="108"/>
                    <a:pt x="561" y="130"/>
                    <a:pt x="572" y="152"/>
                  </a:cubicBezTo>
                  <a:lnTo>
                    <a:pt x="637" y="12"/>
                  </a:lnTo>
                  <a:lnTo>
                    <a:pt x="637" y="1"/>
                  </a:lnTo>
                  <a:close/>
                </a:path>
              </a:pathLst>
            </a:custGeom>
            <a:solidFill>
              <a:srgbClr val="012E43"/>
            </a:solidFill>
            <a:ln>
              <a:noFill/>
            </a:ln>
          </p:spPr>
          <p:txBody>
            <a:bodyPr spcFirstLastPara="1" wrap="square" lIns="121900" tIns="121900" rIns="121900" bIns="121900" anchor="ctr" anchorCtr="0">
              <a:noAutofit/>
            </a:bodyPr>
            <a:lstStyle/>
            <a:p>
              <a:endParaRPr sz="2400"/>
            </a:p>
          </p:txBody>
        </p:sp>
        <p:sp>
          <p:nvSpPr>
            <p:cNvPr id="901" name="Google Shape;901;p35"/>
            <p:cNvSpPr/>
            <p:nvPr/>
          </p:nvSpPr>
          <p:spPr>
            <a:xfrm>
              <a:off x="7549425" y="3472538"/>
              <a:ext cx="56375" cy="29700"/>
            </a:xfrm>
            <a:custGeom>
              <a:avLst/>
              <a:gdLst/>
              <a:ahLst/>
              <a:cxnLst/>
              <a:rect l="l" t="t" r="r" b="b"/>
              <a:pathLst>
                <a:path w="2255" h="1188" extrusionOk="0">
                  <a:moveTo>
                    <a:pt x="1910" y="1"/>
                  </a:moveTo>
                  <a:cubicBezTo>
                    <a:pt x="1899" y="1"/>
                    <a:pt x="1877" y="12"/>
                    <a:pt x="1867" y="22"/>
                  </a:cubicBezTo>
                  <a:lnTo>
                    <a:pt x="1726" y="120"/>
                  </a:lnTo>
                  <a:lnTo>
                    <a:pt x="1651" y="173"/>
                  </a:lnTo>
                  <a:cubicBezTo>
                    <a:pt x="1618" y="185"/>
                    <a:pt x="1597" y="195"/>
                    <a:pt x="1565" y="206"/>
                  </a:cubicBezTo>
                  <a:cubicBezTo>
                    <a:pt x="1510" y="228"/>
                    <a:pt x="1446" y="249"/>
                    <a:pt x="1392" y="281"/>
                  </a:cubicBezTo>
                  <a:cubicBezTo>
                    <a:pt x="1338" y="324"/>
                    <a:pt x="1294" y="368"/>
                    <a:pt x="1251" y="400"/>
                  </a:cubicBezTo>
                  <a:cubicBezTo>
                    <a:pt x="1198" y="432"/>
                    <a:pt x="1133" y="432"/>
                    <a:pt x="1079" y="444"/>
                  </a:cubicBezTo>
                  <a:cubicBezTo>
                    <a:pt x="1047" y="454"/>
                    <a:pt x="1014" y="465"/>
                    <a:pt x="992" y="475"/>
                  </a:cubicBezTo>
                  <a:cubicBezTo>
                    <a:pt x="961" y="487"/>
                    <a:pt x="939" y="497"/>
                    <a:pt x="917" y="508"/>
                  </a:cubicBezTo>
                  <a:cubicBezTo>
                    <a:pt x="885" y="519"/>
                    <a:pt x="863" y="530"/>
                    <a:pt x="841" y="540"/>
                  </a:cubicBezTo>
                  <a:cubicBezTo>
                    <a:pt x="810" y="551"/>
                    <a:pt x="788" y="562"/>
                    <a:pt x="766" y="583"/>
                  </a:cubicBezTo>
                  <a:cubicBezTo>
                    <a:pt x="723" y="605"/>
                    <a:pt x="680" y="648"/>
                    <a:pt x="647" y="670"/>
                  </a:cubicBezTo>
                  <a:cubicBezTo>
                    <a:pt x="604" y="702"/>
                    <a:pt x="561" y="713"/>
                    <a:pt x="518" y="734"/>
                  </a:cubicBezTo>
                  <a:cubicBezTo>
                    <a:pt x="475" y="756"/>
                    <a:pt x="443" y="777"/>
                    <a:pt x="400" y="799"/>
                  </a:cubicBezTo>
                  <a:cubicBezTo>
                    <a:pt x="367" y="810"/>
                    <a:pt x="324" y="832"/>
                    <a:pt x="292" y="842"/>
                  </a:cubicBezTo>
                  <a:lnTo>
                    <a:pt x="194" y="875"/>
                  </a:lnTo>
                  <a:cubicBezTo>
                    <a:pt x="162" y="897"/>
                    <a:pt x="141" y="907"/>
                    <a:pt x="119" y="929"/>
                  </a:cubicBezTo>
                  <a:cubicBezTo>
                    <a:pt x="33" y="993"/>
                    <a:pt x="0" y="1058"/>
                    <a:pt x="43" y="1123"/>
                  </a:cubicBezTo>
                  <a:cubicBezTo>
                    <a:pt x="65" y="1166"/>
                    <a:pt x="108" y="1187"/>
                    <a:pt x="162" y="1187"/>
                  </a:cubicBezTo>
                  <a:cubicBezTo>
                    <a:pt x="194" y="1187"/>
                    <a:pt x="227" y="1177"/>
                    <a:pt x="259" y="1166"/>
                  </a:cubicBezTo>
                  <a:cubicBezTo>
                    <a:pt x="292" y="1166"/>
                    <a:pt x="324" y="1155"/>
                    <a:pt x="345" y="1144"/>
                  </a:cubicBezTo>
                  <a:cubicBezTo>
                    <a:pt x="378" y="1134"/>
                    <a:pt x="410" y="1123"/>
                    <a:pt x="453" y="1112"/>
                  </a:cubicBezTo>
                  <a:cubicBezTo>
                    <a:pt x="486" y="1101"/>
                    <a:pt x="529" y="1091"/>
                    <a:pt x="561" y="1069"/>
                  </a:cubicBezTo>
                  <a:cubicBezTo>
                    <a:pt x="604" y="1048"/>
                    <a:pt x="637" y="1026"/>
                    <a:pt x="680" y="1004"/>
                  </a:cubicBezTo>
                  <a:cubicBezTo>
                    <a:pt x="702" y="993"/>
                    <a:pt x="723" y="983"/>
                    <a:pt x="734" y="972"/>
                  </a:cubicBezTo>
                  <a:cubicBezTo>
                    <a:pt x="755" y="961"/>
                    <a:pt x="777" y="940"/>
                    <a:pt x="798" y="929"/>
                  </a:cubicBezTo>
                  <a:cubicBezTo>
                    <a:pt x="841" y="885"/>
                    <a:pt x="874" y="842"/>
                    <a:pt x="917" y="821"/>
                  </a:cubicBezTo>
                  <a:cubicBezTo>
                    <a:pt x="928" y="799"/>
                    <a:pt x="961" y="789"/>
                    <a:pt x="982" y="777"/>
                  </a:cubicBezTo>
                  <a:cubicBezTo>
                    <a:pt x="1004" y="767"/>
                    <a:pt x="1025" y="746"/>
                    <a:pt x="1057" y="734"/>
                  </a:cubicBezTo>
                  <a:cubicBezTo>
                    <a:pt x="1079" y="724"/>
                    <a:pt x="1100" y="702"/>
                    <a:pt x="1122" y="691"/>
                  </a:cubicBezTo>
                  <a:cubicBezTo>
                    <a:pt x="1155" y="681"/>
                    <a:pt x="1176" y="670"/>
                    <a:pt x="1198" y="659"/>
                  </a:cubicBezTo>
                  <a:cubicBezTo>
                    <a:pt x="1263" y="648"/>
                    <a:pt x="1327" y="638"/>
                    <a:pt x="1370" y="595"/>
                  </a:cubicBezTo>
                  <a:cubicBezTo>
                    <a:pt x="1424" y="562"/>
                    <a:pt x="1467" y="508"/>
                    <a:pt x="1510" y="475"/>
                  </a:cubicBezTo>
                  <a:cubicBezTo>
                    <a:pt x="1565" y="444"/>
                    <a:pt x="1618" y="432"/>
                    <a:pt x="1683" y="411"/>
                  </a:cubicBezTo>
                  <a:cubicBezTo>
                    <a:pt x="1716" y="400"/>
                    <a:pt x="1748" y="389"/>
                    <a:pt x="1769" y="368"/>
                  </a:cubicBezTo>
                  <a:lnTo>
                    <a:pt x="1855" y="324"/>
                  </a:lnTo>
                  <a:lnTo>
                    <a:pt x="2006" y="249"/>
                  </a:lnTo>
                  <a:cubicBezTo>
                    <a:pt x="2061" y="217"/>
                    <a:pt x="2104" y="185"/>
                    <a:pt x="2147" y="163"/>
                  </a:cubicBezTo>
                  <a:cubicBezTo>
                    <a:pt x="2179" y="142"/>
                    <a:pt x="2212" y="142"/>
                    <a:pt x="2255" y="142"/>
                  </a:cubicBezTo>
                  <a:cubicBezTo>
                    <a:pt x="2136" y="87"/>
                    <a:pt x="2028" y="44"/>
                    <a:pt x="191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2" name="Google Shape;902;p35"/>
            <p:cNvSpPr/>
            <p:nvPr/>
          </p:nvSpPr>
          <p:spPr>
            <a:xfrm>
              <a:off x="7597150" y="3451263"/>
              <a:ext cx="60150" cy="24825"/>
            </a:xfrm>
            <a:custGeom>
              <a:avLst/>
              <a:gdLst/>
              <a:ahLst/>
              <a:cxnLst/>
              <a:rect l="l" t="t" r="r" b="b"/>
              <a:pathLst>
                <a:path w="2406" h="993" extrusionOk="0">
                  <a:moveTo>
                    <a:pt x="2029" y="0"/>
                  </a:moveTo>
                  <a:cubicBezTo>
                    <a:pt x="1986" y="10"/>
                    <a:pt x="1953" y="10"/>
                    <a:pt x="1910" y="22"/>
                  </a:cubicBezTo>
                  <a:cubicBezTo>
                    <a:pt x="1888" y="32"/>
                    <a:pt x="1866" y="32"/>
                    <a:pt x="1845" y="43"/>
                  </a:cubicBezTo>
                  <a:lnTo>
                    <a:pt x="1727" y="43"/>
                  </a:lnTo>
                  <a:cubicBezTo>
                    <a:pt x="1694" y="43"/>
                    <a:pt x="1662" y="43"/>
                    <a:pt x="1629" y="54"/>
                  </a:cubicBezTo>
                  <a:cubicBezTo>
                    <a:pt x="1597" y="54"/>
                    <a:pt x="1564" y="65"/>
                    <a:pt x="1521" y="86"/>
                  </a:cubicBezTo>
                  <a:cubicBezTo>
                    <a:pt x="1489" y="97"/>
                    <a:pt x="1435" y="118"/>
                    <a:pt x="1370" y="140"/>
                  </a:cubicBezTo>
                  <a:cubicBezTo>
                    <a:pt x="1317" y="173"/>
                    <a:pt x="1252" y="205"/>
                    <a:pt x="1176" y="237"/>
                  </a:cubicBezTo>
                  <a:cubicBezTo>
                    <a:pt x="1144" y="259"/>
                    <a:pt x="1101" y="281"/>
                    <a:pt x="1068" y="313"/>
                  </a:cubicBezTo>
                  <a:cubicBezTo>
                    <a:pt x="1036" y="345"/>
                    <a:pt x="1004" y="367"/>
                    <a:pt x="960" y="388"/>
                  </a:cubicBezTo>
                  <a:cubicBezTo>
                    <a:pt x="874" y="420"/>
                    <a:pt x="788" y="464"/>
                    <a:pt x="691" y="507"/>
                  </a:cubicBezTo>
                  <a:cubicBezTo>
                    <a:pt x="648" y="528"/>
                    <a:pt x="605" y="550"/>
                    <a:pt x="550" y="571"/>
                  </a:cubicBezTo>
                  <a:cubicBezTo>
                    <a:pt x="507" y="604"/>
                    <a:pt x="464" y="626"/>
                    <a:pt x="411" y="647"/>
                  </a:cubicBezTo>
                  <a:lnTo>
                    <a:pt x="346" y="690"/>
                  </a:lnTo>
                  <a:cubicBezTo>
                    <a:pt x="313" y="701"/>
                    <a:pt x="292" y="712"/>
                    <a:pt x="260" y="712"/>
                  </a:cubicBezTo>
                  <a:cubicBezTo>
                    <a:pt x="205" y="722"/>
                    <a:pt x="141" y="734"/>
                    <a:pt x="97" y="766"/>
                  </a:cubicBezTo>
                  <a:cubicBezTo>
                    <a:pt x="65" y="787"/>
                    <a:pt x="33" y="820"/>
                    <a:pt x="1" y="852"/>
                  </a:cubicBezTo>
                  <a:cubicBezTo>
                    <a:pt x="119" y="895"/>
                    <a:pt x="227" y="938"/>
                    <a:pt x="346" y="993"/>
                  </a:cubicBezTo>
                  <a:cubicBezTo>
                    <a:pt x="368" y="981"/>
                    <a:pt x="389" y="981"/>
                    <a:pt x="411" y="981"/>
                  </a:cubicBezTo>
                  <a:cubicBezTo>
                    <a:pt x="432" y="981"/>
                    <a:pt x="464" y="971"/>
                    <a:pt x="497" y="960"/>
                  </a:cubicBezTo>
                  <a:lnTo>
                    <a:pt x="572" y="928"/>
                  </a:lnTo>
                  <a:cubicBezTo>
                    <a:pt x="615" y="906"/>
                    <a:pt x="670" y="885"/>
                    <a:pt x="713" y="863"/>
                  </a:cubicBezTo>
                  <a:cubicBezTo>
                    <a:pt x="766" y="852"/>
                    <a:pt x="809" y="830"/>
                    <a:pt x="864" y="820"/>
                  </a:cubicBezTo>
                  <a:cubicBezTo>
                    <a:pt x="960" y="787"/>
                    <a:pt x="1047" y="755"/>
                    <a:pt x="1133" y="722"/>
                  </a:cubicBezTo>
                  <a:cubicBezTo>
                    <a:pt x="1187" y="701"/>
                    <a:pt x="1219" y="679"/>
                    <a:pt x="1252" y="647"/>
                  </a:cubicBezTo>
                  <a:cubicBezTo>
                    <a:pt x="1274" y="636"/>
                    <a:pt x="1295" y="626"/>
                    <a:pt x="1306" y="615"/>
                  </a:cubicBezTo>
                  <a:cubicBezTo>
                    <a:pt x="1327" y="604"/>
                    <a:pt x="1338" y="604"/>
                    <a:pt x="1360" y="593"/>
                  </a:cubicBezTo>
                  <a:cubicBezTo>
                    <a:pt x="1435" y="571"/>
                    <a:pt x="1500" y="539"/>
                    <a:pt x="1554" y="518"/>
                  </a:cubicBezTo>
                  <a:cubicBezTo>
                    <a:pt x="1619" y="496"/>
                    <a:pt x="1662" y="485"/>
                    <a:pt x="1705" y="464"/>
                  </a:cubicBezTo>
                  <a:cubicBezTo>
                    <a:pt x="1748" y="453"/>
                    <a:pt x="1780" y="442"/>
                    <a:pt x="1802" y="442"/>
                  </a:cubicBezTo>
                  <a:cubicBezTo>
                    <a:pt x="1845" y="432"/>
                    <a:pt x="1899" y="432"/>
                    <a:pt x="1953" y="420"/>
                  </a:cubicBezTo>
                  <a:cubicBezTo>
                    <a:pt x="1974" y="420"/>
                    <a:pt x="1996" y="420"/>
                    <a:pt x="2017" y="410"/>
                  </a:cubicBezTo>
                  <a:lnTo>
                    <a:pt x="2082" y="377"/>
                  </a:lnTo>
                  <a:cubicBezTo>
                    <a:pt x="2147" y="345"/>
                    <a:pt x="2212" y="302"/>
                    <a:pt x="2255" y="269"/>
                  </a:cubicBezTo>
                  <a:cubicBezTo>
                    <a:pt x="2352" y="216"/>
                    <a:pt x="2406" y="151"/>
                    <a:pt x="2384" y="97"/>
                  </a:cubicBezTo>
                  <a:cubicBezTo>
                    <a:pt x="2352" y="43"/>
                    <a:pt x="2266" y="10"/>
                    <a:pt x="2137" y="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3" name="Google Shape;903;p35"/>
            <p:cNvSpPr/>
            <p:nvPr/>
          </p:nvSpPr>
          <p:spPr>
            <a:xfrm>
              <a:off x="7525975" y="3463913"/>
              <a:ext cx="58250" cy="33200"/>
            </a:xfrm>
            <a:custGeom>
              <a:avLst/>
              <a:gdLst/>
              <a:ahLst/>
              <a:cxnLst/>
              <a:rect l="l" t="t" r="r" b="b"/>
              <a:pathLst>
                <a:path w="2330" h="1328" extrusionOk="0">
                  <a:moveTo>
                    <a:pt x="2071" y="1"/>
                  </a:moveTo>
                  <a:cubicBezTo>
                    <a:pt x="2060" y="1"/>
                    <a:pt x="2060" y="12"/>
                    <a:pt x="2050" y="12"/>
                  </a:cubicBezTo>
                  <a:cubicBezTo>
                    <a:pt x="2028" y="33"/>
                    <a:pt x="1995" y="44"/>
                    <a:pt x="1974" y="55"/>
                  </a:cubicBezTo>
                  <a:lnTo>
                    <a:pt x="1866" y="98"/>
                  </a:lnTo>
                  <a:cubicBezTo>
                    <a:pt x="1834" y="120"/>
                    <a:pt x="1801" y="130"/>
                    <a:pt x="1769" y="152"/>
                  </a:cubicBezTo>
                  <a:cubicBezTo>
                    <a:pt x="1704" y="184"/>
                    <a:pt x="1640" y="228"/>
                    <a:pt x="1575" y="260"/>
                  </a:cubicBezTo>
                  <a:cubicBezTo>
                    <a:pt x="1510" y="292"/>
                    <a:pt x="1445" y="314"/>
                    <a:pt x="1381" y="346"/>
                  </a:cubicBezTo>
                  <a:cubicBezTo>
                    <a:pt x="1326" y="379"/>
                    <a:pt x="1251" y="379"/>
                    <a:pt x="1175" y="400"/>
                  </a:cubicBezTo>
                  <a:cubicBezTo>
                    <a:pt x="1111" y="432"/>
                    <a:pt x="1057" y="475"/>
                    <a:pt x="1003" y="508"/>
                  </a:cubicBezTo>
                  <a:cubicBezTo>
                    <a:pt x="981" y="518"/>
                    <a:pt x="949" y="540"/>
                    <a:pt x="928" y="551"/>
                  </a:cubicBezTo>
                  <a:cubicBezTo>
                    <a:pt x="895" y="573"/>
                    <a:pt x="873" y="594"/>
                    <a:pt x="852" y="616"/>
                  </a:cubicBezTo>
                  <a:cubicBezTo>
                    <a:pt x="798" y="659"/>
                    <a:pt x="755" y="681"/>
                    <a:pt x="701" y="702"/>
                  </a:cubicBezTo>
                  <a:cubicBezTo>
                    <a:pt x="647" y="724"/>
                    <a:pt x="583" y="734"/>
                    <a:pt x="539" y="767"/>
                  </a:cubicBezTo>
                  <a:cubicBezTo>
                    <a:pt x="442" y="810"/>
                    <a:pt x="356" y="864"/>
                    <a:pt x="281" y="907"/>
                  </a:cubicBezTo>
                  <a:lnTo>
                    <a:pt x="183" y="971"/>
                  </a:lnTo>
                  <a:cubicBezTo>
                    <a:pt x="161" y="983"/>
                    <a:pt x="151" y="993"/>
                    <a:pt x="140" y="1004"/>
                  </a:cubicBezTo>
                  <a:cubicBezTo>
                    <a:pt x="118" y="1015"/>
                    <a:pt x="108" y="1026"/>
                    <a:pt x="97" y="1036"/>
                  </a:cubicBezTo>
                  <a:cubicBezTo>
                    <a:pt x="54" y="1091"/>
                    <a:pt x="32" y="1134"/>
                    <a:pt x="10" y="1177"/>
                  </a:cubicBezTo>
                  <a:cubicBezTo>
                    <a:pt x="0" y="1220"/>
                    <a:pt x="0" y="1252"/>
                    <a:pt x="22" y="1285"/>
                  </a:cubicBezTo>
                  <a:cubicBezTo>
                    <a:pt x="43" y="1306"/>
                    <a:pt x="65" y="1328"/>
                    <a:pt x="108" y="1328"/>
                  </a:cubicBezTo>
                  <a:lnTo>
                    <a:pt x="118" y="1328"/>
                  </a:lnTo>
                  <a:cubicBezTo>
                    <a:pt x="151" y="1328"/>
                    <a:pt x="194" y="1295"/>
                    <a:pt x="248" y="1274"/>
                  </a:cubicBezTo>
                  <a:cubicBezTo>
                    <a:pt x="259" y="1263"/>
                    <a:pt x="281" y="1263"/>
                    <a:pt x="291" y="1252"/>
                  </a:cubicBezTo>
                  <a:cubicBezTo>
                    <a:pt x="302" y="1242"/>
                    <a:pt x="324" y="1242"/>
                    <a:pt x="345" y="1230"/>
                  </a:cubicBezTo>
                  <a:cubicBezTo>
                    <a:pt x="377" y="1209"/>
                    <a:pt x="410" y="1198"/>
                    <a:pt x="453" y="1177"/>
                  </a:cubicBezTo>
                  <a:cubicBezTo>
                    <a:pt x="528" y="1134"/>
                    <a:pt x="614" y="1079"/>
                    <a:pt x="701" y="1026"/>
                  </a:cubicBezTo>
                  <a:cubicBezTo>
                    <a:pt x="744" y="1004"/>
                    <a:pt x="798" y="983"/>
                    <a:pt x="852" y="961"/>
                  </a:cubicBezTo>
                  <a:cubicBezTo>
                    <a:pt x="885" y="940"/>
                    <a:pt x="906" y="928"/>
                    <a:pt x="938" y="907"/>
                  </a:cubicBezTo>
                  <a:lnTo>
                    <a:pt x="1003" y="842"/>
                  </a:lnTo>
                  <a:lnTo>
                    <a:pt x="1068" y="777"/>
                  </a:lnTo>
                  <a:lnTo>
                    <a:pt x="1089" y="767"/>
                  </a:lnTo>
                  <a:lnTo>
                    <a:pt x="1111" y="756"/>
                  </a:lnTo>
                  <a:lnTo>
                    <a:pt x="1154" y="724"/>
                  </a:lnTo>
                  <a:cubicBezTo>
                    <a:pt x="1208" y="681"/>
                    <a:pt x="1251" y="638"/>
                    <a:pt x="1316" y="616"/>
                  </a:cubicBezTo>
                  <a:cubicBezTo>
                    <a:pt x="1370" y="583"/>
                    <a:pt x="1445" y="583"/>
                    <a:pt x="1510" y="540"/>
                  </a:cubicBezTo>
                  <a:cubicBezTo>
                    <a:pt x="1575" y="518"/>
                    <a:pt x="1640" y="487"/>
                    <a:pt x="1704" y="454"/>
                  </a:cubicBezTo>
                  <a:cubicBezTo>
                    <a:pt x="1769" y="422"/>
                    <a:pt x="1834" y="379"/>
                    <a:pt x="1899" y="346"/>
                  </a:cubicBezTo>
                  <a:cubicBezTo>
                    <a:pt x="1963" y="314"/>
                    <a:pt x="2028" y="292"/>
                    <a:pt x="2103" y="271"/>
                  </a:cubicBezTo>
                  <a:lnTo>
                    <a:pt x="2146" y="249"/>
                  </a:lnTo>
                  <a:cubicBezTo>
                    <a:pt x="2168" y="249"/>
                    <a:pt x="2179" y="238"/>
                    <a:pt x="2189" y="228"/>
                  </a:cubicBezTo>
                  <a:cubicBezTo>
                    <a:pt x="2222" y="206"/>
                    <a:pt x="2244" y="184"/>
                    <a:pt x="2276" y="163"/>
                  </a:cubicBezTo>
                  <a:cubicBezTo>
                    <a:pt x="2287" y="141"/>
                    <a:pt x="2308" y="130"/>
                    <a:pt x="2330" y="120"/>
                  </a:cubicBezTo>
                  <a:cubicBezTo>
                    <a:pt x="2244" y="77"/>
                    <a:pt x="2157" y="44"/>
                    <a:pt x="207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4" name="Google Shape;904;p35"/>
            <p:cNvSpPr/>
            <p:nvPr/>
          </p:nvSpPr>
          <p:spPr>
            <a:xfrm>
              <a:off x="7577750" y="3436938"/>
              <a:ext cx="73375" cy="29975"/>
            </a:xfrm>
            <a:custGeom>
              <a:avLst/>
              <a:gdLst/>
              <a:ahLst/>
              <a:cxnLst/>
              <a:rect l="l" t="t" r="r" b="b"/>
              <a:pathLst>
                <a:path w="2935" h="1199" extrusionOk="0">
                  <a:moveTo>
                    <a:pt x="2330" y="1"/>
                  </a:moveTo>
                  <a:cubicBezTo>
                    <a:pt x="2276" y="1"/>
                    <a:pt x="2233" y="34"/>
                    <a:pt x="2189" y="66"/>
                  </a:cubicBezTo>
                  <a:cubicBezTo>
                    <a:pt x="2168" y="77"/>
                    <a:pt x="2146" y="99"/>
                    <a:pt x="2125" y="99"/>
                  </a:cubicBezTo>
                  <a:cubicBezTo>
                    <a:pt x="2103" y="109"/>
                    <a:pt x="2082" y="109"/>
                    <a:pt x="2050" y="109"/>
                  </a:cubicBezTo>
                  <a:lnTo>
                    <a:pt x="1909" y="109"/>
                  </a:lnTo>
                  <a:cubicBezTo>
                    <a:pt x="1844" y="109"/>
                    <a:pt x="1780" y="152"/>
                    <a:pt x="1726" y="195"/>
                  </a:cubicBezTo>
                  <a:cubicBezTo>
                    <a:pt x="1704" y="206"/>
                    <a:pt x="1693" y="217"/>
                    <a:pt x="1672" y="228"/>
                  </a:cubicBezTo>
                  <a:cubicBezTo>
                    <a:pt x="1661" y="238"/>
                    <a:pt x="1640" y="238"/>
                    <a:pt x="1618" y="250"/>
                  </a:cubicBezTo>
                  <a:cubicBezTo>
                    <a:pt x="1585" y="260"/>
                    <a:pt x="1542" y="281"/>
                    <a:pt x="1499" y="303"/>
                  </a:cubicBezTo>
                  <a:cubicBezTo>
                    <a:pt x="1477" y="303"/>
                    <a:pt x="1456" y="314"/>
                    <a:pt x="1434" y="325"/>
                  </a:cubicBezTo>
                  <a:cubicBezTo>
                    <a:pt x="1413" y="336"/>
                    <a:pt x="1391" y="346"/>
                    <a:pt x="1359" y="346"/>
                  </a:cubicBezTo>
                  <a:cubicBezTo>
                    <a:pt x="1316" y="368"/>
                    <a:pt x="1262" y="379"/>
                    <a:pt x="1208" y="401"/>
                  </a:cubicBezTo>
                  <a:cubicBezTo>
                    <a:pt x="1154" y="422"/>
                    <a:pt x="1111" y="432"/>
                    <a:pt x="1046" y="454"/>
                  </a:cubicBezTo>
                  <a:cubicBezTo>
                    <a:pt x="1024" y="465"/>
                    <a:pt x="993" y="476"/>
                    <a:pt x="971" y="487"/>
                  </a:cubicBezTo>
                  <a:cubicBezTo>
                    <a:pt x="938" y="497"/>
                    <a:pt x="917" y="519"/>
                    <a:pt x="895" y="552"/>
                  </a:cubicBezTo>
                  <a:cubicBezTo>
                    <a:pt x="863" y="573"/>
                    <a:pt x="852" y="595"/>
                    <a:pt x="830" y="616"/>
                  </a:cubicBezTo>
                  <a:cubicBezTo>
                    <a:pt x="809" y="638"/>
                    <a:pt x="777" y="648"/>
                    <a:pt x="755" y="659"/>
                  </a:cubicBezTo>
                  <a:cubicBezTo>
                    <a:pt x="701" y="691"/>
                    <a:pt x="647" y="724"/>
                    <a:pt x="583" y="756"/>
                  </a:cubicBezTo>
                  <a:cubicBezTo>
                    <a:pt x="539" y="789"/>
                    <a:pt x="475" y="799"/>
                    <a:pt x="399" y="810"/>
                  </a:cubicBezTo>
                  <a:cubicBezTo>
                    <a:pt x="388" y="821"/>
                    <a:pt x="367" y="832"/>
                    <a:pt x="356" y="832"/>
                  </a:cubicBezTo>
                  <a:lnTo>
                    <a:pt x="313" y="854"/>
                  </a:lnTo>
                  <a:lnTo>
                    <a:pt x="226" y="907"/>
                  </a:lnTo>
                  <a:lnTo>
                    <a:pt x="140" y="950"/>
                  </a:lnTo>
                  <a:cubicBezTo>
                    <a:pt x="108" y="972"/>
                    <a:pt x="75" y="993"/>
                    <a:pt x="54" y="1015"/>
                  </a:cubicBezTo>
                  <a:cubicBezTo>
                    <a:pt x="32" y="1037"/>
                    <a:pt x="22" y="1058"/>
                    <a:pt x="0" y="1080"/>
                  </a:cubicBezTo>
                  <a:cubicBezTo>
                    <a:pt x="86" y="1123"/>
                    <a:pt x="173" y="1156"/>
                    <a:pt x="259" y="1199"/>
                  </a:cubicBezTo>
                  <a:cubicBezTo>
                    <a:pt x="269" y="1188"/>
                    <a:pt x="269" y="1188"/>
                    <a:pt x="281" y="1188"/>
                  </a:cubicBezTo>
                  <a:lnTo>
                    <a:pt x="377" y="1144"/>
                  </a:lnTo>
                  <a:lnTo>
                    <a:pt x="464" y="1112"/>
                  </a:lnTo>
                  <a:cubicBezTo>
                    <a:pt x="496" y="1101"/>
                    <a:pt x="518" y="1091"/>
                    <a:pt x="550" y="1080"/>
                  </a:cubicBezTo>
                  <a:lnTo>
                    <a:pt x="647" y="1058"/>
                  </a:lnTo>
                  <a:cubicBezTo>
                    <a:pt x="669" y="1058"/>
                    <a:pt x="690" y="1058"/>
                    <a:pt x="701" y="1048"/>
                  </a:cubicBezTo>
                  <a:lnTo>
                    <a:pt x="722" y="1037"/>
                  </a:lnTo>
                  <a:lnTo>
                    <a:pt x="744" y="1026"/>
                  </a:lnTo>
                  <a:cubicBezTo>
                    <a:pt x="809" y="1005"/>
                    <a:pt x="863" y="972"/>
                    <a:pt x="917" y="950"/>
                  </a:cubicBezTo>
                  <a:lnTo>
                    <a:pt x="938" y="940"/>
                  </a:lnTo>
                  <a:cubicBezTo>
                    <a:pt x="949" y="940"/>
                    <a:pt x="949" y="940"/>
                    <a:pt x="960" y="929"/>
                  </a:cubicBezTo>
                  <a:cubicBezTo>
                    <a:pt x="971" y="918"/>
                    <a:pt x="993" y="918"/>
                    <a:pt x="1003" y="907"/>
                  </a:cubicBezTo>
                  <a:lnTo>
                    <a:pt x="1068" y="842"/>
                  </a:lnTo>
                  <a:cubicBezTo>
                    <a:pt x="1089" y="821"/>
                    <a:pt x="1111" y="810"/>
                    <a:pt x="1144" y="799"/>
                  </a:cubicBezTo>
                  <a:cubicBezTo>
                    <a:pt x="1165" y="789"/>
                    <a:pt x="1187" y="778"/>
                    <a:pt x="1219" y="778"/>
                  </a:cubicBezTo>
                  <a:cubicBezTo>
                    <a:pt x="1251" y="767"/>
                    <a:pt x="1273" y="756"/>
                    <a:pt x="1305" y="756"/>
                  </a:cubicBezTo>
                  <a:lnTo>
                    <a:pt x="1348" y="746"/>
                  </a:lnTo>
                  <a:lnTo>
                    <a:pt x="1381" y="734"/>
                  </a:lnTo>
                  <a:cubicBezTo>
                    <a:pt x="1434" y="713"/>
                    <a:pt x="1489" y="703"/>
                    <a:pt x="1532" y="691"/>
                  </a:cubicBezTo>
                  <a:cubicBezTo>
                    <a:pt x="1564" y="691"/>
                    <a:pt x="1585" y="681"/>
                    <a:pt x="1607" y="670"/>
                  </a:cubicBezTo>
                  <a:cubicBezTo>
                    <a:pt x="1628" y="670"/>
                    <a:pt x="1650" y="659"/>
                    <a:pt x="1672" y="648"/>
                  </a:cubicBezTo>
                  <a:lnTo>
                    <a:pt x="1801" y="616"/>
                  </a:lnTo>
                  <a:cubicBezTo>
                    <a:pt x="1823" y="605"/>
                    <a:pt x="1844" y="595"/>
                    <a:pt x="1866" y="595"/>
                  </a:cubicBezTo>
                  <a:cubicBezTo>
                    <a:pt x="1877" y="583"/>
                    <a:pt x="1899" y="573"/>
                    <a:pt x="1909" y="562"/>
                  </a:cubicBezTo>
                  <a:cubicBezTo>
                    <a:pt x="1974" y="519"/>
                    <a:pt x="2028" y="497"/>
                    <a:pt x="2082" y="497"/>
                  </a:cubicBezTo>
                  <a:lnTo>
                    <a:pt x="2211" y="497"/>
                  </a:lnTo>
                  <a:cubicBezTo>
                    <a:pt x="2244" y="497"/>
                    <a:pt x="2276" y="497"/>
                    <a:pt x="2308" y="487"/>
                  </a:cubicBezTo>
                  <a:cubicBezTo>
                    <a:pt x="2330" y="476"/>
                    <a:pt x="2362" y="454"/>
                    <a:pt x="2384" y="432"/>
                  </a:cubicBezTo>
                  <a:cubicBezTo>
                    <a:pt x="2416" y="401"/>
                    <a:pt x="2448" y="368"/>
                    <a:pt x="2491" y="357"/>
                  </a:cubicBezTo>
                  <a:cubicBezTo>
                    <a:pt x="2535" y="346"/>
                    <a:pt x="2578" y="346"/>
                    <a:pt x="2621" y="346"/>
                  </a:cubicBezTo>
                  <a:cubicBezTo>
                    <a:pt x="2654" y="346"/>
                    <a:pt x="2675" y="346"/>
                    <a:pt x="2686" y="336"/>
                  </a:cubicBezTo>
                  <a:cubicBezTo>
                    <a:pt x="2707" y="336"/>
                    <a:pt x="2729" y="325"/>
                    <a:pt x="2740" y="325"/>
                  </a:cubicBezTo>
                  <a:cubicBezTo>
                    <a:pt x="2805" y="303"/>
                    <a:pt x="2858" y="293"/>
                    <a:pt x="2891" y="271"/>
                  </a:cubicBezTo>
                  <a:cubicBezTo>
                    <a:pt x="2923" y="250"/>
                    <a:pt x="2934" y="217"/>
                    <a:pt x="2923" y="195"/>
                  </a:cubicBezTo>
                  <a:cubicBezTo>
                    <a:pt x="2913" y="163"/>
                    <a:pt x="2880" y="142"/>
                    <a:pt x="2837" y="120"/>
                  </a:cubicBezTo>
                  <a:cubicBezTo>
                    <a:pt x="2783" y="87"/>
                    <a:pt x="2707" y="66"/>
                    <a:pt x="2632" y="44"/>
                  </a:cubicBezTo>
                  <a:cubicBezTo>
                    <a:pt x="2611" y="44"/>
                    <a:pt x="2589" y="44"/>
                    <a:pt x="2567" y="34"/>
                  </a:cubicBezTo>
                  <a:cubicBezTo>
                    <a:pt x="2546" y="34"/>
                    <a:pt x="2524" y="34"/>
                    <a:pt x="2491" y="23"/>
                  </a:cubicBezTo>
                  <a:cubicBezTo>
                    <a:pt x="2448" y="12"/>
                    <a:pt x="2395" y="1"/>
                    <a:pt x="2352" y="1"/>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5" name="Google Shape;905;p35"/>
            <p:cNvSpPr/>
            <p:nvPr/>
          </p:nvSpPr>
          <p:spPr>
            <a:xfrm>
              <a:off x="7527050" y="3455038"/>
              <a:ext cx="38850" cy="21850"/>
            </a:xfrm>
            <a:custGeom>
              <a:avLst/>
              <a:gdLst/>
              <a:ahLst/>
              <a:cxnLst/>
              <a:rect l="l" t="t" r="r" b="b"/>
              <a:pathLst>
                <a:path w="1554" h="874" extrusionOk="0">
                  <a:moveTo>
                    <a:pt x="1295" y="0"/>
                  </a:moveTo>
                  <a:cubicBezTo>
                    <a:pt x="1230" y="22"/>
                    <a:pt x="1176" y="32"/>
                    <a:pt x="1122" y="54"/>
                  </a:cubicBezTo>
                  <a:cubicBezTo>
                    <a:pt x="1068" y="86"/>
                    <a:pt x="1014" y="118"/>
                    <a:pt x="971" y="151"/>
                  </a:cubicBezTo>
                  <a:cubicBezTo>
                    <a:pt x="938" y="162"/>
                    <a:pt x="917" y="183"/>
                    <a:pt x="895" y="194"/>
                  </a:cubicBezTo>
                  <a:cubicBezTo>
                    <a:pt x="863" y="205"/>
                    <a:pt x="842" y="216"/>
                    <a:pt x="809" y="226"/>
                  </a:cubicBezTo>
                  <a:cubicBezTo>
                    <a:pt x="766" y="248"/>
                    <a:pt x="712" y="269"/>
                    <a:pt x="669" y="302"/>
                  </a:cubicBezTo>
                  <a:cubicBezTo>
                    <a:pt x="615" y="324"/>
                    <a:pt x="571" y="334"/>
                    <a:pt x="518" y="345"/>
                  </a:cubicBezTo>
                  <a:cubicBezTo>
                    <a:pt x="475" y="356"/>
                    <a:pt x="420" y="377"/>
                    <a:pt x="389" y="399"/>
                  </a:cubicBezTo>
                  <a:cubicBezTo>
                    <a:pt x="345" y="420"/>
                    <a:pt x="313" y="453"/>
                    <a:pt x="281" y="485"/>
                  </a:cubicBezTo>
                  <a:cubicBezTo>
                    <a:pt x="248" y="507"/>
                    <a:pt x="226" y="528"/>
                    <a:pt x="194" y="550"/>
                  </a:cubicBezTo>
                  <a:cubicBezTo>
                    <a:pt x="173" y="571"/>
                    <a:pt x="140" y="593"/>
                    <a:pt x="130" y="604"/>
                  </a:cubicBezTo>
                  <a:cubicBezTo>
                    <a:pt x="43" y="690"/>
                    <a:pt x="0" y="755"/>
                    <a:pt x="43" y="820"/>
                  </a:cubicBezTo>
                  <a:cubicBezTo>
                    <a:pt x="65" y="863"/>
                    <a:pt x="97" y="873"/>
                    <a:pt x="151" y="873"/>
                  </a:cubicBezTo>
                  <a:cubicBezTo>
                    <a:pt x="183" y="873"/>
                    <a:pt x="226" y="863"/>
                    <a:pt x="269" y="852"/>
                  </a:cubicBezTo>
                  <a:cubicBezTo>
                    <a:pt x="302" y="842"/>
                    <a:pt x="324" y="830"/>
                    <a:pt x="356" y="809"/>
                  </a:cubicBezTo>
                  <a:cubicBezTo>
                    <a:pt x="389" y="798"/>
                    <a:pt x="420" y="777"/>
                    <a:pt x="453" y="744"/>
                  </a:cubicBezTo>
                  <a:cubicBezTo>
                    <a:pt x="485" y="722"/>
                    <a:pt x="518" y="690"/>
                    <a:pt x="550" y="669"/>
                  </a:cubicBezTo>
                  <a:cubicBezTo>
                    <a:pt x="583" y="647"/>
                    <a:pt x="626" y="636"/>
                    <a:pt x="679" y="615"/>
                  </a:cubicBezTo>
                  <a:cubicBezTo>
                    <a:pt x="722" y="604"/>
                    <a:pt x="777" y="583"/>
                    <a:pt x="820" y="550"/>
                  </a:cubicBezTo>
                  <a:cubicBezTo>
                    <a:pt x="863" y="528"/>
                    <a:pt x="917" y="496"/>
                    <a:pt x="960" y="464"/>
                  </a:cubicBezTo>
                  <a:cubicBezTo>
                    <a:pt x="981" y="453"/>
                    <a:pt x="1014" y="432"/>
                    <a:pt x="1036" y="420"/>
                  </a:cubicBezTo>
                  <a:cubicBezTo>
                    <a:pt x="1057" y="410"/>
                    <a:pt x="1089" y="388"/>
                    <a:pt x="1111" y="367"/>
                  </a:cubicBezTo>
                  <a:cubicBezTo>
                    <a:pt x="1154" y="334"/>
                    <a:pt x="1197" y="291"/>
                    <a:pt x="1251" y="269"/>
                  </a:cubicBezTo>
                  <a:cubicBezTo>
                    <a:pt x="1305" y="237"/>
                    <a:pt x="1370" y="226"/>
                    <a:pt x="1434" y="205"/>
                  </a:cubicBezTo>
                  <a:cubicBezTo>
                    <a:pt x="1467" y="183"/>
                    <a:pt x="1499" y="173"/>
                    <a:pt x="1521" y="151"/>
                  </a:cubicBezTo>
                  <a:cubicBezTo>
                    <a:pt x="1532" y="151"/>
                    <a:pt x="1542" y="140"/>
                    <a:pt x="1554" y="130"/>
                  </a:cubicBezTo>
                  <a:lnTo>
                    <a:pt x="1295"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6" name="Google Shape;906;p35"/>
            <p:cNvSpPr/>
            <p:nvPr/>
          </p:nvSpPr>
          <p:spPr>
            <a:xfrm>
              <a:off x="7559400" y="3425913"/>
              <a:ext cx="83875" cy="32375"/>
            </a:xfrm>
            <a:custGeom>
              <a:avLst/>
              <a:gdLst/>
              <a:ahLst/>
              <a:cxnLst/>
              <a:rect l="l" t="t" r="r" b="b"/>
              <a:pathLst>
                <a:path w="3355" h="1295" extrusionOk="0">
                  <a:moveTo>
                    <a:pt x="3086" y="0"/>
                  </a:moveTo>
                  <a:cubicBezTo>
                    <a:pt x="3010" y="11"/>
                    <a:pt x="2935" y="11"/>
                    <a:pt x="2837" y="22"/>
                  </a:cubicBezTo>
                  <a:cubicBezTo>
                    <a:pt x="2816" y="22"/>
                    <a:pt x="2794" y="22"/>
                    <a:pt x="2772" y="32"/>
                  </a:cubicBezTo>
                  <a:lnTo>
                    <a:pt x="2740" y="32"/>
                  </a:lnTo>
                  <a:cubicBezTo>
                    <a:pt x="2729" y="32"/>
                    <a:pt x="2719" y="43"/>
                    <a:pt x="2708" y="43"/>
                  </a:cubicBezTo>
                  <a:lnTo>
                    <a:pt x="2621" y="43"/>
                  </a:lnTo>
                  <a:cubicBezTo>
                    <a:pt x="2611" y="43"/>
                    <a:pt x="2589" y="32"/>
                    <a:pt x="2568" y="32"/>
                  </a:cubicBezTo>
                  <a:lnTo>
                    <a:pt x="2546" y="32"/>
                  </a:lnTo>
                  <a:cubicBezTo>
                    <a:pt x="2514" y="43"/>
                    <a:pt x="2470" y="43"/>
                    <a:pt x="2417" y="65"/>
                  </a:cubicBezTo>
                  <a:cubicBezTo>
                    <a:pt x="2374" y="97"/>
                    <a:pt x="2331" y="140"/>
                    <a:pt x="2276" y="183"/>
                  </a:cubicBezTo>
                  <a:cubicBezTo>
                    <a:pt x="2233" y="216"/>
                    <a:pt x="2158" y="216"/>
                    <a:pt x="2060" y="216"/>
                  </a:cubicBezTo>
                  <a:cubicBezTo>
                    <a:pt x="2039" y="226"/>
                    <a:pt x="2007" y="226"/>
                    <a:pt x="1985" y="237"/>
                  </a:cubicBezTo>
                  <a:cubicBezTo>
                    <a:pt x="1964" y="237"/>
                    <a:pt x="1942" y="248"/>
                    <a:pt x="1921" y="259"/>
                  </a:cubicBezTo>
                  <a:cubicBezTo>
                    <a:pt x="1878" y="269"/>
                    <a:pt x="1834" y="291"/>
                    <a:pt x="1791" y="302"/>
                  </a:cubicBezTo>
                  <a:cubicBezTo>
                    <a:pt x="1758" y="313"/>
                    <a:pt x="1737" y="324"/>
                    <a:pt x="1715" y="334"/>
                  </a:cubicBezTo>
                  <a:cubicBezTo>
                    <a:pt x="1694" y="345"/>
                    <a:pt x="1662" y="356"/>
                    <a:pt x="1640" y="377"/>
                  </a:cubicBezTo>
                  <a:cubicBezTo>
                    <a:pt x="1597" y="410"/>
                    <a:pt x="1564" y="442"/>
                    <a:pt x="1511" y="464"/>
                  </a:cubicBezTo>
                  <a:cubicBezTo>
                    <a:pt x="1413" y="496"/>
                    <a:pt x="1305" y="540"/>
                    <a:pt x="1198" y="571"/>
                  </a:cubicBezTo>
                  <a:cubicBezTo>
                    <a:pt x="1133" y="593"/>
                    <a:pt x="1079" y="604"/>
                    <a:pt x="1025" y="626"/>
                  </a:cubicBezTo>
                  <a:cubicBezTo>
                    <a:pt x="971" y="658"/>
                    <a:pt x="907" y="679"/>
                    <a:pt x="852" y="701"/>
                  </a:cubicBezTo>
                  <a:cubicBezTo>
                    <a:pt x="831" y="712"/>
                    <a:pt x="799" y="722"/>
                    <a:pt x="777" y="734"/>
                  </a:cubicBezTo>
                  <a:cubicBezTo>
                    <a:pt x="713" y="809"/>
                    <a:pt x="648" y="895"/>
                    <a:pt x="583" y="981"/>
                  </a:cubicBezTo>
                  <a:cubicBezTo>
                    <a:pt x="540" y="1046"/>
                    <a:pt x="497" y="1100"/>
                    <a:pt x="454" y="1144"/>
                  </a:cubicBezTo>
                  <a:lnTo>
                    <a:pt x="454" y="1154"/>
                  </a:lnTo>
                  <a:lnTo>
                    <a:pt x="464" y="1144"/>
                  </a:lnTo>
                  <a:cubicBezTo>
                    <a:pt x="529" y="1122"/>
                    <a:pt x="593" y="1100"/>
                    <a:pt x="658" y="1068"/>
                  </a:cubicBezTo>
                  <a:cubicBezTo>
                    <a:pt x="766" y="1024"/>
                    <a:pt x="885" y="981"/>
                    <a:pt x="1003" y="949"/>
                  </a:cubicBezTo>
                  <a:cubicBezTo>
                    <a:pt x="1058" y="928"/>
                    <a:pt x="1111" y="906"/>
                    <a:pt x="1166" y="895"/>
                  </a:cubicBezTo>
                  <a:cubicBezTo>
                    <a:pt x="1230" y="873"/>
                    <a:pt x="1284" y="873"/>
                    <a:pt x="1349" y="852"/>
                  </a:cubicBezTo>
                  <a:cubicBezTo>
                    <a:pt x="1468" y="820"/>
                    <a:pt x="1575" y="798"/>
                    <a:pt x="1683" y="766"/>
                  </a:cubicBezTo>
                  <a:cubicBezTo>
                    <a:pt x="1737" y="744"/>
                    <a:pt x="1780" y="712"/>
                    <a:pt x="1823" y="691"/>
                  </a:cubicBezTo>
                  <a:lnTo>
                    <a:pt x="1888" y="658"/>
                  </a:lnTo>
                  <a:cubicBezTo>
                    <a:pt x="1909" y="658"/>
                    <a:pt x="1931" y="647"/>
                    <a:pt x="1953" y="636"/>
                  </a:cubicBezTo>
                  <a:cubicBezTo>
                    <a:pt x="2007" y="626"/>
                    <a:pt x="2050" y="615"/>
                    <a:pt x="2093" y="604"/>
                  </a:cubicBezTo>
                  <a:cubicBezTo>
                    <a:pt x="2136" y="583"/>
                    <a:pt x="2180" y="583"/>
                    <a:pt x="2223" y="583"/>
                  </a:cubicBezTo>
                  <a:lnTo>
                    <a:pt x="2352" y="583"/>
                  </a:lnTo>
                  <a:cubicBezTo>
                    <a:pt x="2395" y="571"/>
                    <a:pt x="2438" y="561"/>
                    <a:pt x="2470" y="550"/>
                  </a:cubicBezTo>
                  <a:cubicBezTo>
                    <a:pt x="2535" y="507"/>
                    <a:pt x="2578" y="464"/>
                    <a:pt x="2611" y="442"/>
                  </a:cubicBezTo>
                  <a:cubicBezTo>
                    <a:pt x="2643" y="432"/>
                    <a:pt x="2686" y="432"/>
                    <a:pt x="2708" y="420"/>
                  </a:cubicBezTo>
                  <a:lnTo>
                    <a:pt x="2870" y="420"/>
                  </a:lnTo>
                  <a:cubicBezTo>
                    <a:pt x="2880" y="420"/>
                    <a:pt x="2902" y="410"/>
                    <a:pt x="2913" y="410"/>
                  </a:cubicBezTo>
                  <a:lnTo>
                    <a:pt x="2945" y="399"/>
                  </a:lnTo>
                  <a:cubicBezTo>
                    <a:pt x="2967" y="388"/>
                    <a:pt x="2988" y="388"/>
                    <a:pt x="3010" y="377"/>
                  </a:cubicBezTo>
                  <a:cubicBezTo>
                    <a:pt x="3086" y="345"/>
                    <a:pt x="3161" y="313"/>
                    <a:pt x="3204" y="281"/>
                  </a:cubicBezTo>
                  <a:cubicBezTo>
                    <a:pt x="3312" y="205"/>
                    <a:pt x="3355" y="130"/>
                    <a:pt x="3333" y="86"/>
                  </a:cubicBezTo>
                  <a:cubicBezTo>
                    <a:pt x="3312" y="32"/>
                    <a:pt x="3225" y="0"/>
                    <a:pt x="3107" y="0"/>
                  </a:cubicBezTo>
                  <a:close/>
                  <a:moveTo>
                    <a:pt x="572" y="842"/>
                  </a:moveTo>
                  <a:lnTo>
                    <a:pt x="572" y="842"/>
                  </a:lnTo>
                  <a:cubicBezTo>
                    <a:pt x="529" y="885"/>
                    <a:pt x="475" y="949"/>
                    <a:pt x="432" y="1014"/>
                  </a:cubicBezTo>
                  <a:cubicBezTo>
                    <a:pt x="335" y="1144"/>
                    <a:pt x="248" y="1230"/>
                    <a:pt x="227" y="1230"/>
                  </a:cubicBezTo>
                  <a:cubicBezTo>
                    <a:pt x="216" y="1230"/>
                    <a:pt x="216" y="1219"/>
                    <a:pt x="216" y="1208"/>
                  </a:cubicBezTo>
                  <a:cubicBezTo>
                    <a:pt x="216" y="1175"/>
                    <a:pt x="238" y="1132"/>
                    <a:pt x="303" y="1046"/>
                  </a:cubicBezTo>
                  <a:cubicBezTo>
                    <a:pt x="324" y="1003"/>
                    <a:pt x="356" y="971"/>
                    <a:pt x="378" y="928"/>
                  </a:cubicBezTo>
                  <a:lnTo>
                    <a:pt x="378" y="928"/>
                  </a:lnTo>
                  <a:cubicBezTo>
                    <a:pt x="367" y="938"/>
                    <a:pt x="356" y="938"/>
                    <a:pt x="346" y="949"/>
                  </a:cubicBezTo>
                  <a:cubicBezTo>
                    <a:pt x="313" y="960"/>
                    <a:pt x="281" y="971"/>
                    <a:pt x="248" y="993"/>
                  </a:cubicBezTo>
                  <a:cubicBezTo>
                    <a:pt x="227" y="1014"/>
                    <a:pt x="195" y="1036"/>
                    <a:pt x="173" y="1068"/>
                  </a:cubicBezTo>
                  <a:cubicBezTo>
                    <a:pt x="152" y="1089"/>
                    <a:pt x="130" y="1111"/>
                    <a:pt x="97" y="1122"/>
                  </a:cubicBezTo>
                  <a:cubicBezTo>
                    <a:pt x="76" y="1144"/>
                    <a:pt x="44" y="1154"/>
                    <a:pt x="11" y="1165"/>
                  </a:cubicBezTo>
                  <a:lnTo>
                    <a:pt x="1" y="1165"/>
                  </a:lnTo>
                  <a:lnTo>
                    <a:pt x="260" y="1295"/>
                  </a:lnTo>
                  <a:lnTo>
                    <a:pt x="303" y="1251"/>
                  </a:lnTo>
                  <a:lnTo>
                    <a:pt x="335" y="1219"/>
                  </a:lnTo>
                  <a:cubicBezTo>
                    <a:pt x="346" y="1187"/>
                    <a:pt x="399" y="1100"/>
                    <a:pt x="454" y="1024"/>
                  </a:cubicBezTo>
                  <a:cubicBezTo>
                    <a:pt x="486" y="960"/>
                    <a:pt x="540" y="895"/>
                    <a:pt x="572" y="842"/>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7" name="Google Shape;907;p35"/>
            <p:cNvSpPr/>
            <p:nvPr/>
          </p:nvSpPr>
          <p:spPr>
            <a:xfrm>
              <a:off x="7564800" y="3444238"/>
              <a:ext cx="14050" cy="12425"/>
            </a:xfrm>
            <a:custGeom>
              <a:avLst/>
              <a:gdLst/>
              <a:ahLst/>
              <a:cxnLst/>
              <a:rect l="l" t="t" r="r" b="b"/>
              <a:pathLst>
                <a:path w="562" h="497" extrusionOk="0">
                  <a:moveTo>
                    <a:pt x="561" y="1"/>
                  </a:moveTo>
                  <a:lnTo>
                    <a:pt x="561" y="1"/>
                  </a:lnTo>
                  <a:cubicBezTo>
                    <a:pt x="497" y="33"/>
                    <a:pt x="421" y="65"/>
                    <a:pt x="356" y="109"/>
                  </a:cubicBezTo>
                  <a:cubicBezTo>
                    <a:pt x="334" y="109"/>
                    <a:pt x="324" y="119"/>
                    <a:pt x="313" y="130"/>
                  </a:cubicBezTo>
                  <a:cubicBezTo>
                    <a:pt x="259" y="152"/>
                    <a:pt x="216" y="173"/>
                    <a:pt x="162" y="195"/>
                  </a:cubicBezTo>
                  <a:cubicBezTo>
                    <a:pt x="140" y="238"/>
                    <a:pt x="108" y="270"/>
                    <a:pt x="87" y="313"/>
                  </a:cubicBezTo>
                  <a:cubicBezTo>
                    <a:pt x="22" y="399"/>
                    <a:pt x="0" y="442"/>
                    <a:pt x="0" y="475"/>
                  </a:cubicBezTo>
                  <a:cubicBezTo>
                    <a:pt x="0" y="486"/>
                    <a:pt x="0" y="497"/>
                    <a:pt x="11" y="497"/>
                  </a:cubicBezTo>
                  <a:cubicBezTo>
                    <a:pt x="32" y="497"/>
                    <a:pt x="119" y="411"/>
                    <a:pt x="216" y="281"/>
                  </a:cubicBezTo>
                  <a:cubicBezTo>
                    <a:pt x="259" y="216"/>
                    <a:pt x="313" y="152"/>
                    <a:pt x="356" y="109"/>
                  </a:cubicBezTo>
                  <a:lnTo>
                    <a:pt x="356" y="109"/>
                  </a:lnTo>
                  <a:cubicBezTo>
                    <a:pt x="324" y="162"/>
                    <a:pt x="270" y="227"/>
                    <a:pt x="238" y="291"/>
                  </a:cubicBezTo>
                  <a:cubicBezTo>
                    <a:pt x="183" y="367"/>
                    <a:pt x="130" y="454"/>
                    <a:pt x="119" y="486"/>
                  </a:cubicBezTo>
                  <a:cubicBezTo>
                    <a:pt x="130" y="475"/>
                    <a:pt x="151" y="464"/>
                    <a:pt x="162" y="454"/>
                  </a:cubicBezTo>
                  <a:lnTo>
                    <a:pt x="183" y="442"/>
                  </a:lnTo>
                  <a:lnTo>
                    <a:pt x="205" y="432"/>
                  </a:lnTo>
                  <a:lnTo>
                    <a:pt x="238" y="421"/>
                  </a:lnTo>
                  <a:lnTo>
                    <a:pt x="238" y="411"/>
                  </a:lnTo>
                  <a:cubicBezTo>
                    <a:pt x="281" y="367"/>
                    <a:pt x="324" y="313"/>
                    <a:pt x="367" y="248"/>
                  </a:cubicBezTo>
                  <a:cubicBezTo>
                    <a:pt x="432" y="162"/>
                    <a:pt x="497" y="76"/>
                    <a:pt x="561" y="1"/>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08" name="Google Shape;908;p35"/>
            <p:cNvSpPr/>
            <p:nvPr/>
          </p:nvSpPr>
          <p:spPr>
            <a:xfrm>
              <a:off x="7517875" y="3447738"/>
              <a:ext cx="32925" cy="19975"/>
            </a:xfrm>
            <a:custGeom>
              <a:avLst/>
              <a:gdLst/>
              <a:ahLst/>
              <a:cxnLst/>
              <a:rect l="l" t="t" r="r" b="b"/>
              <a:pathLst>
                <a:path w="1317" h="799" extrusionOk="0">
                  <a:moveTo>
                    <a:pt x="1058" y="0"/>
                  </a:moveTo>
                  <a:lnTo>
                    <a:pt x="993" y="33"/>
                  </a:lnTo>
                  <a:cubicBezTo>
                    <a:pt x="971" y="55"/>
                    <a:pt x="950" y="65"/>
                    <a:pt x="917" y="76"/>
                  </a:cubicBezTo>
                  <a:cubicBezTo>
                    <a:pt x="895" y="98"/>
                    <a:pt x="863" y="108"/>
                    <a:pt x="842" y="120"/>
                  </a:cubicBezTo>
                  <a:cubicBezTo>
                    <a:pt x="787" y="151"/>
                    <a:pt x="734" y="173"/>
                    <a:pt x="691" y="195"/>
                  </a:cubicBezTo>
                  <a:cubicBezTo>
                    <a:pt x="636" y="227"/>
                    <a:pt x="593" y="238"/>
                    <a:pt x="540" y="249"/>
                  </a:cubicBezTo>
                  <a:cubicBezTo>
                    <a:pt x="485" y="271"/>
                    <a:pt x="442" y="281"/>
                    <a:pt x="399" y="314"/>
                  </a:cubicBezTo>
                  <a:cubicBezTo>
                    <a:pt x="356" y="335"/>
                    <a:pt x="324" y="367"/>
                    <a:pt x="291" y="400"/>
                  </a:cubicBezTo>
                  <a:cubicBezTo>
                    <a:pt x="259" y="422"/>
                    <a:pt x="227" y="454"/>
                    <a:pt x="205" y="475"/>
                  </a:cubicBezTo>
                  <a:cubicBezTo>
                    <a:pt x="173" y="486"/>
                    <a:pt x="151" y="508"/>
                    <a:pt x="130" y="529"/>
                  </a:cubicBezTo>
                  <a:cubicBezTo>
                    <a:pt x="32" y="616"/>
                    <a:pt x="0" y="680"/>
                    <a:pt x="44" y="745"/>
                  </a:cubicBezTo>
                  <a:cubicBezTo>
                    <a:pt x="65" y="788"/>
                    <a:pt x="97" y="799"/>
                    <a:pt x="140" y="799"/>
                  </a:cubicBezTo>
                  <a:cubicBezTo>
                    <a:pt x="183" y="799"/>
                    <a:pt x="227" y="788"/>
                    <a:pt x="270" y="767"/>
                  </a:cubicBezTo>
                  <a:lnTo>
                    <a:pt x="367" y="734"/>
                  </a:lnTo>
                  <a:cubicBezTo>
                    <a:pt x="399" y="712"/>
                    <a:pt x="432" y="691"/>
                    <a:pt x="464" y="659"/>
                  </a:cubicBezTo>
                  <a:cubicBezTo>
                    <a:pt x="497" y="637"/>
                    <a:pt x="529" y="605"/>
                    <a:pt x="561" y="583"/>
                  </a:cubicBezTo>
                  <a:lnTo>
                    <a:pt x="691" y="518"/>
                  </a:lnTo>
                  <a:cubicBezTo>
                    <a:pt x="744" y="508"/>
                    <a:pt x="799" y="486"/>
                    <a:pt x="842" y="454"/>
                  </a:cubicBezTo>
                  <a:cubicBezTo>
                    <a:pt x="885" y="422"/>
                    <a:pt x="938" y="389"/>
                    <a:pt x="993" y="357"/>
                  </a:cubicBezTo>
                  <a:cubicBezTo>
                    <a:pt x="1014" y="346"/>
                    <a:pt x="1036" y="324"/>
                    <a:pt x="1068" y="314"/>
                  </a:cubicBezTo>
                  <a:cubicBezTo>
                    <a:pt x="1089" y="292"/>
                    <a:pt x="1111" y="271"/>
                    <a:pt x="1144" y="249"/>
                  </a:cubicBezTo>
                  <a:cubicBezTo>
                    <a:pt x="1187" y="216"/>
                    <a:pt x="1241" y="173"/>
                    <a:pt x="1295" y="141"/>
                  </a:cubicBezTo>
                  <a:cubicBezTo>
                    <a:pt x="1305" y="141"/>
                    <a:pt x="1305" y="130"/>
                    <a:pt x="1316" y="130"/>
                  </a:cubicBezTo>
                  <a:lnTo>
                    <a:pt x="105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9" name="Google Shape;909;p35"/>
            <p:cNvSpPr/>
            <p:nvPr/>
          </p:nvSpPr>
          <p:spPr>
            <a:xfrm>
              <a:off x="7544300" y="3411338"/>
              <a:ext cx="94125" cy="39650"/>
            </a:xfrm>
            <a:custGeom>
              <a:avLst/>
              <a:gdLst/>
              <a:ahLst/>
              <a:cxnLst/>
              <a:rect l="l" t="t" r="r" b="b"/>
              <a:pathLst>
                <a:path w="3765" h="1586" extrusionOk="0">
                  <a:moveTo>
                    <a:pt x="3269" y="1"/>
                  </a:moveTo>
                  <a:cubicBezTo>
                    <a:pt x="3247" y="1"/>
                    <a:pt x="3215" y="11"/>
                    <a:pt x="3193" y="11"/>
                  </a:cubicBezTo>
                  <a:cubicBezTo>
                    <a:pt x="3172" y="11"/>
                    <a:pt x="3139" y="11"/>
                    <a:pt x="3118" y="22"/>
                  </a:cubicBezTo>
                  <a:lnTo>
                    <a:pt x="3086" y="22"/>
                  </a:lnTo>
                  <a:cubicBezTo>
                    <a:pt x="3074" y="33"/>
                    <a:pt x="3064" y="33"/>
                    <a:pt x="3053" y="33"/>
                  </a:cubicBezTo>
                  <a:cubicBezTo>
                    <a:pt x="2999" y="33"/>
                    <a:pt x="2945" y="33"/>
                    <a:pt x="2880" y="44"/>
                  </a:cubicBezTo>
                  <a:cubicBezTo>
                    <a:pt x="2859" y="44"/>
                    <a:pt x="2805" y="54"/>
                    <a:pt x="2762" y="87"/>
                  </a:cubicBezTo>
                  <a:cubicBezTo>
                    <a:pt x="2719" y="119"/>
                    <a:pt x="2676" y="184"/>
                    <a:pt x="2621" y="216"/>
                  </a:cubicBezTo>
                  <a:cubicBezTo>
                    <a:pt x="2578" y="260"/>
                    <a:pt x="2492" y="260"/>
                    <a:pt x="2395" y="270"/>
                  </a:cubicBezTo>
                  <a:cubicBezTo>
                    <a:pt x="2374" y="270"/>
                    <a:pt x="2341" y="270"/>
                    <a:pt x="2319" y="281"/>
                  </a:cubicBezTo>
                  <a:lnTo>
                    <a:pt x="2255" y="313"/>
                  </a:lnTo>
                  <a:cubicBezTo>
                    <a:pt x="2211" y="324"/>
                    <a:pt x="2158" y="346"/>
                    <a:pt x="2115" y="367"/>
                  </a:cubicBezTo>
                  <a:cubicBezTo>
                    <a:pt x="2093" y="367"/>
                    <a:pt x="2072" y="378"/>
                    <a:pt x="2060" y="389"/>
                  </a:cubicBezTo>
                  <a:cubicBezTo>
                    <a:pt x="2039" y="411"/>
                    <a:pt x="2028" y="421"/>
                    <a:pt x="2017" y="443"/>
                  </a:cubicBezTo>
                  <a:cubicBezTo>
                    <a:pt x="1899" y="605"/>
                    <a:pt x="1780" y="777"/>
                    <a:pt x="1662" y="939"/>
                  </a:cubicBezTo>
                  <a:cubicBezTo>
                    <a:pt x="1780" y="907"/>
                    <a:pt x="1888" y="874"/>
                    <a:pt x="1996" y="842"/>
                  </a:cubicBezTo>
                  <a:cubicBezTo>
                    <a:pt x="2060" y="820"/>
                    <a:pt x="2104" y="777"/>
                    <a:pt x="2147" y="756"/>
                  </a:cubicBezTo>
                  <a:lnTo>
                    <a:pt x="2211" y="723"/>
                  </a:lnTo>
                  <a:cubicBezTo>
                    <a:pt x="2233" y="713"/>
                    <a:pt x="2266" y="701"/>
                    <a:pt x="2287" y="701"/>
                  </a:cubicBezTo>
                  <a:cubicBezTo>
                    <a:pt x="2331" y="680"/>
                    <a:pt x="2384" y="669"/>
                    <a:pt x="2427" y="658"/>
                  </a:cubicBezTo>
                  <a:cubicBezTo>
                    <a:pt x="2470" y="637"/>
                    <a:pt x="2513" y="626"/>
                    <a:pt x="2557" y="626"/>
                  </a:cubicBezTo>
                  <a:cubicBezTo>
                    <a:pt x="2600" y="626"/>
                    <a:pt x="2654" y="626"/>
                    <a:pt x="2697" y="615"/>
                  </a:cubicBezTo>
                  <a:cubicBezTo>
                    <a:pt x="2740" y="615"/>
                    <a:pt x="2784" y="605"/>
                    <a:pt x="2815" y="583"/>
                  </a:cubicBezTo>
                  <a:cubicBezTo>
                    <a:pt x="2880" y="540"/>
                    <a:pt x="2923" y="486"/>
                    <a:pt x="2956" y="464"/>
                  </a:cubicBezTo>
                  <a:cubicBezTo>
                    <a:pt x="2999" y="443"/>
                    <a:pt x="3031" y="432"/>
                    <a:pt x="3053" y="432"/>
                  </a:cubicBezTo>
                  <a:cubicBezTo>
                    <a:pt x="3107" y="421"/>
                    <a:pt x="3161" y="421"/>
                    <a:pt x="3215" y="411"/>
                  </a:cubicBezTo>
                  <a:cubicBezTo>
                    <a:pt x="3237" y="411"/>
                    <a:pt x="3247" y="411"/>
                    <a:pt x="3258" y="399"/>
                  </a:cubicBezTo>
                  <a:lnTo>
                    <a:pt x="3290" y="389"/>
                  </a:lnTo>
                  <a:cubicBezTo>
                    <a:pt x="3312" y="378"/>
                    <a:pt x="3333" y="378"/>
                    <a:pt x="3355" y="367"/>
                  </a:cubicBezTo>
                  <a:cubicBezTo>
                    <a:pt x="3441" y="335"/>
                    <a:pt x="3517" y="324"/>
                    <a:pt x="3571" y="303"/>
                  </a:cubicBezTo>
                  <a:cubicBezTo>
                    <a:pt x="3690" y="260"/>
                    <a:pt x="3765" y="248"/>
                    <a:pt x="3743" y="195"/>
                  </a:cubicBezTo>
                  <a:cubicBezTo>
                    <a:pt x="3722" y="140"/>
                    <a:pt x="3614" y="54"/>
                    <a:pt x="3452" y="22"/>
                  </a:cubicBezTo>
                  <a:cubicBezTo>
                    <a:pt x="3398" y="11"/>
                    <a:pt x="3333" y="1"/>
                    <a:pt x="3269" y="1"/>
                  </a:cubicBezTo>
                  <a:close/>
                  <a:moveTo>
                    <a:pt x="1672" y="605"/>
                  </a:moveTo>
                  <a:lnTo>
                    <a:pt x="1672" y="605"/>
                  </a:lnTo>
                  <a:cubicBezTo>
                    <a:pt x="1619" y="626"/>
                    <a:pt x="1554" y="648"/>
                    <a:pt x="1499" y="669"/>
                  </a:cubicBezTo>
                  <a:cubicBezTo>
                    <a:pt x="1446" y="691"/>
                    <a:pt x="1381" y="701"/>
                    <a:pt x="1327" y="734"/>
                  </a:cubicBezTo>
                  <a:cubicBezTo>
                    <a:pt x="1273" y="756"/>
                    <a:pt x="1209" y="788"/>
                    <a:pt x="1154" y="809"/>
                  </a:cubicBezTo>
                  <a:cubicBezTo>
                    <a:pt x="1036" y="864"/>
                    <a:pt x="928" y="928"/>
                    <a:pt x="820" y="993"/>
                  </a:cubicBezTo>
                  <a:lnTo>
                    <a:pt x="626" y="1090"/>
                  </a:lnTo>
                  <a:cubicBezTo>
                    <a:pt x="605" y="1101"/>
                    <a:pt x="572" y="1111"/>
                    <a:pt x="540" y="1144"/>
                  </a:cubicBezTo>
                  <a:cubicBezTo>
                    <a:pt x="507" y="1166"/>
                    <a:pt x="486" y="1187"/>
                    <a:pt x="454" y="1209"/>
                  </a:cubicBezTo>
                  <a:cubicBezTo>
                    <a:pt x="432" y="1241"/>
                    <a:pt x="410" y="1262"/>
                    <a:pt x="378" y="1284"/>
                  </a:cubicBezTo>
                  <a:cubicBezTo>
                    <a:pt x="356" y="1295"/>
                    <a:pt x="324" y="1305"/>
                    <a:pt x="291" y="1317"/>
                  </a:cubicBezTo>
                  <a:cubicBezTo>
                    <a:pt x="227" y="1349"/>
                    <a:pt x="162" y="1360"/>
                    <a:pt x="108" y="1392"/>
                  </a:cubicBezTo>
                  <a:cubicBezTo>
                    <a:pt x="65" y="1403"/>
                    <a:pt x="32" y="1425"/>
                    <a:pt x="1" y="1456"/>
                  </a:cubicBezTo>
                  <a:lnTo>
                    <a:pt x="259" y="1586"/>
                  </a:lnTo>
                  <a:lnTo>
                    <a:pt x="421" y="1521"/>
                  </a:lnTo>
                  <a:cubicBezTo>
                    <a:pt x="454" y="1511"/>
                    <a:pt x="486" y="1489"/>
                    <a:pt x="507" y="1468"/>
                  </a:cubicBezTo>
                  <a:cubicBezTo>
                    <a:pt x="540" y="1446"/>
                    <a:pt x="561" y="1425"/>
                    <a:pt x="583" y="1392"/>
                  </a:cubicBezTo>
                  <a:cubicBezTo>
                    <a:pt x="615" y="1370"/>
                    <a:pt x="637" y="1349"/>
                    <a:pt x="658" y="1327"/>
                  </a:cubicBezTo>
                  <a:lnTo>
                    <a:pt x="680" y="1317"/>
                  </a:lnTo>
                  <a:lnTo>
                    <a:pt x="712" y="1305"/>
                  </a:lnTo>
                  <a:lnTo>
                    <a:pt x="756" y="1284"/>
                  </a:lnTo>
                  <a:cubicBezTo>
                    <a:pt x="820" y="1252"/>
                    <a:pt x="885" y="1230"/>
                    <a:pt x="950" y="1198"/>
                  </a:cubicBezTo>
                  <a:cubicBezTo>
                    <a:pt x="1068" y="1154"/>
                    <a:pt x="1176" y="1101"/>
                    <a:pt x="1305" y="1058"/>
                  </a:cubicBezTo>
                  <a:cubicBezTo>
                    <a:pt x="1317" y="1058"/>
                    <a:pt x="1327" y="1047"/>
                    <a:pt x="1338" y="1047"/>
                  </a:cubicBezTo>
                  <a:cubicBezTo>
                    <a:pt x="1446" y="896"/>
                    <a:pt x="1564" y="756"/>
                    <a:pt x="1672" y="605"/>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0" name="Google Shape;910;p35"/>
            <p:cNvSpPr/>
            <p:nvPr/>
          </p:nvSpPr>
          <p:spPr>
            <a:xfrm>
              <a:off x="7577750" y="3421063"/>
              <a:ext cx="18075" cy="16450"/>
            </a:xfrm>
            <a:custGeom>
              <a:avLst/>
              <a:gdLst/>
              <a:ahLst/>
              <a:cxnLst/>
              <a:rect l="l" t="t" r="r" b="b"/>
              <a:pathLst>
                <a:path w="723" h="658" extrusionOk="0">
                  <a:moveTo>
                    <a:pt x="722" y="0"/>
                  </a:moveTo>
                  <a:cubicBezTo>
                    <a:pt x="712" y="0"/>
                    <a:pt x="712" y="0"/>
                    <a:pt x="701" y="10"/>
                  </a:cubicBezTo>
                  <a:cubicBezTo>
                    <a:pt x="679" y="22"/>
                    <a:pt x="647" y="32"/>
                    <a:pt x="626" y="54"/>
                  </a:cubicBezTo>
                  <a:lnTo>
                    <a:pt x="496" y="151"/>
                  </a:lnTo>
                  <a:lnTo>
                    <a:pt x="334" y="216"/>
                  </a:lnTo>
                  <a:cubicBezTo>
                    <a:pt x="226" y="367"/>
                    <a:pt x="108" y="507"/>
                    <a:pt x="0" y="658"/>
                  </a:cubicBezTo>
                  <a:cubicBezTo>
                    <a:pt x="43" y="636"/>
                    <a:pt x="86" y="614"/>
                    <a:pt x="140" y="604"/>
                  </a:cubicBezTo>
                  <a:cubicBezTo>
                    <a:pt x="194" y="582"/>
                    <a:pt x="259" y="571"/>
                    <a:pt x="313" y="561"/>
                  </a:cubicBezTo>
                  <a:cubicBezTo>
                    <a:pt x="324" y="561"/>
                    <a:pt x="324" y="550"/>
                    <a:pt x="324" y="550"/>
                  </a:cubicBezTo>
                  <a:cubicBezTo>
                    <a:pt x="442" y="388"/>
                    <a:pt x="561" y="216"/>
                    <a:pt x="679" y="54"/>
                  </a:cubicBezTo>
                  <a:cubicBezTo>
                    <a:pt x="690" y="32"/>
                    <a:pt x="701" y="22"/>
                    <a:pt x="722"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1" name="Google Shape;911;p35"/>
            <p:cNvSpPr/>
            <p:nvPr/>
          </p:nvSpPr>
          <p:spPr>
            <a:xfrm>
              <a:off x="7518675" y="3440738"/>
              <a:ext cx="13775" cy="11075"/>
            </a:xfrm>
            <a:custGeom>
              <a:avLst/>
              <a:gdLst/>
              <a:ahLst/>
              <a:cxnLst/>
              <a:rect l="l" t="t" r="r" b="b"/>
              <a:pathLst>
                <a:path w="551" h="443" extrusionOk="0">
                  <a:moveTo>
                    <a:pt x="486" y="0"/>
                  </a:moveTo>
                  <a:cubicBezTo>
                    <a:pt x="315" y="150"/>
                    <a:pt x="153" y="300"/>
                    <a:pt x="3" y="440"/>
                  </a:cubicBezTo>
                  <a:lnTo>
                    <a:pt x="3" y="440"/>
                  </a:lnTo>
                  <a:cubicBezTo>
                    <a:pt x="13" y="431"/>
                    <a:pt x="23" y="431"/>
                    <a:pt x="33" y="421"/>
                  </a:cubicBezTo>
                  <a:cubicBezTo>
                    <a:pt x="76" y="400"/>
                    <a:pt x="130" y="367"/>
                    <a:pt x="173" y="324"/>
                  </a:cubicBezTo>
                  <a:cubicBezTo>
                    <a:pt x="227" y="292"/>
                    <a:pt x="270" y="249"/>
                    <a:pt x="324" y="205"/>
                  </a:cubicBezTo>
                  <a:cubicBezTo>
                    <a:pt x="346" y="194"/>
                    <a:pt x="378" y="173"/>
                    <a:pt x="400" y="151"/>
                  </a:cubicBezTo>
                  <a:cubicBezTo>
                    <a:pt x="432" y="129"/>
                    <a:pt x="453" y="108"/>
                    <a:pt x="486" y="86"/>
                  </a:cubicBezTo>
                  <a:cubicBezTo>
                    <a:pt x="508" y="65"/>
                    <a:pt x="529" y="54"/>
                    <a:pt x="551" y="33"/>
                  </a:cubicBezTo>
                  <a:lnTo>
                    <a:pt x="486" y="0"/>
                  </a:lnTo>
                  <a:close/>
                  <a:moveTo>
                    <a:pt x="3" y="440"/>
                  </a:moveTo>
                  <a:lnTo>
                    <a:pt x="3" y="440"/>
                  </a:lnTo>
                  <a:cubicBezTo>
                    <a:pt x="2" y="441"/>
                    <a:pt x="1" y="442"/>
                    <a:pt x="0" y="443"/>
                  </a:cubicBezTo>
                  <a:cubicBezTo>
                    <a:pt x="1" y="442"/>
                    <a:pt x="2" y="441"/>
                    <a:pt x="3" y="44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12" name="Google Shape;912;p35"/>
            <p:cNvSpPr/>
            <p:nvPr/>
          </p:nvSpPr>
          <p:spPr>
            <a:xfrm>
              <a:off x="7530825" y="3396788"/>
              <a:ext cx="97900" cy="44775"/>
            </a:xfrm>
            <a:custGeom>
              <a:avLst/>
              <a:gdLst/>
              <a:ahLst/>
              <a:cxnLst/>
              <a:rect l="l" t="t" r="r" b="b"/>
              <a:pathLst>
                <a:path w="3916" h="1791" extrusionOk="0">
                  <a:moveTo>
                    <a:pt x="3732" y="0"/>
                  </a:moveTo>
                  <a:cubicBezTo>
                    <a:pt x="3700" y="0"/>
                    <a:pt x="3657" y="0"/>
                    <a:pt x="3625" y="11"/>
                  </a:cubicBezTo>
                  <a:cubicBezTo>
                    <a:pt x="3549" y="32"/>
                    <a:pt x="3474" y="65"/>
                    <a:pt x="3387" y="108"/>
                  </a:cubicBezTo>
                  <a:lnTo>
                    <a:pt x="3323" y="140"/>
                  </a:lnTo>
                  <a:lnTo>
                    <a:pt x="3279" y="151"/>
                  </a:lnTo>
                  <a:cubicBezTo>
                    <a:pt x="3268" y="162"/>
                    <a:pt x="3258" y="162"/>
                    <a:pt x="3247" y="173"/>
                  </a:cubicBezTo>
                  <a:cubicBezTo>
                    <a:pt x="3215" y="183"/>
                    <a:pt x="3172" y="183"/>
                    <a:pt x="3128" y="194"/>
                  </a:cubicBezTo>
                  <a:cubicBezTo>
                    <a:pt x="2990" y="396"/>
                    <a:pt x="2852" y="598"/>
                    <a:pt x="2714" y="810"/>
                  </a:cubicBezTo>
                  <a:lnTo>
                    <a:pt x="2714" y="810"/>
                  </a:lnTo>
                  <a:cubicBezTo>
                    <a:pt x="2718" y="809"/>
                    <a:pt x="2723" y="809"/>
                    <a:pt x="2729" y="809"/>
                  </a:cubicBezTo>
                  <a:cubicBezTo>
                    <a:pt x="2772" y="809"/>
                    <a:pt x="2826" y="809"/>
                    <a:pt x="2880" y="798"/>
                  </a:cubicBezTo>
                  <a:cubicBezTo>
                    <a:pt x="2923" y="798"/>
                    <a:pt x="2966" y="777"/>
                    <a:pt x="2999" y="755"/>
                  </a:cubicBezTo>
                  <a:cubicBezTo>
                    <a:pt x="3074" y="712"/>
                    <a:pt x="3117" y="658"/>
                    <a:pt x="3150" y="626"/>
                  </a:cubicBezTo>
                  <a:cubicBezTo>
                    <a:pt x="3193" y="604"/>
                    <a:pt x="3225" y="593"/>
                    <a:pt x="3258" y="593"/>
                  </a:cubicBezTo>
                  <a:cubicBezTo>
                    <a:pt x="3311" y="583"/>
                    <a:pt x="3376" y="571"/>
                    <a:pt x="3430" y="550"/>
                  </a:cubicBezTo>
                  <a:cubicBezTo>
                    <a:pt x="3441" y="540"/>
                    <a:pt x="3452" y="540"/>
                    <a:pt x="3462" y="528"/>
                  </a:cubicBezTo>
                  <a:lnTo>
                    <a:pt x="3505" y="507"/>
                  </a:lnTo>
                  <a:cubicBezTo>
                    <a:pt x="3527" y="485"/>
                    <a:pt x="3538" y="475"/>
                    <a:pt x="3560" y="464"/>
                  </a:cubicBezTo>
                  <a:cubicBezTo>
                    <a:pt x="3646" y="399"/>
                    <a:pt x="3711" y="334"/>
                    <a:pt x="3754" y="281"/>
                  </a:cubicBezTo>
                  <a:cubicBezTo>
                    <a:pt x="3851" y="183"/>
                    <a:pt x="3915" y="118"/>
                    <a:pt x="3883" y="65"/>
                  </a:cubicBezTo>
                  <a:cubicBezTo>
                    <a:pt x="3872" y="32"/>
                    <a:pt x="3819" y="0"/>
                    <a:pt x="3732" y="0"/>
                  </a:cubicBezTo>
                  <a:close/>
                  <a:moveTo>
                    <a:pt x="2714" y="810"/>
                  </a:moveTo>
                  <a:lnTo>
                    <a:pt x="2714" y="810"/>
                  </a:lnTo>
                  <a:cubicBezTo>
                    <a:pt x="2710" y="812"/>
                    <a:pt x="2707" y="815"/>
                    <a:pt x="2707" y="820"/>
                  </a:cubicBezTo>
                  <a:cubicBezTo>
                    <a:pt x="2709" y="817"/>
                    <a:pt x="2711" y="814"/>
                    <a:pt x="2714" y="810"/>
                  </a:cubicBezTo>
                  <a:close/>
                  <a:moveTo>
                    <a:pt x="2750" y="420"/>
                  </a:moveTo>
                  <a:cubicBezTo>
                    <a:pt x="2697" y="442"/>
                    <a:pt x="2643" y="442"/>
                    <a:pt x="2567" y="453"/>
                  </a:cubicBezTo>
                  <a:cubicBezTo>
                    <a:pt x="2546" y="453"/>
                    <a:pt x="2513" y="464"/>
                    <a:pt x="2492" y="475"/>
                  </a:cubicBezTo>
                  <a:cubicBezTo>
                    <a:pt x="2470" y="485"/>
                    <a:pt x="2438" y="485"/>
                    <a:pt x="2416" y="496"/>
                  </a:cubicBezTo>
                  <a:cubicBezTo>
                    <a:pt x="2362" y="518"/>
                    <a:pt x="2319" y="540"/>
                    <a:pt x="2265" y="561"/>
                  </a:cubicBezTo>
                  <a:cubicBezTo>
                    <a:pt x="2233" y="561"/>
                    <a:pt x="2211" y="571"/>
                    <a:pt x="2190" y="583"/>
                  </a:cubicBezTo>
                  <a:cubicBezTo>
                    <a:pt x="2158" y="604"/>
                    <a:pt x="2125" y="615"/>
                    <a:pt x="2103" y="636"/>
                  </a:cubicBezTo>
                  <a:cubicBezTo>
                    <a:pt x="2050" y="669"/>
                    <a:pt x="2007" y="701"/>
                    <a:pt x="1952" y="722"/>
                  </a:cubicBezTo>
                  <a:cubicBezTo>
                    <a:pt x="1844" y="766"/>
                    <a:pt x="1715" y="809"/>
                    <a:pt x="1597" y="842"/>
                  </a:cubicBezTo>
                  <a:cubicBezTo>
                    <a:pt x="1532" y="863"/>
                    <a:pt x="1467" y="873"/>
                    <a:pt x="1391" y="906"/>
                  </a:cubicBezTo>
                  <a:cubicBezTo>
                    <a:pt x="1338" y="928"/>
                    <a:pt x="1273" y="949"/>
                    <a:pt x="1208" y="971"/>
                  </a:cubicBezTo>
                  <a:lnTo>
                    <a:pt x="820" y="1132"/>
                  </a:lnTo>
                  <a:cubicBezTo>
                    <a:pt x="755" y="1165"/>
                    <a:pt x="679" y="1197"/>
                    <a:pt x="615" y="1219"/>
                  </a:cubicBezTo>
                  <a:cubicBezTo>
                    <a:pt x="593" y="1230"/>
                    <a:pt x="571" y="1240"/>
                    <a:pt x="561" y="1251"/>
                  </a:cubicBezTo>
                  <a:cubicBezTo>
                    <a:pt x="367" y="1424"/>
                    <a:pt x="183" y="1597"/>
                    <a:pt x="0" y="1758"/>
                  </a:cubicBezTo>
                  <a:lnTo>
                    <a:pt x="65" y="1791"/>
                  </a:lnTo>
                  <a:lnTo>
                    <a:pt x="162" y="1726"/>
                  </a:lnTo>
                  <a:cubicBezTo>
                    <a:pt x="216" y="1693"/>
                    <a:pt x="291" y="1683"/>
                    <a:pt x="356" y="1650"/>
                  </a:cubicBezTo>
                  <a:cubicBezTo>
                    <a:pt x="399" y="1640"/>
                    <a:pt x="432" y="1618"/>
                    <a:pt x="464" y="1597"/>
                  </a:cubicBezTo>
                  <a:cubicBezTo>
                    <a:pt x="496" y="1575"/>
                    <a:pt x="518" y="1553"/>
                    <a:pt x="550" y="1532"/>
                  </a:cubicBezTo>
                  <a:cubicBezTo>
                    <a:pt x="583" y="1499"/>
                    <a:pt x="604" y="1478"/>
                    <a:pt x="636" y="1467"/>
                  </a:cubicBezTo>
                  <a:lnTo>
                    <a:pt x="658" y="1456"/>
                  </a:lnTo>
                  <a:lnTo>
                    <a:pt x="691" y="1446"/>
                  </a:lnTo>
                  <a:lnTo>
                    <a:pt x="744" y="1424"/>
                  </a:lnTo>
                  <a:cubicBezTo>
                    <a:pt x="809" y="1391"/>
                    <a:pt x="885" y="1370"/>
                    <a:pt x="949" y="1348"/>
                  </a:cubicBezTo>
                  <a:cubicBezTo>
                    <a:pt x="1089" y="1305"/>
                    <a:pt x="1219" y="1262"/>
                    <a:pt x="1348" y="1219"/>
                  </a:cubicBezTo>
                  <a:cubicBezTo>
                    <a:pt x="1413" y="1197"/>
                    <a:pt x="1478" y="1187"/>
                    <a:pt x="1542" y="1165"/>
                  </a:cubicBezTo>
                  <a:cubicBezTo>
                    <a:pt x="1607" y="1154"/>
                    <a:pt x="1683" y="1144"/>
                    <a:pt x="1748" y="1122"/>
                  </a:cubicBezTo>
                  <a:cubicBezTo>
                    <a:pt x="1877" y="1089"/>
                    <a:pt x="2007" y="1068"/>
                    <a:pt x="2125" y="1036"/>
                  </a:cubicBezTo>
                  <a:cubicBezTo>
                    <a:pt x="2190" y="1003"/>
                    <a:pt x="2233" y="971"/>
                    <a:pt x="2287" y="949"/>
                  </a:cubicBezTo>
                  <a:cubicBezTo>
                    <a:pt x="2309" y="928"/>
                    <a:pt x="2330" y="917"/>
                    <a:pt x="2352" y="917"/>
                  </a:cubicBezTo>
                  <a:cubicBezTo>
                    <a:pt x="2373" y="906"/>
                    <a:pt x="2384" y="906"/>
                    <a:pt x="2405" y="895"/>
                  </a:cubicBezTo>
                  <a:cubicBezTo>
                    <a:pt x="2448" y="842"/>
                    <a:pt x="2492" y="777"/>
                    <a:pt x="2535" y="722"/>
                  </a:cubicBezTo>
                  <a:cubicBezTo>
                    <a:pt x="2611" y="626"/>
                    <a:pt x="2675" y="528"/>
                    <a:pt x="2750" y="42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3" name="Google Shape;913;p35"/>
            <p:cNvSpPr/>
            <p:nvPr/>
          </p:nvSpPr>
          <p:spPr>
            <a:xfrm>
              <a:off x="7590950" y="3401638"/>
              <a:ext cx="18100" cy="17550"/>
            </a:xfrm>
            <a:custGeom>
              <a:avLst/>
              <a:gdLst/>
              <a:ahLst/>
              <a:cxnLst/>
              <a:rect l="l" t="t" r="r" b="b"/>
              <a:pathLst>
                <a:path w="724" h="702" extrusionOk="0">
                  <a:moveTo>
                    <a:pt x="723" y="0"/>
                  </a:moveTo>
                  <a:cubicBezTo>
                    <a:pt x="712" y="0"/>
                    <a:pt x="691" y="0"/>
                    <a:pt x="680" y="11"/>
                  </a:cubicBezTo>
                  <a:cubicBezTo>
                    <a:pt x="647" y="11"/>
                    <a:pt x="604" y="22"/>
                    <a:pt x="551" y="65"/>
                  </a:cubicBezTo>
                  <a:cubicBezTo>
                    <a:pt x="508" y="97"/>
                    <a:pt x="453" y="151"/>
                    <a:pt x="400" y="195"/>
                  </a:cubicBezTo>
                  <a:cubicBezTo>
                    <a:pt x="389" y="216"/>
                    <a:pt x="367" y="226"/>
                    <a:pt x="345" y="226"/>
                  </a:cubicBezTo>
                  <a:cubicBezTo>
                    <a:pt x="270" y="334"/>
                    <a:pt x="206" y="432"/>
                    <a:pt x="130" y="528"/>
                  </a:cubicBezTo>
                  <a:cubicBezTo>
                    <a:pt x="87" y="583"/>
                    <a:pt x="43" y="648"/>
                    <a:pt x="0" y="701"/>
                  </a:cubicBezTo>
                  <a:cubicBezTo>
                    <a:pt x="11" y="701"/>
                    <a:pt x="22" y="701"/>
                    <a:pt x="33" y="691"/>
                  </a:cubicBezTo>
                  <a:cubicBezTo>
                    <a:pt x="87" y="679"/>
                    <a:pt x="141" y="669"/>
                    <a:pt x="184" y="648"/>
                  </a:cubicBezTo>
                  <a:cubicBezTo>
                    <a:pt x="227" y="636"/>
                    <a:pt x="259" y="626"/>
                    <a:pt x="302" y="626"/>
                  </a:cubicBezTo>
                  <a:cubicBezTo>
                    <a:pt x="443" y="410"/>
                    <a:pt x="583" y="205"/>
                    <a:pt x="723"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4" name="Google Shape;914;p35"/>
            <p:cNvSpPr/>
            <p:nvPr/>
          </p:nvSpPr>
          <p:spPr>
            <a:xfrm>
              <a:off x="7500325" y="3428063"/>
              <a:ext cx="44550" cy="29950"/>
            </a:xfrm>
            <a:custGeom>
              <a:avLst/>
              <a:gdLst/>
              <a:ahLst/>
              <a:cxnLst/>
              <a:rect l="l" t="t" r="r" b="b"/>
              <a:pathLst>
                <a:path w="1782" h="1198" extrusionOk="0">
                  <a:moveTo>
                    <a:pt x="1781" y="0"/>
                  </a:moveTo>
                  <a:cubicBezTo>
                    <a:pt x="1760" y="0"/>
                    <a:pt x="1748" y="11"/>
                    <a:pt x="1727" y="22"/>
                  </a:cubicBezTo>
                  <a:cubicBezTo>
                    <a:pt x="1695" y="44"/>
                    <a:pt x="1662" y="65"/>
                    <a:pt x="1640" y="87"/>
                  </a:cubicBezTo>
                  <a:cubicBezTo>
                    <a:pt x="1609" y="119"/>
                    <a:pt x="1587" y="140"/>
                    <a:pt x="1554" y="162"/>
                  </a:cubicBezTo>
                  <a:lnTo>
                    <a:pt x="1458" y="195"/>
                  </a:lnTo>
                  <a:cubicBezTo>
                    <a:pt x="1393" y="227"/>
                    <a:pt x="1317" y="238"/>
                    <a:pt x="1252" y="270"/>
                  </a:cubicBezTo>
                  <a:cubicBezTo>
                    <a:pt x="1177" y="302"/>
                    <a:pt x="1123" y="346"/>
                    <a:pt x="1069" y="378"/>
                  </a:cubicBezTo>
                  <a:cubicBezTo>
                    <a:pt x="1048" y="399"/>
                    <a:pt x="1015" y="410"/>
                    <a:pt x="983" y="432"/>
                  </a:cubicBezTo>
                  <a:cubicBezTo>
                    <a:pt x="961" y="442"/>
                    <a:pt x="929" y="464"/>
                    <a:pt x="907" y="485"/>
                  </a:cubicBezTo>
                  <a:lnTo>
                    <a:pt x="746" y="583"/>
                  </a:lnTo>
                  <a:cubicBezTo>
                    <a:pt x="702" y="615"/>
                    <a:pt x="648" y="636"/>
                    <a:pt x="605" y="658"/>
                  </a:cubicBezTo>
                  <a:cubicBezTo>
                    <a:pt x="551" y="691"/>
                    <a:pt x="508" y="712"/>
                    <a:pt x="465" y="734"/>
                  </a:cubicBezTo>
                  <a:cubicBezTo>
                    <a:pt x="422" y="766"/>
                    <a:pt x="379" y="799"/>
                    <a:pt x="346" y="831"/>
                  </a:cubicBezTo>
                  <a:lnTo>
                    <a:pt x="249" y="895"/>
                  </a:lnTo>
                  <a:cubicBezTo>
                    <a:pt x="228" y="917"/>
                    <a:pt x="195" y="928"/>
                    <a:pt x="163" y="950"/>
                  </a:cubicBezTo>
                  <a:cubicBezTo>
                    <a:pt x="55" y="1003"/>
                    <a:pt x="1" y="1036"/>
                    <a:pt x="34" y="1111"/>
                  </a:cubicBezTo>
                  <a:cubicBezTo>
                    <a:pt x="55" y="1154"/>
                    <a:pt x="130" y="1197"/>
                    <a:pt x="228" y="1197"/>
                  </a:cubicBezTo>
                  <a:cubicBezTo>
                    <a:pt x="249" y="1197"/>
                    <a:pt x="281" y="1187"/>
                    <a:pt x="303" y="1187"/>
                  </a:cubicBezTo>
                  <a:cubicBezTo>
                    <a:pt x="336" y="1187"/>
                    <a:pt x="379" y="1176"/>
                    <a:pt x="411" y="1154"/>
                  </a:cubicBezTo>
                  <a:cubicBezTo>
                    <a:pt x="454" y="1144"/>
                    <a:pt x="487" y="1122"/>
                    <a:pt x="519" y="1089"/>
                  </a:cubicBezTo>
                  <a:cubicBezTo>
                    <a:pt x="562" y="1068"/>
                    <a:pt x="595" y="1036"/>
                    <a:pt x="638" y="1003"/>
                  </a:cubicBezTo>
                  <a:cubicBezTo>
                    <a:pt x="659" y="982"/>
                    <a:pt x="691" y="960"/>
                    <a:pt x="734" y="950"/>
                  </a:cubicBezTo>
                  <a:cubicBezTo>
                    <a:pt x="885" y="809"/>
                    <a:pt x="1048" y="658"/>
                    <a:pt x="1220" y="507"/>
                  </a:cubicBezTo>
                  <a:cubicBezTo>
                    <a:pt x="1403" y="346"/>
                    <a:pt x="1587" y="173"/>
                    <a:pt x="1781" y="0"/>
                  </a:cubicBezTo>
                  <a:close/>
                </a:path>
              </a:pathLst>
            </a:custGeom>
            <a:solidFill>
              <a:srgbClr val="CA9AD1"/>
            </a:solidFill>
            <a:ln>
              <a:noFill/>
            </a:ln>
          </p:spPr>
          <p:txBody>
            <a:bodyPr spcFirstLastPara="1" wrap="square" lIns="121900" tIns="121900" rIns="121900" bIns="121900" anchor="ctr" anchorCtr="0">
              <a:noAutofit/>
            </a:bodyPr>
            <a:lstStyle/>
            <a:p>
              <a:endParaRPr sz="2400"/>
            </a:p>
          </p:txBody>
        </p:sp>
      </p:grpSp>
      <p:sp>
        <p:nvSpPr>
          <p:cNvPr id="53" name="Google Shape;557;p28">
            <a:extLst>
              <a:ext uri="{FF2B5EF4-FFF2-40B4-BE49-F238E27FC236}">
                <a16:creationId xmlns:a16="http://schemas.microsoft.com/office/drawing/2014/main" id="{038B4C7E-A52E-4DFD-A205-6CD3FDAC965D}"/>
              </a:ext>
            </a:extLst>
          </p:cNvPr>
          <p:cNvSpPr/>
          <p:nvPr/>
        </p:nvSpPr>
        <p:spPr>
          <a:xfrm>
            <a:off x="1351649" y="1799580"/>
            <a:ext cx="1598400" cy="1598400"/>
          </a:xfrm>
          <a:prstGeom prst="ellipse">
            <a:avLst/>
          </a:prstGeom>
          <a:noFill/>
          <a:ln w="19050" cap="flat" cmpd="sng">
            <a:solidFill>
              <a:srgbClr val="B36EBD"/>
            </a:solidFill>
            <a:prstDash val="dot"/>
            <a:round/>
            <a:headEnd type="none" w="sm" len="sm"/>
            <a:tailEnd type="none" w="sm" len="sm"/>
          </a:ln>
        </p:spPr>
        <p:txBody>
          <a:bodyPr spcFirstLastPara="1" wrap="square" lIns="121900" tIns="121900" rIns="121900" bIns="121900" anchor="ctr" anchorCtr="0">
            <a:noAutofit/>
          </a:bodyPr>
          <a:lstStyle/>
          <a:p>
            <a:endParaRPr sz="2400"/>
          </a:p>
        </p:txBody>
      </p:sp>
      <p:sp>
        <p:nvSpPr>
          <p:cNvPr id="54" name="Google Shape;561;p28">
            <a:extLst>
              <a:ext uri="{FF2B5EF4-FFF2-40B4-BE49-F238E27FC236}">
                <a16:creationId xmlns:a16="http://schemas.microsoft.com/office/drawing/2014/main" id="{1B3394D5-B877-4CD6-A549-C56A206A3FD0}"/>
              </a:ext>
            </a:extLst>
          </p:cNvPr>
          <p:cNvSpPr/>
          <p:nvPr/>
        </p:nvSpPr>
        <p:spPr>
          <a:xfrm>
            <a:off x="1447249" y="1895180"/>
            <a:ext cx="1407200" cy="1407200"/>
          </a:xfrm>
          <a:prstGeom prst="ellipse">
            <a:avLst/>
          </a:prstGeom>
          <a:solidFill>
            <a:schemeClr val="accent4">
              <a:lumMod val="50000"/>
            </a:schemeClr>
          </a:solidFill>
          <a:ln>
            <a:noFill/>
          </a:ln>
        </p:spPr>
        <p:txBody>
          <a:bodyPr spcFirstLastPara="1" wrap="square" lIns="121900" tIns="121900" rIns="121900" bIns="121900" anchor="ctr" anchorCtr="0">
            <a:noAutofit/>
          </a:bodyPr>
          <a:lstStyle/>
          <a:p>
            <a:endParaRPr sz="2400">
              <a:solidFill>
                <a:schemeClr val="bg1"/>
              </a:solidFill>
            </a:endParaRPr>
          </a:p>
        </p:txBody>
      </p:sp>
      <p:sp>
        <p:nvSpPr>
          <p:cNvPr id="55" name="Google Shape;567;p28">
            <a:extLst>
              <a:ext uri="{FF2B5EF4-FFF2-40B4-BE49-F238E27FC236}">
                <a16:creationId xmlns:a16="http://schemas.microsoft.com/office/drawing/2014/main" id="{C7AF64FD-5E87-44A7-929F-826DEA66F84B}"/>
              </a:ext>
            </a:extLst>
          </p:cNvPr>
          <p:cNvSpPr txBox="1">
            <a:spLocks/>
          </p:cNvSpPr>
          <p:nvPr/>
        </p:nvSpPr>
        <p:spPr>
          <a:xfrm>
            <a:off x="1324249" y="2141980"/>
            <a:ext cx="1626000" cy="8968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6600" b="1" dirty="0">
                <a:solidFill>
                  <a:schemeClr val="bg1"/>
                </a:solidFill>
                <a:latin typeface="+mn-lt"/>
                <a:cs typeface="Arial" panose="020B0604020202020204" pitchFamily="34" charset="0"/>
              </a:rPr>
              <a:t>01</a:t>
            </a:r>
          </a:p>
        </p:txBody>
      </p:sp>
    </p:spTree>
    <p:extLst>
      <p:ext uri="{BB962C8B-B14F-4D97-AF65-F5344CB8AC3E}">
        <p14:creationId xmlns:p14="http://schemas.microsoft.com/office/powerpoint/2010/main" val="94459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3D79169-1F3A-47FC-8014-708C804D4853}"/>
              </a:ext>
            </a:extLst>
          </p:cNvPr>
          <p:cNvSpPr/>
          <p:nvPr/>
        </p:nvSpPr>
        <p:spPr>
          <a:xfrm>
            <a:off x="1008554" y="1722585"/>
            <a:ext cx="10210598" cy="2253933"/>
          </a:xfrm>
          <a:prstGeom prst="roundRect">
            <a:avLst/>
          </a:prstGeom>
          <a:solidFill>
            <a:schemeClr val="bg1"/>
          </a:solidFill>
          <a:ln w="38100">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A67209A-F7D7-4D61-9EFE-0A368AB5D758}"/>
              </a:ext>
            </a:extLst>
          </p:cNvPr>
          <p:cNvSpPr txBox="1"/>
          <p:nvPr/>
        </p:nvSpPr>
        <p:spPr>
          <a:xfrm>
            <a:off x="1344356" y="1846362"/>
            <a:ext cx="9538994" cy="1968231"/>
          </a:xfrm>
          <a:prstGeom prst="rect">
            <a:avLst/>
          </a:prstGeom>
          <a:noFill/>
        </p:spPr>
        <p:txBody>
          <a:bodyPr wrap="square">
            <a:spAutoFit/>
          </a:bodyPr>
          <a:lstStyle/>
          <a:p>
            <a:pPr algn="just">
              <a:lnSpc>
                <a:spcPct val="120000"/>
              </a:lnSpc>
              <a:spcBef>
                <a:spcPts val="600"/>
              </a:spcBef>
              <a:spcAft>
                <a:spcPts val="600"/>
              </a:spcAft>
            </a:pPr>
            <a:r>
              <a:rPr lang="en-US" sz="2400" dirty="0" err="1">
                <a:ea typeface="Calibri" panose="020F0502020204030204" pitchFamily="34" charset="0"/>
                <a:cs typeface="Arial" panose="020B0604020202020204" pitchFamily="34" charset="0"/>
              </a:rPr>
              <a:t>Mỗi</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nhóm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lựa</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chọn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một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số</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vực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trong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trường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học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sân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trường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lớp</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học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hành</a:t>
            </a:r>
            <a:r>
              <a:rPr lang="en-US" sz="2400" dirty="0">
                <a:ea typeface="Calibri" panose="020F0502020204030204" pitchFamily="34" charset="0"/>
                <a:cs typeface="Arial" panose="020B0604020202020204" pitchFamily="34" charset="0"/>
              </a:rPr>
              <a:t> lang </a:t>
            </a:r>
            <a:r>
              <a:rPr lang="en-US" sz="2400" dirty="0" err="1">
                <a:ea typeface="Calibri" panose="020F0502020204030204" pitchFamily="34" charset="0"/>
                <a:cs typeface="Arial" panose="020B0604020202020204" pitchFamily="34" charset="0"/>
              </a:rPr>
              <a:t>lớp</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học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vườn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trường</a:t>
            </a:r>
            <a:r>
              <a:rPr lang="en-US" sz="2400" dirty="0">
                <a:ea typeface="Calibri" panose="020F0502020204030204" pitchFamily="34" charset="0"/>
                <a:cs typeface="Arial" panose="020B0604020202020204" pitchFamily="34" charset="0"/>
              </a:rPr>
              <a:t>,…</a:t>
            </a:r>
          </a:p>
          <a:p>
            <a:pPr algn="just">
              <a:lnSpc>
                <a:spcPct val="120000"/>
              </a:lnSpc>
              <a:spcBef>
                <a:spcPts val="600"/>
              </a:spcBef>
              <a:spcAft>
                <a:spcPts val="600"/>
              </a:spcAft>
            </a:pPr>
            <a:r>
              <a:rPr lang="en-US" sz="2400" dirty="0" err="1">
                <a:ea typeface="Calibri" panose="020F0502020204030204" pitchFamily="34" charset="0"/>
                <a:cs typeface="Arial" panose="020B0604020202020204" pitchFamily="34" charset="0"/>
              </a:rPr>
              <a:t>Các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nhóm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quan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sát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tìm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hiểu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thực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trạng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vực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nhóm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mình</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lựa</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chọn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và</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ghi</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kết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quả</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quan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sát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vào</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Phiếu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quan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sát</a:t>
            </a:r>
            <a:r>
              <a:rPr lang="en-US" sz="2400" dirty="0">
                <a:ea typeface="Calibri" panose="020F0502020204030204" pitchFamily="34" charset="0"/>
                <a:cs typeface="Arial" panose="020B0604020202020204" pitchFamily="34" charset="0"/>
              </a:rPr>
              <a:t>.</a:t>
            </a:r>
          </a:p>
        </p:txBody>
      </p:sp>
      <p:sp>
        <p:nvSpPr>
          <p:cNvPr id="9" name="Rectangle: Rounded Corners 8">
            <a:extLst>
              <a:ext uri="{FF2B5EF4-FFF2-40B4-BE49-F238E27FC236}">
                <a16:creationId xmlns:a16="http://schemas.microsoft.com/office/drawing/2014/main" id="{E6B35BDC-2E3C-400C-9FC9-DDD09419AC72}"/>
              </a:ext>
            </a:extLst>
          </p:cNvPr>
          <p:cNvSpPr/>
          <p:nvPr/>
        </p:nvSpPr>
        <p:spPr>
          <a:xfrm>
            <a:off x="3606669" y="1139352"/>
            <a:ext cx="5014368" cy="7070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HOẠT ĐỘNG NHÓM</a:t>
            </a:r>
          </a:p>
        </p:txBody>
      </p:sp>
      <p:pic>
        <p:nvPicPr>
          <p:cNvPr id="2050" name="Picture 2" descr="Premium Vector | Kids playground area in the school yard">
            <a:extLst>
              <a:ext uri="{FF2B5EF4-FFF2-40B4-BE49-F238E27FC236}">
                <a16:creationId xmlns:a16="http://schemas.microsoft.com/office/drawing/2014/main" id="{E4DC4F6C-E1CF-426A-88BB-84D177D01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01860"/>
            <a:ext cx="2947888" cy="223681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mpty cartoon classroom school room with class Vector Image">
            <a:extLst>
              <a:ext uri="{FF2B5EF4-FFF2-40B4-BE49-F238E27FC236}">
                <a16:creationId xmlns:a16="http://schemas.microsoft.com/office/drawing/2014/main" id="{0C493899-68CF-45FC-B34B-0095B8F5EF5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806"/>
          <a:stretch/>
        </p:blipFill>
        <p:spPr bwMode="auto">
          <a:xfrm>
            <a:off x="3095266" y="4496295"/>
            <a:ext cx="3238981" cy="223681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lementary school background colorful cartoon design pupils icons vectors  stock in format for free download 1.84MB">
            <a:extLst>
              <a:ext uri="{FF2B5EF4-FFF2-40B4-BE49-F238E27FC236}">
                <a16:creationId xmlns:a16="http://schemas.microsoft.com/office/drawing/2014/main" id="{ED6E9972-3423-4C03-A375-C2EC236F31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0101" y="4496295"/>
            <a:ext cx="2532220" cy="225086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Vector minh họa hoạt hình hành lang trường đại học không có người với cửa  sổ, thùng rác và nhiều cửa ra vào. Nội thất của trường đại học, khái niệm  giáo">
            <a:extLst>
              <a:ext uri="{FF2B5EF4-FFF2-40B4-BE49-F238E27FC236}">
                <a16:creationId xmlns:a16="http://schemas.microsoft.com/office/drawing/2014/main" id="{66867FFF-1B7A-4D0D-99D9-7A67797824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38175" y="4496295"/>
            <a:ext cx="3237450" cy="225393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A1F0A316-20C9-4AF8-908C-740FA8F6AA89}"/>
              </a:ext>
            </a:extLst>
          </p:cNvPr>
          <p:cNvSpPr/>
          <p:nvPr/>
        </p:nvSpPr>
        <p:spPr>
          <a:xfrm>
            <a:off x="721776" y="4255404"/>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1</a:t>
            </a:r>
          </a:p>
        </p:txBody>
      </p:sp>
      <p:sp>
        <p:nvSpPr>
          <p:cNvPr id="16" name="Rectangle: Rounded Corners 15">
            <a:extLst>
              <a:ext uri="{FF2B5EF4-FFF2-40B4-BE49-F238E27FC236}">
                <a16:creationId xmlns:a16="http://schemas.microsoft.com/office/drawing/2014/main" id="{2D1CD19D-1817-411D-BD51-20146E8E19A9}"/>
              </a:ext>
            </a:extLst>
          </p:cNvPr>
          <p:cNvSpPr/>
          <p:nvPr/>
        </p:nvSpPr>
        <p:spPr>
          <a:xfrm>
            <a:off x="3964498" y="4255403"/>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2</a:t>
            </a:r>
          </a:p>
        </p:txBody>
      </p:sp>
      <p:sp>
        <p:nvSpPr>
          <p:cNvPr id="17" name="Rectangle: Rounded Corners 16">
            <a:extLst>
              <a:ext uri="{FF2B5EF4-FFF2-40B4-BE49-F238E27FC236}">
                <a16:creationId xmlns:a16="http://schemas.microsoft.com/office/drawing/2014/main" id="{7A447FCB-51DB-4988-9123-B93E3E4B697B}"/>
              </a:ext>
            </a:extLst>
          </p:cNvPr>
          <p:cNvSpPr/>
          <p:nvPr/>
        </p:nvSpPr>
        <p:spPr>
          <a:xfrm>
            <a:off x="6934615" y="4273543"/>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3</a:t>
            </a:r>
          </a:p>
        </p:txBody>
      </p:sp>
      <p:sp>
        <p:nvSpPr>
          <p:cNvPr id="18" name="Rectangle: Rounded Corners 17">
            <a:extLst>
              <a:ext uri="{FF2B5EF4-FFF2-40B4-BE49-F238E27FC236}">
                <a16:creationId xmlns:a16="http://schemas.microsoft.com/office/drawing/2014/main" id="{6392F96B-105A-4524-B7A8-96F9EE279F84}"/>
              </a:ext>
            </a:extLst>
          </p:cNvPr>
          <p:cNvSpPr/>
          <p:nvPr/>
        </p:nvSpPr>
        <p:spPr>
          <a:xfrm>
            <a:off x="9904732" y="4255402"/>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4</a:t>
            </a:r>
          </a:p>
        </p:txBody>
      </p:sp>
    </p:spTree>
    <p:extLst>
      <p:ext uri="{BB962C8B-B14F-4D97-AF65-F5344CB8AC3E}">
        <p14:creationId xmlns:p14="http://schemas.microsoft.com/office/powerpoint/2010/main" val="187269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barn(inVertical)">
                                      <p:cBhvr>
                                        <p:cTn id="15" dur="500"/>
                                        <p:tgtEl>
                                          <p:spTgt spid="2050"/>
                                        </p:tgtEl>
                                      </p:cBhvr>
                                    </p:animEffect>
                                  </p:childTnLst>
                                </p:cTn>
                              </p:par>
                              <p:par>
                                <p:cTn id="16" presetID="16" presetClass="entr" presetSubtype="21" fill="hold" nodeType="with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barn(inVertical)">
                                      <p:cBhvr>
                                        <p:cTn id="18" dur="500"/>
                                        <p:tgtEl>
                                          <p:spTgt spid="2054"/>
                                        </p:tgtEl>
                                      </p:cBhvr>
                                    </p:animEffect>
                                  </p:childTnLst>
                                </p:cTn>
                              </p:par>
                              <p:par>
                                <p:cTn id="19" presetID="16" presetClass="entr" presetSubtype="21" fill="hold" nodeType="withEffect">
                                  <p:stCondLst>
                                    <p:cond delay="0"/>
                                  </p:stCondLst>
                                  <p:childTnLst>
                                    <p:set>
                                      <p:cBhvr>
                                        <p:cTn id="20" dur="1" fill="hold">
                                          <p:stCondLst>
                                            <p:cond delay="0"/>
                                          </p:stCondLst>
                                        </p:cTn>
                                        <p:tgtEl>
                                          <p:spTgt spid="2056"/>
                                        </p:tgtEl>
                                        <p:attrNameLst>
                                          <p:attrName>style.visibility</p:attrName>
                                        </p:attrNameLst>
                                      </p:cBhvr>
                                      <p:to>
                                        <p:strVal val="visible"/>
                                      </p:to>
                                    </p:set>
                                    <p:animEffect transition="in" filter="barn(inVertical)">
                                      <p:cBhvr>
                                        <p:cTn id="21" dur="500"/>
                                        <p:tgtEl>
                                          <p:spTgt spid="2056"/>
                                        </p:tgtEl>
                                      </p:cBhvr>
                                    </p:animEffect>
                                  </p:childTnLst>
                                </p:cTn>
                              </p:par>
                              <p:par>
                                <p:cTn id="22" presetID="16" presetClass="entr" presetSubtype="21" fill="hold" nodeType="withEffect">
                                  <p:stCondLst>
                                    <p:cond delay="0"/>
                                  </p:stCondLst>
                                  <p:childTnLst>
                                    <p:set>
                                      <p:cBhvr>
                                        <p:cTn id="23" dur="1" fill="hold">
                                          <p:stCondLst>
                                            <p:cond delay="0"/>
                                          </p:stCondLst>
                                        </p:cTn>
                                        <p:tgtEl>
                                          <p:spTgt spid="2058"/>
                                        </p:tgtEl>
                                        <p:attrNameLst>
                                          <p:attrName>style.visibility</p:attrName>
                                        </p:attrNameLst>
                                      </p:cBhvr>
                                      <p:to>
                                        <p:strVal val="visible"/>
                                      </p:to>
                                    </p:set>
                                    <p:animEffect transition="in" filter="barn(inVertical)">
                                      <p:cBhvr>
                                        <p:cTn id="24" dur="500"/>
                                        <p:tgtEl>
                                          <p:spTgt spid="205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C940A7C-9155-4BC7-8707-586B1F8DCA0A}"/>
              </a:ext>
            </a:extLst>
          </p:cNvPr>
          <p:cNvGraphicFramePr>
            <a:graphicFrameLocks noGrp="1"/>
          </p:cNvGraphicFramePr>
          <p:nvPr>
            <p:extLst>
              <p:ext uri="{D42A27DB-BD31-4B8C-83A1-F6EECF244321}">
                <p14:modId xmlns:p14="http://schemas.microsoft.com/office/powerpoint/2010/main" val="759549429"/>
              </p:ext>
            </p:extLst>
          </p:nvPr>
        </p:nvGraphicFramePr>
        <p:xfrm>
          <a:off x="942681" y="2003644"/>
          <a:ext cx="9926424" cy="4710172"/>
        </p:xfrm>
        <a:graphic>
          <a:graphicData uri="http://schemas.openxmlformats.org/drawingml/2006/table">
            <a:tbl>
              <a:tblPr firstRow="1" bandRow="1">
                <a:tableStyleId>{5940675A-B579-460E-94D1-54222C63F5DA}</a:tableStyleId>
              </a:tblPr>
              <a:tblGrid>
                <a:gridCol w="3308808">
                  <a:extLst>
                    <a:ext uri="{9D8B030D-6E8A-4147-A177-3AD203B41FA5}">
                      <a16:colId xmlns:a16="http://schemas.microsoft.com/office/drawing/2014/main" val="2598254899"/>
                    </a:ext>
                  </a:extLst>
                </a:gridCol>
                <a:gridCol w="3308808">
                  <a:extLst>
                    <a:ext uri="{9D8B030D-6E8A-4147-A177-3AD203B41FA5}">
                      <a16:colId xmlns:a16="http://schemas.microsoft.com/office/drawing/2014/main" val="1602894396"/>
                    </a:ext>
                  </a:extLst>
                </a:gridCol>
                <a:gridCol w="3308808">
                  <a:extLst>
                    <a:ext uri="{9D8B030D-6E8A-4147-A177-3AD203B41FA5}">
                      <a16:colId xmlns:a16="http://schemas.microsoft.com/office/drawing/2014/main" val="1555246258"/>
                    </a:ext>
                  </a:extLst>
                </a:gridCol>
              </a:tblGrid>
              <a:tr h="690284">
                <a:tc rowSpan="2">
                  <a:txBody>
                    <a:bodyPr/>
                    <a:lstStyle/>
                    <a:p>
                      <a:pPr algn="ctr"/>
                      <a:r>
                        <a:rPr lang="en-US" sz="2800" b="1" dirty="0" err="1">
                          <a:latin typeface="+mn-lt"/>
                          <a:cs typeface="Arial" panose="020B0604020202020204" pitchFamily="34" charset="0"/>
                        </a:rPr>
                        <a:t>Nơi</a:t>
                      </a:r>
                      <a:r>
                        <a:rPr lang="en-US" sz="2800" b="1" dirty="0">
                          <a:latin typeface="+mn-lt"/>
                          <a:cs typeface="Arial" panose="020B0604020202020204" pitchFamily="34" charset="0"/>
                        </a:rPr>
                        <a:t> </a:t>
                      </a:r>
                      <a:r>
                        <a:rPr lang="en-US" sz="2800" b="1" dirty="0" err="1">
                          <a:latin typeface="+mn-lt"/>
                          <a:cs typeface="Arial" panose="020B0604020202020204" pitchFamily="34" charset="0"/>
                        </a:rPr>
                        <a:t>quan</a:t>
                      </a:r>
                      <a:r>
                        <a:rPr lang="en-US" sz="2800" b="1" dirty="0">
                          <a:latin typeface="+mn-lt"/>
                          <a:cs typeface="Arial" panose="020B0604020202020204" pitchFamily="34" charset="0"/>
                        </a:rPr>
                        <a:t> </a:t>
                      </a:r>
                      <a:r>
                        <a:rPr lang="en-US" sz="2800" b="1" dirty="0" err="1">
                          <a:latin typeface="+mn-lt"/>
                          <a:cs typeface="Arial" panose="020B0604020202020204" pitchFamily="34" charset="0"/>
                        </a:rPr>
                        <a:t>sát</a:t>
                      </a:r>
                      <a:endParaRPr lang="en-US" sz="2800" b="1" dirty="0">
                        <a:latin typeface="+mn-lt"/>
                        <a:cs typeface="Arial" panose="020B0604020202020204" pitchFamily="34" charset="0"/>
                      </a:endParaRPr>
                    </a:p>
                  </a:txBody>
                  <a:tcPr anchor="ctr">
                    <a:solidFill>
                      <a:srgbClr val="F7B5DB"/>
                    </a:solidFill>
                  </a:tcPr>
                </a:tc>
                <a:tc gridSpan="2">
                  <a:txBody>
                    <a:bodyPr/>
                    <a:lstStyle/>
                    <a:p>
                      <a:pPr algn="ctr"/>
                      <a:r>
                        <a:rPr lang="en-US" sz="2800" b="1" dirty="0" err="1">
                          <a:latin typeface="+mn-lt"/>
                          <a:cs typeface="Arial" panose="020B0604020202020204" pitchFamily="34" charset="0"/>
                        </a:rPr>
                        <a:t>Nhận</a:t>
                      </a:r>
                      <a:r>
                        <a:rPr lang="en-US" sz="2800" b="1" dirty="0">
                          <a:latin typeface="+mn-lt"/>
                          <a:cs typeface="Arial" panose="020B0604020202020204" pitchFamily="34" charset="0"/>
                        </a:rPr>
                        <a:t> </a:t>
                      </a:r>
                      <a:r>
                        <a:rPr lang="en-US" sz="2800" b="1" dirty="0" err="1">
                          <a:latin typeface="+mn-lt"/>
                          <a:cs typeface="Arial" panose="020B0604020202020204" pitchFamily="34" charset="0"/>
                        </a:rPr>
                        <a:t>xét</a:t>
                      </a:r>
                      <a:endParaRPr lang="en-US" sz="2800" b="1" dirty="0">
                        <a:latin typeface="+mn-lt"/>
                        <a:cs typeface="Arial" panose="020B0604020202020204" pitchFamily="34" charset="0"/>
                      </a:endParaRPr>
                    </a:p>
                  </a:txBody>
                  <a:tcPr anchor="ctr">
                    <a:solidFill>
                      <a:srgbClr val="F7B5DB"/>
                    </a:solidFill>
                  </a:tcPr>
                </a:tc>
                <a:tc hMerge="1">
                  <a:txBody>
                    <a:bodyPr/>
                    <a:lstStyle/>
                    <a:p>
                      <a:endParaRPr lang="en-US" dirty="0"/>
                    </a:p>
                  </a:txBody>
                  <a:tcPr/>
                </a:tc>
                <a:extLst>
                  <a:ext uri="{0D108BD9-81ED-4DB2-BD59-A6C34878D82A}">
                    <a16:rowId xmlns:a16="http://schemas.microsoft.com/office/drawing/2014/main" val="3437382877"/>
                  </a:ext>
                </a:extLst>
              </a:tr>
              <a:tr h="690284">
                <a:tc vMerge="1">
                  <a:txBody>
                    <a:bodyPr/>
                    <a:lstStyle/>
                    <a:p>
                      <a:endParaRPr lang="en-US" dirty="0"/>
                    </a:p>
                  </a:txBody>
                  <a:tcPr/>
                </a:tc>
                <a:tc>
                  <a:txBody>
                    <a:bodyPr/>
                    <a:lstStyle/>
                    <a:p>
                      <a:pPr algn="ctr"/>
                      <a:r>
                        <a:rPr lang="en-US" sz="2800" b="1" dirty="0" err="1">
                          <a:latin typeface="+mn-lt"/>
                          <a:cs typeface="Arial" panose="020B0604020202020204" pitchFamily="34" charset="0"/>
                        </a:rPr>
                        <a:t>Sạch</a:t>
                      </a:r>
                      <a:r>
                        <a:rPr lang="en-US" sz="2800" b="1" dirty="0">
                          <a:latin typeface="+mn-lt"/>
                          <a:cs typeface="Arial" panose="020B0604020202020204" pitchFamily="34" charset="0"/>
                        </a:rPr>
                        <a:t> </a:t>
                      </a:r>
                      <a:r>
                        <a:rPr lang="en-US" sz="2800" b="1" dirty="0" err="1">
                          <a:latin typeface="+mn-lt"/>
                          <a:cs typeface="Arial" panose="020B0604020202020204" pitchFamily="34" charset="0"/>
                        </a:rPr>
                        <a:t>sẽ</a:t>
                      </a:r>
                      <a:endParaRPr lang="en-US" sz="2800" b="1" dirty="0">
                        <a:latin typeface="+mn-lt"/>
                        <a:cs typeface="Arial" panose="020B0604020202020204" pitchFamily="34" charset="0"/>
                      </a:endParaRPr>
                    </a:p>
                  </a:txBody>
                  <a:tcPr anchor="ctr">
                    <a:solidFill>
                      <a:srgbClr val="F7B5DB"/>
                    </a:solidFill>
                  </a:tcPr>
                </a:tc>
                <a:tc>
                  <a:txBody>
                    <a:bodyPr/>
                    <a:lstStyle/>
                    <a:p>
                      <a:pPr algn="ctr"/>
                      <a:r>
                        <a:rPr lang="en-US" sz="2800" b="1" dirty="0" err="1">
                          <a:latin typeface="+mn-lt"/>
                          <a:cs typeface="Arial" panose="020B0604020202020204" pitchFamily="34" charset="0"/>
                        </a:rPr>
                        <a:t>Chưa</a:t>
                      </a:r>
                      <a:r>
                        <a:rPr lang="en-US" sz="2800" b="1" dirty="0">
                          <a:latin typeface="+mn-lt"/>
                          <a:cs typeface="Arial" panose="020B0604020202020204" pitchFamily="34" charset="0"/>
                        </a:rPr>
                        <a:t> </a:t>
                      </a:r>
                      <a:r>
                        <a:rPr lang="en-US" sz="2800" b="1" dirty="0" err="1">
                          <a:latin typeface="+mn-lt"/>
                          <a:cs typeface="Arial" panose="020B0604020202020204" pitchFamily="34" charset="0"/>
                        </a:rPr>
                        <a:t>sạch</a:t>
                      </a:r>
                      <a:r>
                        <a:rPr lang="en-US" sz="2800" b="1" dirty="0">
                          <a:latin typeface="+mn-lt"/>
                          <a:cs typeface="Arial" panose="020B0604020202020204" pitchFamily="34" charset="0"/>
                        </a:rPr>
                        <a:t> </a:t>
                      </a:r>
                      <a:r>
                        <a:rPr lang="en-US" sz="2800" b="1" dirty="0" err="1">
                          <a:latin typeface="+mn-lt"/>
                          <a:cs typeface="Arial" panose="020B0604020202020204" pitchFamily="34" charset="0"/>
                        </a:rPr>
                        <a:t>sẽ</a:t>
                      </a:r>
                      <a:endParaRPr lang="en-US" sz="2800" b="1" dirty="0">
                        <a:latin typeface="+mn-lt"/>
                        <a:cs typeface="Arial" panose="020B0604020202020204" pitchFamily="34" charset="0"/>
                      </a:endParaRPr>
                    </a:p>
                  </a:txBody>
                  <a:tcPr anchor="ctr">
                    <a:solidFill>
                      <a:srgbClr val="F7B5DB"/>
                    </a:solidFill>
                  </a:tcPr>
                </a:tc>
                <a:extLst>
                  <a:ext uri="{0D108BD9-81ED-4DB2-BD59-A6C34878D82A}">
                    <a16:rowId xmlns:a16="http://schemas.microsoft.com/office/drawing/2014/main" val="988509662"/>
                  </a:ext>
                </a:extLst>
              </a:tr>
              <a:tr h="832401">
                <a:tc>
                  <a:txBody>
                    <a:bodyPr/>
                    <a:lstStyle/>
                    <a:p>
                      <a:pPr algn="ctr"/>
                      <a:r>
                        <a:rPr lang="en-US" sz="2800" b="1" dirty="0" err="1">
                          <a:latin typeface="+mn-lt"/>
                          <a:cs typeface="Arial" panose="020B0604020202020204" pitchFamily="34" charset="0"/>
                        </a:rPr>
                        <a:t>Sân</a:t>
                      </a:r>
                      <a:r>
                        <a:rPr lang="en-US" sz="2800" b="1" dirty="0">
                          <a:latin typeface="+mn-lt"/>
                          <a:cs typeface="Arial" panose="020B0604020202020204" pitchFamily="34" charset="0"/>
                        </a:rPr>
                        <a:t> </a:t>
                      </a:r>
                      <a:r>
                        <a:rPr lang="en-US" sz="2800" b="1" dirty="0" err="1">
                          <a:latin typeface="+mn-lt"/>
                          <a:cs typeface="Arial" panose="020B0604020202020204" pitchFamily="34" charset="0"/>
                        </a:rPr>
                        <a:t>trường</a:t>
                      </a:r>
                      <a:endParaRPr lang="en-US" sz="28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1710100053"/>
                  </a:ext>
                </a:extLst>
              </a:tr>
              <a:tr h="832401">
                <a:tc>
                  <a:txBody>
                    <a:bodyPr/>
                    <a:lstStyle/>
                    <a:p>
                      <a:pPr algn="ctr"/>
                      <a:r>
                        <a:rPr lang="en-US" sz="2800" b="1" dirty="0" err="1">
                          <a:latin typeface="+mn-lt"/>
                          <a:cs typeface="Arial" panose="020B0604020202020204" pitchFamily="34" charset="0"/>
                        </a:rPr>
                        <a:t>Lớp</a:t>
                      </a:r>
                      <a:r>
                        <a:rPr lang="en-US" sz="2800" b="1" dirty="0">
                          <a:latin typeface="+mn-lt"/>
                          <a:cs typeface="Arial" panose="020B0604020202020204" pitchFamily="34" charset="0"/>
                        </a:rPr>
                        <a:t> </a:t>
                      </a:r>
                      <a:r>
                        <a:rPr lang="en-US" sz="2800" b="1" dirty="0" err="1">
                          <a:latin typeface="+mn-lt"/>
                          <a:cs typeface="Arial" panose="020B0604020202020204" pitchFamily="34" charset="0"/>
                        </a:rPr>
                        <a:t>học</a:t>
                      </a:r>
                      <a:endParaRPr lang="en-US" sz="28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2380416087"/>
                  </a:ext>
                </a:extLst>
              </a:tr>
              <a:tr h="832401">
                <a:tc>
                  <a:txBody>
                    <a:bodyPr/>
                    <a:lstStyle/>
                    <a:p>
                      <a:pPr algn="ctr"/>
                      <a:r>
                        <a:rPr lang="en-US" sz="2800" b="1" dirty="0" err="1">
                          <a:latin typeface="+mn-lt"/>
                          <a:cs typeface="Arial" panose="020B0604020202020204" pitchFamily="34" charset="0"/>
                        </a:rPr>
                        <a:t>Hành</a:t>
                      </a:r>
                      <a:r>
                        <a:rPr lang="en-US" sz="2800" b="1" dirty="0">
                          <a:latin typeface="+mn-lt"/>
                          <a:cs typeface="Arial" panose="020B0604020202020204" pitchFamily="34" charset="0"/>
                        </a:rPr>
                        <a:t> lang</a:t>
                      </a: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037249259"/>
                  </a:ext>
                </a:extLst>
              </a:tr>
              <a:tr h="832401">
                <a:tc>
                  <a:txBody>
                    <a:bodyPr/>
                    <a:lstStyle/>
                    <a:p>
                      <a:pPr algn="ctr"/>
                      <a:r>
                        <a:rPr lang="en-US" sz="2800" b="1" dirty="0" err="1">
                          <a:latin typeface="+mn-lt"/>
                          <a:cs typeface="Arial" panose="020B0604020202020204" pitchFamily="34" charset="0"/>
                        </a:rPr>
                        <a:t>Khu</a:t>
                      </a:r>
                      <a:r>
                        <a:rPr lang="en-US" sz="2800" b="1" dirty="0">
                          <a:latin typeface="+mn-lt"/>
                          <a:cs typeface="Arial" panose="020B0604020202020204" pitchFamily="34" charset="0"/>
                        </a:rPr>
                        <a:t> </a:t>
                      </a:r>
                      <a:r>
                        <a:rPr lang="en-US" sz="2800" b="1" dirty="0" err="1">
                          <a:latin typeface="+mn-lt"/>
                          <a:cs typeface="Arial" panose="020B0604020202020204" pitchFamily="34" charset="0"/>
                        </a:rPr>
                        <a:t>vườn</a:t>
                      </a:r>
                      <a:r>
                        <a:rPr lang="en-US" sz="2800" b="1" dirty="0">
                          <a:latin typeface="+mn-lt"/>
                          <a:cs typeface="Arial" panose="020B0604020202020204" pitchFamily="34" charset="0"/>
                        </a:rPr>
                        <a:t> </a:t>
                      </a:r>
                      <a:r>
                        <a:rPr lang="en-US" sz="2800" b="1" dirty="0" err="1">
                          <a:latin typeface="+mn-lt"/>
                          <a:cs typeface="Arial" panose="020B0604020202020204" pitchFamily="34" charset="0"/>
                        </a:rPr>
                        <a:t>trường</a:t>
                      </a:r>
                      <a:endParaRPr lang="en-US" sz="28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761091308"/>
                  </a:ext>
                </a:extLst>
              </a:tr>
            </a:tbl>
          </a:graphicData>
        </a:graphic>
      </p:graphicFrame>
      <p:sp>
        <p:nvSpPr>
          <p:cNvPr id="6" name="TextBox 5">
            <a:extLst>
              <a:ext uri="{FF2B5EF4-FFF2-40B4-BE49-F238E27FC236}">
                <a16:creationId xmlns:a16="http://schemas.microsoft.com/office/drawing/2014/main" id="{F7CEF7FD-125E-4969-A485-546094FEBDCA}"/>
              </a:ext>
            </a:extLst>
          </p:cNvPr>
          <p:cNvSpPr txBox="1"/>
          <p:nvPr/>
        </p:nvSpPr>
        <p:spPr>
          <a:xfrm>
            <a:off x="4096319" y="758993"/>
            <a:ext cx="3999362" cy="523220"/>
          </a:xfrm>
          <a:prstGeom prst="rect">
            <a:avLst/>
          </a:prstGeom>
          <a:solidFill>
            <a:schemeClr val="accent2">
              <a:lumMod val="20000"/>
              <a:lumOff val="80000"/>
            </a:schemeClr>
          </a:solidFill>
        </p:spPr>
        <p:txBody>
          <a:bodyPr wrap="square" rtlCol="0">
            <a:spAutoFit/>
          </a:bodyPr>
          <a:lstStyle/>
          <a:p>
            <a:pPr algn="ctr"/>
            <a:r>
              <a:rPr lang="en-US" sz="2800" b="1" dirty="0">
                <a:cs typeface="Arial" panose="020B0604020202020204" pitchFamily="34" charset="0"/>
              </a:rPr>
              <a:t>PHIẾU QUAN SÁT</a:t>
            </a:r>
          </a:p>
        </p:txBody>
      </p:sp>
      <p:sp>
        <p:nvSpPr>
          <p:cNvPr id="7" name="TextBox 6">
            <a:extLst>
              <a:ext uri="{FF2B5EF4-FFF2-40B4-BE49-F238E27FC236}">
                <a16:creationId xmlns:a16="http://schemas.microsoft.com/office/drawing/2014/main" id="{5598F268-A577-4B5E-94A7-7FF78C45B548}"/>
              </a:ext>
            </a:extLst>
          </p:cNvPr>
          <p:cNvSpPr txBox="1"/>
          <p:nvPr/>
        </p:nvSpPr>
        <p:spPr>
          <a:xfrm>
            <a:off x="4715211" y="1310825"/>
            <a:ext cx="2978869" cy="523220"/>
          </a:xfrm>
          <a:prstGeom prst="rect">
            <a:avLst/>
          </a:prstGeom>
          <a:noFill/>
        </p:spPr>
        <p:txBody>
          <a:bodyPr wrap="square" rtlCol="0">
            <a:spAutoFit/>
          </a:bodyPr>
          <a:lstStyle/>
          <a:p>
            <a:r>
              <a:rPr lang="en-US" sz="2800" i="1" dirty="0" err="1">
                <a:cs typeface="Arial" panose="020B0604020202020204" pitchFamily="34" charset="0"/>
              </a:rPr>
              <a:t>Tên</a:t>
            </a:r>
            <a:r>
              <a:rPr lang="en-US" sz="2800" i="1" dirty="0">
                <a:cs typeface="Arial" panose="020B0604020202020204" pitchFamily="34" charset="0"/>
              </a:rPr>
              <a:t> </a:t>
            </a:r>
            <a:r>
              <a:rPr lang="en-US" sz="2800" i="1" dirty="0" err="1">
                <a:cs typeface="Arial" panose="020B0604020202020204" pitchFamily="34" charset="0"/>
              </a:rPr>
              <a:t>nhóm</a:t>
            </a:r>
            <a:r>
              <a:rPr lang="en-US" sz="2800" i="1" dirty="0">
                <a:cs typeface="Arial" panose="020B0604020202020204" pitchFamily="34" charset="0"/>
              </a:rPr>
              <a:t>: ….</a:t>
            </a:r>
          </a:p>
        </p:txBody>
      </p:sp>
      <p:pic>
        <p:nvPicPr>
          <p:cNvPr id="9" name="Picture 8" descr="Icon&#10;&#10;Description automatically generated">
            <a:extLst>
              <a:ext uri="{FF2B5EF4-FFF2-40B4-BE49-F238E27FC236}">
                <a16:creationId xmlns:a16="http://schemas.microsoft.com/office/drawing/2014/main" id="{F3D8E165-7E20-4A14-8FD4-83F05C12E3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8162" y="3470997"/>
            <a:ext cx="597511" cy="597511"/>
          </a:xfrm>
          <a:prstGeom prst="rect">
            <a:avLst/>
          </a:prstGeom>
        </p:spPr>
      </p:pic>
      <p:pic>
        <p:nvPicPr>
          <p:cNvPr id="11" name="Picture 10" descr="Icon&#10;&#10;Description automatically generated">
            <a:extLst>
              <a:ext uri="{FF2B5EF4-FFF2-40B4-BE49-F238E27FC236}">
                <a16:creationId xmlns:a16="http://schemas.microsoft.com/office/drawing/2014/main" id="{2378593B-7BDD-49C3-B268-9552EEAF05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137" y="4358730"/>
            <a:ext cx="597511" cy="597511"/>
          </a:xfrm>
          <a:prstGeom prst="rect">
            <a:avLst/>
          </a:prstGeom>
        </p:spPr>
      </p:pic>
      <p:pic>
        <p:nvPicPr>
          <p:cNvPr id="13" name="Picture 12" descr="Icon&#10;&#10;Description automatically generated">
            <a:extLst>
              <a:ext uri="{FF2B5EF4-FFF2-40B4-BE49-F238E27FC236}">
                <a16:creationId xmlns:a16="http://schemas.microsoft.com/office/drawing/2014/main" id="{D2AE5E43-28CF-4A84-A52E-526B1BEED6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136" y="5136210"/>
            <a:ext cx="597511" cy="597511"/>
          </a:xfrm>
          <a:prstGeom prst="rect">
            <a:avLst/>
          </a:prstGeom>
        </p:spPr>
      </p:pic>
      <p:pic>
        <p:nvPicPr>
          <p:cNvPr id="14" name="Picture 13" descr="Icon&#10;&#10;Description automatically generated">
            <a:extLst>
              <a:ext uri="{FF2B5EF4-FFF2-40B4-BE49-F238E27FC236}">
                <a16:creationId xmlns:a16="http://schemas.microsoft.com/office/drawing/2014/main" id="{E868C0A5-45A1-450D-91F1-82EEDA2EA9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135" y="5980688"/>
            <a:ext cx="597511" cy="597511"/>
          </a:xfrm>
          <a:prstGeom prst="rect">
            <a:avLst/>
          </a:prstGeom>
        </p:spPr>
      </p:pic>
      <p:pic>
        <p:nvPicPr>
          <p:cNvPr id="15" name="Picture 14" descr="Icon&#10;&#10;Description automatically generated">
            <a:extLst>
              <a:ext uri="{FF2B5EF4-FFF2-40B4-BE49-F238E27FC236}">
                <a16:creationId xmlns:a16="http://schemas.microsoft.com/office/drawing/2014/main" id="{9624C42D-946E-494A-B4DB-21639FBB3A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4" y="3470997"/>
            <a:ext cx="597511" cy="597511"/>
          </a:xfrm>
          <a:prstGeom prst="rect">
            <a:avLst/>
          </a:prstGeom>
        </p:spPr>
      </p:pic>
      <p:pic>
        <p:nvPicPr>
          <p:cNvPr id="16" name="Picture 15" descr="Icon&#10;&#10;Description automatically generated">
            <a:extLst>
              <a:ext uri="{FF2B5EF4-FFF2-40B4-BE49-F238E27FC236}">
                <a16:creationId xmlns:a16="http://schemas.microsoft.com/office/drawing/2014/main" id="{45395DD1-E025-4A0D-BCC5-19EE459A08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4" y="4358729"/>
            <a:ext cx="597511" cy="597511"/>
          </a:xfrm>
          <a:prstGeom prst="rect">
            <a:avLst/>
          </a:prstGeom>
        </p:spPr>
      </p:pic>
      <p:pic>
        <p:nvPicPr>
          <p:cNvPr id="17" name="Picture 16" descr="Icon&#10;&#10;Description automatically generated">
            <a:extLst>
              <a:ext uri="{FF2B5EF4-FFF2-40B4-BE49-F238E27FC236}">
                <a16:creationId xmlns:a16="http://schemas.microsoft.com/office/drawing/2014/main" id="{D1E78B4E-B052-450B-A77F-23F7BE962F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4" y="5138273"/>
            <a:ext cx="597511" cy="597511"/>
          </a:xfrm>
          <a:prstGeom prst="rect">
            <a:avLst/>
          </a:prstGeom>
        </p:spPr>
      </p:pic>
      <p:pic>
        <p:nvPicPr>
          <p:cNvPr id="18" name="Picture 17" descr="Icon&#10;&#10;Description automatically generated">
            <a:extLst>
              <a:ext uri="{FF2B5EF4-FFF2-40B4-BE49-F238E27FC236}">
                <a16:creationId xmlns:a16="http://schemas.microsoft.com/office/drawing/2014/main" id="{EC8F7D47-C694-46FB-BF56-04CA48F16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3" y="5980688"/>
            <a:ext cx="597511" cy="597511"/>
          </a:xfrm>
          <a:prstGeom prst="rect">
            <a:avLst/>
          </a:prstGeom>
        </p:spPr>
      </p:pic>
    </p:spTree>
    <p:extLst>
      <p:ext uri="{BB962C8B-B14F-4D97-AF65-F5344CB8AC3E}">
        <p14:creationId xmlns:p14="http://schemas.microsoft.com/office/powerpoint/2010/main" val="175130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anim calcmode="lin" valueType="num">
                                      <p:cBhvr>
                                        <p:cTn id="13" dur="2000" fill="hold"/>
                                        <p:tgtEl>
                                          <p:spTgt spid="11"/>
                                        </p:tgtEl>
                                        <p:attrNameLst>
                                          <p:attrName>ppt_w</p:attrName>
                                        </p:attrNameLst>
                                      </p:cBhvr>
                                      <p:tavLst>
                                        <p:tav tm="0" fmla="#ppt_w*sin(2.5*pi*$)">
                                          <p:val>
                                            <p:fltVal val="0"/>
                                          </p:val>
                                        </p:tav>
                                        <p:tav tm="100000">
                                          <p:val>
                                            <p:fltVal val="1"/>
                                          </p:val>
                                        </p:tav>
                                      </p:tavLst>
                                    </p:anim>
                                    <p:anim calcmode="lin" valueType="num">
                                      <p:cBhvr>
                                        <p:cTn id="14" dur="2000" fill="hold"/>
                                        <p:tgtEl>
                                          <p:spTgt spid="11"/>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anim calcmode="lin" valueType="num">
                                      <p:cBhvr>
                                        <p:cTn id="18" dur="2000" fill="hold"/>
                                        <p:tgtEl>
                                          <p:spTgt spid="13"/>
                                        </p:tgtEl>
                                        <p:attrNameLst>
                                          <p:attrName>ppt_w</p:attrName>
                                        </p:attrNameLst>
                                      </p:cBhvr>
                                      <p:tavLst>
                                        <p:tav tm="0" fmla="#ppt_w*sin(2.5*pi*$)">
                                          <p:val>
                                            <p:fltVal val="0"/>
                                          </p:val>
                                        </p:tav>
                                        <p:tav tm="100000">
                                          <p:val>
                                            <p:fltVal val="1"/>
                                          </p:val>
                                        </p:tav>
                                      </p:tavLst>
                                    </p:anim>
                                    <p:anim calcmode="lin" valueType="num">
                                      <p:cBhvr>
                                        <p:cTn id="19" dur="2000" fill="hold"/>
                                        <p:tgtEl>
                                          <p:spTgt spid="13"/>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anim calcmode="lin" valueType="num">
                                      <p:cBhvr>
                                        <p:cTn id="23" dur="2000" fill="hold"/>
                                        <p:tgtEl>
                                          <p:spTgt spid="14"/>
                                        </p:tgtEl>
                                        <p:attrNameLst>
                                          <p:attrName>ppt_w</p:attrName>
                                        </p:attrNameLst>
                                      </p:cBhvr>
                                      <p:tavLst>
                                        <p:tav tm="0" fmla="#ppt_w*sin(2.5*pi*$)">
                                          <p:val>
                                            <p:fltVal val="0"/>
                                          </p:val>
                                        </p:tav>
                                        <p:tav tm="100000">
                                          <p:val>
                                            <p:fltVal val="1"/>
                                          </p:val>
                                        </p:tav>
                                      </p:tavLst>
                                    </p:anim>
                                    <p:anim calcmode="lin" valueType="num">
                                      <p:cBhvr>
                                        <p:cTn id="24" dur="2000" fill="hold"/>
                                        <p:tgtEl>
                                          <p:spTgt spid="14"/>
                                        </p:tgtEl>
                                        <p:attrNameLst>
                                          <p:attrName>ppt_h</p:attrName>
                                        </p:attrNameLst>
                                      </p:cBhvr>
                                      <p:tavLst>
                                        <p:tav tm="0">
                                          <p:val>
                                            <p:strVal val="#ppt_h"/>
                                          </p:val>
                                        </p:tav>
                                        <p:tav tm="100000">
                                          <p:val>
                                            <p:strVal val="#ppt_h"/>
                                          </p:val>
                                        </p:tav>
                                      </p:tavLst>
                                    </p:anim>
                                  </p:childTnLst>
                                </p:cTn>
                              </p:par>
                              <p:par>
                                <p:cTn id="25" presetID="45" presetClass="entr" presetSubtype="0" repeatCount="indefinite"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anim calcmode="lin" valueType="num">
                                      <p:cBhvr>
                                        <p:cTn id="28" dur="2000" fill="hold"/>
                                        <p:tgtEl>
                                          <p:spTgt spid="15"/>
                                        </p:tgtEl>
                                        <p:attrNameLst>
                                          <p:attrName>ppt_w</p:attrName>
                                        </p:attrNameLst>
                                      </p:cBhvr>
                                      <p:tavLst>
                                        <p:tav tm="0" fmla="#ppt_w*sin(2.5*pi*$)">
                                          <p:val>
                                            <p:fltVal val="0"/>
                                          </p:val>
                                        </p:tav>
                                        <p:tav tm="100000">
                                          <p:val>
                                            <p:fltVal val="1"/>
                                          </p:val>
                                        </p:tav>
                                      </p:tavLst>
                                    </p:anim>
                                    <p:anim calcmode="lin" valueType="num">
                                      <p:cBhvr>
                                        <p:cTn id="29" dur="2000" fill="hold"/>
                                        <p:tgtEl>
                                          <p:spTgt spid="15"/>
                                        </p:tgtEl>
                                        <p:attrNameLst>
                                          <p:attrName>ppt_h</p:attrName>
                                        </p:attrNameLst>
                                      </p:cBhvr>
                                      <p:tavLst>
                                        <p:tav tm="0">
                                          <p:val>
                                            <p:strVal val="#ppt_h"/>
                                          </p:val>
                                        </p:tav>
                                        <p:tav tm="100000">
                                          <p:val>
                                            <p:strVal val="#ppt_h"/>
                                          </p:val>
                                        </p:tav>
                                      </p:tavLst>
                                    </p:anim>
                                  </p:childTnLst>
                                </p:cTn>
                              </p:par>
                              <p:par>
                                <p:cTn id="30" presetID="45" presetClass="entr" presetSubtype="0" repeatCount="indefinite"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anim calcmode="lin" valueType="num">
                                      <p:cBhvr>
                                        <p:cTn id="33" dur="2000" fill="hold"/>
                                        <p:tgtEl>
                                          <p:spTgt spid="16"/>
                                        </p:tgtEl>
                                        <p:attrNameLst>
                                          <p:attrName>ppt_w</p:attrName>
                                        </p:attrNameLst>
                                      </p:cBhvr>
                                      <p:tavLst>
                                        <p:tav tm="0" fmla="#ppt_w*sin(2.5*pi*$)">
                                          <p:val>
                                            <p:fltVal val="0"/>
                                          </p:val>
                                        </p:tav>
                                        <p:tav tm="100000">
                                          <p:val>
                                            <p:fltVal val="1"/>
                                          </p:val>
                                        </p:tav>
                                      </p:tavLst>
                                    </p:anim>
                                    <p:anim calcmode="lin" valueType="num">
                                      <p:cBhvr>
                                        <p:cTn id="34" dur="2000" fill="hold"/>
                                        <p:tgtEl>
                                          <p:spTgt spid="16"/>
                                        </p:tgtEl>
                                        <p:attrNameLst>
                                          <p:attrName>ppt_h</p:attrName>
                                        </p:attrNameLst>
                                      </p:cBhvr>
                                      <p:tavLst>
                                        <p:tav tm="0">
                                          <p:val>
                                            <p:strVal val="#ppt_h"/>
                                          </p:val>
                                        </p:tav>
                                        <p:tav tm="100000">
                                          <p:val>
                                            <p:strVal val="#ppt_h"/>
                                          </p:val>
                                        </p:tav>
                                      </p:tavLst>
                                    </p:anim>
                                  </p:childTnLst>
                                </p:cTn>
                              </p:par>
                              <p:par>
                                <p:cTn id="35" presetID="45" presetClass="entr" presetSubtype="0" repeatCount="indefinite"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ppt_w</p:attrName>
                                        </p:attrNameLst>
                                      </p:cBhvr>
                                      <p:tavLst>
                                        <p:tav tm="0" fmla="#ppt_w*sin(2.5*pi*$)">
                                          <p:val>
                                            <p:fltVal val="0"/>
                                          </p:val>
                                        </p:tav>
                                        <p:tav tm="100000">
                                          <p:val>
                                            <p:fltVal val="1"/>
                                          </p:val>
                                        </p:tav>
                                      </p:tavLst>
                                    </p:anim>
                                    <p:anim calcmode="lin" valueType="num">
                                      <p:cBhvr>
                                        <p:cTn id="39" dur="2000" fill="hold"/>
                                        <p:tgtEl>
                                          <p:spTgt spid="17"/>
                                        </p:tgtEl>
                                        <p:attrNameLst>
                                          <p:attrName>ppt_h</p:attrName>
                                        </p:attrNameLst>
                                      </p:cBhvr>
                                      <p:tavLst>
                                        <p:tav tm="0">
                                          <p:val>
                                            <p:strVal val="#ppt_h"/>
                                          </p:val>
                                        </p:tav>
                                        <p:tav tm="100000">
                                          <p:val>
                                            <p:strVal val="#ppt_h"/>
                                          </p:val>
                                        </p:tav>
                                      </p:tavLst>
                                    </p:anim>
                                  </p:childTnLst>
                                </p:cTn>
                              </p:par>
                              <p:par>
                                <p:cTn id="40" presetID="45" presetClass="entr" presetSubtype="0" repeatCount="indefinite"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anim calcmode="lin" valueType="num">
                                      <p:cBhvr>
                                        <p:cTn id="43" dur="2000" fill="hold"/>
                                        <p:tgtEl>
                                          <p:spTgt spid="18"/>
                                        </p:tgtEl>
                                        <p:attrNameLst>
                                          <p:attrName>ppt_w</p:attrName>
                                        </p:attrNameLst>
                                      </p:cBhvr>
                                      <p:tavLst>
                                        <p:tav tm="0" fmla="#ppt_w*sin(2.5*pi*$)">
                                          <p:val>
                                            <p:fltVal val="0"/>
                                          </p:val>
                                        </p:tav>
                                        <p:tav tm="100000">
                                          <p:val>
                                            <p:fltVal val="1"/>
                                          </p:val>
                                        </p:tav>
                                      </p:tavLst>
                                    </p:anim>
                                    <p:anim calcmode="lin" valueType="num">
                                      <p:cBhvr>
                                        <p:cTn id="44"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867;p35">
            <a:extLst>
              <a:ext uri="{FF2B5EF4-FFF2-40B4-BE49-F238E27FC236}">
                <a16:creationId xmlns:a16="http://schemas.microsoft.com/office/drawing/2014/main" id="{E0F8C228-271B-42B0-83B3-AC884DA57F21}"/>
              </a:ext>
            </a:extLst>
          </p:cNvPr>
          <p:cNvSpPr/>
          <p:nvPr/>
        </p:nvSpPr>
        <p:spPr>
          <a:xfrm>
            <a:off x="3426945" y="767319"/>
            <a:ext cx="5750104" cy="1556800"/>
          </a:xfrm>
          <a:prstGeom prst="roundRect">
            <a:avLst>
              <a:gd name="adj" fmla="val 50000"/>
            </a:avLst>
          </a:prstGeom>
          <a:solidFill>
            <a:schemeClr val="accent2">
              <a:lumMod val="20000"/>
              <a:lumOff val="80000"/>
            </a:schemeClr>
          </a:solidFill>
          <a:ln w="19050" cap="flat" cmpd="sng">
            <a:solidFill>
              <a:schemeClr val="dk2"/>
            </a:solidFill>
            <a:prstDash val="dot"/>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7" name="Google Shape;869;p35">
            <a:extLst>
              <a:ext uri="{FF2B5EF4-FFF2-40B4-BE49-F238E27FC236}">
                <a16:creationId xmlns:a16="http://schemas.microsoft.com/office/drawing/2014/main" id="{D3A2FE63-B84C-4956-B024-FC9B914A27BD}"/>
              </a:ext>
            </a:extLst>
          </p:cNvPr>
          <p:cNvSpPr txBox="1">
            <a:spLocks noGrp="1"/>
          </p:cNvSpPr>
          <p:nvPr>
            <p:ph type="title"/>
          </p:nvPr>
        </p:nvSpPr>
        <p:spPr>
          <a:xfrm>
            <a:off x="1891112" y="765596"/>
            <a:ext cx="8649600" cy="1556800"/>
          </a:xfrm>
          <a:prstGeom prst="rect">
            <a:avLst/>
          </a:prstGeom>
        </p:spPr>
        <p:txBody>
          <a:bodyPr spcFirstLastPara="1" vert="horz" wrap="square" lIns="121900" tIns="121900" rIns="121900" bIns="121900" rtlCol="0" anchor="ctr" anchorCtr="0">
            <a:noAutofit/>
          </a:bodyPr>
          <a:lstStyle/>
          <a:p>
            <a:pPr>
              <a:lnSpc>
                <a:spcPct val="150000"/>
              </a:lnSpc>
            </a:pPr>
            <a:r>
              <a:rPr lang="nl-NL" sz="3200" b="1" dirty="0">
                <a:solidFill>
                  <a:srgbClr val="000000"/>
                </a:solidFill>
                <a:latin typeface="+mn-lt"/>
                <a:cs typeface="Arial" panose="020B0604020202020204" pitchFamily="34" charset="0"/>
              </a:rPr>
              <a:t>CHIA SẺ </a:t>
            </a:r>
            <a:br>
              <a:rPr lang="nl-NL" sz="3200" b="1" dirty="0">
                <a:solidFill>
                  <a:srgbClr val="000000"/>
                </a:solidFill>
                <a:latin typeface="+mn-lt"/>
                <a:cs typeface="Arial" panose="020B0604020202020204" pitchFamily="34" charset="0"/>
              </a:rPr>
            </a:br>
            <a:r>
              <a:rPr lang="nl-NL" sz="3200" b="1" dirty="0">
                <a:solidFill>
                  <a:srgbClr val="000000"/>
                </a:solidFill>
                <a:latin typeface="+mn-lt"/>
                <a:cs typeface="Arial" panose="020B0604020202020204" pitchFamily="34" charset="0"/>
              </a:rPr>
              <a:t>KẾT QUẢ QUAN SÁT</a:t>
            </a:r>
            <a:endParaRPr sz="3200" dirty="0">
              <a:latin typeface="+mn-lt"/>
            </a:endParaRPr>
          </a:p>
        </p:txBody>
      </p:sp>
      <p:pic>
        <p:nvPicPr>
          <p:cNvPr id="8" name="Picture 4" descr="Chalk board clipart">
            <a:extLst>
              <a:ext uri="{FF2B5EF4-FFF2-40B4-BE49-F238E27FC236}">
                <a16:creationId xmlns:a16="http://schemas.microsoft.com/office/drawing/2014/main" id="{BF0570D1-3DE9-48F8-9E0B-D37DB125B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522" y="2497306"/>
            <a:ext cx="4445410" cy="41034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5">
            <a:extLst>
              <a:ext uri="{FF2B5EF4-FFF2-40B4-BE49-F238E27FC236}">
                <a16:creationId xmlns:a16="http://schemas.microsoft.com/office/drawing/2014/main" id="{EC4C6FF5-E575-4F55-9D05-348DD12B6ECD}"/>
              </a:ext>
            </a:extLst>
          </p:cNvPr>
          <p:cNvGraphicFramePr>
            <a:graphicFrameLocks noGrp="1"/>
          </p:cNvGraphicFramePr>
          <p:nvPr>
            <p:extLst>
              <p:ext uri="{D42A27DB-BD31-4B8C-83A1-F6EECF244321}">
                <p14:modId xmlns:p14="http://schemas.microsoft.com/office/powerpoint/2010/main" val="65514604"/>
              </p:ext>
            </p:extLst>
          </p:nvPr>
        </p:nvGraphicFramePr>
        <p:xfrm>
          <a:off x="5336626" y="2861503"/>
          <a:ext cx="4011102" cy="2255520"/>
        </p:xfrm>
        <a:graphic>
          <a:graphicData uri="http://schemas.openxmlformats.org/drawingml/2006/table">
            <a:tbl>
              <a:tblPr firstRow="1" bandRow="1">
                <a:tableStyleId>{5940675A-B579-460E-94D1-54222C63F5DA}</a:tableStyleId>
              </a:tblPr>
              <a:tblGrid>
                <a:gridCol w="1337034">
                  <a:extLst>
                    <a:ext uri="{9D8B030D-6E8A-4147-A177-3AD203B41FA5}">
                      <a16:colId xmlns:a16="http://schemas.microsoft.com/office/drawing/2014/main" val="2598254899"/>
                    </a:ext>
                  </a:extLst>
                </a:gridCol>
                <a:gridCol w="1337034">
                  <a:extLst>
                    <a:ext uri="{9D8B030D-6E8A-4147-A177-3AD203B41FA5}">
                      <a16:colId xmlns:a16="http://schemas.microsoft.com/office/drawing/2014/main" val="1602894396"/>
                    </a:ext>
                  </a:extLst>
                </a:gridCol>
                <a:gridCol w="1337034">
                  <a:extLst>
                    <a:ext uri="{9D8B030D-6E8A-4147-A177-3AD203B41FA5}">
                      <a16:colId xmlns:a16="http://schemas.microsoft.com/office/drawing/2014/main" val="1555246258"/>
                    </a:ext>
                  </a:extLst>
                </a:gridCol>
              </a:tblGrid>
              <a:tr h="220395">
                <a:tc rowSpan="2">
                  <a:txBody>
                    <a:bodyPr/>
                    <a:lstStyle/>
                    <a:p>
                      <a:pPr algn="ctr"/>
                      <a:r>
                        <a:rPr lang="en-US" sz="1400" b="1" dirty="0" err="1">
                          <a:latin typeface="+mn-lt"/>
                          <a:cs typeface="Arial" panose="020B0604020202020204" pitchFamily="34" charset="0"/>
                        </a:rPr>
                        <a:t>Nơi</a:t>
                      </a:r>
                      <a:r>
                        <a:rPr lang="en-US" sz="1400" b="1" dirty="0">
                          <a:latin typeface="+mn-lt"/>
                          <a:cs typeface="Arial" panose="020B0604020202020204" pitchFamily="34" charset="0"/>
                        </a:rPr>
                        <a:t> </a:t>
                      </a:r>
                      <a:r>
                        <a:rPr lang="en-US" sz="1400" b="1" dirty="0" err="1">
                          <a:latin typeface="+mn-lt"/>
                          <a:cs typeface="Arial" panose="020B0604020202020204" pitchFamily="34" charset="0"/>
                        </a:rPr>
                        <a:t>quan</a:t>
                      </a:r>
                      <a:r>
                        <a:rPr lang="en-US" sz="1400" b="1" dirty="0">
                          <a:latin typeface="+mn-lt"/>
                          <a:cs typeface="Arial" panose="020B0604020202020204" pitchFamily="34" charset="0"/>
                        </a:rPr>
                        <a:t> </a:t>
                      </a:r>
                      <a:r>
                        <a:rPr lang="en-US" sz="1400" b="1" dirty="0" err="1">
                          <a:latin typeface="+mn-lt"/>
                          <a:cs typeface="Arial" panose="020B0604020202020204" pitchFamily="34" charset="0"/>
                        </a:rPr>
                        <a:t>sát</a:t>
                      </a:r>
                      <a:endParaRPr lang="en-US" sz="1400" b="1" dirty="0">
                        <a:latin typeface="+mn-lt"/>
                        <a:cs typeface="Arial" panose="020B0604020202020204" pitchFamily="34" charset="0"/>
                      </a:endParaRPr>
                    </a:p>
                  </a:txBody>
                  <a:tcPr anchor="ctr">
                    <a:solidFill>
                      <a:srgbClr val="F7B5DB"/>
                    </a:solidFill>
                  </a:tcPr>
                </a:tc>
                <a:tc gridSpan="2">
                  <a:txBody>
                    <a:bodyPr/>
                    <a:lstStyle/>
                    <a:p>
                      <a:pPr algn="ctr"/>
                      <a:r>
                        <a:rPr lang="en-US" sz="1400" b="1" dirty="0" err="1">
                          <a:latin typeface="+mn-lt"/>
                          <a:cs typeface="Arial" panose="020B0604020202020204" pitchFamily="34" charset="0"/>
                        </a:rPr>
                        <a:t>Nhận</a:t>
                      </a:r>
                      <a:r>
                        <a:rPr lang="en-US" sz="1400" b="1" dirty="0">
                          <a:latin typeface="+mn-lt"/>
                          <a:cs typeface="Arial" panose="020B0604020202020204" pitchFamily="34" charset="0"/>
                        </a:rPr>
                        <a:t> </a:t>
                      </a:r>
                      <a:r>
                        <a:rPr lang="en-US" sz="1400" b="1" dirty="0" err="1">
                          <a:latin typeface="+mn-lt"/>
                          <a:cs typeface="Arial" panose="020B0604020202020204" pitchFamily="34" charset="0"/>
                        </a:rPr>
                        <a:t>xét</a:t>
                      </a:r>
                      <a:endParaRPr lang="en-US" sz="1400" b="1" dirty="0">
                        <a:latin typeface="+mn-lt"/>
                        <a:cs typeface="Arial" panose="020B0604020202020204" pitchFamily="34" charset="0"/>
                      </a:endParaRPr>
                    </a:p>
                  </a:txBody>
                  <a:tcPr anchor="ctr">
                    <a:solidFill>
                      <a:srgbClr val="F7B5DB"/>
                    </a:solidFill>
                  </a:tcPr>
                </a:tc>
                <a:tc hMerge="1">
                  <a:txBody>
                    <a:bodyPr/>
                    <a:lstStyle/>
                    <a:p>
                      <a:endParaRPr lang="en-US" dirty="0"/>
                    </a:p>
                  </a:txBody>
                  <a:tcPr/>
                </a:tc>
                <a:extLst>
                  <a:ext uri="{0D108BD9-81ED-4DB2-BD59-A6C34878D82A}">
                    <a16:rowId xmlns:a16="http://schemas.microsoft.com/office/drawing/2014/main" val="3437382877"/>
                  </a:ext>
                </a:extLst>
              </a:tr>
              <a:tr h="220395">
                <a:tc vMerge="1">
                  <a:txBody>
                    <a:bodyPr/>
                    <a:lstStyle/>
                    <a:p>
                      <a:endParaRPr lang="en-US" dirty="0"/>
                    </a:p>
                  </a:txBody>
                  <a:tcPr/>
                </a:tc>
                <a:tc>
                  <a:txBody>
                    <a:bodyPr/>
                    <a:lstStyle/>
                    <a:p>
                      <a:pPr algn="ctr"/>
                      <a:r>
                        <a:rPr lang="en-US" sz="1400" b="1" dirty="0" err="1">
                          <a:latin typeface="+mn-lt"/>
                          <a:cs typeface="Arial" panose="020B0604020202020204" pitchFamily="34" charset="0"/>
                        </a:rPr>
                        <a:t>Sạch</a:t>
                      </a:r>
                      <a:r>
                        <a:rPr lang="en-US" sz="1400" b="1" dirty="0">
                          <a:latin typeface="+mn-lt"/>
                          <a:cs typeface="Arial" panose="020B0604020202020204" pitchFamily="34" charset="0"/>
                        </a:rPr>
                        <a:t> </a:t>
                      </a:r>
                      <a:r>
                        <a:rPr lang="en-US" sz="1400" b="1" dirty="0" err="1">
                          <a:latin typeface="+mn-lt"/>
                          <a:cs typeface="Arial" panose="020B0604020202020204" pitchFamily="34" charset="0"/>
                        </a:rPr>
                        <a:t>sẽ</a:t>
                      </a:r>
                      <a:endParaRPr lang="en-US" sz="1400" b="1" dirty="0">
                        <a:latin typeface="+mn-lt"/>
                        <a:cs typeface="Arial" panose="020B0604020202020204" pitchFamily="34" charset="0"/>
                      </a:endParaRPr>
                    </a:p>
                  </a:txBody>
                  <a:tcPr anchor="ctr">
                    <a:solidFill>
                      <a:srgbClr val="F7B5DB"/>
                    </a:solidFill>
                  </a:tcPr>
                </a:tc>
                <a:tc>
                  <a:txBody>
                    <a:bodyPr/>
                    <a:lstStyle/>
                    <a:p>
                      <a:pPr algn="ctr"/>
                      <a:r>
                        <a:rPr lang="en-US" sz="1400" b="1" dirty="0" err="1">
                          <a:latin typeface="+mn-lt"/>
                          <a:cs typeface="Arial" panose="020B0604020202020204" pitchFamily="34" charset="0"/>
                        </a:rPr>
                        <a:t>Chưa</a:t>
                      </a:r>
                      <a:r>
                        <a:rPr lang="en-US" sz="1400" b="1" dirty="0">
                          <a:latin typeface="+mn-lt"/>
                          <a:cs typeface="Arial" panose="020B0604020202020204" pitchFamily="34" charset="0"/>
                        </a:rPr>
                        <a:t> </a:t>
                      </a:r>
                      <a:r>
                        <a:rPr lang="en-US" sz="1400" b="1" dirty="0" err="1">
                          <a:latin typeface="+mn-lt"/>
                          <a:cs typeface="Arial" panose="020B0604020202020204" pitchFamily="34" charset="0"/>
                        </a:rPr>
                        <a:t>sạch</a:t>
                      </a:r>
                      <a:r>
                        <a:rPr lang="en-US" sz="1400" b="1" dirty="0">
                          <a:latin typeface="+mn-lt"/>
                          <a:cs typeface="Arial" panose="020B0604020202020204" pitchFamily="34" charset="0"/>
                        </a:rPr>
                        <a:t> </a:t>
                      </a:r>
                      <a:r>
                        <a:rPr lang="en-US" sz="1400" b="1" dirty="0" err="1">
                          <a:latin typeface="+mn-lt"/>
                          <a:cs typeface="Arial" panose="020B0604020202020204" pitchFamily="34" charset="0"/>
                        </a:rPr>
                        <a:t>sẽ</a:t>
                      </a:r>
                      <a:endParaRPr lang="en-US" sz="1400" b="1" dirty="0">
                        <a:latin typeface="+mn-lt"/>
                        <a:cs typeface="Arial" panose="020B0604020202020204" pitchFamily="34" charset="0"/>
                      </a:endParaRPr>
                    </a:p>
                  </a:txBody>
                  <a:tcPr anchor="ctr">
                    <a:solidFill>
                      <a:srgbClr val="F7B5DB"/>
                    </a:solidFill>
                  </a:tcPr>
                </a:tc>
                <a:extLst>
                  <a:ext uri="{0D108BD9-81ED-4DB2-BD59-A6C34878D82A}">
                    <a16:rowId xmlns:a16="http://schemas.microsoft.com/office/drawing/2014/main" val="988509662"/>
                  </a:ext>
                </a:extLst>
              </a:tr>
              <a:tr h="265770">
                <a:tc>
                  <a:txBody>
                    <a:bodyPr/>
                    <a:lstStyle/>
                    <a:p>
                      <a:pPr algn="ctr"/>
                      <a:r>
                        <a:rPr lang="en-US" sz="1400" b="1" dirty="0" err="1">
                          <a:latin typeface="+mn-lt"/>
                          <a:cs typeface="Arial" panose="020B0604020202020204" pitchFamily="34" charset="0"/>
                        </a:rPr>
                        <a:t>Sân</a:t>
                      </a:r>
                      <a:r>
                        <a:rPr lang="en-US" sz="1400" b="1" dirty="0">
                          <a:latin typeface="+mn-lt"/>
                          <a:cs typeface="Arial" panose="020B0604020202020204" pitchFamily="34" charset="0"/>
                        </a:rPr>
                        <a:t> </a:t>
                      </a:r>
                      <a:r>
                        <a:rPr lang="en-US" sz="1400" b="1" dirty="0" err="1">
                          <a:latin typeface="+mn-lt"/>
                          <a:cs typeface="Arial" panose="020B0604020202020204" pitchFamily="34" charset="0"/>
                        </a:rPr>
                        <a:t>trường</a:t>
                      </a:r>
                      <a:endParaRPr lang="en-US" sz="14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1710100053"/>
                  </a:ext>
                </a:extLst>
              </a:tr>
              <a:tr h="265770">
                <a:tc>
                  <a:txBody>
                    <a:bodyPr/>
                    <a:lstStyle/>
                    <a:p>
                      <a:pPr algn="ctr"/>
                      <a:r>
                        <a:rPr lang="en-US" sz="1400" b="1" dirty="0" err="1">
                          <a:latin typeface="+mn-lt"/>
                          <a:cs typeface="Arial" panose="020B0604020202020204" pitchFamily="34" charset="0"/>
                        </a:rPr>
                        <a:t>Lớp</a:t>
                      </a:r>
                      <a:r>
                        <a:rPr lang="en-US" sz="1400" b="1" dirty="0">
                          <a:latin typeface="+mn-lt"/>
                          <a:cs typeface="Arial" panose="020B0604020202020204" pitchFamily="34" charset="0"/>
                        </a:rPr>
                        <a:t> </a:t>
                      </a:r>
                      <a:r>
                        <a:rPr lang="en-US" sz="1400" b="1" dirty="0" err="1">
                          <a:latin typeface="+mn-lt"/>
                          <a:cs typeface="Arial" panose="020B0604020202020204" pitchFamily="34" charset="0"/>
                        </a:rPr>
                        <a:t>học</a:t>
                      </a:r>
                      <a:endParaRPr lang="en-US" sz="14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2380416087"/>
                  </a:ext>
                </a:extLst>
              </a:tr>
              <a:tr h="265770">
                <a:tc>
                  <a:txBody>
                    <a:bodyPr/>
                    <a:lstStyle/>
                    <a:p>
                      <a:pPr algn="ctr"/>
                      <a:r>
                        <a:rPr lang="en-US" sz="1400" b="1" dirty="0" err="1">
                          <a:latin typeface="+mn-lt"/>
                          <a:cs typeface="Arial" panose="020B0604020202020204" pitchFamily="34" charset="0"/>
                        </a:rPr>
                        <a:t>Hành</a:t>
                      </a:r>
                      <a:r>
                        <a:rPr lang="en-US" sz="1400" b="1" dirty="0">
                          <a:latin typeface="+mn-lt"/>
                          <a:cs typeface="Arial" panose="020B0604020202020204" pitchFamily="34" charset="0"/>
                        </a:rPr>
                        <a:t> lang</a:t>
                      </a: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037249259"/>
                  </a:ext>
                </a:extLst>
              </a:tr>
              <a:tr h="265770">
                <a:tc>
                  <a:txBody>
                    <a:bodyPr/>
                    <a:lstStyle/>
                    <a:p>
                      <a:pPr algn="ctr"/>
                      <a:r>
                        <a:rPr lang="en-US" sz="1400" b="1" dirty="0" err="1">
                          <a:latin typeface="+mn-lt"/>
                          <a:cs typeface="Arial" panose="020B0604020202020204" pitchFamily="34" charset="0"/>
                        </a:rPr>
                        <a:t>Khu</a:t>
                      </a:r>
                      <a:r>
                        <a:rPr lang="en-US" sz="1400" b="1" dirty="0">
                          <a:latin typeface="+mn-lt"/>
                          <a:cs typeface="Arial" panose="020B0604020202020204" pitchFamily="34" charset="0"/>
                        </a:rPr>
                        <a:t> </a:t>
                      </a:r>
                      <a:r>
                        <a:rPr lang="en-US" sz="1400" b="1" dirty="0" err="1">
                          <a:latin typeface="+mn-lt"/>
                          <a:cs typeface="Arial" panose="020B0604020202020204" pitchFamily="34" charset="0"/>
                        </a:rPr>
                        <a:t>vườn</a:t>
                      </a:r>
                      <a:r>
                        <a:rPr lang="en-US" sz="1400" b="1" dirty="0">
                          <a:latin typeface="+mn-lt"/>
                          <a:cs typeface="Arial" panose="020B0604020202020204" pitchFamily="34" charset="0"/>
                        </a:rPr>
                        <a:t> </a:t>
                      </a:r>
                      <a:r>
                        <a:rPr lang="en-US" sz="1400" b="1" dirty="0" err="1">
                          <a:latin typeface="+mn-lt"/>
                          <a:cs typeface="Arial" panose="020B0604020202020204" pitchFamily="34" charset="0"/>
                        </a:rPr>
                        <a:t>trường</a:t>
                      </a:r>
                      <a:endParaRPr lang="en-US" sz="14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761091308"/>
                  </a:ext>
                </a:extLst>
              </a:tr>
            </a:tbl>
          </a:graphicData>
        </a:graphic>
      </p:graphicFrame>
      <p:pic>
        <p:nvPicPr>
          <p:cNvPr id="6148" name="Picture 4" descr="(Gwen) Office Lady Acting as a Guide clipart">
            <a:extLst>
              <a:ext uri="{FF2B5EF4-FFF2-40B4-BE49-F238E27FC236}">
                <a16:creationId xmlns:a16="http://schemas.microsoft.com/office/drawing/2014/main" id="{5C5344AC-53E6-406A-9CA3-3310687370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272" y="2861503"/>
            <a:ext cx="1842863" cy="3838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41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65"/>
        <p:cNvGrpSpPr/>
        <p:nvPr/>
      </p:nvGrpSpPr>
      <p:grpSpPr>
        <a:xfrm>
          <a:off x="0" y="0"/>
          <a:ext cx="0" cy="0"/>
          <a:chOff x="0" y="0"/>
          <a:chExt cx="0" cy="0"/>
        </a:xfrm>
      </p:grpSpPr>
      <p:grpSp>
        <p:nvGrpSpPr>
          <p:cNvPr id="866" name="Google Shape;866;p35"/>
          <p:cNvGrpSpPr/>
          <p:nvPr/>
        </p:nvGrpSpPr>
        <p:grpSpPr>
          <a:xfrm>
            <a:off x="999669" y="2817108"/>
            <a:ext cx="10055068" cy="2420419"/>
            <a:chOff x="3034807" y="3386847"/>
            <a:chExt cx="2994600" cy="507900"/>
          </a:xfrm>
          <a:solidFill>
            <a:schemeClr val="accent2">
              <a:lumMod val="20000"/>
              <a:lumOff val="80000"/>
            </a:schemeClr>
          </a:solidFill>
        </p:grpSpPr>
        <p:sp>
          <p:nvSpPr>
            <p:cNvPr id="867" name="Google Shape;867;p35"/>
            <p:cNvSpPr/>
            <p:nvPr/>
          </p:nvSpPr>
          <p:spPr>
            <a:xfrm>
              <a:off x="3034807" y="3386847"/>
              <a:ext cx="2994600" cy="507900"/>
            </a:xfrm>
            <a:prstGeom prst="roundRect">
              <a:avLst>
                <a:gd name="adj" fmla="val 50000"/>
              </a:avLst>
            </a:prstGeom>
            <a:grpFill/>
            <a:ln w="19050" cap="flat" cmpd="sng">
              <a:solidFill>
                <a:schemeClr val="dk2"/>
              </a:solidFill>
              <a:prstDash val="dot"/>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868" name="Google Shape;868;p35"/>
            <p:cNvSpPr/>
            <p:nvPr/>
          </p:nvSpPr>
          <p:spPr>
            <a:xfrm>
              <a:off x="3090099" y="3428400"/>
              <a:ext cx="2883600" cy="424800"/>
            </a:xfrm>
            <a:prstGeom prst="roundRect">
              <a:avLst>
                <a:gd name="adj" fmla="val 50000"/>
              </a:avLst>
            </a:prstGeom>
            <a:grpFill/>
            <a:ln>
              <a:noFill/>
            </a:ln>
          </p:spPr>
          <p:txBody>
            <a:bodyPr spcFirstLastPara="1" wrap="square" lIns="121900" tIns="121900" rIns="121900" bIns="121900" anchor="ctr" anchorCtr="0">
              <a:noAutofit/>
            </a:bodyPr>
            <a:lstStyle/>
            <a:p>
              <a:pPr algn="ctr"/>
              <a:endParaRPr sz="2400"/>
            </a:p>
          </p:txBody>
        </p:sp>
      </p:grpSp>
      <p:sp>
        <p:nvSpPr>
          <p:cNvPr id="869" name="Google Shape;869;p35"/>
          <p:cNvSpPr txBox="1">
            <a:spLocks noGrp="1"/>
          </p:cNvSpPr>
          <p:nvPr>
            <p:ph type="title"/>
          </p:nvPr>
        </p:nvSpPr>
        <p:spPr>
          <a:xfrm>
            <a:off x="1760642" y="3252596"/>
            <a:ext cx="8649600" cy="1556800"/>
          </a:xfrm>
          <a:prstGeom prst="rect">
            <a:avLst/>
          </a:prstGeom>
        </p:spPr>
        <p:txBody>
          <a:bodyPr spcFirstLastPara="1" vert="horz" wrap="square" lIns="121900" tIns="121900" rIns="121900" bIns="121900" rtlCol="0" anchor="ctr" anchorCtr="0">
            <a:noAutofit/>
          </a:bodyPr>
          <a:lstStyle/>
          <a:p>
            <a:pPr>
              <a:lnSpc>
                <a:spcPct val="150000"/>
              </a:lnSpc>
            </a:pPr>
            <a:r>
              <a:rPr lang="nl-NL" sz="4400" b="1" dirty="0">
                <a:solidFill>
                  <a:srgbClr val="000000"/>
                </a:solidFill>
                <a:latin typeface="+mn-lt"/>
                <a:cs typeface="Arial" panose="020B0604020202020204" pitchFamily="34" charset="0"/>
              </a:rPr>
              <a:t>Việc làm giúp giữ gìn trường, </a:t>
            </a:r>
            <a:br>
              <a:rPr lang="nl-NL" sz="4400" b="1" dirty="0">
                <a:solidFill>
                  <a:srgbClr val="000000"/>
                </a:solidFill>
                <a:latin typeface="+mn-lt"/>
                <a:cs typeface="Arial" panose="020B0604020202020204" pitchFamily="34" charset="0"/>
              </a:rPr>
            </a:br>
            <a:r>
              <a:rPr lang="nl-NL" sz="4400" b="1" dirty="0" err="1">
                <a:solidFill>
                  <a:srgbClr val="000000"/>
                </a:solidFill>
                <a:latin typeface="+mn-lt"/>
                <a:cs typeface="Arial" panose="020B0604020202020204" pitchFamily="34" charset="0"/>
              </a:rPr>
              <a:t>lớp</a:t>
            </a:r>
            <a:r>
              <a:rPr lang="nl-NL" sz="4400" b="1" dirty="0">
                <a:solidFill>
                  <a:srgbClr val="000000"/>
                </a:solidFill>
                <a:latin typeface="+mn-lt"/>
                <a:cs typeface="Arial" panose="020B0604020202020204" pitchFamily="34" charset="0"/>
              </a:rPr>
              <a:t> xanh, sạch đẹp</a:t>
            </a:r>
            <a:endParaRPr sz="4400" dirty="0">
              <a:latin typeface="+mn-lt"/>
            </a:endParaRPr>
          </a:p>
        </p:txBody>
      </p:sp>
      <p:grpSp>
        <p:nvGrpSpPr>
          <p:cNvPr id="871" name="Google Shape;871;p35"/>
          <p:cNvGrpSpPr/>
          <p:nvPr/>
        </p:nvGrpSpPr>
        <p:grpSpPr>
          <a:xfrm>
            <a:off x="5154710" y="848296"/>
            <a:ext cx="1883417" cy="1719920"/>
            <a:chOff x="7242000" y="2746163"/>
            <a:chExt cx="827900" cy="756075"/>
          </a:xfrm>
        </p:grpSpPr>
        <p:sp>
          <p:nvSpPr>
            <p:cNvPr id="872" name="Google Shape;872;p35"/>
            <p:cNvSpPr/>
            <p:nvPr/>
          </p:nvSpPr>
          <p:spPr>
            <a:xfrm>
              <a:off x="7897275" y="2746163"/>
              <a:ext cx="119775" cy="134275"/>
            </a:xfrm>
            <a:custGeom>
              <a:avLst/>
              <a:gdLst/>
              <a:ahLst/>
              <a:cxnLst/>
              <a:rect l="l" t="t" r="r" b="b"/>
              <a:pathLst>
                <a:path w="4791" h="5371" extrusionOk="0">
                  <a:moveTo>
                    <a:pt x="1327" y="0"/>
                  </a:moveTo>
                  <a:cubicBezTo>
                    <a:pt x="1029" y="0"/>
                    <a:pt x="769" y="241"/>
                    <a:pt x="562" y="428"/>
                  </a:cubicBezTo>
                  <a:cubicBezTo>
                    <a:pt x="336" y="622"/>
                    <a:pt x="120" y="870"/>
                    <a:pt x="66" y="1172"/>
                  </a:cubicBezTo>
                  <a:cubicBezTo>
                    <a:pt x="1" y="1518"/>
                    <a:pt x="152" y="1841"/>
                    <a:pt x="346" y="2122"/>
                  </a:cubicBezTo>
                  <a:cubicBezTo>
                    <a:pt x="756" y="2693"/>
                    <a:pt x="1274" y="3179"/>
                    <a:pt x="1760" y="3697"/>
                  </a:cubicBezTo>
                  <a:cubicBezTo>
                    <a:pt x="1997" y="3944"/>
                    <a:pt x="2234" y="4203"/>
                    <a:pt x="2439" y="4484"/>
                  </a:cubicBezTo>
                  <a:cubicBezTo>
                    <a:pt x="2623" y="4732"/>
                    <a:pt x="2762" y="5056"/>
                    <a:pt x="3021" y="5239"/>
                  </a:cubicBezTo>
                  <a:cubicBezTo>
                    <a:pt x="3142" y="5329"/>
                    <a:pt x="3281" y="5370"/>
                    <a:pt x="3421" y="5370"/>
                  </a:cubicBezTo>
                  <a:cubicBezTo>
                    <a:pt x="3582" y="5370"/>
                    <a:pt x="3746" y="5315"/>
                    <a:pt x="3884" y="5217"/>
                  </a:cubicBezTo>
                  <a:cubicBezTo>
                    <a:pt x="4100" y="5066"/>
                    <a:pt x="4327" y="4862"/>
                    <a:pt x="4478" y="4646"/>
                  </a:cubicBezTo>
                  <a:cubicBezTo>
                    <a:pt x="4790" y="4214"/>
                    <a:pt x="4499" y="3750"/>
                    <a:pt x="4241" y="3383"/>
                  </a:cubicBezTo>
                  <a:cubicBezTo>
                    <a:pt x="3949" y="2941"/>
                    <a:pt x="3604" y="2477"/>
                    <a:pt x="3227" y="2100"/>
                  </a:cubicBezTo>
                  <a:cubicBezTo>
                    <a:pt x="3024" y="1906"/>
                    <a:pt x="2749" y="1712"/>
                    <a:pt x="2461" y="1712"/>
                  </a:cubicBezTo>
                  <a:cubicBezTo>
                    <a:pt x="2397" y="1712"/>
                    <a:pt x="2331" y="1722"/>
                    <a:pt x="2266" y="1744"/>
                  </a:cubicBezTo>
                  <a:cubicBezTo>
                    <a:pt x="1932" y="1852"/>
                    <a:pt x="1770" y="2218"/>
                    <a:pt x="1803" y="2553"/>
                  </a:cubicBezTo>
                  <a:cubicBezTo>
                    <a:pt x="1846" y="2909"/>
                    <a:pt x="2062" y="3287"/>
                    <a:pt x="2288" y="3567"/>
                  </a:cubicBezTo>
                  <a:cubicBezTo>
                    <a:pt x="2525" y="3869"/>
                    <a:pt x="2817" y="4117"/>
                    <a:pt x="3076" y="4387"/>
                  </a:cubicBezTo>
                  <a:cubicBezTo>
                    <a:pt x="3116" y="4427"/>
                    <a:pt x="3161" y="4444"/>
                    <a:pt x="3203" y="4444"/>
                  </a:cubicBezTo>
                  <a:cubicBezTo>
                    <a:pt x="3345" y="4444"/>
                    <a:pt x="3467" y="4261"/>
                    <a:pt x="3335" y="4128"/>
                  </a:cubicBezTo>
                  <a:cubicBezTo>
                    <a:pt x="3140" y="3923"/>
                    <a:pt x="2935" y="3728"/>
                    <a:pt x="2741" y="3524"/>
                  </a:cubicBezTo>
                  <a:cubicBezTo>
                    <a:pt x="2547" y="3319"/>
                    <a:pt x="2396" y="3093"/>
                    <a:pt x="2277" y="2834"/>
                  </a:cubicBezTo>
                  <a:cubicBezTo>
                    <a:pt x="2170" y="2628"/>
                    <a:pt x="2083" y="2305"/>
                    <a:pt x="2309" y="2132"/>
                  </a:cubicBezTo>
                  <a:cubicBezTo>
                    <a:pt x="2359" y="2095"/>
                    <a:pt x="2413" y="2079"/>
                    <a:pt x="2468" y="2079"/>
                  </a:cubicBezTo>
                  <a:cubicBezTo>
                    <a:pt x="2652" y="2079"/>
                    <a:pt x="2852" y="2251"/>
                    <a:pt x="2968" y="2359"/>
                  </a:cubicBezTo>
                  <a:cubicBezTo>
                    <a:pt x="3270" y="2671"/>
                    <a:pt x="3539" y="3028"/>
                    <a:pt x="3798" y="3383"/>
                  </a:cubicBezTo>
                  <a:cubicBezTo>
                    <a:pt x="3927" y="3556"/>
                    <a:pt x="4046" y="3740"/>
                    <a:pt x="4143" y="3934"/>
                  </a:cubicBezTo>
                  <a:cubicBezTo>
                    <a:pt x="4208" y="4042"/>
                    <a:pt x="4284" y="4182"/>
                    <a:pt x="4251" y="4301"/>
                  </a:cubicBezTo>
                  <a:cubicBezTo>
                    <a:pt x="4186" y="4516"/>
                    <a:pt x="3949" y="4678"/>
                    <a:pt x="3798" y="4818"/>
                  </a:cubicBezTo>
                  <a:cubicBezTo>
                    <a:pt x="3679" y="4916"/>
                    <a:pt x="3546" y="5005"/>
                    <a:pt x="3412" y="5005"/>
                  </a:cubicBezTo>
                  <a:cubicBezTo>
                    <a:pt x="3339" y="5005"/>
                    <a:pt x="3266" y="4979"/>
                    <a:pt x="3194" y="4915"/>
                  </a:cubicBezTo>
                  <a:cubicBezTo>
                    <a:pt x="3000" y="4732"/>
                    <a:pt x="2881" y="4462"/>
                    <a:pt x="2719" y="4257"/>
                  </a:cubicBezTo>
                  <a:cubicBezTo>
                    <a:pt x="2547" y="4020"/>
                    <a:pt x="2364" y="3804"/>
                    <a:pt x="2158" y="3589"/>
                  </a:cubicBezTo>
                  <a:cubicBezTo>
                    <a:pt x="1770" y="3157"/>
                    <a:pt x="1339" y="2747"/>
                    <a:pt x="961" y="2305"/>
                  </a:cubicBezTo>
                  <a:cubicBezTo>
                    <a:pt x="778" y="2089"/>
                    <a:pt x="562" y="1852"/>
                    <a:pt x="465" y="1582"/>
                  </a:cubicBezTo>
                  <a:cubicBezTo>
                    <a:pt x="368" y="1323"/>
                    <a:pt x="444" y="1075"/>
                    <a:pt x="627" y="870"/>
                  </a:cubicBezTo>
                  <a:cubicBezTo>
                    <a:pt x="713" y="773"/>
                    <a:pt x="821" y="676"/>
                    <a:pt x="929" y="600"/>
                  </a:cubicBezTo>
                  <a:cubicBezTo>
                    <a:pt x="1032" y="507"/>
                    <a:pt x="1176" y="374"/>
                    <a:pt x="1321" y="374"/>
                  </a:cubicBezTo>
                  <a:cubicBezTo>
                    <a:pt x="1327" y="374"/>
                    <a:pt x="1333" y="374"/>
                    <a:pt x="1339" y="374"/>
                  </a:cubicBezTo>
                  <a:cubicBezTo>
                    <a:pt x="1544" y="385"/>
                    <a:pt x="1760" y="525"/>
                    <a:pt x="1911" y="655"/>
                  </a:cubicBezTo>
                  <a:cubicBezTo>
                    <a:pt x="2288" y="989"/>
                    <a:pt x="2655" y="1312"/>
                    <a:pt x="2989" y="1690"/>
                  </a:cubicBezTo>
                  <a:cubicBezTo>
                    <a:pt x="3028" y="1734"/>
                    <a:pt x="3073" y="1753"/>
                    <a:pt x="3116" y="1753"/>
                  </a:cubicBezTo>
                  <a:cubicBezTo>
                    <a:pt x="3251" y="1753"/>
                    <a:pt x="3371" y="1570"/>
                    <a:pt x="3248" y="1431"/>
                  </a:cubicBezTo>
                  <a:cubicBezTo>
                    <a:pt x="2892" y="1032"/>
                    <a:pt x="2503" y="676"/>
                    <a:pt x="2094" y="331"/>
                  </a:cubicBezTo>
                  <a:cubicBezTo>
                    <a:pt x="1911" y="169"/>
                    <a:pt x="1652" y="51"/>
                    <a:pt x="1414" y="7"/>
                  </a:cubicBezTo>
                  <a:cubicBezTo>
                    <a:pt x="1385" y="3"/>
                    <a:pt x="1356" y="0"/>
                    <a:pt x="1327"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3" name="Google Shape;873;p35"/>
            <p:cNvSpPr/>
            <p:nvPr/>
          </p:nvSpPr>
          <p:spPr>
            <a:xfrm>
              <a:off x="7943400" y="3210638"/>
              <a:ext cx="126500" cy="167175"/>
            </a:xfrm>
            <a:custGeom>
              <a:avLst/>
              <a:gdLst/>
              <a:ahLst/>
              <a:cxnLst/>
              <a:rect l="l" t="t" r="r" b="b"/>
              <a:pathLst>
                <a:path w="5060" h="6687" extrusionOk="0">
                  <a:moveTo>
                    <a:pt x="2950" y="0"/>
                  </a:moveTo>
                  <a:cubicBezTo>
                    <a:pt x="2894" y="0"/>
                    <a:pt x="2845" y="8"/>
                    <a:pt x="2805" y="25"/>
                  </a:cubicBezTo>
                  <a:cubicBezTo>
                    <a:pt x="2104" y="327"/>
                    <a:pt x="1" y="5191"/>
                    <a:pt x="205" y="5537"/>
                  </a:cubicBezTo>
                  <a:cubicBezTo>
                    <a:pt x="379" y="5854"/>
                    <a:pt x="2072" y="6687"/>
                    <a:pt x="2757" y="6687"/>
                  </a:cubicBezTo>
                  <a:cubicBezTo>
                    <a:pt x="2840" y="6687"/>
                    <a:pt x="2908" y="6675"/>
                    <a:pt x="2957" y="6648"/>
                  </a:cubicBezTo>
                  <a:cubicBezTo>
                    <a:pt x="3410" y="6389"/>
                    <a:pt x="5059" y="1535"/>
                    <a:pt x="5016" y="1179"/>
                  </a:cubicBezTo>
                  <a:cubicBezTo>
                    <a:pt x="4967" y="863"/>
                    <a:pt x="3542" y="0"/>
                    <a:pt x="2950"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4" name="Google Shape;874;p35"/>
            <p:cNvSpPr/>
            <p:nvPr/>
          </p:nvSpPr>
          <p:spPr>
            <a:xfrm>
              <a:off x="7976300" y="3210638"/>
              <a:ext cx="93050" cy="98250"/>
            </a:xfrm>
            <a:custGeom>
              <a:avLst/>
              <a:gdLst/>
              <a:ahLst/>
              <a:cxnLst/>
              <a:rect l="l" t="t" r="r" b="b"/>
              <a:pathLst>
                <a:path w="3722" h="3930" extrusionOk="0">
                  <a:moveTo>
                    <a:pt x="1634" y="0"/>
                  </a:moveTo>
                  <a:cubicBezTo>
                    <a:pt x="1578" y="0"/>
                    <a:pt x="1529" y="8"/>
                    <a:pt x="1489" y="25"/>
                  </a:cubicBezTo>
                  <a:cubicBezTo>
                    <a:pt x="1166" y="165"/>
                    <a:pt x="551" y="1265"/>
                    <a:pt x="1" y="2451"/>
                  </a:cubicBezTo>
                  <a:lnTo>
                    <a:pt x="2859" y="3930"/>
                  </a:lnTo>
                  <a:cubicBezTo>
                    <a:pt x="3323" y="2646"/>
                    <a:pt x="3722" y="1351"/>
                    <a:pt x="3700" y="1179"/>
                  </a:cubicBezTo>
                  <a:cubicBezTo>
                    <a:pt x="3651" y="863"/>
                    <a:pt x="2226" y="0"/>
                    <a:pt x="1634" y="0"/>
                  </a:cubicBez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75" name="Google Shape;875;p35"/>
            <p:cNvSpPr/>
            <p:nvPr/>
          </p:nvSpPr>
          <p:spPr>
            <a:xfrm>
              <a:off x="7996800" y="3225538"/>
              <a:ext cx="73100" cy="152100"/>
            </a:xfrm>
            <a:custGeom>
              <a:avLst/>
              <a:gdLst/>
              <a:ahLst/>
              <a:cxnLst/>
              <a:rect l="l" t="t" r="r" b="b"/>
              <a:pathLst>
                <a:path w="2924" h="6084" extrusionOk="0">
                  <a:moveTo>
                    <a:pt x="2266" y="0"/>
                  </a:moveTo>
                  <a:cubicBezTo>
                    <a:pt x="2158" y="486"/>
                    <a:pt x="1974" y="1263"/>
                    <a:pt x="1672" y="2244"/>
                  </a:cubicBezTo>
                  <a:cubicBezTo>
                    <a:pt x="1262" y="3593"/>
                    <a:pt x="356" y="5307"/>
                    <a:pt x="1" y="5966"/>
                  </a:cubicBezTo>
                  <a:cubicBezTo>
                    <a:pt x="241" y="6036"/>
                    <a:pt x="458" y="6084"/>
                    <a:pt x="618" y="6084"/>
                  </a:cubicBezTo>
                  <a:cubicBezTo>
                    <a:pt x="703" y="6084"/>
                    <a:pt x="772" y="6071"/>
                    <a:pt x="821" y="6041"/>
                  </a:cubicBezTo>
                  <a:cubicBezTo>
                    <a:pt x="1274" y="5793"/>
                    <a:pt x="2923" y="939"/>
                    <a:pt x="2880" y="583"/>
                  </a:cubicBezTo>
                  <a:cubicBezTo>
                    <a:pt x="2859" y="453"/>
                    <a:pt x="2600" y="227"/>
                    <a:pt x="2266" y="0"/>
                  </a:cubicBezTo>
                  <a:close/>
                </a:path>
              </a:pathLst>
            </a:custGeom>
            <a:solidFill>
              <a:srgbClr val="A45DAF"/>
            </a:solidFill>
            <a:ln>
              <a:noFill/>
            </a:ln>
          </p:spPr>
          <p:txBody>
            <a:bodyPr spcFirstLastPara="1" wrap="square" lIns="121900" tIns="121900" rIns="121900" bIns="121900" anchor="ctr" anchorCtr="0">
              <a:noAutofit/>
            </a:bodyPr>
            <a:lstStyle/>
            <a:p>
              <a:endParaRPr sz="2400"/>
            </a:p>
          </p:txBody>
        </p:sp>
        <p:sp>
          <p:nvSpPr>
            <p:cNvPr id="876" name="Google Shape;876;p35"/>
            <p:cNvSpPr/>
            <p:nvPr/>
          </p:nvSpPr>
          <p:spPr>
            <a:xfrm>
              <a:off x="7870050" y="3060488"/>
              <a:ext cx="300" cy="300"/>
            </a:xfrm>
            <a:custGeom>
              <a:avLst/>
              <a:gdLst/>
              <a:ahLst/>
              <a:cxnLst/>
              <a:rect l="l" t="t" r="r" b="b"/>
              <a:pathLst>
                <a:path w="12" h="12" extrusionOk="0">
                  <a:moveTo>
                    <a:pt x="11" y="1"/>
                  </a:moveTo>
                  <a:cubicBezTo>
                    <a:pt x="1" y="1"/>
                    <a:pt x="1" y="1"/>
                    <a:pt x="1" y="12"/>
                  </a:cubicBezTo>
                  <a:lnTo>
                    <a:pt x="11"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7" name="Google Shape;877;p35"/>
            <p:cNvSpPr/>
            <p:nvPr/>
          </p:nvSpPr>
          <p:spPr>
            <a:xfrm>
              <a:off x="7856050" y="3034338"/>
              <a:ext cx="30475" cy="26450"/>
            </a:xfrm>
            <a:custGeom>
              <a:avLst/>
              <a:gdLst/>
              <a:ahLst/>
              <a:cxnLst/>
              <a:rect l="l" t="t" r="r" b="b"/>
              <a:pathLst>
                <a:path w="1219" h="1058" extrusionOk="0">
                  <a:moveTo>
                    <a:pt x="636" y="1"/>
                  </a:moveTo>
                  <a:cubicBezTo>
                    <a:pt x="583" y="1"/>
                    <a:pt x="528" y="11"/>
                    <a:pt x="475" y="11"/>
                  </a:cubicBezTo>
                  <a:cubicBezTo>
                    <a:pt x="399" y="11"/>
                    <a:pt x="334" y="54"/>
                    <a:pt x="269" y="87"/>
                  </a:cubicBezTo>
                  <a:cubicBezTo>
                    <a:pt x="205" y="119"/>
                    <a:pt x="161" y="162"/>
                    <a:pt x="129" y="216"/>
                  </a:cubicBezTo>
                  <a:cubicBezTo>
                    <a:pt x="54" y="303"/>
                    <a:pt x="10" y="421"/>
                    <a:pt x="0" y="529"/>
                  </a:cubicBezTo>
                  <a:cubicBezTo>
                    <a:pt x="0" y="605"/>
                    <a:pt x="22" y="670"/>
                    <a:pt x="54" y="723"/>
                  </a:cubicBezTo>
                  <a:cubicBezTo>
                    <a:pt x="75" y="756"/>
                    <a:pt x="97" y="777"/>
                    <a:pt x="118" y="809"/>
                  </a:cubicBezTo>
                  <a:cubicBezTo>
                    <a:pt x="140" y="852"/>
                    <a:pt x="183" y="874"/>
                    <a:pt x="216" y="907"/>
                  </a:cubicBezTo>
                  <a:lnTo>
                    <a:pt x="216" y="917"/>
                  </a:lnTo>
                  <a:lnTo>
                    <a:pt x="226" y="917"/>
                  </a:lnTo>
                  <a:cubicBezTo>
                    <a:pt x="248" y="917"/>
                    <a:pt x="259" y="939"/>
                    <a:pt x="269" y="939"/>
                  </a:cubicBezTo>
                  <a:cubicBezTo>
                    <a:pt x="269" y="960"/>
                    <a:pt x="280" y="960"/>
                    <a:pt x="291" y="972"/>
                  </a:cubicBezTo>
                  <a:cubicBezTo>
                    <a:pt x="295" y="968"/>
                    <a:pt x="299" y="967"/>
                    <a:pt x="304" y="967"/>
                  </a:cubicBezTo>
                  <a:cubicBezTo>
                    <a:pt x="314" y="967"/>
                    <a:pt x="324" y="972"/>
                    <a:pt x="324" y="972"/>
                  </a:cubicBezTo>
                  <a:cubicBezTo>
                    <a:pt x="345" y="1004"/>
                    <a:pt x="367" y="1004"/>
                    <a:pt x="399" y="1004"/>
                  </a:cubicBezTo>
                  <a:cubicBezTo>
                    <a:pt x="410" y="1004"/>
                    <a:pt x="420" y="1015"/>
                    <a:pt x="432" y="1015"/>
                  </a:cubicBezTo>
                  <a:cubicBezTo>
                    <a:pt x="463" y="1031"/>
                    <a:pt x="489" y="1040"/>
                    <a:pt x="517" y="1040"/>
                  </a:cubicBezTo>
                  <a:cubicBezTo>
                    <a:pt x="528" y="1040"/>
                    <a:pt x="538" y="1039"/>
                    <a:pt x="550" y="1036"/>
                  </a:cubicBezTo>
                  <a:cubicBezTo>
                    <a:pt x="561" y="1036"/>
                    <a:pt x="561" y="1036"/>
                    <a:pt x="571" y="1047"/>
                  </a:cubicBezTo>
                  <a:cubicBezTo>
                    <a:pt x="583" y="1047"/>
                    <a:pt x="593" y="1047"/>
                    <a:pt x="604" y="1058"/>
                  </a:cubicBezTo>
                  <a:lnTo>
                    <a:pt x="626" y="1058"/>
                  </a:lnTo>
                  <a:cubicBezTo>
                    <a:pt x="639" y="1044"/>
                    <a:pt x="655" y="1040"/>
                    <a:pt x="672" y="1040"/>
                  </a:cubicBezTo>
                  <a:cubicBezTo>
                    <a:pt x="695" y="1040"/>
                    <a:pt x="719" y="1047"/>
                    <a:pt x="744" y="1047"/>
                  </a:cubicBezTo>
                  <a:lnTo>
                    <a:pt x="755" y="1047"/>
                  </a:lnTo>
                  <a:cubicBezTo>
                    <a:pt x="777" y="1025"/>
                    <a:pt x="809" y="1036"/>
                    <a:pt x="841" y="1025"/>
                  </a:cubicBezTo>
                  <a:cubicBezTo>
                    <a:pt x="863" y="1015"/>
                    <a:pt x="895" y="1004"/>
                    <a:pt x="928" y="993"/>
                  </a:cubicBezTo>
                  <a:cubicBezTo>
                    <a:pt x="936" y="993"/>
                    <a:pt x="938" y="979"/>
                    <a:pt x="944" y="979"/>
                  </a:cubicBezTo>
                  <a:cubicBezTo>
                    <a:pt x="945" y="979"/>
                    <a:pt x="947" y="980"/>
                    <a:pt x="949" y="982"/>
                  </a:cubicBezTo>
                  <a:lnTo>
                    <a:pt x="949" y="972"/>
                  </a:lnTo>
                  <a:cubicBezTo>
                    <a:pt x="953" y="975"/>
                    <a:pt x="955" y="976"/>
                    <a:pt x="957" y="976"/>
                  </a:cubicBezTo>
                  <a:cubicBezTo>
                    <a:pt x="960" y="976"/>
                    <a:pt x="960" y="972"/>
                    <a:pt x="960" y="972"/>
                  </a:cubicBezTo>
                  <a:cubicBezTo>
                    <a:pt x="992" y="960"/>
                    <a:pt x="1014" y="939"/>
                    <a:pt x="1024" y="928"/>
                  </a:cubicBezTo>
                  <a:cubicBezTo>
                    <a:pt x="1057" y="896"/>
                    <a:pt x="1079" y="874"/>
                    <a:pt x="1100" y="842"/>
                  </a:cubicBezTo>
                  <a:cubicBezTo>
                    <a:pt x="1132" y="799"/>
                    <a:pt x="1154" y="745"/>
                    <a:pt x="1175" y="701"/>
                  </a:cubicBezTo>
                  <a:cubicBezTo>
                    <a:pt x="1208" y="637"/>
                    <a:pt x="1219" y="562"/>
                    <a:pt x="1208" y="486"/>
                  </a:cubicBezTo>
                  <a:cubicBezTo>
                    <a:pt x="1197" y="421"/>
                    <a:pt x="1187" y="368"/>
                    <a:pt x="1154" y="324"/>
                  </a:cubicBezTo>
                  <a:cubicBezTo>
                    <a:pt x="1143" y="303"/>
                    <a:pt x="1132" y="281"/>
                    <a:pt x="1143" y="270"/>
                  </a:cubicBezTo>
                  <a:cubicBezTo>
                    <a:pt x="1132" y="248"/>
                    <a:pt x="1111" y="238"/>
                    <a:pt x="1100" y="216"/>
                  </a:cubicBezTo>
                  <a:cubicBezTo>
                    <a:pt x="1079" y="184"/>
                    <a:pt x="1057" y="162"/>
                    <a:pt x="1024" y="141"/>
                  </a:cubicBezTo>
                  <a:cubicBezTo>
                    <a:pt x="1003" y="130"/>
                    <a:pt x="971" y="119"/>
                    <a:pt x="960" y="97"/>
                  </a:cubicBezTo>
                  <a:cubicBezTo>
                    <a:pt x="938" y="76"/>
                    <a:pt x="906" y="65"/>
                    <a:pt x="885" y="65"/>
                  </a:cubicBezTo>
                  <a:cubicBezTo>
                    <a:pt x="798" y="33"/>
                    <a:pt x="722" y="11"/>
                    <a:pt x="63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8" name="Google Shape;878;p35"/>
            <p:cNvSpPr/>
            <p:nvPr/>
          </p:nvSpPr>
          <p:spPr>
            <a:xfrm>
              <a:off x="7886250" y="3038913"/>
              <a:ext cx="275" cy="575"/>
            </a:xfrm>
            <a:custGeom>
              <a:avLst/>
              <a:gdLst/>
              <a:ahLst/>
              <a:cxnLst/>
              <a:rect l="l" t="t" r="r" b="b"/>
              <a:pathLst>
                <a:path w="11" h="23" extrusionOk="0">
                  <a:moveTo>
                    <a:pt x="0" y="1"/>
                  </a:moveTo>
                  <a:lnTo>
                    <a:pt x="0" y="22"/>
                  </a:lnTo>
                  <a:lnTo>
                    <a:pt x="11" y="12"/>
                  </a:lnTo>
                  <a:lnTo>
                    <a:pt x="0"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9" name="Google Shape;879;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0" name="Google Shape;880;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1" name="Google Shape;881;p35"/>
            <p:cNvSpPr/>
            <p:nvPr/>
          </p:nvSpPr>
          <p:spPr>
            <a:xfrm>
              <a:off x="7242000" y="2811588"/>
              <a:ext cx="727325" cy="677050"/>
            </a:xfrm>
            <a:custGeom>
              <a:avLst/>
              <a:gdLst/>
              <a:ahLst/>
              <a:cxnLst/>
              <a:rect l="l" t="t" r="r" b="b"/>
              <a:pathLst>
                <a:path w="29093" h="27082" extrusionOk="0">
                  <a:moveTo>
                    <a:pt x="25195" y="8720"/>
                  </a:moveTo>
                  <a:cubicBezTo>
                    <a:pt x="25237" y="8720"/>
                    <a:pt x="25279" y="8725"/>
                    <a:pt x="25317" y="8738"/>
                  </a:cubicBezTo>
                  <a:cubicBezTo>
                    <a:pt x="25435" y="8770"/>
                    <a:pt x="25554" y="8803"/>
                    <a:pt x="25651" y="8868"/>
                  </a:cubicBezTo>
                  <a:cubicBezTo>
                    <a:pt x="25694" y="8889"/>
                    <a:pt x="25737" y="8921"/>
                    <a:pt x="25781" y="8954"/>
                  </a:cubicBezTo>
                  <a:cubicBezTo>
                    <a:pt x="25792" y="8964"/>
                    <a:pt x="25813" y="8975"/>
                    <a:pt x="25813" y="8986"/>
                  </a:cubicBezTo>
                  <a:cubicBezTo>
                    <a:pt x="25824" y="9007"/>
                    <a:pt x="25835" y="9029"/>
                    <a:pt x="25856" y="9040"/>
                  </a:cubicBezTo>
                  <a:cubicBezTo>
                    <a:pt x="25867" y="9051"/>
                    <a:pt x="25878" y="9062"/>
                    <a:pt x="25878" y="9072"/>
                  </a:cubicBezTo>
                  <a:cubicBezTo>
                    <a:pt x="25878" y="9094"/>
                    <a:pt x="25878" y="9115"/>
                    <a:pt x="25867" y="9126"/>
                  </a:cubicBezTo>
                  <a:cubicBezTo>
                    <a:pt x="25874" y="9121"/>
                    <a:pt x="25881" y="9119"/>
                    <a:pt x="25887" y="9119"/>
                  </a:cubicBezTo>
                  <a:cubicBezTo>
                    <a:pt x="25905" y="9119"/>
                    <a:pt x="25915" y="9142"/>
                    <a:pt x="25932" y="9158"/>
                  </a:cubicBezTo>
                  <a:cubicBezTo>
                    <a:pt x="25953" y="9223"/>
                    <a:pt x="25975" y="9288"/>
                    <a:pt x="25975" y="9364"/>
                  </a:cubicBezTo>
                  <a:cubicBezTo>
                    <a:pt x="25996" y="9472"/>
                    <a:pt x="25975" y="9590"/>
                    <a:pt x="25932" y="9698"/>
                  </a:cubicBezTo>
                  <a:cubicBezTo>
                    <a:pt x="25878" y="9827"/>
                    <a:pt x="25792" y="9957"/>
                    <a:pt x="25673" y="10043"/>
                  </a:cubicBezTo>
                  <a:cubicBezTo>
                    <a:pt x="25537" y="10133"/>
                    <a:pt x="25381" y="10171"/>
                    <a:pt x="25229" y="10171"/>
                  </a:cubicBezTo>
                  <a:cubicBezTo>
                    <a:pt x="25164" y="10171"/>
                    <a:pt x="25099" y="10164"/>
                    <a:pt x="25037" y="10151"/>
                  </a:cubicBezTo>
                  <a:cubicBezTo>
                    <a:pt x="24918" y="10119"/>
                    <a:pt x="24799" y="10076"/>
                    <a:pt x="24702" y="10000"/>
                  </a:cubicBezTo>
                  <a:cubicBezTo>
                    <a:pt x="24605" y="9935"/>
                    <a:pt x="24519" y="9860"/>
                    <a:pt x="24465" y="9752"/>
                  </a:cubicBezTo>
                  <a:cubicBezTo>
                    <a:pt x="24400" y="9633"/>
                    <a:pt x="24368" y="9493"/>
                    <a:pt x="24389" y="9364"/>
                  </a:cubicBezTo>
                  <a:cubicBezTo>
                    <a:pt x="24400" y="9299"/>
                    <a:pt x="24411" y="9223"/>
                    <a:pt x="24443" y="9170"/>
                  </a:cubicBezTo>
                  <a:cubicBezTo>
                    <a:pt x="24497" y="9083"/>
                    <a:pt x="24540" y="8986"/>
                    <a:pt x="24616" y="8932"/>
                  </a:cubicBezTo>
                  <a:cubicBezTo>
                    <a:pt x="24670" y="8889"/>
                    <a:pt x="24713" y="8824"/>
                    <a:pt x="24788" y="8813"/>
                  </a:cubicBezTo>
                  <a:cubicBezTo>
                    <a:pt x="24810" y="8792"/>
                    <a:pt x="24853" y="8781"/>
                    <a:pt x="24886" y="8760"/>
                  </a:cubicBezTo>
                  <a:cubicBezTo>
                    <a:pt x="24950" y="8738"/>
                    <a:pt x="25025" y="8727"/>
                    <a:pt x="25112" y="8727"/>
                  </a:cubicBezTo>
                  <a:cubicBezTo>
                    <a:pt x="25138" y="8723"/>
                    <a:pt x="25167" y="8720"/>
                    <a:pt x="25195" y="8720"/>
                  </a:cubicBezTo>
                  <a:close/>
                  <a:moveTo>
                    <a:pt x="17734" y="23138"/>
                  </a:moveTo>
                  <a:cubicBezTo>
                    <a:pt x="17734" y="23149"/>
                    <a:pt x="17723" y="23149"/>
                    <a:pt x="17734" y="23149"/>
                  </a:cubicBezTo>
                  <a:lnTo>
                    <a:pt x="17734" y="23138"/>
                  </a:lnTo>
                  <a:close/>
                  <a:moveTo>
                    <a:pt x="17626" y="21542"/>
                  </a:moveTo>
                  <a:cubicBezTo>
                    <a:pt x="17766" y="21542"/>
                    <a:pt x="17906" y="21563"/>
                    <a:pt x="18025" y="21628"/>
                  </a:cubicBezTo>
                  <a:cubicBezTo>
                    <a:pt x="18079" y="21661"/>
                    <a:pt x="18133" y="21704"/>
                    <a:pt x="18187" y="21736"/>
                  </a:cubicBezTo>
                  <a:cubicBezTo>
                    <a:pt x="18198" y="21757"/>
                    <a:pt x="18219" y="21769"/>
                    <a:pt x="18219" y="21779"/>
                  </a:cubicBezTo>
                  <a:cubicBezTo>
                    <a:pt x="18230" y="21812"/>
                    <a:pt x="18241" y="21833"/>
                    <a:pt x="18263" y="21855"/>
                  </a:cubicBezTo>
                  <a:cubicBezTo>
                    <a:pt x="18273" y="21865"/>
                    <a:pt x="18284" y="21876"/>
                    <a:pt x="18284" y="21898"/>
                  </a:cubicBezTo>
                  <a:cubicBezTo>
                    <a:pt x="18284" y="21920"/>
                    <a:pt x="18273" y="21941"/>
                    <a:pt x="18251" y="21952"/>
                  </a:cubicBezTo>
                  <a:cubicBezTo>
                    <a:pt x="18241" y="21952"/>
                    <a:pt x="18219" y="21941"/>
                    <a:pt x="18198" y="21920"/>
                  </a:cubicBezTo>
                  <a:cubicBezTo>
                    <a:pt x="18198" y="21908"/>
                    <a:pt x="18187" y="21898"/>
                    <a:pt x="18165" y="21887"/>
                  </a:cubicBezTo>
                  <a:lnTo>
                    <a:pt x="18165" y="21887"/>
                  </a:lnTo>
                  <a:cubicBezTo>
                    <a:pt x="18165" y="21908"/>
                    <a:pt x="18176" y="21920"/>
                    <a:pt x="18187" y="21930"/>
                  </a:cubicBezTo>
                  <a:cubicBezTo>
                    <a:pt x="18198" y="21973"/>
                    <a:pt x="18187" y="22006"/>
                    <a:pt x="18155" y="22006"/>
                  </a:cubicBezTo>
                  <a:cubicBezTo>
                    <a:pt x="18143" y="22006"/>
                    <a:pt x="18133" y="22006"/>
                    <a:pt x="18122" y="21995"/>
                  </a:cubicBezTo>
                  <a:lnTo>
                    <a:pt x="18057" y="21898"/>
                  </a:lnTo>
                  <a:cubicBezTo>
                    <a:pt x="18036" y="21865"/>
                    <a:pt x="18004" y="21844"/>
                    <a:pt x="17982" y="21833"/>
                  </a:cubicBezTo>
                  <a:cubicBezTo>
                    <a:pt x="17949" y="21812"/>
                    <a:pt x="17928" y="21801"/>
                    <a:pt x="17906" y="21779"/>
                  </a:cubicBezTo>
                  <a:cubicBezTo>
                    <a:pt x="17885" y="21757"/>
                    <a:pt x="17841" y="21757"/>
                    <a:pt x="17820" y="21757"/>
                  </a:cubicBezTo>
                  <a:cubicBezTo>
                    <a:pt x="17761" y="21744"/>
                    <a:pt x="17705" y="21735"/>
                    <a:pt x="17649" y="21735"/>
                  </a:cubicBezTo>
                  <a:cubicBezTo>
                    <a:pt x="17613" y="21735"/>
                    <a:pt x="17577" y="21739"/>
                    <a:pt x="17539" y="21747"/>
                  </a:cubicBezTo>
                  <a:cubicBezTo>
                    <a:pt x="17486" y="21757"/>
                    <a:pt x="17432" y="21779"/>
                    <a:pt x="17378" y="21801"/>
                  </a:cubicBezTo>
                  <a:cubicBezTo>
                    <a:pt x="17292" y="21833"/>
                    <a:pt x="17237" y="21898"/>
                    <a:pt x="17184" y="21963"/>
                  </a:cubicBezTo>
                  <a:cubicBezTo>
                    <a:pt x="17130" y="22016"/>
                    <a:pt x="17108" y="22081"/>
                    <a:pt x="17076" y="22157"/>
                  </a:cubicBezTo>
                  <a:cubicBezTo>
                    <a:pt x="17033" y="22275"/>
                    <a:pt x="17022" y="22426"/>
                    <a:pt x="17054" y="22556"/>
                  </a:cubicBezTo>
                  <a:cubicBezTo>
                    <a:pt x="17065" y="22632"/>
                    <a:pt x="17098" y="22718"/>
                    <a:pt x="17151" y="22783"/>
                  </a:cubicBezTo>
                  <a:cubicBezTo>
                    <a:pt x="17173" y="22814"/>
                    <a:pt x="17205" y="22847"/>
                    <a:pt x="17227" y="22890"/>
                  </a:cubicBezTo>
                  <a:cubicBezTo>
                    <a:pt x="17259" y="22934"/>
                    <a:pt x="17302" y="22955"/>
                    <a:pt x="17345" y="22998"/>
                  </a:cubicBezTo>
                  <a:lnTo>
                    <a:pt x="17345" y="23009"/>
                  </a:lnTo>
                  <a:lnTo>
                    <a:pt x="17356" y="23009"/>
                  </a:lnTo>
                  <a:cubicBezTo>
                    <a:pt x="17378" y="23009"/>
                    <a:pt x="17388" y="23030"/>
                    <a:pt x="17400" y="23041"/>
                  </a:cubicBezTo>
                  <a:cubicBezTo>
                    <a:pt x="17400" y="23052"/>
                    <a:pt x="17410" y="23063"/>
                    <a:pt x="17421" y="23063"/>
                  </a:cubicBezTo>
                  <a:cubicBezTo>
                    <a:pt x="17443" y="23063"/>
                    <a:pt x="17464" y="23063"/>
                    <a:pt x="17464" y="23073"/>
                  </a:cubicBezTo>
                  <a:cubicBezTo>
                    <a:pt x="17486" y="23106"/>
                    <a:pt x="17518" y="23106"/>
                    <a:pt x="17551" y="23106"/>
                  </a:cubicBezTo>
                  <a:cubicBezTo>
                    <a:pt x="17561" y="23106"/>
                    <a:pt x="17572" y="23117"/>
                    <a:pt x="17583" y="23117"/>
                  </a:cubicBezTo>
                  <a:cubicBezTo>
                    <a:pt x="17626" y="23138"/>
                    <a:pt x="17669" y="23138"/>
                    <a:pt x="17712" y="23138"/>
                  </a:cubicBezTo>
                  <a:lnTo>
                    <a:pt x="17734" y="23138"/>
                  </a:lnTo>
                  <a:cubicBezTo>
                    <a:pt x="17755" y="23138"/>
                    <a:pt x="17766" y="23149"/>
                    <a:pt x="17777" y="23149"/>
                  </a:cubicBezTo>
                  <a:lnTo>
                    <a:pt x="17798" y="23149"/>
                  </a:lnTo>
                  <a:cubicBezTo>
                    <a:pt x="17820" y="23128"/>
                    <a:pt x="17853" y="23128"/>
                    <a:pt x="17874" y="23128"/>
                  </a:cubicBezTo>
                  <a:lnTo>
                    <a:pt x="17939" y="23128"/>
                  </a:lnTo>
                  <a:cubicBezTo>
                    <a:pt x="17961" y="23095"/>
                    <a:pt x="18004" y="23095"/>
                    <a:pt x="18036" y="23085"/>
                  </a:cubicBezTo>
                  <a:cubicBezTo>
                    <a:pt x="18068" y="23073"/>
                    <a:pt x="18090" y="23041"/>
                    <a:pt x="18122" y="23041"/>
                  </a:cubicBezTo>
                  <a:cubicBezTo>
                    <a:pt x="18143" y="23030"/>
                    <a:pt x="18133" y="23009"/>
                    <a:pt x="18155" y="23009"/>
                  </a:cubicBezTo>
                  <a:cubicBezTo>
                    <a:pt x="18155" y="23009"/>
                    <a:pt x="18165" y="23009"/>
                    <a:pt x="18165" y="22998"/>
                  </a:cubicBezTo>
                  <a:cubicBezTo>
                    <a:pt x="18198" y="22987"/>
                    <a:pt x="18219" y="22966"/>
                    <a:pt x="18230" y="22944"/>
                  </a:cubicBezTo>
                  <a:cubicBezTo>
                    <a:pt x="18263" y="22912"/>
                    <a:pt x="18284" y="22869"/>
                    <a:pt x="18306" y="22836"/>
                  </a:cubicBezTo>
                  <a:cubicBezTo>
                    <a:pt x="18327" y="22783"/>
                    <a:pt x="18349" y="22728"/>
                    <a:pt x="18359" y="22675"/>
                  </a:cubicBezTo>
                  <a:cubicBezTo>
                    <a:pt x="18381" y="22588"/>
                    <a:pt x="18370" y="22502"/>
                    <a:pt x="18338" y="22426"/>
                  </a:cubicBezTo>
                  <a:cubicBezTo>
                    <a:pt x="18316" y="22361"/>
                    <a:pt x="18284" y="22297"/>
                    <a:pt x="18241" y="22254"/>
                  </a:cubicBezTo>
                  <a:cubicBezTo>
                    <a:pt x="18208" y="22232"/>
                    <a:pt x="18208" y="22200"/>
                    <a:pt x="18241" y="22179"/>
                  </a:cubicBezTo>
                  <a:cubicBezTo>
                    <a:pt x="18251" y="22157"/>
                    <a:pt x="18263" y="22146"/>
                    <a:pt x="18263" y="22124"/>
                  </a:cubicBezTo>
                  <a:cubicBezTo>
                    <a:pt x="18269" y="22103"/>
                    <a:pt x="18281" y="22091"/>
                    <a:pt x="18300" y="22091"/>
                  </a:cubicBezTo>
                  <a:cubicBezTo>
                    <a:pt x="18310" y="22091"/>
                    <a:pt x="18322" y="22095"/>
                    <a:pt x="18338" y="22103"/>
                  </a:cubicBezTo>
                  <a:cubicBezTo>
                    <a:pt x="18346" y="22111"/>
                    <a:pt x="18353" y="22118"/>
                    <a:pt x="18357" y="22118"/>
                  </a:cubicBezTo>
                  <a:cubicBezTo>
                    <a:pt x="18358" y="22118"/>
                    <a:pt x="18359" y="22117"/>
                    <a:pt x="18359" y="22114"/>
                  </a:cubicBezTo>
                  <a:cubicBezTo>
                    <a:pt x="18368" y="22108"/>
                    <a:pt x="18377" y="22105"/>
                    <a:pt x="18384" y="22105"/>
                  </a:cubicBezTo>
                  <a:cubicBezTo>
                    <a:pt x="18404" y="22105"/>
                    <a:pt x="18420" y="22123"/>
                    <a:pt x="18435" y="22146"/>
                  </a:cubicBezTo>
                  <a:cubicBezTo>
                    <a:pt x="18478" y="22200"/>
                    <a:pt x="18521" y="22275"/>
                    <a:pt x="18543" y="22340"/>
                  </a:cubicBezTo>
                  <a:cubicBezTo>
                    <a:pt x="18586" y="22469"/>
                    <a:pt x="18597" y="22599"/>
                    <a:pt x="18575" y="22718"/>
                  </a:cubicBezTo>
                  <a:cubicBezTo>
                    <a:pt x="18543" y="22879"/>
                    <a:pt x="18457" y="23030"/>
                    <a:pt x="18327" y="23138"/>
                  </a:cubicBezTo>
                  <a:cubicBezTo>
                    <a:pt x="18175" y="23272"/>
                    <a:pt x="17972" y="23355"/>
                    <a:pt x="17772" y="23355"/>
                  </a:cubicBezTo>
                  <a:cubicBezTo>
                    <a:pt x="17730" y="23355"/>
                    <a:pt x="17688" y="23351"/>
                    <a:pt x="17647" y="23343"/>
                  </a:cubicBezTo>
                  <a:cubicBezTo>
                    <a:pt x="17508" y="23322"/>
                    <a:pt x="17378" y="23268"/>
                    <a:pt x="17270" y="23181"/>
                  </a:cubicBezTo>
                  <a:cubicBezTo>
                    <a:pt x="17162" y="23106"/>
                    <a:pt x="17076" y="23020"/>
                    <a:pt x="17000" y="22912"/>
                  </a:cubicBezTo>
                  <a:cubicBezTo>
                    <a:pt x="16935" y="22793"/>
                    <a:pt x="16871" y="22653"/>
                    <a:pt x="16860" y="22512"/>
                  </a:cubicBezTo>
                  <a:cubicBezTo>
                    <a:pt x="16849" y="22437"/>
                    <a:pt x="16849" y="22361"/>
                    <a:pt x="16860" y="22286"/>
                  </a:cubicBezTo>
                  <a:cubicBezTo>
                    <a:pt x="16882" y="22189"/>
                    <a:pt x="16892" y="22081"/>
                    <a:pt x="16947" y="21984"/>
                  </a:cubicBezTo>
                  <a:cubicBezTo>
                    <a:pt x="16990" y="21920"/>
                    <a:pt x="17022" y="21844"/>
                    <a:pt x="17086" y="21801"/>
                  </a:cubicBezTo>
                  <a:cubicBezTo>
                    <a:pt x="17108" y="21757"/>
                    <a:pt x="17141" y="21736"/>
                    <a:pt x="17162" y="21714"/>
                  </a:cubicBezTo>
                  <a:cubicBezTo>
                    <a:pt x="17237" y="21661"/>
                    <a:pt x="17313" y="21606"/>
                    <a:pt x="17388" y="21585"/>
                  </a:cubicBezTo>
                  <a:cubicBezTo>
                    <a:pt x="17464" y="21563"/>
                    <a:pt x="17551" y="21542"/>
                    <a:pt x="17626" y="21542"/>
                  </a:cubicBezTo>
                  <a:close/>
                  <a:moveTo>
                    <a:pt x="13883" y="1"/>
                  </a:moveTo>
                  <a:cubicBezTo>
                    <a:pt x="13883" y="1"/>
                    <a:pt x="10582" y="3571"/>
                    <a:pt x="8727" y="5750"/>
                  </a:cubicBezTo>
                  <a:cubicBezTo>
                    <a:pt x="4520" y="10680"/>
                    <a:pt x="0" y="18684"/>
                    <a:pt x="0" y="18684"/>
                  </a:cubicBezTo>
                  <a:cubicBezTo>
                    <a:pt x="0" y="18684"/>
                    <a:pt x="4790" y="21467"/>
                    <a:pt x="7217" y="22793"/>
                  </a:cubicBezTo>
                  <a:cubicBezTo>
                    <a:pt x="9568" y="24055"/>
                    <a:pt x="13063" y="26170"/>
                    <a:pt x="15609" y="26957"/>
                  </a:cubicBezTo>
                  <a:cubicBezTo>
                    <a:pt x="15830" y="27019"/>
                    <a:pt x="16059" y="27081"/>
                    <a:pt x="16284" y="27081"/>
                  </a:cubicBezTo>
                  <a:cubicBezTo>
                    <a:pt x="16410" y="27081"/>
                    <a:pt x="16535" y="27061"/>
                    <a:pt x="16655" y="27011"/>
                  </a:cubicBezTo>
                  <a:cubicBezTo>
                    <a:pt x="17000" y="26860"/>
                    <a:pt x="17184" y="26493"/>
                    <a:pt x="17356" y="26158"/>
                  </a:cubicBezTo>
                  <a:cubicBezTo>
                    <a:pt x="19762" y="21326"/>
                    <a:pt x="22858" y="16828"/>
                    <a:pt x="25910" y="12373"/>
                  </a:cubicBezTo>
                  <a:cubicBezTo>
                    <a:pt x="27129" y="10594"/>
                    <a:pt x="28165" y="8695"/>
                    <a:pt x="28995" y="6699"/>
                  </a:cubicBezTo>
                  <a:cubicBezTo>
                    <a:pt x="29049" y="6591"/>
                    <a:pt x="29092" y="6462"/>
                    <a:pt x="29049" y="6344"/>
                  </a:cubicBezTo>
                  <a:cubicBezTo>
                    <a:pt x="29017" y="6224"/>
                    <a:pt x="28898" y="6149"/>
                    <a:pt x="28779" y="6085"/>
                  </a:cubicBezTo>
                  <a:cubicBezTo>
                    <a:pt x="27873" y="5588"/>
                    <a:pt x="26870" y="5318"/>
                    <a:pt x="25900" y="4963"/>
                  </a:cubicBezTo>
                  <a:cubicBezTo>
                    <a:pt x="21811" y="3463"/>
                    <a:pt x="18219" y="421"/>
                    <a:pt x="13883"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2" name="Google Shape;882;p35"/>
            <p:cNvSpPr/>
            <p:nvPr/>
          </p:nvSpPr>
          <p:spPr>
            <a:xfrm>
              <a:off x="7494625" y="2897513"/>
              <a:ext cx="304775" cy="523675"/>
            </a:xfrm>
            <a:custGeom>
              <a:avLst/>
              <a:gdLst/>
              <a:ahLst/>
              <a:cxnLst/>
              <a:rect l="l" t="t" r="r" b="b"/>
              <a:pathLst>
                <a:path w="12191" h="20947" extrusionOk="0">
                  <a:moveTo>
                    <a:pt x="12169" y="0"/>
                  </a:moveTo>
                  <a:cubicBezTo>
                    <a:pt x="12161" y="0"/>
                    <a:pt x="12147" y="9"/>
                    <a:pt x="12127" y="26"/>
                  </a:cubicBezTo>
                  <a:cubicBezTo>
                    <a:pt x="12102" y="51"/>
                    <a:pt x="12084" y="63"/>
                    <a:pt x="12067" y="63"/>
                  </a:cubicBezTo>
                  <a:cubicBezTo>
                    <a:pt x="12062" y="63"/>
                    <a:pt x="12056" y="61"/>
                    <a:pt x="12051" y="59"/>
                  </a:cubicBezTo>
                  <a:cubicBezTo>
                    <a:pt x="12049" y="58"/>
                    <a:pt x="12047" y="58"/>
                    <a:pt x="12045" y="58"/>
                  </a:cubicBezTo>
                  <a:cubicBezTo>
                    <a:pt x="12011" y="58"/>
                    <a:pt x="11937" y="147"/>
                    <a:pt x="11835" y="361"/>
                  </a:cubicBezTo>
                  <a:cubicBezTo>
                    <a:pt x="11641" y="716"/>
                    <a:pt x="11447" y="1083"/>
                    <a:pt x="11264" y="1450"/>
                  </a:cubicBezTo>
                  <a:cubicBezTo>
                    <a:pt x="11027" y="1893"/>
                    <a:pt x="10800" y="2324"/>
                    <a:pt x="10563" y="2755"/>
                  </a:cubicBezTo>
                  <a:cubicBezTo>
                    <a:pt x="10390" y="3058"/>
                    <a:pt x="10229" y="3370"/>
                    <a:pt x="10066" y="3672"/>
                  </a:cubicBezTo>
                  <a:cubicBezTo>
                    <a:pt x="9937" y="3899"/>
                    <a:pt x="9819" y="4125"/>
                    <a:pt x="9700" y="4352"/>
                  </a:cubicBezTo>
                  <a:cubicBezTo>
                    <a:pt x="9613" y="4492"/>
                    <a:pt x="9527" y="4664"/>
                    <a:pt x="9441" y="4805"/>
                  </a:cubicBezTo>
                  <a:cubicBezTo>
                    <a:pt x="9430" y="4837"/>
                    <a:pt x="9409" y="4870"/>
                    <a:pt x="9387" y="4902"/>
                  </a:cubicBezTo>
                  <a:cubicBezTo>
                    <a:pt x="9344" y="4966"/>
                    <a:pt x="9333" y="5021"/>
                    <a:pt x="9290" y="5096"/>
                  </a:cubicBezTo>
                  <a:cubicBezTo>
                    <a:pt x="9182" y="5268"/>
                    <a:pt x="9085" y="5452"/>
                    <a:pt x="8988" y="5625"/>
                  </a:cubicBezTo>
                  <a:cubicBezTo>
                    <a:pt x="8891" y="5797"/>
                    <a:pt x="8783" y="5959"/>
                    <a:pt x="8707" y="6143"/>
                  </a:cubicBezTo>
                  <a:cubicBezTo>
                    <a:pt x="8697" y="6153"/>
                    <a:pt x="8675" y="6196"/>
                    <a:pt x="8654" y="6218"/>
                  </a:cubicBezTo>
                  <a:cubicBezTo>
                    <a:pt x="8535" y="6445"/>
                    <a:pt x="8384" y="6660"/>
                    <a:pt x="8287" y="6898"/>
                  </a:cubicBezTo>
                  <a:cubicBezTo>
                    <a:pt x="8276" y="6919"/>
                    <a:pt x="8244" y="6962"/>
                    <a:pt x="8222" y="7005"/>
                  </a:cubicBezTo>
                  <a:cubicBezTo>
                    <a:pt x="8179" y="7070"/>
                    <a:pt x="8136" y="7135"/>
                    <a:pt x="8103" y="7210"/>
                  </a:cubicBezTo>
                  <a:lnTo>
                    <a:pt x="8103" y="7232"/>
                  </a:lnTo>
                  <a:cubicBezTo>
                    <a:pt x="8095" y="7240"/>
                    <a:pt x="8090" y="7243"/>
                    <a:pt x="8088" y="7243"/>
                  </a:cubicBezTo>
                  <a:cubicBezTo>
                    <a:pt x="8082" y="7243"/>
                    <a:pt x="8096" y="7216"/>
                    <a:pt x="8103" y="7200"/>
                  </a:cubicBezTo>
                  <a:lnTo>
                    <a:pt x="8103" y="7200"/>
                  </a:lnTo>
                  <a:cubicBezTo>
                    <a:pt x="8082" y="7243"/>
                    <a:pt x="8050" y="7275"/>
                    <a:pt x="8028" y="7329"/>
                  </a:cubicBezTo>
                  <a:cubicBezTo>
                    <a:pt x="7909" y="7555"/>
                    <a:pt x="7780" y="7782"/>
                    <a:pt x="7650" y="8008"/>
                  </a:cubicBezTo>
                  <a:cubicBezTo>
                    <a:pt x="7618" y="8084"/>
                    <a:pt x="7564" y="8149"/>
                    <a:pt x="7532" y="8224"/>
                  </a:cubicBezTo>
                  <a:cubicBezTo>
                    <a:pt x="7456" y="8375"/>
                    <a:pt x="7391" y="8516"/>
                    <a:pt x="7283" y="8655"/>
                  </a:cubicBezTo>
                  <a:cubicBezTo>
                    <a:pt x="7251" y="8710"/>
                    <a:pt x="7208" y="8806"/>
                    <a:pt x="7176" y="8882"/>
                  </a:cubicBezTo>
                  <a:lnTo>
                    <a:pt x="7176" y="8871"/>
                  </a:lnTo>
                  <a:cubicBezTo>
                    <a:pt x="7144" y="8936"/>
                    <a:pt x="7100" y="9012"/>
                    <a:pt x="7068" y="9044"/>
                  </a:cubicBezTo>
                  <a:cubicBezTo>
                    <a:pt x="7014" y="9141"/>
                    <a:pt x="6949" y="9238"/>
                    <a:pt x="6895" y="9357"/>
                  </a:cubicBezTo>
                  <a:cubicBezTo>
                    <a:pt x="6895" y="9367"/>
                    <a:pt x="6895" y="9367"/>
                    <a:pt x="6874" y="9400"/>
                  </a:cubicBezTo>
                  <a:cubicBezTo>
                    <a:pt x="6874" y="9400"/>
                    <a:pt x="6863" y="9400"/>
                    <a:pt x="6863" y="9411"/>
                  </a:cubicBezTo>
                  <a:cubicBezTo>
                    <a:pt x="6701" y="9669"/>
                    <a:pt x="6571" y="9939"/>
                    <a:pt x="6399" y="10220"/>
                  </a:cubicBezTo>
                  <a:cubicBezTo>
                    <a:pt x="6281" y="10424"/>
                    <a:pt x="6151" y="10662"/>
                    <a:pt x="6022" y="10889"/>
                  </a:cubicBezTo>
                  <a:cubicBezTo>
                    <a:pt x="5784" y="11299"/>
                    <a:pt x="5547" y="11719"/>
                    <a:pt x="5310" y="12129"/>
                  </a:cubicBezTo>
                  <a:cubicBezTo>
                    <a:pt x="4922" y="12798"/>
                    <a:pt x="4533" y="13466"/>
                    <a:pt x="4134" y="14135"/>
                  </a:cubicBezTo>
                  <a:cubicBezTo>
                    <a:pt x="3929" y="14492"/>
                    <a:pt x="3713" y="14858"/>
                    <a:pt x="3498" y="15214"/>
                  </a:cubicBezTo>
                  <a:cubicBezTo>
                    <a:pt x="3239" y="15645"/>
                    <a:pt x="2990" y="16077"/>
                    <a:pt x="2721" y="16498"/>
                  </a:cubicBezTo>
                  <a:cubicBezTo>
                    <a:pt x="2537" y="16789"/>
                    <a:pt x="2365" y="17091"/>
                    <a:pt x="2182" y="17393"/>
                  </a:cubicBezTo>
                  <a:lnTo>
                    <a:pt x="1351" y="18763"/>
                  </a:lnTo>
                  <a:cubicBezTo>
                    <a:pt x="1264" y="18903"/>
                    <a:pt x="1178" y="19065"/>
                    <a:pt x="1081" y="19195"/>
                  </a:cubicBezTo>
                  <a:cubicBezTo>
                    <a:pt x="984" y="19334"/>
                    <a:pt x="898" y="19475"/>
                    <a:pt x="811" y="19615"/>
                  </a:cubicBezTo>
                  <a:cubicBezTo>
                    <a:pt x="693" y="19799"/>
                    <a:pt x="585" y="19971"/>
                    <a:pt x="466" y="20144"/>
                  </a:cubicBezTo>
                  <a:cubicBezTo>
                    <a:pt x="326" y="20338"/>
                    <a:pt x="207" y="20542"/>
                    <a:pt x="78" y="20748"/>
                  </a:cubicBezTo>
                  <a:cubicBezTo>
                    <a:pt x="13" y="20844"/>
                    <a:pt x="3" y="20888"/>
                    <a:pt x="3" y="20909"/>
                  </a:cubicBezTo>
                  <a:cubicBezTo>
                    <a:pt x="0" y="20923"/>
                    <a:pt x="3" y="20929"/>
                    <a:pt x="10" y="20929"/>
                  </a:cubicBezTo>
                  <a:cubicBezTo>
                    <a:pt x="34" y="20929"/>
                    <a:pt x="114" y="20841"/>
                    <a:pt x="207" y="20705"/>
                  </a:cubicBezTo>
                  <a:cubicBezTo>
                    <a:pt x="250" y="20640"/>
                    <a:pt x="294" y="20575"/>
                    <a:pt x="337" y="20521"/>
                  </a:cubicBezTo>
                  <a:lnTo>
                    <a:pt x="337" y="20521"/>
                  </a:lnTo>
                  <a:cubicBezTo>
                    <a:pt x="305" y="20575"/>
                    <a:pt x="262" y="20650"/>
                    <a:pt x="229" y="20715"/>
                  </a:cubicBezTo>
                  <a:cubicBezTo>
                    <a:pt x="164" y="20813"/>
                    <a:pt x="111" y="20920"/>
                    <a:pt x="121" y="20942"/>
                  </a:cubicBezTo>
                  <a:cubicBezTo>
                    <a:pt x="123" y="20945"/>
                    <a:pt x="125" y="20947"/>
                    <a:pt x="128" y="20947"/>
                  </a:cubicBezTo>
                  <a:cubicBezTo>
                    <a:pt x="146" y="20947"/>
                    <a:pt x="185" y="20899"/>
                    <a:pt x="240" y="20844"/>
                  </a:cubicBezTo>
                  <a:cubicBezTo>
                    <a:pt x="283" y="20791"/>
                    <a:pt x="315" y="20726"/>
                    <a:pt x="358" y="20672"/>
                  </a:cubicBezTo>
                  <a:cubicBezTo>
                    <a:pt x="423" y="20575"/>
                    <a:pt x="477" y="20478"/>
                    <a:pt x="542" y="20391"/>
                  </a:cubicBezTo>
                  <a:cubicBezTo>
                    <a:pt x="585" y="20338"/>
                    <a:pt x="639" y="20262"/>
                    <a:pt x="672" y="20197"/>
                  </a:cubicBezTo>
                  <a:cubicBezTo>
                    <a:pt x="823" y="19960"/>
                    <a:pt x="962" y="19734"/>
                    <a:pt x="1113" y="19497"/>
                  </a:cubicBezTo>
                  <a:cubicBezTo>
                    <a:pt x="1437" y="18979"/>
                    <a:pt x="1750" y="18461"/>
                    <a:pt x="2074" y="17932"/>
                  </a:cubicBezTo>
                  <a:lnTo>
                    <a:pt x="2624" y="17026"/>
                  </a:lnTo>
                  <a:cubicBezTo>
                    <a:pt x="2829" y="16692"/>
                    <a:pt x="3023" y="16368"/>
                    <a:pt x="3217" y="16034"/>
                  </a:cubicBezTo>
                  <a:cubicBezTo>
                    <a:pt x="3314" y="15883"/>
                    <a:pt x="3411" y="15732"/>
                    <a:pt x="3486" y="15581"/>
                  </a:cubicBezTo>
                  <a:cubicBezTo>
                    <a:pt x="3681" y="15300"/>
                    <a:pt x="3843" y="14988"/>
                    <a:pt x="4026" y="14686"/>
                  </a:cubicBezTo>
                  <a:cubicBezTo>
                    <a:pt x="4285" y="14276"/>
                    <a:pt x="4500" y="13855"/>
                    <a:pt x="4771" y="13434"/>
                  </a:cubicBezTo>
                  <a:cubicBezTo>
                    <a:pt x="4943" y="13143"/>
                    <a:pt x="5126" y="12819"/>
                    <a:pt x="5299" y="12507"/>
                  </a:cubicBezTo>
                  <a:cubicBezTo>
                    <a:pt x="5633" y="11956"/>
                    <a:pt x="5946" y="11385"/>
                    <a:pt x="6269" y="10824"/>
                  </a:cubicBezTo>
                  <a:cubicBezTo>
                    <a:pt x="6571" y="10306"/>
                    <a:pt x="6874" y="9788"/>
                    <a:pt x="7165" y="9271"/>
                  </a:cubicBezTo>
                  <a:cubicBezTo>
                    <a:pt x="7478" y="8731"/>
                    <a:pt x="7780" y="8192"/>
                    <a:pt x="8093" y="7653"/>
                  </a:cubicBezTo>
                  <a:cubicBezTo>
                    <a:pt x="8632" y="6692"/>
                    <a:pt x="9172" y="5733"/>
                    <a:pt x="9700" y="4772"/>
                  </a:cubicBezTo>
                  <a:lnTo>
                    <a:pt x="10725" y="2917"/>
                  </a:lnTo>
                  <a:cubicBezTo>
                    <a:pt x="10984" y="2432"/>
                    <a:pt x="11243" y="1946"/>
                    <a:pt x="11501" y="1450"/>
                  </a:cubicBezTo>
                  <a:lnTo>
                    <a:pt x="11955" y="598"/>
                  </a:lnTo>
                  <a:cubicBezTo>
                    <a:pt x="12019" y="469"/>
                    <a:pt x="12084" y="339"/>
                    <a:pt x="12062" y="318"/>
                  </a:cubicBezTo>
                  <a:cubicBezTo>
                    <a:pt x="12051" y="318"/>
                    <a:pt x="12073" y="275"/>
                    <a:pt x="12094" y="220"/>
                  </a:cubicBezTo>
                  <a:cubicBezTo>
                    <a:pt x="12166" y="69"/>
                    <a:pt x="12191" y="0"/>
                    <a:pt x="12169"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3" name="Google Shape;883;p35"/>
            <p:cNvSpPr/>
            <p:nvPr/>
          </p:nvSpPr>
          <p:spPr>
            <a:xfrm>
              <a:off x="7433750" y="2854638"/>
              <a:ext cx="289600" cy="532625"/>
            </a:xfrm>
            <a:custGeom>
              <a:avLst/>
              <a:gdLst/>
              <a:ahLst/>
              <a:cxnLst/>
              <a:rect l="l" t="t" r="r" b="b"/>
              <a:pathLst>
                <a:path w="11584" h="21305" extrusionOk="0">
                  <a:moveTo>
                    <a:pt x="11562" y="0"/>
                  </a:moveTo>
                  <a:cubicBezTo>
                    <a:pt x="11554" y="0"/>
                    <a:pt x="11540" y="9"/>
                    <a:pt x="11520" y="26"/>
                  </a:cubicBezTo>
                  <a:cubicBezTo>
                    <a:pt x="11496" y="50"/>
                    <a:pt x="11477" y="63"/>
                    <a:pt x="11461" y="63"/>
                  </a:cubicBezTo>
                  <a:cubicBezTo>
                    <a:pt x="11455" y="63"/>
                    <a:pt x="11450" y="61"/>
                    <a:pt x="11444" y="58"/>
                  </a:cubicBezTo>
                  <a:cubicBezTo>
                    <a:pt x="11441" y="56"/>
                    <a:pt x="11438" y="55"/>
                    <a:pt x="11434" y="55"/>
                  </a:cubicBezTo>
                  <a:cubicBezTo>
                    <a:pt x="11397" y="55"/>
                    <a:pt x="11325" y="145"/>
                    <a:pt x="11218" y="350"/>
                  </a:cubicBezTo>
                  <a:cubicBezTo>
                    <a:pt x="11013" y="705"/>
                    <a:pt x="10819" y="1072"/>
                    <a:pt x="10614" y="1429"/>
                  </a:cubicBezTo>
                  <a:cubicBezTo>
                    <a:pt x="10377" y="1860"/>
                    <a:pt x="10140" y="2292"/>
                    <a:pt x="9891" y="2723"/>
                  </a:cubicBezTo>
                  <a:cubicBezTo>
                    <a:pt x="9708" y="3025"/>
                    <a:pt x="9546" y="3327"/>
                    <a:pt x="9373" y="3629"/>
                  </a:cubicBezTo>
                  <a:cubicBezTo>
                    <a:pt x="9244" y="3855"/>
                    <a:pt x="9126" y="4071"/>
                    <a:pt x="8996" y="4298"/>
                  </a:cubicBezTo>
                  <a:cubicBezTo>
                    <a:pt x="8910" y="4449"/>
                    <a:pt x="8824" y="4610"/>
                    <a:pt x="8737" y="4751"/>
                  </a:cubicBezTo>
                  <a:cubicBezTo>
                    <a:pt x="8726" y="4783"/>
                    <a:pt x="8704" y="4816"/>
                    <a:pt x="8673" y="4848"/>
                  </a:cubicBezTo>
                  <a:lnTo>
                    <a:pt x="8683" y="4848"/>
                  </a:lnTo>
                  <a:cubicBezTo>
                    <a:pt x="8629" y="4912"/>
                    <a:pt x="8618" y="4967"/>
                    <a:pt x="8575" y="5042"/>
                  </a:cubicBezTo>
                  <a:cubicBezTo>
                    <a:pt x="8467" y="5214"/>
                    <a:pt x="8371" y="5398"/>
                    <a:pt x="8263" y="5571"/>
                  </a:cubicBezTo>
                  <a:cubicBezTo>
                    <a:pt x="8176" y="5743"/>
                    <a:pt x="8057" y="5905"/>
                    <a:pt x="7982" y="6077"/>
                  </a:cubicBezTo>
                  <a:cubicBezTo>
                    <a:pt x="7971" y="6099"/>
                    <a:pt x="7949" y="6132"/>
                    <a:pt x="7928" y="6164"/>
                  </a:cubicBezTo>
                  <a:cubicBezTo>
                    <a:pt x="7798" y="6391"/>
                    <a:pt x="7659" y="6595"/>
                    <a:pt x="7551" y="6832"/>
                  </a:cubicBezTo>
                  <a:cubicBezTo>
                    <a:pt x="7551" y="6854"/>
                    <a:pt x="7508" y="6908"/>
                    <a:pt x="7486" y="6940"/>
                  </a:cubicBezTo>
                  <a:cubicBezTo>
                    <a:pt x="7453" y="7005"/>
                    <a:pt x="7410" y="7070"/>
                    <a:pt x="7367" y="7146"/>
                  </a:cubicBezTo>
                  <a:lnTo>
                    <a:pt x="7367" y="7167"/>
                  </a:lnTo>
                  <a:cubicBezTo>
                    <a:pt x="7359" y="7176"/>
                    <a:pt x="7355" y="7179"/>
                    <a:pt x="7353" y="7179"/>
                  </a:cubicBezTo>
                  <a:cubicBezTo>
                    <a:pt x="7350" y="7179"/>
                    <a:pt x="7367" y="7153"/>
                    <a:pt x="7367" y="7146"/>
                  </a:cubicBezTo>
                  <a:lnTo>
                    <a:pt x="7367" y="7146"/>
                  </a:lnTo>
                  <a:cubicBezTo>
                    <a:pt x="7345" y="7178"/>
                    <a:pt x="7324" y="7221"/>
                    <a:pt x="7292" y="7264"/>
                  </a:cubicBezTo>
                  <a:cubicBezTo>
                    <a:pt x="7173" y="7491"/>
                    <a:pt x="7043" y="7717"/>
                    <a:pt x="6914" y="7944"/>
                  </a:cubicBezTo>
                  <a:cubicBezTo>
                    <a:pt x="6871" y="8019"/>
                    <a:pt x="6828" y="8084"/>
                    <a:pt x="6784" y="8160"/>
                  </a:cubicBezTo>
                  <a:cubicBezTo>
                    <a:pt x="6720" y="8311"/>
                    <a:pt x="6655" y="8450"/>
                    <a:pt x="6547" y="8591"/>
                  </a:cubicBezTo>
                  <a:cubicBezTo>
                    <a:pt x="6504" y="8645"/>
                    <a:pt x="6461" y="8752"/>
                    <a:pt x="6429" y="8817"/>
                  </a:cubicBezTo>
                  <a:lnTo>
                    <a:pt x="6439" y="8807"/>
                  </a:lnTo>
                  <a:lnTo>
                    <a:pt x="6439" y="8807"/>
                  </a:lnTo>
                  <a:cubicBezTo>
                    <a:pt x="6396" y="8872"/>
                    <a:pt x="6364" y="8947"/>
                    <a:pt x="6331" y="8979"/>
                  </a:cubicBezTo>
                  <a:cubicBezTo>
                    <a:pt x="6278" y="9087"/>
                    <a:pt x="6202" y="9184"/>
                    <a:pt x="6159" y="9292"/>
                  </a:cubicBezTo>
                  <a:cubicBezTo>
                    <a:pt x="6148" y="9303"/>
                    <a:pt x="6148" y="9313"/>
                    <a:pt x="6137" y="9335"/>
                  </a:cubicBezTo>
                  <a:lnTo>
                    <a:pt x="6127" y="9346"/>
                  </a:lnTo>
                  <a:cubicBezTo>
                    <a:pt x="5965" y="9605"/>
                    <a:pt x="5825" y="9885"/>
                    <a:pt x="5663" y="10155"/>
                  </a:cubicBezTo>
                  <a:cubicBezTo>
                    <a:pt x="5544" y="10360"/>
                    <a:pt x="5404" y="10608"/>
                    <a:pt x="5286" y="10835"/>
                  </a:cubicBezTo>
                  <a:cubicBezTo>
                    <a:pt x="5059" y="11255"/>
                    <a:pt x="4821" y="11665"/>
                    <a:pt x="4584" y="12086"/>
                  </a:cubicBezTo>
                  <a:lnTo>
                    <a:pt x="3441" y="14114"/>
                  </a:lnTo>
                  <a:lnTo>
                    <a:pt x="2826" y="15214"/>
                  </a:lnTo>
                  <a:cubicBezTo>
                    <a:pt x="2578" y="15646"/>
                    <a:pt x="2352" y="16087"/>
                    <a:pt x="2114" y="16530"/>
                  </a:cubicBezTo>
                  <a:cubicBezTo>
                    <a:pt x="1942" y="16832"/>
                    <a:pt x="1791" y="17145"/>
                    <a:pt x="1640" y="17458"/>
                  </a:cubicBezTo>
                  <a:cubicBezTo>
                    <a:pt x="1391" y="17943"/>
                    <a:pt x="1165" y="18429"/>
                    <a:pt x="949" y="18914"/>
                  </a:cubicBezTo>
                  <a:cubicBezTo>
                    <a:pt x="885" y="19076"/>
                    <a:pt x="820" y="19237"/>
                    <a:pt x="744" y="19388"/>
                  </a:cubicBezTo>
                  <a:cubicBezTo>
                    <a:pt x="669" y="19539"/>
                    <a:pt x="604" y="19690"/>
                    <a:pt x="539" y="19852"/>
                  </a:cubicBezTo>
                  <a:cubicBezTo>
                    <a:pt x="463" y="20047"/>
                    <a:pt x="377" y="20241"/>
                    <a:pt x="302" y="20424"/>
                  </a:cubicBezTo>
                  <a:cubicBezTo>
                    <a:pt x="205" y="20651"/>
                    <a:pt x="118" y="20866"/>
                    <a:pt x="43" y="21104"/>
                  </a:cubicBezTo>
                  <a:cubicBezTo>
                    <a:pt x="0" y="21212"/>
                    <a:pt x="0" y="21255"/>
                    <a:pt x="0" y="21287"/>
                  </a:cubicBezTo>
                  <a:cubicBezTo>
                    <a:pt x="2" y="21299"/>
                    <a:pt x="6" y="21304"/>
                    <a:pt x="12" y="21304"/>
                  </a:cubicBezTo>
                  <a:cubicBezTo>
                    <a:pt x="39" y="21304"/>
                    <a:pt x="100" y="21195"/>
                    <a:pt x="161" y="21028"/>
                  </a:cubicBezTo>
                  <a:cubicBezTo>
                    <a:pt x="194" y="20963"/>
                    <a:pt x="216" y="20888"/>
                    <a:pt x="248" y="20823"/>
                  </a:cubicBezTo>
                  <a:lnTo>
                    <a:pt x="248" y="20823"/>
                  </a:lnTo>
                  <a:cubicBezTo>
                    <a:pt x="226" y="20888"/>
                    <a:pt x="205" y="20963"/>
                    <a:pt x="183" y="21039"/>
                  </a:cubicBezTo>
                  <a:cubicBezTo>
                    <a:pt x="140" y="21147"/>
                    <a:pt x="108" y="21265"/>
                    <a:pt x="129" y="21287"/>
                  </a:cubicBezTo>
                  <a:cubicBezTo>
                    <a:pt x="130" y="21288"/>
                    <a:pt x="132" y="21288"/>
                    <a:pt x="133" y="21288"/>
                  </a:cubicBezTo>
                  <a:cubicBezTo>
                    <a:pt x="147" y="21288"/>
                    <a:pt x="187" y="21236"/>
                    <a:pt x="226" y="21157"/>
                  </a:cubicBezTo>
                  <a:cubicBezTo>
                    <a:pt x="248" y="21104"/>
                    <a:pt x="269" y="21039"/>
                    <a:pt x="302" y="20963"/>
                  </a:cubicBezTo>
                  <a:cubicBezTo>
                    <a:pt x="334" y="20855"/>
                    <a:pt x="377" y="20747"/>
                    <a:pt x="420" y="20661"/>
                  </a:cubicBezTo>
                  <a:cubicBezTo>
                    <a:pt x="453" y="20596"/>
                    <a:pt x="485" y="20521"/>
                    <a:pt x="518" y="20445"/>
                  </a:cubicBezTo>
                  <a:cubicBezTo>
                    <a:pt x="614" y="20186"/>
                    <a:pt x="712" y="19928"/>
                    <a:pt x="820" y="19680"/>
                  </a:cubicBezTo>
                  <a:cubicBezTo>
                    <a:pt x="1067" y="19119"/>
                    <a:pt x="1305" y="18558"/>
                    <a:pt x="1575" y="18019"/>
                  </a:cubicBezTo>
                  <a:cubicBezTo>
                    <a:pt x="1736" y="17695"/>
                    <a:pt x="1887" y="17371"/>
                    <a:pt x="2049" y="17058"/>
                  </a:cubicBezTo>
                  <a:cubicBezTo>
                    <a:pt x="2232" y="16713"/>
                    <a:pt x="2405" y="16379"/>
                    <a:pt x="2589" y="16044"/>
                  </a:cubicBezTo>
                  <a:cubicBezTo>
                    <a:pt x="2664" y="15883"/>
                    <a:pt x="2761" y="15732"/>
                    <a:pt x="2826" y="15570"/>
                  </a:cubicBezTo>
                  <a:cubicBezTo>
                    <a:pt x="3020" y="15289"/>
                    <a:pt x="3171" y="14966"/>
                    <a:pt x="3344" y="14664"/>
                  </a:cubicBezTo>
                  <a:cubicBezTo>
                    <a:pt x="3592" y="14254"/>
                    <a:pt x="3807" y="13822"/>
                    <a:pt x="4056" y="13391"/>
                  </a:cubicBezTo>
                  <a:cubicBezTo>
                    <a:pt x="4239" y="13100"/>
                    <a:pt x="4401" y="12776"/>
                    <a:pt x="4584" y="12463"/>
                  </a:cubicBezTo>
                  <a:cubicBezTo>
                    <a:pt x="4897" y="11902"/>
                    <a:pt x="5221" y="11331"/>
                    <a:pt x="5533" y="10770"/>
                  </a:cubicBezTo>
                  <a:cubicBezTo>
                    <a:pt x="5835" y="10252"/>
                    <a:pt x="6127" y="9734"/>
                    <a:pt x="6429" y="9205"/>
                  </a:cubicBezTo>
                  <a:cubicBezTo>
                    <a:pt x="6731" y="8666"/>
                    <a:pt x="7043" y="8127"/>
                    <a:pt x="7357" y="7587"/>
                  </a:cubicBezTo>
                  <a:cubicBezTo>
                    <a:pt x="7896" y="6638"/>
                    <a:pt x="8446" y="5679"/>
                    <a:pt x="8996" y="4729"/>
                  </a:cubicBezTo>
                  <a:lnTo>
                    <a:pt x="10042" y="2884"/>
                  </a:lnTo>
                  <a:cubicBezTo>
                    <a:pt x="10312" y="2399"/>
                    <a:pt x="10593" y="1925"/>
                    <a:pt x="10862" y="1439"/>
                  </a:cubicBezTo>
                  <a:lnTo>
                    <a:pt x="11326" y="598"/>
                  </a:lnTo>
                  <a:cubicBezTo>
                    <a:pt x="11401" y="468"/>
                    <a:pt x="11466" y="339"/>
                    <a:pt x="11444" y="317"/>
                  </a:cubicBezTo>
                  <a:cubicBezTo>
                    <a:pt x="11434" y="317"/>
                    <a:pt x="11466" y="274"/>
                    <a:pt x="11487" y="221"/>
                  </a:cubicBezTo>
                  <a:cubicBezTo>
                    <a:pt x="11559" y="69"/>
                    <a:pt x="11584" y="0"/>
                    <a:pt x="11562"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4" name="Google Shape;884;p35"/>
            <p:cNvSpPr/>
            <p:nvPr/>
          </p:nvSpPr>
          <p:spPr>
            <a:xfrm>
              <a:off x="7328275" y="2824288"/>
              <a:ext cx="312725" cy="506350"/>
            </a:xfrm>
            <a:custGeom>
              <a:avLst/>
              <a:gdLst/>
              <a:ahLst/>
              <a:cxnLst/>
              <a:rect l="l" t="t" r="r" b="b"/>
              <a:pathLst>
                <a:path w="12509" h="20254" extrusionOk="0">
                  <a:moveTo>
                    <a:pt x="12484" y="0"/>
                  </a:moveTo>
                  <a:cubicBezTo>
                    <a:pt x="12475" y="0"/>
                    <a:pt x="12461" y="7"/>
                    <a:pt x="12438" y="21"/>
                  </a:cubicBezTo>
                  <a:cubicBezTo>
                    <a:pt x="12415" y="37"/>
                    <a:pt x="12397" y="47"/>
                    <a:pt x="12380" y="47"/>
                  </a:cubicBezTo>
                  <a:cubicBezTo>
                    <a:pt x="12374" y="47"/>
                    <a:pt x="12368" y="46"/>
                    <a:pt x="12363" y="43"/>
                  </a:cubicBezTo>
                  <a:cubicBezTo>
                    <a:pt x="12359" y="40"/>
                    <a:pt x="12356" y="39"/>
                    <a:pt x="12352" y="39"/>
                  </a:cubicBezTo>
                  <a:cubicBezTo>
                    <a:pt x="12315" y="39"/>
                    <a:pt x="12242" y="128"/>
                    <a:pt x="12125" y="313"/>
                  </a:cubicBezTo>
                  <a:lnTo>
                    <a:pt x="11478" y="1348"/>
                  </a:lnTo>
                  <a:lnTo>
                    <a:pt x="10701" y="2578"/>
                  </a:lnTo>
                  <a:cubicBezTo>
                    <a:pt x="10518" y="2858"/>
                    <a:pt x="10335" y="3149"/>
                    <a:pt x="10162" y="3441"/>
                  </a:cubicBezTo>
                  <a:cubicBezTo>
                    <a:pt x="10022" y="3657"/>
                    <a:pt x="9893" y="3872"/>
                    <a:pt x="9752" y="4088"/>
                  </a:cubicBezTo>
                  <a:cubicBezTo>
                    <a:pt x="9677" y="4228"/>
                    <a:pt x="9580" y="4390"/>
                    <a:pt x="9483" y="4520"/>
                  </a:cubicBezTo>
                  <a:cubicBezTo>
                    <a:pt x="9472" y="4551"/>
                    <a:pt x="9450" y="4584"/>
                    <a:pt x="9429" y="4616"/>
                  </a:cubicBezTo>
                  <a:cubicBezTo>
                    <a:pt x="9375" y="4681"/>
                    <a:pt x="9364" y="4735"/>
                    <a:pt x="9321" y="4800"/>
                  </a:cubicBezTo>
                  <a:cubicBezTo>
                    <a:pt x="9202" y="4961"/>
                    <a:pt x="9105" y="5134"/>
                    <a:pt x="8997" y="5307"/>
                  </a:cubicBezTo>
                  <a:cubicBezTo>
                    <a:pt x="8900" y="5469"/>
                    <a:pt x="8781" y="5630"/>
                    <a:pt x="8706" y="5803"/>
                  </a:cubicBezTo>
                  <a:cubicBezTo>
                    <a:pt x="8695" y="5814"/>
                    <a:pt x="8663" y="5846"/>
                    <a:pt x="8652" y="5879"/>
                  </a:cubicBezTo>
                  <a:cubicBezTo>
                    <a:pt x="8522" y="6094"/>
                    <a:pt x="8361" y="6299"/>
                    <a:pt x="8264" y="6526"/>
                  </a:cubicBezTo>
                  <a:cubicBezTo>
                    <a:pt x="8253" y="6547"/>
                    <a:pt x="8220" y="6591"/>
                    <a:pt x="8189" y="6634"/>
                  </a:cubicBezTo>
                  <a:cubicBezTo>
                    <a:pt x="8145" y="6687"/>
                    <a:pt x="8113" y="6752"/>
                    <a:pt x="8069" y="6828"/>
                  </a:cubicBezTo>
                  <a:lnTo>
                    <a:pt x="8069" y="6849"/>
                  </a:lnTo>
                  <a:cubicBezTo>
                    <a:pt x="8061" y="6858"/>
                    <a:pt x="8057" y="6861"/>
                    <a:pt x="8054" y="6861"/>
                  </a:cubicBezTo>
                  <a:cubicBezTo>
                    <a:pt x="8048" y="6861"/>
                    <a:pt x="8062" y="6833"/>
                    <a:pt x="8069" y="6817"/>
                  </a:cubicBezTo>
                  <a:lnTo>
                    <a:pt x="8069" y="6817"/>
                  </a:lnTo>
                  <a:cubicBezTo>
                    <a:pt x="8038" y="6849"/>
                    <a:pt x="8016" y="6893"/>
                    <a:pt x="7994" y="6946"/>
                  </a:cubicBezTo>
                  <a:cubicBezTo>
                    <a:pt x="7865" y="7162"/>
                    <a:pt x="7735" y="7378"/>
                    <a:pt x="7595" y="7593"/>
                  </a:cubicBezTo>
                  <a:cubicBezTo>
                    <a:pt x="7552" y="7669"/>
                    <a:pt x="7509" y="7723"/>
                    <a:pt x="7465" y="7809"/>
                  </a:cubicBezTo>
                  <a:cubicBezTo>
                    <a:pt x="7390" y="7950"/>
                    <a:pt x="7326" y="8079"/>
                    <a:pt x="7218" y="8219"/>
                  </a:cubicBezTo>
                  <a:cubicBezTo>
                    <a:pt x="7175" y="8273"/>
                    <a:pt x="7131" y="8370"/>
                    <a:pt x="7099" y="8435"/>
                  </a:cubicBezTo>
                  <a:cubicBezTo>
                    <a:pt x="7067" y="8489"/>
                    <a:pt x="7024" y="8554"/>
                    <a:pt x="6991" y="8597"/>
                  </a:cubicBezTo>
                  <a:lnTo>
                    <a:pt x="6991" y="8586"/>
                  </a:lnTo>
                  <a:cubicBezTo>
                    <a:pt x="6937" y="8694"/>
                    <a:pt x="6861" y="8780"/>
                    <a:pt x="6808" y="8888"/>
                  </a:cubicBezTo>
                  <a:cubicBezTo>
                    <a:pt x="6808" y="8899"/>
                    <a:pt x="6808" y="8909"/>
                    <a:pt x="6797" y="8931"/>
                  </a:cubicBezTo>
                  <a:cubicBezTo>
                    <a:pt x="6786" y="8942"/>
                    <a:pt x="6786" y="8942"/>
                    <a:pt x="6775" y="8942"/>
                  </a:cubicBezTo>
                  <a:cubicBezTo>
                    <a:pt x="6614" y="9201"/>
                    <a:pt x="6473" y="9460"/>
                    <a:pt x="6300" y="9729"/>
                  </a:cubicBezTo>
                  <a:cubicBezTo>
                    <a:pt x="6171" y="9923"/>
                    <a:pt x="6042" y="10161"/>
                    <a:pt x="5912" y="10376"/>
                  </a:cubicBezTo>
                  <a:cubicBezTo>
                    <a:pt x="5675" y="10776"/>
                    <a:pt x="5427" y="11186"/>
                    <a:pt x="5190" y="11584"/>
                  </a:cubicBezTo>
                  <a:lnTo>
                    <a:pt x="3992" y="13526"/>
                  </a:lnTo>
                  <a:cubicBezTo>
                    <a:pt x="3776" y="13871"/>
                    <a:pt x="3561" y="14228"/>
                    <a:pt x="3334" y="14573"/>
                  </a:cubicBezTo>
                  <a:cubicBezTo>
                    <a:pt x="3076" y="14983"/>
                    <a:pt x="2817" y="15403"/>
                    <a:pt x="2547" y="15813"/>
                  </a:cubicBezTo>
                  <a:cubicBezTo>
                    <a:pt x="2364" y="16093"/>
                    <a:pt x="2180" y="16385"/>
                    <a:pt x="1997" y="16676"/>
                  </a:cubicBezTo>
                  <a:cubicBezTo>
                    <a:pt x="1716" y="17118"/>
                    <a:pt x="1425" y="17560"/>
                    <a:pt x="1156" y="18013"/>
                  </a:cubicBezTo>
                  <a:cubicBezTo>
                    <a:pt x="1069" y="18154"/>
                    <a:pt x="983" y="18305"/>
                    <a:pt x="897" y="18445"/>
                  </a:cubicBezTo>
                  <a:cubicBezTo>
                    <a:pt x="799" y="18574"/>
                    <a:pt x="724" y="18725"/>
                    <a:pt x="648" y="18866"/>
                  </a:cubicBezTo>
                  <a:cubicBezTo>
                    <a:pt x="540" y="19049"/>
                    <a:pt x="444" y="19233"/>
                    <a:pt x="346" y="19416"/>
                  </a:cubicBezTo>
                  <a:cubicBezTo>
                    <a:pt x="238" y="19621"/>
                    <a:pt x="142" y="19837"/>
                    <a:pt x="44" y="20052"/>
                  </a:cubicBezTo>
                  <a:cubicBezTo>
                    <a:pt x="1" y="20160"/>
                    <a:pt x="1" y="20204"/>
                    <a:pt x="1" y="20235"/>
                  </a:cubicBezTo>
                  <a:cubicBezTo>
                    <a:pt x="3" y="20248"/>
                    <a:pt x="7" y="20253"/>
                    <a:pt x="14" y="20253"/>
                  </a:cubicBezTo>
                  <a:cubicBezTo>
                    <a:pt x="41" y="20253"/>
                    <a:pt x="103" y="20147"/>
                    <a:pt x="174" y="19998"/>
                  </a:cubicBezTo>
                  <a:cubicBezTo>
                    <a:pt x="206" y="19923"/>
                    <a:pt x="228" y="19858"/>
                    <a:pt x="271" y="19804"/>
                  </a:cubicBezTo>
                  <a:lnTo>
                    <a:pt x="271" y="19804"/>
                  </a:lnTo>
                  <a:cubicBezTo>
                    <a:pt x="249" y="19858"/>
                    <a:pt x="217" y="19933"/>
                    <a:pt x="185" y="19998"/>
                  </a:cubicBezTo>
                  <a:cubicBezTo>
                    <a:pt x="142" y="20106"/>
                    <a:pt x="109" y="20225"/>
                    <a:pt x="120" y="20235"/>
                  </a:cubicBezTo>
                  <a:cubicBezTo>
                    <a:pt x="123" y="20239"/>
                    <a:pt x="127" y="20240"/>
                    <a:pt x="131" y="20240"/>
                  </a:cubicBezTo>
                  <a:cubicBezTo>
                    <a:pt x="152" y="20240"/>
                    <a:pt x="182" y="20192"/>
                    <a:pt x="228" y="20128"/>
                  </a:cubicBezTo>
                  <a:cubicBezTo>
                    <a:pt x="249" y="20074"/>
                    <a:pt x="281" y="20009"/>
                    <a:pt x="314" y="19945"/>
                  </a:cubicBezTo>
                  <a:cubicBezTo>
                    <a:pt x="357" y="19837"/>
                    <a:pt x="400" y="19739"/>
                    <a:pt x="454" y="19653"/>
                  </a:cubicBezTo>
                  <a:cubicBezTo>
                    <a:pt x="497" y="19599"/>
                    <a:pt x="530" y="19524"/>
                    <a:pt x="562" y="19448"/>
                  </a:cubicBezTo>
                  <a:cubicBezTo>
                    <a:pt x="681" y="19211"/>
                    <a:pt x="810" y="18974"/>
                    <a:pt x="940" y="18736"/>
                  </a:cubicBezTo>
                  <a:cubicBezTo>
                    <a:pt x="1242" y="18219"/>
                    <a:pt x="1554" y="17711"/>
                    <a:pt x="1878" y="17215"/>
                  </a:cubicBezTo>
                  <a:cubicBezTo>
                    <a:pt x="2072" y="16924"/>
                    <a:pt x="2256" y="16622"/>
                    <a:pt x="2450" y="16331"/>
                  </a:cubicBezTo>
                  <a:cubicBezTo>
                    <a:pt x="2654" y="16007"/>
                    <a:pt x="2849" y="15695"/>
                    <a:pt x="3054" y="15371"/>
                  </a:cubicBezTo>
                  <a:cubicBezTo>
                    <a:pt x="3140" y="15230"/>
                    <a:pt x="3237" y="15079"/>
                    <a:pt x="3323" y="14928"/>
                  </a:cubicBezTo>
                  <a:cubicBezTo>
                    <a:pt x="3517" y="14659"/>
                    <a:pt x="3690" y="14346"/>
                    <a:pt x="3874" y="14065"/>
                  </a:cubicBezTo>
                  <a:cubicBezTo>
                    <a:pt x="4133" y="13667"/>
                    <a:pt x="4359" y="13257"/>
                    <a:pt x="4629" y="12847"/>
                  </a:cubicBezTo>
                  <a:cubicBezTo>
                    <a:pt x="4812" y="12566"/>
                    <a:pt x="4984" y="12253"/>
                    <a:pt x="5168" y="11951"/>
                  </a:cubicBezTo>
                  <a:cubicBezTo>
                    <a:pt x="5513" y="11412"/>
                    <a:pt x="5826" y="10862"/>
                    <a:pt x="6161" y="10323"/>
                  </a:cubicBezTo>
                  <a:cubicBezTo>
                    <a:pt x="6473" y="9827"/>
                    <a:pt x="6775" y="9319"/>
                    <a:pt x="7088" y="8823"/>
                  </a:cubicBezTo>
                  <a:cubicBezTo>
                    <a:pt x="7401" y="8305"/>
                    <a:pt x="7724" y="7777"/>
                    <a:pt x="8048" y="7259"/>
                  </a:cubicBezTo>
                  <a:cubicBezTo>
                    <a:pt x="8609" y="6342"/>
                    <a:pt x="9181" y="5426"/>
                    <a:pt x="9742" y="4508"/>
                  </a:cubicBezTo>
                  <a:cubicBezTo>
                    <a:pt x="10109" y="3915"/>
                    <a:pt x="10475" y="3322"/>
                    <a:pt x="10852" y="2739"/>
                  </a:cubicBezTo>
                  <a:cubicBezTo>
                    <a:pt x="11133" y="2286"/>
                    <a:pt x="11425" y="1823"/>
                    <a:pt x="11715" y="1370"/>
                  </a:cubicBezTo>
                  <a:lnTo>
                    <a:pt x="12223" y="572"/>
                  </a:lnTo>
                  <a:cubicBezTo>
                    <a:pt x="12298" y="442"/>
                    <a:pt x="12374" y="323"/>
                    <a:pt x="12352" y="301"/>
                  </a:cubicBezTo>
                  <a:cubicBezTo>
                    <a:pt x="12341" y="291"/>
                    <a:pt x="12363" y="258"/>
                    <a:pt x="12395" y="215"/>
                  </a:cubicBezTo>
                  <a:cubicBezTo>
                    <a:pt x="12476" y="63"/>
                    <a:pt x="12508" y="0"/>
                    <a:pt x="1248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5" name="Google Shape;885;p35"/>
            <p:cNvSpPr/>
            <p:nvPr/>
          </p:nvSpPr>
          <p:spPr>
            <a:xfrm>
              <a:off x="7532700" y="2873963"/>
              <a:ext cx="300975" cy="136550"/>
            </a:xfrm>
            <a:custGeom>
              <a:avLst/>
              <a:gdLst/>
              <a:ahLst/>
              <a:cxnLst/>
              <a:rect l="l" t="t" r="r" b="b"/>
              <a:pathLst>
                <a:path w="12039" h="5462" extrusionOk="0">
                  <a:moveTo>
                    <a:pt x="8988" y="3696"/>
                  </a:moveTo>
                  <a:cubicBezTo>
                    <a:pt x="8990" y="3696"/>
                    <a:pt x="8996" y="3699"/>
                    <a:pt x="9002" y="3703"/>
                  </a:cubicBezTo>
                  <a:lnTo>
                    <a:pt x="9002" y="3703"/>
                  </a:lnTo>
                  <a:lnTo>
                    <a:pt x="8996" y="3708"/>
                  </a:lnTo>
                  <a:cubicBezTo>
                    <a:pt x="8987" y="3699"/>
                    <a:pt x="8986" y="3696"/>
                    <a:pt x="8988" y="3696"/>
                  </a:cubicBezTo>
                  <a:close/>
                  <a:moveTo>
                    <a:pt x="67" y="1"/>
                  </a:moveTo>
                  <a:cubicBezTo>
                    <a:pt x="53" y="1"/>
                    <a:pt x="42" y="4"/>
                    <a:pt x="33" y="8"/>
                  </a:cubicBezTo>
                  <a:cubicBezTo>
                    <a:pt x="0" y="30"/>
                    <a:pt x="65" y="83"/>
                    <a:pt x="184" y="127"/>
                  </a:cubicBezTo>
                  <a:cubicBezTo>
                    <a:pt x="227" y="138"/>
                    <a:pt x="270" y="159"/>
                    <a:pt x="314" y="181"/>
                  </a:cubicBezTo>
                  <a:cubicBezTo>
                    <a:pt x="270" y="170"/>
                    <a:pt x="227" y="159"/>
                    <a:pt x="184" y="138"/>
                  </a:cubicBezTo>
                  <a:cubicBezTo>
                    <a:pt x="132" y="130"/>
                    <a:pt x="85" y="117"/>
                    <a:pt x="53" y="117"/>
                  </a:cubicBezTo>
                  <a:cubicBezTo>
                    <a:pt x="39" y="117"/>
                    <a:pt x="29" y="120"/>
                    <a:pt x="22" y="127"/>
                  </a:cubicBezTo>
                  <a:cubicBezTo>
                    <a:pt x="12" y="138"/>
                    <a:pt x="43" y="170"/>
                    <a:pt x="98" y="203"/>
                  </a:cubicBezTo>
                  <a:cubicBezTo>
                    <a:pt x="130" y="224"/>
                    <a:pt x="173" y="235"/>
                    <a:pt x="216" y="246"/>
                  </a:cubicBezTo>
                  <a:cubicBezTo>
                    <a:pt x="281" y="267"/>
                    <a:pt x="345" y="289"/>
                    <a:pt x="400" y="321"/>
                  </a:cubicBezTo>
                  <a:cubicBezTo>
                    <a:pt x="443" y="342"/>
                    <a:pt x="486" y="364"/>
                    <a:pt x="540" y="375"/>
                  </a:cubicBezTo>
                  <a:cubicBezTo>
                    <a:pt x="691" y="429"/>
                    <a:pt x="853" y="472"/>
                    <a:pt x="1014" y="537"/>
                  </a:cubicBezTo>
                  <a:cubicBezTo>
                    <a:pt x="1359" y="666"/>
                    <a:pt x="1716" y="763"/>
                    <a:pt x="2061" y="903"/>
                  </a:cubicBezTo>
                  <a:cubicBezTo>
                    <a:pt x="2266" y="979"/>
                    <a:pt x="2471" y="1044"/>
                    <a:pt x="2675" y="1119"/>
                  </a:cubicBezTo>
                  <a:cubicBezTo>
                    <a:pt x="2891" y="1205"/>
                    <a:pt x="3107" y="1292"/>
                    <a:pt x="3323" y="1368"/>
                  </a:cubicBezTo>
                  <a:cubicBezTo>
                    <a:pt x="3430" y="1411"/>
                    <a:pt x="3528" y="1454"/>
                    <a:pt x="3625" y="1475"/>
                  </a:cubicBezTo>
                  <a:cubicBezTo>
                    <a:pt x="3808" y="1572"/>
                    <a:pt x="4024" y="1637"/>
                    <a:pt x="4218" y="1723"/>
                  </a:cubicBezTo>
                  <a:cubicBezTo>
                    <a:pt x="4477" y="1842"/>
                    <a:pt x="4758" y="1939"/>
                    <a:pt x="5027" y="2058"/>
                  </a:cubicBezTo>
                  <a:cubicBezTo>
                    <a:pt x="5221" y="2144"/>
                    <a:pt x="5426" y="2230"/>
                    <a:pt x="5621" y="2317"/>
                  </a:cubicBezTo>
                  <a:cubicBezTo>
                    <a:pt x="5987" y="2478"/>
                    <a:pt x="6343" y="2629"/>
                    <a:pt x="6710" y="2802"/>
                  </a:cubicBezTo>
                  <a:cubicBezTo>
                    <a:pt x="7033" y="2953"/>
                    <a:pt x="7368" y="3104"/>
                    <a:pt x="7692" y="3266"/>
                  </a:cubicBezTo>
                  <a:cubicBezTo>
                    <a:pt x="8026" y="3439"/>
                    <a:pt x="8371" y="3600"/>
                    <a:pt x="8706" y="3784"/>
                  </a:cubicBezTo>
                  <a:cubicBezTo>
                    <a:pt x="9288" y="4086"/>
                    <a:pt x="9881" y="4398"/>
                    <a:pt x="10463" y="4722"/>
                  </a:cubicBezTo>
                  <a:cubicBezTo>
                    <a:pt x="10841" y="4927"/>
                    <a:pt x="11219" y="5143"/>
                    <a:pt x="11585" y="5359"/>
                  </a:cubicBezTo>
                  <a:cubicBezTo>
                    <a:pt x="11722" y="5440"/>
                    <a:pt x="11830" y="5461"/>
                    <a:pt x="11907" y="5461"/>
                  </a:cubicBezTo>
                  <a:cubicBezTo>
                    <a:pt x="11993" y="5461"/>
                    <a:pt x="12038" y="5434"/>
                    <a:pt x="12038" y="5434"/>
                  </a:cubicBezTo>
                  <a:cubicBezTo>
                    <a:pt x="12038" y="5434"/>
                    <a:pt x="11985" y="5347"/>
                    <a:pt x="11726" y="5186"/>
                  </a:cubicBezTo>
                  <a:cubicBezTo>
                    <a:pt x="11542" y="5089"/>
                    <a:pt x="11359" y="4981"/>
                    <a:pt x="11175" y="4884"/>
                  </a:cubicBezTo>
                  <a:cubicBezTo>
                    <a:pt x="11036" y="4798"/>
                    <a:pt x="10906" y="4722"/>
                    <a:pt x="10765" y="4647"/>
                  </a:cubicBezTo>
                  <a:cubicBezTo>
                    <a:pt x="10669" y="4604"/>
                    <a:pt x="10571" y="4549"/>
                    <a:pt x="10485" y="4496"/>
                  </a:cubicBezTo>
                  <a:cubicBezTo>
                    <a:pt x="10463" y="4484"/>
                    <a:pt x="10442" y="4474"/>
                    <a:pt x="10432" y="4463"/>
                  </a:cubicBezTo>
                  <a:cubicBezTo>
                    <a:pt x="10388" y="4431"/>
                    <a:pt x="10356" y="4431"/>
                    <a:pt x="10302" y="4398"/>
                  </a:cubicBezTo>
                  <a:cubicBezTo>
                    <a:pt x="10205" y="4333"/>
                    <a:pt x="10097" y="4280"/>
                    <a:pt x="9978" y="4215"/>
                  </a:cubicBezTo>
                  <a:cubicBezTo>
                    <a:pt x="9881" y="4161"/>
                    <a:pt x="9784" y="4086"/>
                    <a:pt x="9665" y="4053"/>
                  </a:cubicBezTo>
                  <a:cubicBezTo>
                    <a:pt x="9655" y="4053"/>
                    <a:pt x="9633" y="4031"/>
                    <a:pt x="9612" y="4021"/>
                  </a:cubicBezTo>
                  <a:cubicBezTo>
                    <a:pt x="9482" y="3945"/>
                    <a:pt x="9353" y="3859"/>
                    <a:pt x="9202" y="3816"/>
                  </a:cubicBezTo>
                  <a:cubicBezTo>
                    <a:pt x="9191" y="3805"/>
                    <a:pt x="9159" y="3784"/>
                    <a:pt x="9137" y="3773"/>
                  </a:cubicBezTo>
                  <a:cubicBezTo>
                    <a:pt x="9094" y="3751"/>
                    <a:pt x="9051" y="3719"/>
                    <a:pt x="9008" y="3697"/>
                  </a:cubicBezTo>
                  <a:lnTo>
                    <a:pt x="9002" y="3703"/>
                  </a:lnTo>
                  <a:lnTo>
                    <a:pt x="9002" y="3703"/>
                  </a:lnTo>
                  <a:cubicBezTo>
                    <a:pt x="8982" y="3684"/>
                    <a:pt x="8962" y="3674"/>
                    <a:pt x="8932" y="3654"/>
                  </a:cubicBezTo>
                  <a:cubicBezTo>
                    <a:pt x="8792" y="3600"/>
                    <a:pt x="8651" y="3525"/>
                    <a:pt x="8511" y="3449"/>
                  </a:cubicBezTo>
                  <a:cubicBezTo>
                    <a:pt x="8468" y="3427"/>
                    <a:pt x="8425" y="3395"/>
                    <a:pt x="8371" y="3384"/>
                  </a:cubicBezTo>
                  <a:cubicBezTo>
                    <a:pt x="8274" y="3341"/>
                    <a:pt x="8188" y="3309"/>
                    <a:pt x="8102" y="3244"/>
                  </a:cubicBezTo>
                  <a:cubicBezTo>
                    <a:pt x="8069" y="3223"/>
                    <a:pt x="8004" y="3201"/>
                    <a:pt x="7961" y="3190"/>
                  </a:cubicBezTo>
                  <a:cubicBezTo>
                    <a:pt x="7922" y="3171"/>
                    <a:pt x="7884" y="3160"/>
                    <a:pt x="7860" y="3135"/>
                  </a:cubicBezTo>
                  <a:lnTo>
                    <a:pt x="7860" y="3135"/>
                  </a:lnTo>
                  <a:cubicBezTo>
                    <a:pt x="7862" y="3135"/>
                    <a:pt x="7863" y="3136"/>
                    <a:pt x="7864" y="3137"/>
                  </a:cubicBezTo>
                  <a:lnTo>
                    <a:pt x="7853" y="3125"/>
                  </a:lnTo>
                  <a:lnTo>
                    <a:pt x="7853" y="3125"/>
                  </a:lnTo>
                  <a:cubicBezTo>
                    <a:pt x="7855" y="3129"/>
                    <a:pt x="7858" y="3132"/>
                    <a:pt x="7860" y="3135"/>
                  </a:cubicBezTo>
                  <a:lnTo>
                    <a:pt x="7860" y="3135"/>
                  </a:lnTo>
                  <a:cubicBezTo>
                    <a:pt x="7787" y="3102"/>
                    <a:pt x="7734" y="3060"/>
                    <a:pt x="7659" y="3039"/>
                  </a:cubicBezTo>
                  <a:cubicBezTo>
                    <a:pt x="7659" y="3039"/>
                    <a:pt x="7649" y="3039"/>
                    <a:pt x="7637" y="3029"/>
                  </a:cubicBezTo>
                  <a:cubicBezTo>
                    <a:pt x="7627" y="3029"/>
                    <a:pt x="7627" y="3017"/>
                    <a:pt x="7627" y="3017"/>
                  </a:cubicBezTo>
                  <a:cubicBezTo>
                    <a:pt x="7465" y="2931"/>
                    <a:pt x="7282" y="2866"/>
                    <a:pt x="7109" y="2780"/>
                  </a:cubicBezTo>
                  <a:cubicBezTo>
                    <a:pt x="6990" y="2705"/>
                    <a:pt x="6829" y="2640"/>
                    <a:pt x="6688" y="2586"/>
                  </a:cubicBezTo>
                  <a:lnTo>
                    <a:pt x="5880" y="2230"/>
                  </a:lnTo>
                  <a:lnTo>
                    <a:pt x="5232" y="1950"/>
                  </a:lnTo>
                  <a:lnTo>
                    <a:pt x="4585" y="1680"/>
                  </a:lnTo>
                  <a:cubicBezTo>
                    <a:pt x="4348" y="1572"/>
                    <a:pt x="4110" y="1486"/>
                    <a:pt x="3873" y="1389"/>
                  </a:cubicBezTo>
                  <a:cubicBezTo>
                    <a:pt x="3593" y="1270"/>
                    <a:pt x="3301" y="1162"/>
                    <a:pt x="3021" y="1054"/>
                  </a:cubicBezTo>
                  <a:cubicBezTo>
                    <a:pt x="2826" y="968"/>
                    <a:pt x="2622" y="903"/>
                    <a:pt x="2428" y="828"/>
                  </a:cubicBezTo>
                  <a:cubicBezTo>
                    <a:pt x="2115" y="720"/>
                    <a:pt x="1812" y="601"/>
                    <a:pt x="1500" y="505"/>
                  </a:cubicBezTo>
                  <a:cubicBezTo>
                    <a:pt x="1403" y="472"/>
                    <a:pt x="1306" y="450"/>
                    <a:pt x="1208" y="407"/>
                  </a:cubicBezTo>
                  <a:cubicBezTo>
                    <a:pt x="1122" y="364"/>
                    <a:pt x="1025" y="332"/>
                    <a:pt x="928" y="299"/>
                  </a:cubicBezTo>
                  <a:cubicBezTo>
                    <a:pt x="799" y="256"/>
                    <a:pt x="680" y="213"/>
                    <a:pt x="561" y="170"/>
                  </a:cubicBezTo>
                  <a:cubicBezTo>
                    <a:pt x="432" y="105"/>
                    <a:pt x="292" y="62"/>
                    <a:pt x="151" y="19"/>
                  </a:cubicBezTo>
                  <a:cubicBezTo>
                    <a:pt x="114" y="6"/>
                    <a:pt x="87" y="1"/>
                    <a:pt x="67" y="1"/>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6" name="Google Shape;886;p35"/>
            <p:cNvSpPr/>
            <p:nvPr/>
          </p:nvSpPr>
          <p:spPr>
            <a:xfrm>
              <a:off x="7472300" y="2950213"/>
              <a:ext cx="310825" cy="150675"/>
            </a:xfrm>
            <a:custGeom>
              <a:avLst/>
              <a:gdLst/>
              <a:ahLst/>
              <a:cxnLst/>
              <a:rect l="l" t="t" r="r" b="b"/>
              <a:pathLst>
                <a:path w="12433" h="6027" extrusionOk="0">
                  <a:moveTo>
                    <a:pt x="43" y="0"/>
                  </a:moveTo>
                  <a:cubicBezTo>
                    <a:pt x="0" y="22"/>
                    <a:pt x="54" y="75"/>
                    <a:pt x="162" y="130"/>
                  </a:cubicBezTo>
                  <a:cubicBezTo>
                    <a:pt x="205" y="151"/>
                    <a:pt x="249" y="162"/>
                    <a:pt x="281" y="183"/>
                  </a:cubicBezTo>
                  <a:cubicBezTo>
                    <a:pt x="237" y="183"/>
                    <a:pt x="194" y="162"/>
                    <a:pt x="162" y="140"/>
                  </a:cubicBezTo>
                  <a:cubicBezTo>
                    <a:pt x="115" y="124"/>
                    <a:pt x="67" y="114"/>
                    <a:pt x="37" y="114"/>
                  </a:cubicBezTo>
                  <a:cubicBezTo>
                    <a:pt x="26" y="114"/>
                    <a:pt x="17" y="116"/>
                    <a:pt x="11" y="119"/>
                  </a:cubicBezTo>
                  <a:cubicBezTo>
                    <a:pt x="0" y="130"/>
                    <a:pt x="33" y="162"/>
                    <a:pt x="76" y="194"/>
                  </a:cubicBezTo>
                  <a:cubicBezTo>
                    <a:pt x="108" y="216"/>
                    <a:pt x="141" y="238"/>
                    <a:pt x="184" y="248"/>
                  </a:cubicBezTo>
                  <a:cubicBezTo>
                    <a:pt x="237" y="281"/>
                    <a:pt x="302" y="302"/>
                    <a:pt x="345" y="334"/>
                  </a:cubicBezTo>
                  <a:cubicBezTo>
                    <a:pt x="378" y="356"/>
                    <a:pt x="432" y="377"/>
                    <a:pt x="464" y="399"/>
                  </a:cubicBezTo>
                  <a:cubicBezTo>
                    <a:pt x="615" y="453"/>
                    <a:pt x="755" y="518"/>
                    <a:pt x="896" y="583"/>
                  </a:cubicBezTo>
                  <a:cubicBezTo>
                    <a:pt x="1219" y="723"/>
                    <a:pt x="1543" y="852"/>
                    <a:pt x="1855" y="1003"/>
                  </a:cubicBezTo>
                  <a:cubicBezTo>
                    <a:pt x="2039" y="1079"/>
                    <a:pt x="2222" y="1165"/>
                    <a:pt x="2406" y="1240"/>
                  </a:cubicBezTo>
                  <a:cubicBezTo>
                    <a:pt x="2610" y="1338"/>
                    <a:pt x="2805" y="1424"/>
                    <a:pt x="3010" y="1510"/>
                  </a:cubicBezTo>
                  <a:cubicBezTo>
                    <a:pt x="3096" y="1554"/>
                    <a:pt x="3193" y="1597"/>
                    <a:pt x="3279" y="1629"/>
                  </a:cubicBezTo>
                  <a:cubicBezTo>
                    <a:pt x="3452" y="1726"/>
                    <a:pt x="3646" y="1791"/>
                    <a:pt x="3819" y="1877"/>
                  </a:cubicBezTo>
                  <a:cubicBezTo>
                    <a:pt x="4067" y="1995"/>
                    <a:pt x="4326" y="2093"/>
                    <a:pt x="4574" y="2222"/>
                  </a:cubicBezTo>
                  <a:cubicBezTo>
                    <a:pt x="4746" y="2309"/>
                    <a:pt x="4940" y="2395"/>
                    <a:pt x="5124" y="2481"/>
                  </a:cubicBezTo>
                  <a:cubicBezTo>
                    <a:pt x="5458" y="2632"/>
                    <a:pt x="5793" y="2783"/>
                    <a:pt x="6127" y="2945"/>
                  </a:cubicBezTo>
                  <a:cubicBezTo>
                    <a:pt x="6429" y="3096"/>
                    <a:pt x="6731" y="3236"/>
                    <a:pt x="7044" y="3387"/>
                  </a:cubicBezTo>
                  <a:cubicBezTo>
                    <a:pt x="7357" y="3549"/>
                    <a:pt x="7680" y="3700"/>
                    <a:pt x="7993" y="3862"/>
                  </a:cubicBezTo>
                  <a:cubicBezTo>
                    <a:pt x="8554" y="4142"/>
                    <a:pt x="9104" y="4423"/>
                    <a:pt x="9665" y="4703"/>
                  </a:cubicBezTo>
                  <a:lnTo>
                    <a:pt x="10733" y="5253"/>
                  </a:lnTo>
                  <a:cubicBezTo>
                    <a:pt x="11014" y="5394"/>
                    <a:pt x="11294" y="5545"/>
                    <a:pt x="11575" y="5684"/>
                  </a:cubicBezTo>
                  <a:lnTo>
                    <a:pt x="12060" y="5933"/>
                  </a:lnTo>
                  <a:cubicBezTo>
                    <a:pt x="12127" y="5958"/>
                    <a:pt x="12181" y="5983"/>
                    <a:pt x="12212" y="5983"/>
                  </a:cubicBezTo>
                  <a:cubicBezTo>
                    <a:pt x="12220" y="5983"/>
                    <a:pt x="12227" y="5981"/>
                    <a:pt x="12232" y="5976"/>
                  </a:cubicBezTo>
                  <a:cubicBezTo>
                    <a:pt x="12236" y="5973"/>
                    <a:pt x="12240" y="5971"/>
                    <a:pt x="12245" y="5971"/>
                  </a:cubicBezTo>
                  <a:cubicBezTo>
                    <a:pt x="12256" y="5971"/>
                    <a:pt x="12271" y="5979"/>
                    <a:pt x="12287" y="5987"/>
                  </a:cubicBezTo>
                  <a:cubicBezTo>
                    <a:pt x="12349" y="6013"/>
                    <a:pt x="12388" y="6026"/>
                    <a:pt x="12409" y="6026"/>
                  </a:cubicBezTo>
                  <a:cubicBezTo>
                    <a:pt x="12432" y="6026"/>
                    <a:pt x="12433" y="6010"/>
                    <a:pt x="12416" y="5976"/>
                  </a:cubicBezTo>
                  <a:cubicBezTo>
                    <a:pt x="12405" y="5955"/>
                    <a:pt x="12405" y="5933"/>
                    <a:pt x="12405" y="5922"/>
                  </a:cubicBezTo>
                  <a:cubicBezTo>
                    <a:pt x="12426" y="5879"/>
                    <a:pt x="12373" y="5836"/>
                    <a:pt x="12243" y="5771"/>
                  </a:cubicBezTo>
                  <a:cubicBezTo>
                    <a:pt x="12038" y="5674"/>
                    <a:pt x="11834" y="5566"/>
                    <a:pt x="11618" y="5458"/>
                  </a:cubicBezTo>
                  <a:cubicBezTo>
                    <a:pt x="11369" y="5339"/>
                    <a:pt x="11110" y="5210"/>
                    <a:pt x="10863" y="5080"/>
                  </a:cubicBezTo>
                  <a:cubicBezTo>
                    <a:pt x="10690" y="4984"/>
                    <a:pt x="10518" y="4897"/>
                    <a:pt x="10345" y="4811"/>
                  </a:cubicBezTo>
                  <a:cubicBezTo>
                    <a:pt x="10204" y="4746"/>
                    <a:pt x="10075" y="4682"/>
                    <a:pt x="9945" y="4617"/>
                  </a:cubicBezTo>
                  <a:cubicBezTo>
                    <a:pt x="9859" y="4574"/>
                    <a:pt x="9763" y="4531"/>
                    <a:pt x="9687" y="4476"/>
                  </a:cubicBezTo>
                  <a:cubicBezTo>
                    <a:pt x="9665" y="4476"/>
                    <a:pt x="9643" y="4466"/>
                    <a:pt x="9622" y="4444"/>
                  </a:cubicBezTo>
                  <a:cubicBezTo>
                    <a:pt x="9590" y="4423"/>
                    <a:pt x="9557" y="4423"/>
                    <a:pt x="9514" y="4401"/>
                  </a:cubicBezTo>
                  <a:cubicBezTo>
                    <a:pt x="9417" y="4337"/>
                    <a:pt x="9309" y="4293"/>
                    <a:pt x="9202" y="4239"/>
                  </a:cubicBezTo>
                  <a:cubicBezTo>
                    <a:pt x="9104" y="4186"/>
                    <a:pt x="9018" y="4121"/>
                    <a:pt x="8910" y="4088"/>
                  </a:cubicBezTo>
                  <a:cubicBezTo>
                    <a:pt x="8900" y="4088"/>
                    <a:pt x="8878" y="4066"/>
                    <a:pt x="8856" y="4066"/>
                  </a:cubicBezTo>
                  <a:cubicBezTo>
                    <a:pt x="8727" y="4002"/>
                    <a:pt x="8608" y="3905"/>
                    <a:pt x="8468" y="3872"/>
                  </a:cubicBezTo>
                  <a:cubicBezTo>
                    <a:pt x="8447" y="3872"/>
                    <a:pt x="8425" y="3851"/>
                    <a:pt x="8403" y="3840"/>
                  </a:cubicBezTo>
                  <a:cubicBezTo>
                    <a:pt x="8360" y="3819"/>
                    <a:pt x="8327" y="3797"/>
                    <a:pt x="8284" y="3776"/>
                  </a:cubicBezTo>
                  <a:lnTo>
                    <a:pt x="8274" y="3776"/>
                  </a:lnTo>
                  <a:cubicBezTo>
                    <a:pt x="8267" y="3772"/>
                    <a:pt x="8264" y="3771"/>
                    <a:pt x="8265" y="3771"/>
                  </a:cubicBezTo>
                  <a:lnTo>
                    <a:pt x="8265" y="3771"/>
                  </a:lnTo>
                  <a:cubicBezTo>
                    <a:pt x="8265" y="3771"/>
                    <a:pt x="8277" y="3776"/>
                    <a:pt x="8284" y="3776"/>
                  </a:cubicBezTo>
                  <a:cubicBezTo>
                    <a:pt x="8263" y="3754"/>
                    <a:pt x="8241" y="3743"/>
                    <a:pt x="8209" y="3733"/>
                  </a:cubicBezTo>
                  <a:cubicBezTo>
                    <a:pt x="8080" y="3678"/>
                    <a:pt x="7950" y="3613"/>
                    <a:pt x="7810" y="3549"/>
                  </a:cubicBezTo>
                  <a:cubicBezTo>
                    <a:pt x="7767" y="3527"/>
                    <a:pt x="7735" y="3495"/>
                    <a:pt x="7680" y="3484"/>
                  </a:cubicBezTo>
                  <a:cubicBezTo>
                    <a:pt x="7594" y="3452"/>
                    <a:pt x="7519" y="3419"/>
                    <a:pt x="7433" y="3355"/>
                  </a:cubicBezTo>
                  <a:cubicBezTo>
                    <a:pt x="7400" y="3333"/>
                    <a:pt x="7346" y="3311"/>
                    <a:pt x="7303" y="3311"/>
                  </a:cubicBezTo>
                  <a:cubicBezTo>
                    <a:pt x="7260" y="3290"/>
                    <a:pt x="7227" y="3268"/>
                    <a:pt x="7206" y="3247"/>
                  </a:cubicBezTo>
                  <a:cubicBezTo>
                    <a:pt x="7141" y="3225"/>
                    <a:pt x="7087" y="3182"/>
                    <a:pt x="7023" y="3160"/>
                  </a:cubicBezTo>
                  <a:lnTo>
                    <a:pt x="7001" y="3160"/>
                  </a:lnTo>
                  <a:lnTo>
                    <a:pt x="6990" y="3150"/>
                  </a:lnTo>
                  <a:cubicBezTo>
                    <a:pt x="6839" y="3064"/>
                    <a:pt x="6677" y="2999"/>
                    <a:pt x="6515" y="2913"/>
                  </a:cubicBezTo>
                  <a:cubicBezTo>
                    <a:pt x="6397" y="2848"/>
                    <a:pt x="6246" y="2794"/>
                    <a:pt x="6117" y="2729"/>
                  </a:cubicBezTo>
                  <a:cubicBezTo>
                    <a:pt x="5868" y="2621"/>
                    <a:pt x="5620" y="2503"/>
                    <a:pt x="5372" y="2384"/>
                  </a:cubicBezTo>
                  <a:lnTo>
                    <a:pt x="4175" y="1834"/>
                  </a:lnTo>
                  <a:cubicBezTo>
                    <a:pt x="3959" y="1737"/>
                    <a:pt x="3732" y="1640"/>
                    <a:pt x="3517" y="1542"/>
                  </a:cubicBezTo>
                  <a:cubicBezTo>
                    <a:pt x="3269" y="1413"/>
                    <a:pt x="2999" y="1305"/>
                    <a:pt x="2751" y="1187"/>
                  </a:cubicBezTo>
                  <a:cubicBezTo>
                    <a:pt x="2567" y="1101"/>
                    <a:pt x="2384" y="1025"/>
                    <a:pt x="2201" y="950"/>
                  </a:cubicBezTo>
                  <a:cubicBezTo>
                    <a:pt x="1920" y="820"/>
                    <a:pt x="1651" y="691"/>
                    <a:pt x="1370" y="583"/>
                  </a:cubicBezTo>
                  <a:cubicBezTo>
                    <a:pt x="1273" y="540"/>
                    <a:pt x="1176" y="507"/>
                    <a:pt x="1100" y="464"/>
                  </a:cubicBezTo>
                  <a:cubicBezTo>
                    <a:pt x="1014" y="421"/>
                    <a:pt x="928" y="377"/>
                    <a:pt x="841" y="345"/>
                  </a:cubicBezTo>
                  <a:cubicBezTo>
                    <a:pt x="734" y="302"/>
                    <a:pt x="626" y="248"/>
                    <a:pt x="518" y="194"/>
                  </a:cubicBezTo>
                  <a:cubicBezTo>
                    <a:pt x="400" y="130"/>
                    <a:pt x="270" y="75"/>
                    <a:pt x="151" y="22"/>
                  </a:cubicBezTo>
                  <a:cubicBezTo>
                    <a:pt x="86" y="0"/>
                    <a:pt x="54"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7" name="Google Shape;887;p35"/>
            <p:cNvSpPr/>
            <p:nvPr/>
          </p:nvSpPr>
          <p:spPr>
            <a:xfrm>
              <a:off x="7422125" y="3020138"/>
              <a:ext cx="312975" cy="169600"/>
            </a:xfrm>
            <a:custGeom>
              <a:avLst/>
              <a:gdLst/>
              <a:ahLst/>
              <a:cxnLst/>
              <a:rect l="l" t="t" r="r" b="b"/>
              <a:pathLst>
                <a:path w="12519" h="6784" extrusionOk="0">
                  <a:moveTo>
                    <a:pt x="74" y="0"/>
                  </a:moveTo>
                  <a:cubicBezTo>
                    <a:pt x="62" y="0"/>
                    <a:pt x="53" y="3"/>
                    <a:pt x="44" y="8"/>
                  </a:cubicBezTo>
                  <a:cubicBezTo>
                    <a:pt x="1" y="18"/>
                    <a:pt x="65" y="83"/>
                    <a:pt x="185" y="126"/>
                  </a:cubicBezTo>
                  <a:cubicBezTo>
                    <a:pt x="228" y="148"/>
                    <a:pt x="271" y="159"/>
                    <a:pt x="303" y="180"/>
                  </a:cubicBezTo>
                  <a:cubicBezTo>
                    <a:pt x="260" y="180"/>
                    <a:pt x="216" y="159"/>
                    <a:pt x="173" y="148"/>
                  </a:cubicBezTo>
                  <a:cubicBezTo>
                    <a:pt x="128" y="132"/>
                    <a:pt x="82" y="117"/>
                    <a:pt x="51" y="117"/>
                  </a:cubicBezTo>
                  <a:cubicBezTo>
                    <a:pt x="39" y="117"/>
                    <a:pt x="29" y="120"/>
                    <a:pt x="22" y="126"/>
                  </a:cubicBezTo>
                  <a:cubicBezTo>
                    <a:pt x="12" y="137"/>
                    <a:pt x="44" y="169"/>
                    <a:pt x="98" y="202"/>
                  </a:cubicBezTo>
                  <a:cubicBezTo>
                    <a:pt x="120" y="224"/>
                    <a:pt x="163" y="234"/>
                    <a:pt x="206" y="245"/>
                  </a:cubicBezTo>
                  <a:cubicBezTo>
                    <a:pt x="271" y="277"/>
                    <a:pt x="324" y="299"/>
                    <a:pt x="379" y="331"/>
                  </a:cubicBezTo>
                  <a:cubicBezTo>
                    <a:pt x="422" y="353"/>
                    <a:pt x="465" y="363"/>
                    <a:pt x="508" y="385"/>
                  </a:cubicBezTo>
                  <a:cubicBezTo>
                    <a:pt x="659" y="439"/>
                    <a:pt x="810" y="493"/>
                    <a:pt x="961" y="558"/>
                  </a:cubicBezTo>
                  <a:cubicBezTo>
                    <a:pt x="1123" y="622"/>
                    <a:pt x="1285" y="698"/>
                    <a:pt x="1457" y="763"/>
                  </a:cubicBezTo>
                  <a:cubicBezTo>
                    <a:pt x="1619" y="828"/>
                    <a:pt x="1781" y="892"/>
                    <a:pt x="1942" y="967"/>
                  </a:cubicBezTo>
                  <a:cubicBezTo>
                    <a:pt x="2137" y="1054"/>
                    <a:pt x="2331" y="1140"/>
                    <a:pt x="2514" y="1226"/>
                  </a:cubicBezTo>
                  <a:cubicBezTo>
                    <a:pt x="2719" y="1324"/>
                    <a:pt x="2924" y="1410"/>
                    <a:pt x="3129" y="1507"/>
                  </a:cubicBezTo>
                  <a:cubicBezTo>
                    <a:pt x="3215" y="1550"/>
                    <a:pt x="3313" y="1604"/>
                    <a:pt x="3409" y="1636"/>
                  </a:cubicBezTo>
                  <a:cubicBezTo>
                    <a:pt x="3582" y="1744"/>
                    <a:pt x="3766" y="1820"/>
                    <a:pt x="3949" y="1917"/>
                  </a:cubicBezTo>
                  <a:cubicBezTo>
                    <a:pt x="4197" y="2057"/>
                    <a:pt x="4456" y="2165"/>
                    <a:pt x="4704" y="2316"/>
                  </a:cubicBezTo>
                  <a:cubicBezTo>
                    <a:pt x="4876" y="2413"/>
                    <a:pt x="5071" y="2510"/>
                    <a:pt x="5254" y="2607"/>
                  </a:cubicBezTo>
                  <a:cubicBezTo>
                    <a:pt x="5588" y="2791"/>
                    <a:pt x="5923" y="2963"/>
                    <a:pt x="6257" y="3158"/>
                  </a:cubicBezTo>
                  <a:cubicBezTo>
                    <a:pt x="6559" y="3330"/>
                    <a:pt x="6861" y="3503"/>
                    <a:pt x="7163" y="3686"/>
                  </a:cubicBezTo>
                  <a:cubicBezTo>
                    <a:pt x="7476" y="3870"/>
                    <a:pt x="7789" y="4064"/>
                    <a:pt x="8102" y="4247"/>
                  </a:cubicBezTo>
                  <a:lnTo>
                    <a:pt x="9752" y="5250"/>
                  </a:lnTo>
                  <a:lnTo>
                    <a:pt x="10820" y="5886"/>
                  </a:lnTo>
                  <a:cubicBezTo>
                    <a:pt x="11101" y="6059"/>
                    <a:pt x="11381" y="6221"/>
                    <a:pt x="11662" y="6382"/>
                  </a:cubicBezTo>
                  <a:lnTo>
                    <a:pt x="12147" y="6663"/>
                  </a:lnTo>
                  <a:cubicBezTo>
                    <a:pt x="12204" y="6696"/>
                    <a:pt x="12261" y="6728"/>
                    <a:pt x="12295" y="6728"/>
                  </a:cubicBezTo>
                  <a:cubicBezTo>
                    <a:pt x="12306" y="6728"/>
                    <a:pt x="12314" y="6725"/>
                    <a:pt x="12319" y="6717"/>
                  </a:cubicBezTo>
                  <a:cubicBezTo>
                    <a:pt x="12319" y="6715"/>
                    <a:pt x="12320" y="6714"/>
                    <a:pt x="12323" y="6714"/>
                  </a:cubicBezTo>
                  <a:cubicBezTo>
                    <a:pt x="12332" y="6714"/>
                    <a:pt x="12356" y="6730"/>
                    <a:pt x="12374" y="6739"/>
                  </a:cubicBezTo>
                  <a:cubicBezTo>
                    <a:pt x="12441" y="6767"/>
                    <a:pt x="12482" y="6783"/>
                    <a:pt x="12502" y="6783"/>
                  </a:cubicBezTo>
                  <a:cubicBezTo>
                    <a:pt x="12519" y="6783"/>
                    <a:pt x="12518" y="6770"/>
                    <a:pt x="12503" y="6739"/>
                  </a:cubicBezTo>
                  <a:cubicBezTo>
                    <a:pt x="12492" y="6717"/>
                    <a:pt x="12492" y="6696"/>
                    <a:pt x="12503" y="6674"/>
                  </a:cubicBezTo>
                  <a:cubicBezTo>
                    <a:pt x="12513" y="6641"/>
                    <a:pt x="12470" y="6588"/>
                    <a:pt x="12341" y="6523"/>
                  </a:cubicBezTo>
                  <a:cubicBezTo>
                    <a:pt x="12136" y="6404"/>
                    <a:pt x="11921" y="6286"/>
                    <a:pt x="11715" y="6156"/>
                  </a:cubicBezTo>
                  <a:cubicBezTo>
                    <a:pt x="11456" y="6016"/>
                    <a:pt x="11209" y="5876"/>
                    <a:pt x="10960" y="5725"/>
                  </a:cubicBezTo>
                  <a:cubicBezTo>
                    <a:pt x="10787" y="5617"/>
                    <a:pt x="10615" y="5509"/>
                    <a:pt x="10442" y="5412"/>
                  </a:cubicBezTo>
                  <a:cubicBezTo>
                    <a:pt x="10313" y="5337"/>
                    <a:pt x="10183" y="5261"/>
                    <a:pt x="10044" y="5186"/>
                  </a:cubicBezTo>
                  <a:lnTo>
                    <a:pt x="9785" y="5023"/>
                  </a:lnTo>
                  <a:cubicBezTo>
                    <a:pt x="9763" y="5013"/>
                    <a:pt x="9742" y="5002"/>
                    <a:pt x="9730" y="4991"/>
                  </a:cubicBezTo>
                  <a:cubicBezTo>
                    <a:pt x="9698" y="4959"/>
                    <a:pt x="9655" y="4959"/>
                    <a:pt x="9612" y="4927"/>
                  </a:cubicBezTo>
                  <a:cubicBezTo>
                    <a:pt x="9526" y="4862"/>
                    <a:pt x="9418" y="4797"/>
                    <a:pt x="9310" y="4743"/>
                  </a:cubicBezTo>
                  <a:cubicBezTo>
                    <a:pt x="9213" y="4678"/>
                    <a:pt x="9126" y="4603"/>
                    <a:pt x="9018" y="4570"/>
                  </a:cubicBezTo>
                  <a:cubicBezTo>
                    <a:pt x="9008" y="4560"/>
                    <a:pt x="8987" y="4549"/>
                    <a:pt x="8965" y="4538"/>
                  </a:cubicBezTo>
                  <a:cubicBezTo>
                    <a:pt x="8846" y="4452"/>
                    <a:pt x="8728" y="4354"/>
                    <a:pt x="8577" y="4311"/>
                  </a:cubicBezTo>
                  <a:cubicBezTo>
                    <a:pt x="8565" y="4301"/>
                    <a:pt x="8544" y="4279"/>
                    <a:pt x="8522" y="4268"/>
                  </a:cubicBezTo>
                  <a:cubicBezTo>
                    <a:pt x="8479" y="4236"/>
                    <a:pt x="8447" y="4215"/>
                    <a:pt x="8404" y="4193"/>
                  </a:cubicBezTo>
                  <a:lnTo>
                    <a:pt x="8393" y="4193"/>
                  </a:lnTo>
                  <a:cubicBezTo>
                    <a:pt x="8386" y="4186"/>
                    <a:pt x="8383" y="4184"/>
                    <a:pt x="8384" y="4184"/>
                  </a:cubicBezTo>
                  <a:lnTo>
                    <a:pt x="8384" y="4184"/>
                  </a:lnTo>
                  <a:cubicBezTo>
                    <a:pt x="8384" y="4184"/>
                    <a:pt x="8397" y="4193"/>
                    <a:pt x="8404" y="4193"/>
                  </a:cubicBezTo>
                  <a:cubicBezTo>
                    <a:pt x="8382" y="4172"/>
                    <a:pt x="8361" y="4160"/>
                    <a:pt x="8328" y="4139"/>
                  </a:cubicBezTo>
                  <a:cubicBezTo>
                    <a:pt x="8199" y="4074"/>
                    <a:pt x="8069" y="3999"/>
                    <a:pt x="7940" y="3913"/>
                  </a:cubicBezTo>
                  <a:cubicBezTo>
                    <a:pt x="7897" y="3891"/>
                    <a:pt x="7865" y="3858"/>
                    <a:pt x="7810" y="3837"/>
                  </a:cubicBezTo>
                  <a:cubicBezTo>
                    <a:pt x="7724" y="3805"/>
                    <a:pt x="7638" y="3762"/>
                    <a:pt x="7563" y="3697"/>
                  </a:cubicBezTo>
                  <a:cubicBezTo>
                    <a:pt x="7530" y="3664"/>
                    <a:pt x="7476" y="3643"/>
                    <a:pt x="7433" y="3632"/>
                  </a:cubicBezTo>
                  <a:cubicBezTo>
                    <a:pt x="7400" y="3611"/>
                    <a:pt x="7357" y="3589"/>
                    <a:pt x="7336" y="3567"/>
                  </a:cubicBezTo>
                  <a:cubicBezTo>
                    <a:pt x="7282" y="3535"/>
                    <a:pt x="7228" y="3481"/>
                    <a:pt x="7153" y="3460"/>
                  </a:cubicBezTo>
                  <a:cubicBezTo>
                    <a:pt x="7153" y="3460"/>
                    <a:pt x="7142" y="3460"/>
                    <a:pt x="7131" y="3448"/>
                  </a:cubicBezTo>
                  <a:cubicBezTo>
                    <a:pt x="7120" y="3448"/>
                    <a:pt x="7131" y="3438"/>
                    <a:pt x="7120" y="3438"/>
                  </a:cubicBezTo>
                  <a:cubicBezTo>
                    <a:pt x="6969" y="3341"/>
                    <a:pt x="6808" y="3265"/>
                    <a:pt x="6645" y="3168"/>
                  </a:cubicBezTo>
                  <a:cubicBezTo>
                    <a:pt x="6538" y="3093"/>
                    <a:pt x="6386" y="3017"/>
                    <a:pt x="6257" y="2942"/>
                  </a:cubicBezTo>
                  <a:cubicBezTo>
                    <a:pt x="6009" y="2812"/>
                    <a:pt x="5761" y="2672"/>
                    <a:pt x="5513" y="2542"/>
                  </a:cubicBezTo>
                  <a:cubicBezTo>
                    <a:pt x="5114" y="2316"/>
                    <a:pt x="4715" y="2111"/>
                    <a:pt x="4315" y="1895"/>
                  </a:cubicBezTo>
                  <a:cubicBezTo>
                    <a:pt x="4089" y="1787"/>
                    <a:pt x="3874" y="1669"/>
                    <a:pt x="3658" y="1561"/>
                  </a:cubicBezTo>
                  <a:cubicBezTo>
                    <a:pt x="3388" y="1432"/>
                    <a:pt x="3129" y="1302"/>
                    <a:pt x="2860" y="1173"/>
                  </a:cubicBezTo>
                  <a:cubicBezTo>
                    <a:pt x="2676" y="1087"/>
                    <a:pt x="2493" y="1000"/>
                    <a:pt x="2299" y="924"/>
                  </a:cubicBezTo>
                  <a:lnTo>
                    <a:pt x="1878" y="730"/>
                  </a:lnTo>
                  <a:cubicBezTo>
                    <a:pt x="1727" y="665"/>
                    <a:pt x="1587" y="612"/>
                    <a:pt x="1436" y="547"/>
                  </a:cubicBezTo>
                  <a:cubicBezTo>
                    <a:pt x="1350" y="514"/>
                    <a:pt x="1242" y="482"/>
                    <a:pt x="1155" y="439"/>
                  </a:cubicBezTo>
                  <a:cubicBezTo>
                    <a:pt x="1069" y="385"/>
                    <a:pt x="983" y="353"/>
                    <a:pt x="885" y="320"/>
                  </a:cubicBezTo>
                  <a:cubicBezTo>
                    <a:pt x="767" y="277"/>
                    <a:pt x="659" y="224"/>
                    <a:pt x="551" y="180"/>
                  </a:cubicBezTo>
                  <a:cubicBezTo>
                    <a:pt x="422" y="116"/>
                    <a:pt x="292" y="73"/>
                    <a:pt x="152" y="18"/>
                  </a:cubicBezTo>
                  <a:cubicBezTo>
                    <a:pt x="114" y="6"/>
                    <a:pt x="91" y="0"/>
                    <a:pt x="7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8" name="Google Shape;888;p35"/>
            <p:cNvSpPr/>
            <p:nvPr/>
          </p:nvSpPr>
          <p:spPr>
            <a:xfrm>
              <a:off x="7373325" y="3115513"/>
              <a:ext cx="308400" cy="166875"/>
            </a:xfrm>
            <a:custGeom>
              <a:avLst/>
              <a:gdLst/>
              <a:ahLst/>
              <a:cxnLst/>
              <a:rect l="l" t="t" r="r" b="b"/>
              <a:pathLst>
                <a:path w="12336" h="6675" extrusionOk="0">
                  <a:moveTo>
                    <a:pt x="8158" y="4292"/>
                  </a:moveTo>
                  <a:cubicBezTo>
                    <a:pt x="8160" y="4292"/>
                    <a:pt x="8168" y="4296"/>
                    <a:pt x="8174" y="4302"/>
                  </a:cubicBezTo>
                  <a:lnTo>
                    <a:pt x="8174" y="4302"/>
                  </a:lnTo>
                  <a:cubicBezTo>
                    <a:pt x="8171" y="4305"/>
                    <a:pt x="8166" y="4305"/>
                    <a:pt x="8166" y="4305"/>
                  </a:cubicBezTo>
                  <a:cubicBezTo>
                    <a:pt x="8157" y="4295"/>
                    <a:pt x="8155" y="4292"/>
                    <a:pt x="8158" y="4292"/>
                  </a:cubicBezTo>
                  <a:close/>
                  <a:moveTo>
                    <a:pt x="44" y="0"/>
                  </a:moveTo>
                  <a:cubicBezTo>
                    <a:pt x="1" y="11"/>
                    <a:pt x="54" y="76"/>
                    <a:pt x="162" y="141"/>
                  </a:cubicBezTo>
                  <a:cubicBezTo>
                    <a:pt x="205" y="162"/>
                    <a:pt x="248" y="184"/>
                    <a:pt x="270" y="206"/>
                  </a:cubicBezTo>
                  <a:cubicBezTo>
                    <a:pt x="238" y="194"/>
                    <a:pt x="195" y="173"/>
                    <a:pt x="152" y="151"/>
                  </a:cubicBezTo>
                  <a:cubicBezTo>
                    <a:pt x="110" y="135"/>
                    <a:pt x="62" y="112"/>
                    <a:pt x="33" y="112"/>
                  </a:cubicBezTo>
                  <a:cubicBezTo>
                    <a:pt x="24" y="112"/>
                    <a:pt x="16" y="114"/>
                    <a:pt x="11" y="119"/>
                  </a:cubicBezTo>
                  <a:cubicBezTo>
                    <a:pt x="1" y="130"/>
                    <a:pt x="22" y="162"/>
                    <a:pt x="65" y="194"/>
                  </a:cubicBezTo>
                  <a:cubicBezTo>
                    <a:pt x="97" y="227"/>
                    <a:pt x="130" y="237"/>
                    <a:pt x="173" y="259"/>
                  </a:cubicBezTo>
                  <a:cubicBezTo>
                    <a:pt x="227" y="292"/>
                    <a:pt x="292" y="324"/>
                    <a:pt x="335" y="367"/>
                  </a:cubicBezTo>
                  <a:cubicBezTo>
                    <a:pt x="368" y="388"/>
                    <a:pt x="411" y="410"/>
                    <a:pt x="454" y="432"/>
                  </a:cubicBezTo>
                  <a:cubicBezTo>
                    <a:pt x="594" y="508"/>
                    <a:pt x="734" y="572"/>
                    <a:pt x="874" y="659"/>
                  </a:cubicBezTo>
                  <a:cubicBezTo>
                    <a:pt x="1187" y="820"/>
                    <a:pt x="1500" y="971"/>
                    <a:pt x="1813" y="1144"/>
                  </a:cubicBezTo>
                  <a:cubicBezTo>
                    <a:pt x="1986" y="1241"/>
                    <a:pt x="2180" y="1338"/>
                    <a:pt x="2352" y="1435"/>
                  </a:cubicBezTo>
                  <a:cubicBezTo>
                    <a:pt x="2546" y="1532"/>
                    <a:pt x="2751" y="1640"/>
                    <a:pt x="2945" y="1737"/>
                  </a:cubicBezTo>
                  <a:cubicBezTo>
                    <a:pt x="3031" y="1791"/>
                    <a:pt x="3129" y="1834"/>
                    <a:pt x="3215" y="1877"/>
                  </a:cubicBezTo>
                  <a:cubicBezTo>
                    <a:pt x="3377" y="1985"/>
                    <a:pt x="3571" y="2061"/>
                    <a:pt x="3743" y="2169"/>
                  </a:cubicBezTo>
                  <a:cubicBezTo>
                    <a:pt x="3981" y="2298"/>
                    <a:pt x="4240" y="2416"/>
                    <a:pt x="4488" y="2557"/>
                  </a:cubicBezTo>
                  <a:cubicBezTo>
                    <a:pt x="4661" y="2654"/>
                    <a:pt x="4855" y="2740"/>
                    <a:pt x="5027" y="2848"/>
                  </a:cubicBezTo>
                  <a:cubicBezTo>
                    <a:pt x="5361" y="3020"/>
                    <a:pt x="5696" y="3183"/>
                    <a:pt x="6020" y="3366"/>
                  </a:cubicBezTo>
                  <a:cubicBezTo>
                    <a:pt x="6322" y="3528"/>
                    <a:pt x="6634" y="3689"/>
                    <a:pt x="6936" y="3862"/>
                  </a:cubicBezTo>
                  <a:cubicBezTo>
                    <a:pt x="7249" y="4034"/>
                    <a:pt x="7562" y="4197"/>
                    <a:pt x="7885" y="4369"/>
                  </a:cubicBezTo>
                  <a:cubicBezTo>
                    <a:pt x="8436" y="4682"/>
                    <a:pt x="8997" y="4984"/>
                    <a:pt x="9547" y="5286"/>
                  </a:cubicBezTo>
                  <a:cubicBezTo>
                    <a:pt x="9913" y="5480"/>
                    <a:pt x="10270" y="5674"/>
                    <a:pt x="10625" y="5868"/>
                  </a:cubicBezTo>
                  <a:cubicBezTo>
                    <a:pt x="10906" y="6019"/>
                    <a:pt x="11186" y="6160"/>
                    <a:pt x="11467" y="6311"/>
                  </a:cubicBezTo>
                  <a:cubicBezTo>
                    <a:pt x="11639" y="6397"/>
                    <a:pt x="11801" y="6483"/>
                    <a:pt x="11963" y="6570"/>
                  </a:cubicBezTo>
                  <a:cubicBezTo>
                    <a:pt x="12022" y="6603"/>
                    <a:pt x="12081" y="6630"/>
                    <a:pt x="12114" y="6630"/>
                  </a:cubicBezTo>
                  <a:cubicBezTo>
                    <a:pt x="12123" y="6630"/>
                    <a:pt x="12131" y="6628"/>
                    <a:pt x="12135" y="6623"/>
                  </a:cubicBezTo>
                  <a:cubicBezTo>
                    <a:pt x="12135" y="6620"/>
                    <a:pt x="12138" y="6619"/>
                    <a:pt x="12143" y="6619"/>
                  </a:cubicBezTo>
                  <a:cubicBezTo>
                    <a:pt x="12154" y="6619"/>
                    <a:pt x="12174" y="6626"/>
                    <a:pt x="12190" y="6634"/>
                  </a:cubicBezTo>
                  <a:cubicBezTo>
                    <a:pt x="12255" y="6661"/>
                    <a:pt x="12295" y="6675"/>
                    <a:pt x="12315" y="6675"/>
                  </a:cubicBezTo>
                  <a:cubicBezTo>
                    <a:pt x="12335" y="6675"/>
                    <a:pt x="12335" y="6661"/>
                    <a:pt x="12319" y="6634"/>
                  </a:cubicBezTo>
                  <a:cubicBezTo>
                    <a:pt x="12308" y="6602"/>
                    <a:pt x="12308" y="6580"/>
                    <a:pt x="12308" y="6570"/>
                  </a:cubicBezTo>
                  <a:cubicBezTo>
                    <a:pt x="12330" y="6527"/>
                    <a:pt x="12276" y="6483"/>
                    <a:pt x="12147" y="6419"/>
                  </a:cubicBezTo>
                  <a:cubicBezTo>
                    <a:pt x="11941" y="6311"/>
                    <a:pt x="11726" y="6203"/>
                    <a:pt x="11521" y="6095"/>
                  </a:cubicBezTo>
                  <a:cubicBezTo>
                    <a:pt x="11262" y="5966"/>
                    <a:pt x="11014" y="5825"/>
                    <a:pt x="10755" y="5685"/>
                  </a:cubicBezTo>
                  <a:cubicBezTo>
                    <a:pt x="10582" y="5599"/>
                    <a:pt x="10410" y="5501"/>
                    <a:pt x="10237" y="5405"/>
                  </a:cubicBezTo>
                  <a:cubicBezTo>
                    <a:pt x="10097" y="5340"/>
                    <a:pt x="9968" y="5264"/>
                    <a:pt x="9838" y="5199"/>
                  </a:cubicBezTo>
                  <a:cubicBezTo>
                    <a:pt x="9752" y="5156"/>
                    <a:pt x="9654" y="5113"/>
                    <a:pt x="9579" y="5060"/>
                  </a:cubicBezTo>
                  <a:lnTo>
                    <a:pt x="9515" y="5027"/>
                  </a:lnTo>
                  <a:cubicBezTo>
                    <a:pt x="9482" y="4995"/>
                    <a:pt x="9439" y="4995"/>
                    <a:pt x="9407" y="4973"/>
                  </a:cubicBezTo>
                  <a:cubicBezTo>
                    <a:pt x="9309" y="4909"/>
                    <a:pt x="9201" y="4854"/>
                    <a:pt x="9094" y="4801"/>
                  </a:cubicBezTo>
                  <a:cubicBezTo>
                    <a:pt x="8997" y="4746"/>
                    <a:pt x="8911" y="4671"/>
                    <a:pt x="8803" y="4638"/>
                  </a:cubicBezTo>
                  <a:cubicBezTo>
                    <a:pt x="8792" y="4638"/>
                    <a:pt x="8770" y="4617"/>
                    <a:pt x="8748" y="4607"/>
                  </a:cubicBezTo>
                  <a:cubicBezTo>
                    <a:pt x="8619" y="4542"/>
                    <a:pt x="8501" y="4444"/>
                    <a:pt x="8360" y="4401"/>
                  </a:cubicBezTo>
                  <a:cubicBezTo>
                    <a:pt x="8350" y="4401"/>
                    <a:pt x="8317" y="4380"/>
                    <a:pt x="8295" y="4369"/>
                  </a:cubicBezTo>
                  <a:cubicBezTo>
                    <a:pt x="8252" y="4348"/>
                    <a:pt x="8220" y="4315"/>
                    <a:pt x="8177" y="4293"/>
                  </a:cubicBezTo>
                  <a:cubicBezTo>
                    <a:pt x="8177" y="4297"/>
                    <a:pt x="8176" y="4300"/>
                    <a:pt x="8174" y="4301"/>
                  </a:cubicBezTo>
                  <a:lnTo>
                    <a:pt x="8174" y="4301"/>
                  </a:lnTo>
                  <a:cubicBezTo>
                    <a:pt x="8153" y="4282"/>
                    <a:pt x="8132" y="4271"/>
                    <a:pt x="8101" y="4250"/>
                  </a:cubicBezTo>
                  <a:cubicBezTo>
                    <a:pt x="7972" y="4197"/>
                    <a:pt x="7842" y="4121"/>
                    <a:pt x="7713" y="4046"/>
                  </a:cubicBezTo>
                  <a:lnTo>
                    <a:pt x="7583" y="3981"/>
                  </a:lnTo>
                  <a:cubicBezTo>
                    <a:pt x="7497" y="3948"/>
                    <a:pt x="7411" y="3916"/>
                    <a:pt x="7325" y="3851"/>
                  </a:cubicBezTo>
                  <a:cubicBezTo>
                    <a:pt x="7303" y="3819"/>
                    <a:pt x="7238" y="3797"/>
                    <a:pt x="7195" y="3787"/>
                  </a:cubicBezTo>
                  <a:lnTo>
                    <a:pt x="7206" y="3787"/>
                  </a:lnTo>
                  <a:cubicBezTo>
                    <a:pt x="7163" y="3765"/>
                    <a:pt x="7120" y="3754"/>
                    <a:pt x="7109" y="3722"/>
                  </a:cubicBezTo>
                  <a:lnTo>
                    <a:pt x="7109" y="3732"/>
                  </a:lnTo>
                  <a:cubicBezTo>
                    <a:pt x="7044" y="3700"/>
                    <a:pt x="6991" y="3657"/>
                    <a:pt x="6926" y="3636"/>
                  </a:cubicBezTo>
                  <a:cubicBezTo>
                    <a:pt x="6915" y="3636"/>
                    <a:pt x="6915" y="3636"/>
                    <a:pt x="6893" y="3625"/>
                  </a:cubicBezTo>
                  <a:lnTo>
                    <a:pt x="6893" y="3614"/>
                  </a:lnTo>
                  <a:cubicBezTo>
                    <a:pt x="6742" y="3517"/>
                    <a:pt x="6581" y="3452"/>
                    <a:pt x="6418" y="3355"/>
                  </a:cubicBezTo>
                  <a:cubicBezTo>
                    <a:pt x="6300" y="3291"/>
                    <a:pt x="6160" y="3215"/>
                    <a:pt x="6020" y="3150"/>
                  </a:cubicBezTo>
                  <a:cubicBezTo>
                    <a:pt x="5771" y="3032"/>
                    <a:pt x="5534" y="2902"/>
                    <a:pt x="5286" y="2773"/>
                  </a:cubicBezTo>
                  <a:cubicBezTo>
                    <a:pt x="4898" y="2557"/>
                    <a:pt x="4498" y="2352"/>
                    <a:pt x="4100" y="2147"/>
                  </a:cubicBezTo>
                  <a:cubicBezTo>
                    <a:pt x="3894" y="2028"/>
                    <a:pt x="3668" y="1920"/>
                    <a:pt x="3463" y="1802"/>
                  </a:cubicBezTo>
                  <a:cubicBezTo>
                    <a:pt x="3204" y="1661"/>
                    <a:pt x="2945" y="1532"/>
                    <a:pt x="2697" y="1392"/>
                  </a:cubicBezTo>
                  <a:cubicBezTo>
                    <a:pt x="2525" y="1295"/>
                    <a:pt x="2341" y="1208"/>
                    <a:pt x="2168" y="1122"/>
                  </a:cubicBezTo>
                  <a:cubicBezTo>
                    <a:pt x="1888" y="971"/>
                    <a:pt x="1619" y="820"/>
                    <a:pt x="1349" y="691"/>
                  </a:cubicBezTo>
                  <a:cubicBezTo>
                    <a:pt x="1262" y="647"/>
                    <a:pt x="1166" y="604"/>
                    <a:pt x="1079" y="551"/>
                  </a:cubicBezTo>
                  <a:cubicBezTo>
                    <a:pt x="1004" y="496"/>
                    <a:pt x="917" y="453"/>
                    <a:pt x="831" y="410"/>
                  </a:cubicBezTo>
                  <a:cubicBezTo>
                    <a:pt x="723" y="357"/>
                    <a:pt x="615" y="292"/>
                    <a:pt x="519" y="227"/>
                  </a:cubicBezTo>
                  <a:cubicBezTo>
                    <a:pt x="399" y="162"/>
                    <a:pt x="281" y="98"/>
                    <a:pt x="152" y="33"/>
                  </a:cubicBezTo>
                  <a:cubicBezTo>
                    <a:pt x="97" y="0"/>
                    <a:pt x="65" y="0"/>
                    <a:pt x="4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9" name="Google Shape;889;p35"/>
            <p:cNvSpPr/>
            <p:nvPr/>
          </p:nvSpPr>
          <p:spPr>
            <a:xfrm>
              <a:off x="7305100" y="3232013"/>
              <a:ext cx="309200" cy="154475"/>
            </a:xfrm>
            <a:custGeom>
              <a:avLst/>
              <a:gdLst/>
              <a:ahLst/>
              <a:cxnLst/>
              <a:rect l="l" t="t" r="r" b="b"/>
              <a:pathLst>
                <a:path w="12368" h="6179" extrusionOk="0">
                  <a:moveTo>
                    <a:pt x="43" y="0"/>
                  </a:moveTo>
                  <a:cubicBezTo>
                    <a:pt x="0" y="22"/>
                    <a:pt x="55" y="76"/>
                    <a:pt x="163" y="129"/>
                  </a:cubicBezTo>
                  <a:cubicBezTo>
                    <a:pt x="206" y="141"/>
                    <a:pt x="249" y="162"/>
                    <a:pt x="281" y="184"/>
                  </a:cubicBezTo>
                  <a:cubicBezTo>
                    <a:pt x="249" y="173"/>
                    <a:pt x="206" y="162"/>
                    <a:pt x="163" y="141"/>
                  </a:cubicBezTo>
                  <a:cubicBezTo>
                    <a:pt x="117" y="125"/>
                    <a:pt x="71" y="110"/>
                    <a:pt x="44" y="110"/>
                  </a:cubicBezTo>
                  <a:cubicBezTo>
                    <a:pt x="33" y="110"/>
                    <a:pt x="25" y="113"/>
                    <a:pt x="22" y="119"/>
                  </a:cubicBezTo>
                  <a:cubicBezTo>
                    <a:pt x="0" y="129"/>
                    <a:pt x="33" y="162"/>
                    <a:pt x="76" y="194"/>
                  </a:cubicBezTo>
                  <a:cubicBezTo>
                    <a:pt x="108" y="216"/>
                    <a:pt x="141" y="237"/>
                    <a:pt x="184" y="249"/>
                  </a:cubicBezTo>
                  <a:cubicBezTo>
                    <a:pt x="249" y="270"/>
                    <a:pt x="302" y="302"/>
                    <a:pt x="357" y="335"/>
                  </a:cubicBezTo>
                  <a:cubicBezTo>
                    <a:pt x="389" y="356"/>
                    <a:pt x="432" y="378"/>
                    <a:pt x="475" y="388"/>
                  </a:cubicBezTo>
                  <a:cubicBezTo>
                    <a:pt x="616" y="443"/>
                    <a:pt x="767" y="507"/>
                    <a:pt x="906" y="572"/>
                  </a:cubicBezTo>
                  <a:cubicBezTo>
                    <a:pt x="1230" y="712"/>
                    <a:pt x="1554" y="831"/>
                    <a:pt x="1867" y="982"/>
                  </a:cubicBezTo>
                  <a:cubicBezTo>
                    <a:pt x="2050" y="1057"/>
                    <a:pt x="2244" y="1143"/>
                    <a:pt x="2428" y="1219"/>
                  </a:cubicBezTo>
                  <a:cubicBezTo>
                    <a:pt x="2622" y="1306"/>
                    <a:pt x="2826" y="1392"/>
                    <a:pt x="3021" y="1478"/>
                  </a:cubicBezTo>
                  <a:cubicBezTo>
                    <a:pt x="3118" y="1521"/>
                    <a:pt x="3204" y="1565"/>
                    <a:pt x="3301" y="1596"/>
                  </a:cubicBezTo>
                  <a:cubicBezTo>
                    <a:pt x="3474" y="1704"/>
                    <a:pt x="3657" y="1759"/>
                    <a:pt x="3840" y="1855"/>
                  </a:cubicBezTo>
                  <a:cubicBezTo>
                    <a:pt x="4078" y="1974"/>
                    <a:pt x="4337" y="2071"/>
                    <a:pt x="4595" y="2201"/>
                  </a:cubicBezTo>
                  <a:cubicBezTo>
                    <a:pt x="4768" y="2287"/>
                    <a:pt x="4952" y="2373"/>
                    <a:pt x="5135" y="2459"/>
                  </a:cubicBezTo>
                  <a:cubicBezTo>
                    <a:pt x="5470" y="2622"/>
                    <a:pt x="5804" y="2773"/>
                    <a:pt x="6138" y="2934"/>
                  </a:cubicBezTo>
                  <a:lnTo>
                    <a:pt x="7044" y="3387"/>
                  </a:lnTo>
                  <a:cubicBezTo>
                    <a:pt x="7357" y="3560"/>
                    <a:pt x="7680" y="3711"/>
                    <a:pt x="7994" y="3883"/>
                  </a:cubicBezTo>
                  <a:cubicBezTo>
                    <a:pt x="8543" y="4175"/>
                    <a:pt x="9094" y="4466"/>
                    <a:pt x="9644" y="4768"/>
                  </a:cubicBezTo>
                  <a:cubicBezTo>
                    <a:pt x="10000" y="4962"/>
                    <a:pt x="10345" y="5146"/>
                    <a:pt x="10701" y="5350"/>
                  </a:cubicBezTo>
                  <a:cubicBezTo>
                    <a:pt x="10971" y="5501"/>
                    <a:pt x="11251" y="5652"/>
                    <a:pt x="11521" y="5803"/>
                  </a:cubicBezTo>
                  <a:lnTo>
                    <a:pt x="12006" y="6062"/>
                  </a:lnTo>
                  <a:cubicBezTo>
                    <a:pt x="12063" y="6095"/>
                    <a:pt x="12114" y="6128"/>
                    <a:pt x="12145" y="6128"/>
                  </a:cubicBezTo>
                  <a:cubicBezTo>
                    <a:pt x="12155" y="6128"/>
                    <a:pt x="12163" y="6124"/>
                    <a:pt x="12168" y="6117"/>
                  </a:cubicBezTo>
                  <a:cubicBezTo>
                    <a:pt x="12170" y="6114"/>
                    <a:pt x="12173" y="6113"/>
                    <a:pt x="12176" y="6113"/>
                  </a:cubicBezTo>
                  <a:cubicBezTo>
                    <a:pt x="12188" y="6113"/>
                    <a:pt x="12207" y="6129"/>
                    <a:pt x="12232" y="6138"/>
                  </a:cubicBezTo>
                  <a:cubicBezTo>
                    <a:pt x="12292" y="6165"/>
                    <a:pt x="12330" y="6178"/>
                    <a:pt x="12349" y="6178"/>
                  </a:cubicBezTo>
                  <a:cubicBezTo>
                    <a:pt x="12368" y="6178"/>
                    <a:pt x="12368" y="6165"/>
                    <a:pt x="12352" y="6138"/>
                  </a:cubicBezTo>
                  <a:cubicBezTo>
                    <a:pt x="12340" y="6105"/>
                    <a:pt x="12340" y="6084"/>
                    <a:pt x="12352" y="6073"/>
                  </a:cubicBezTo>
                  <a:cubicBezTo>
                    <a:pt x="12362" y="6030"/>
                    <a:pt x="12319" y="5987"/>
                    <a:pt x="12189" y="5922"/>
                  </a:cubicBezTo>
                  <a:cubicBezTo>
                    <a:pt x="11985" y="5803"/>
                    <a:pt x="11779" y="5695"/>
                    <a:pt x="11575" y="5588"/>
                  </a:cubicBezTo>
                  <a:cubicBezTo>
                    <a:pt x="11326" y="5448"/>
                    <a:pt x="11079" y="5318"/>
                    <a:pt x="10830" y="5178"/>
                  </a:cubicBezTo>
                  <a:cubicBezTo>
                    <a:pt x="10669" y="5081"/>
                    <a:pt x="10485" y="4984"/>
                    <a:pt x="10312" y="4887"/>
                  </a:cubicBezTo>
                  <a:cubicBezTo>
                    <a:pt x="10183" y="4822"/>
                    <a:pt x="10065" y="4746"/>
                    <a:pt x="9924" y="4682"/>
                  </a:cubicBezTo>
                  <a:cubicBezTo>
                    <a:pt x="9838" y="4638"/>
                    <a:pt x="9752" y="4595"/>
                    <a:pt x="9665" y="4542"/>
                  </a:cubicBezTo>
                  <a:cubicBezTo>
                    <a:pt x="9644" y="4530"/>
                    <a:pt x="9633" y="4520"/>
                    <a:pt x="9612" y="4509"/>
                  </a:cubicBezTo>
                  <a:cubicBezTo>
                    <a:pt x="9579" y="4477"/>
                    <a:pt x="9536" y="4477"/>
                    <a:pt x="9493" y="4455"/>
                  </a:cubicBezTo>
                  <a:cubicBezTo>
                    <a:pt x="9406" y="4391"/>
                    <a:pt x="9298" y="4336"/>
                    <a:pt x="9191" y="4283"/>
                  </a:cubicBezTo>
                  <a:cubicBezTo>
                    <a:pt x="9094" y="4228"/>
                    <a:pt x="9008" y="4164"/>
                    <a:pt x="8900" y="4132"/>
                  </a:cubicBezTo>
                  <a:cubicBezTo>
                    <a:pt x="8889" y="4132"/>
                    <a:pt x="8867" y="4110"/>
                    <a:pt x="8857" y="4099"/>
                  </a:cubicBezTo>
                  <a:cubicBezTo>
                    <a:pt x="8727" y="4034"/>
                    <a:pt x="8608" y="3938"/>
                    <a:pt x="8468" y="3905"/>
                  </a:cubicBezTo>
                  <a:cubicBezTo>
                    <a:pt x="8447" y="3895"/>
                    <a:pt x="8425" y="3883"/>
                    <a:pt x="8404" y="3862"/>
                  </a:cubicBezTo>
                  <a:cubicBezTo>
                    <a:pt x="8360" y="3840"/>
                    <a:pt x="8328" y="3819"/>
                    <a:pt x="8285" y="3797"/>
                  </a:cubicBezTo>
                  <a:lnTo>
                    <a:pt x="8274" y="3808"/>
                  </a:lnTo>
                  <a:cubicBezTo>
                    <a:pt x="8263" y="3797"/>
                    <a:pt x="8263" y="3795"/>
                    <a:pt x="8268" y="3795"/>
                  </a:cubicBezTo>
                  <a:cubicBezTo>
                    <a:pt x="8272" y="3795"/>
                    <a:pt x="8279" y="3797"/>
                    <a:pt x="8285" y="3797"/>
                  </a:cubicBezTo>
                  <a:cubicBezTo>
                    <a:pt x="8263" y="3787"/>
                    <a:pt x="8241" y="3775"/>
                    <a:pt x="8209" y="3754"/>
                  </a:cubicBezTo>
                  <a:cubicBezTo>
                    <a:pt x="8080" y="3700"/>
                    <a:pt x="7951" y="3624"/>
                    <a:pt x="7821" y="3560"/>
                  </a:cubicBezTo>
                  <a:cubicBezTo>
                    <a:pt x="7778" y="3538"/>
                    <a:pt x="7745" y="3517"/>
                    <a:pt x="7692" y="3495"/>
                  </a:cubicBezTo>
                  <a:cubicBezTo>
                    <a:pt x="7605" y="3463"/>
                    <a:pt x="7519" y="3430"/>
                    <a:pt x="7443" y="3366"/>
                  </a:cubicBezTo>
                  <a:cubicBezTo>
                    <a:pt x="7411" y="3344"/>
                    <a:pt x="7346" y="3322"/>
                    <a:pt x="7303" y="3312"/>
                  </a:cubicBezTo>
                  <a:lnTo>
                    <a:pt x="7314" y="3312"/>
                  </a:lnTo>
                  <a:cubicBezTo>
                    <a:pt x="7271" y="3301"/>
                    <a:pt x="7239" y="3279"/>
                    <a:pt x="7217" y="3258"/>
                  </a:cubicBezTo>
                  <a:cubicBezTo>
                    <a:pt x="7152" y="3226"/>
                    <a:pt x="7098" y="3183"/>
                    <a:pt x="7033" y="3161"/>
                  </a:cubicBezTo>
                  <a:cubicBezTo>
                    <a:pt x="7026" y="3161"/>
                    <a:pt x="7024" y="3166"/>
                    <a:pt x="7017" y="3166"/>
                  </a:cubicBezTo>
                  <a:cubicBezTo>
                    <a:pt x="7013" y="3166"/>
                    <a:pt x="7009" y="3164"/>
                    <a:pt x="7001" y="3161"/>
                  </a:cubicBezTo>
                  <a:lnTo>
                    <a:pt x="7001" y="3150"/>
                  </a:lnTo>
                  <a:cubicBezTo>
                    <a:pt x="6850" y="3063"/>
                    <a:pt x="6688" y="2999"/>
                    <a:pt x="6527" y="2912"/>
                  </a:cubicBezTo>
                  <a:cubicBezTo>
                    <a:pt x="6408" y="2848"/>
                    <a:pt x="6268" y="2783"/>
                    <a:pt x="6127" y="2718"/>
                  </a:cubicBezTo>
                  <a:cubicBezTo>
                    <a:pt x="5880" y="2610"/>
                    <a:pt x="5631" y="2492"/>
                    <a:pt x="5383" y="2373"/>
                  </a:cubicBezTo>
                  <a:lnTo>
                    <a:pt x="4186" y="1812"/>
                  </a:lnTo>
                  <a:cubicBezTo>
                    <a:pt x="3970" y="1716"/>
                    <a:pt x="3754" y="1608"/>
                    <a:pt x="3538" y="1510"/>
                  </a:cubicBezTo>
                  <a:cubicBezTo>
                    <a:pt x="3279" y="1392"/>
                    <a:pt x="3021" y="1284"/>
                    <a:pt x="2762" y="1165"/>
                  </a:cubicBezTo>
                  <a:cubicBezTo>
                    <a:pt x="2579" y="1079"/>
                    <a:pt x="2395" y="1004"/>
                    <a:pt x="2212" y="928"/>
                  </a:cubicBezTo>
                  <a:cubicBezTo>
                    <a:pt x="1932" y="798"/>
                    <a:pt x="1661" y="680"/>
                    <a:pt x="1371" y="561"/>
                  </a:cubicBezTo>
                  <a:cubicBezTo>
                    <a:pt x="1284" y="529"/>
                    <a:pt x="1187" y="496"/>
                    <a:pt x="1112" y="453"/>
                  </a:cubicBezTo>
                  <a:cubicBezTo>
                    <a:pt x="1025" y="400"/>
                    <a:pt x="939" y="367"/>
                    <a:pt x="842" y="335"/>
                  </a:cubicBezTo>
                  <a:cubicBezTo>
                    <a:pt x="734" y="292"/>
                    <a:pt x="626" y="237"/>
                    <a:pt x="518" y="184"/>
                  </a:cubicBezTo>
                  <a:cubicBezTo>
                    <a:pt x="400" y="119"/>
                    <a:pt x="270" y="76"/>
                    <a:pt x="151" y="22"/>
                  </a:cubicBezTo>
                  <a:cubicBezTo>
                    <a:pt x="87" y="0"/>
                    <a:pt x="55"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0" name="Google Shape;890;p35"/>
            <p:cNvSpPr/>
            <p:nvPr/>
          </p:nvSpPr>
          <p:spPr>
            <a:xfrm>
              <a:off x="7564725" y="2934988"/>
              <a:ext cx="308575" cy="522075"/>
            </a:xfrm>
            <a:custGeom>
              <a:avLst/>
              <a:gdLst/>
              <a:ahLst/>
              <a:cxnLst/>
              <a:rect l="l" t="t" r="r" b="b"/>
              <a:pathLst>
                <a:path w="12343" h="20883" extrusionOk="0">
                  <a:moveTo>
                    <a:pt x="12320" y="1"/>
                  </a:moveTo>
                  <a:cubicBezTo>
                    <a:pt x="12312" y="1"/>
                    <a:pt x="12298" y="10"/>
                    <a:pt x="12279" y="27"/>
                  </a:cubicBezTo>
                  <a:cubicBezTo>
                    <a:pt x="12246" y="51"/>
                    <a:pt x="12226" y="63"/>
                    <a:pt x="12213" y="63"/>
                  </a:cubicBezTo>
                  <a:cubicBezTo>
                    <a:pt x="12209" y="63"/>
                    <a:pt x="12206" y="62"/>
                    <a:pt x="12203" y="59"/>
                  </a:cubicBezTo>
                  <a:cubicBezTo>
                    <a:pt x="12200" y="58"/>
                    <a:pt x="12198" y="58"/>
                    <a:pt x="12196" y="58"/>
                  </a:cubicBezTo>
                  <a:cubicBezTo>
                    <a:pt x="12153" y="58"/>
                    <a:pt x="12089" y="147"/>
                    <a:pt x="11977" y="361"/>
                  </a:cubicBezTo>
                  <a:cubicBezTo>
                    <a:pt x="11793" y="728"/>
                    <a:pt x="11599" y="1094"/>
                    <a:pt x="11416" y="1461"/>
                  </a:cubicBezTo>
                  <a:cubicBezTo>
                    <a:pt x="11189" y="1904"/>
                    <a:pt x="10963" y="2346"/>
                    <a:pt x="10725" y="2777"/>
                  </a:cubicBezTo>
                  <a:cubicBezTo>
                    <a:pt x="10563" y="3079"/>
                    <a:pt x="10402" y="3392"/>
                    <a:pt x="10240" y="3694"/>
                  </a:cubicBezTo>
                  <a:cubicBezTo>
                    <a:pt x="10121" y="3920"/>
                    <a:pt x="10002" y="4158"/>
                    <a:pt x="9884" y="4385"/>
                  </a:cubicBezTo>
                  <a:cubicBezTo>
                    <a:pt x="9808" y="4536"/>
                    <a:pt x="9722" y="4697"/>
                    <a:pt x="9635" y="4838"/>
                  </a:cubicBezTo>
                  <a:cubicBezTo>
                    <a:pt x="9625" y="4881"/>
                    <a:pt x="9604" y="4913"/>
                    <a:pt x="9582" y="4946"/>
                  </a:cubicBezTo>
                  <a:cubicBezTo>
                    <a:pt x="9539" y="5010"/>
                    <a:pt x="9528" y="5064"/>
                    <a:pt x="9484" y="5140"/>
                  </a:cubicBezTo>
                  <a:cubicBezTo>
                    <a:pt x="9388" y="5312"/>
                    <a:pt x="9290" y="5495"/>
                    <a:pt x="9194" y="5668"/>
                  </a:cubicBezTo>
                  <a:cubicBezTo>
                    <a:pt x="9096" y="5840"/>
                    <a:pt x="8988" y="6013"/>
                    <a:pt x="8924" y="6186"/>
                  </a:cubicBezTo>
                  <a:cubicBezTo>
                    <a:pt x="8913" y="6207"/>
                    <a:pt x="8892" y="6240"/>
                    <a:pt x="8870" y="6272"/>
                  </a:cubicBezTo>
                  <a:cubicBezTo>
                    <a:pt x="8751" y="6499"/>
                    <a:pt x="8600" y="6715"/>
                    <a:pt x="8514" y="6952"/>
                  </a:cubicBezTo>
                  <a:cubicBezTo>
                    <a:pt x="8503" y="6973"/>
                    <a:pt x="8471" y="7027"/>
                    <a:pt x="8449" y="7060"/>
                  </a:cubicBezTo>
                  <a:cubicBezTo>
                    <a:pt x="8406" y="7135"/>
                    <a:pt x="8363" y="7189"/>
                    <a:pt x="8331" y="7264"/>
                  </a:cubicBezTo>
                  <a:lnTo>
                    <a:pt x="8331" y="7286"/>
                  </a:lnTo>
                  <a:cubicBezTo>
                    <a:pt x="8321" y="7299"/>
                    <a:pt x="8317" y="7304"/>
                    <a:pt x="8316" y="7304"/>
                  </a:cubicBezTo>
                  <a:cubicBezTo>
                    <a:pt x="8315" y="7304"/>
                    <a:pt x="8331" y="7279"/>
                    <a:pt x="8331" y="7264"/>
                  </a:cubicBezTo>
                  <a:lnTo>
                    <a:pt x="8331" y="7264"/>
                  </a:lnTo>
                  <a:cubicBezTo>
                    <a:pt x="8309" y="7297"/>
                    <a:pt x="8288" y="7340"/>
                    <a:pt x="8255" y="7394"/>
                  </a:cubicBezTo>
                  <a:cubicBezTo>
                    <a:pt x="8147" y="7621"/>
                    <a:pt x="8017" y="7847"/>
                    <a:pt x="7899" y="8074"/>
                  </a:cubicBezTo>
                  <a:cubicBezTo>
                    <a:pt x="7856" y="8149"/>
                    <a:pt x="7813" y="8214"/>
                    <a:pt x="7770" y="8300"/>
                  </a:cubicBezTo>
                  <a:cubicBezTo>
                    <a:pt x="7705" y="8440"/>
                    <a:pt x="7640" y="8580"/>
                    <a:pt x="7533" y="8731"/>
                  </a:cubicBezTo>
                  <a:cubicBezTo>
                    <a:pt x="7500" y="8786"/>
                    <a:pt x="7446" y="8882"/>
                    <a:pt x="7425" y="8958"/>
                  </a:cubicBezTo>
                  <a:lnTo>
                    <a:pt x="7425" y="8947"/>
                  </a:lnTo>
                  <a:cubicBezTo>
                    <a:pt x="7392" y="9012"/>
                    <a:pt x="7360" y="9088"/>
                    <a:pt x="7317" y="9120"/>
                  </a:cubicBezTo>
                  <a:lnTo>
                    <a:pt x="7327" y="9120"/>
                  </a:lnTo>
                  <a:cubicBezTo>
                    <a:pt x="7262" y="9217"/>
                    <a:pt x="7198" y="9325"/>
                    <a:pt x="7144" y="9433"/>
                  </a:cubicBezTo>
                  <a:cubicBezTo>
                    <a:pt x="7144" y="9443"/>
                    <a:pt x="7144" y="9454"/>
                    <a:pt x="7133" y="9476"/>
                  </a:cubicBezTo>
                  <a:lnTo>
                    <a:pt x="7123" y="9486"/>
                  </a:lnTo>
                  <a:cubicBezTo>
                    <a:pt x="6960" y="9756"/>
                    <a:pt x="6831" y="10026"/>
                    <a:pt x="6658" y="10296"/>
                  </a:cubicBezTo>
                  <a:cubicBezTo>
                    <a:pt x="6540" y="10512"/>
                    <a:pt x="6411" y="10749"/>
                    <a:pt x="6281" y="10975"/>
                  </a:cubicBezTo>
                  <a:cubicBezTo>
                    <a:pt x="6054" y="11396"/>
                    <a:pt x="5817" y="11816"/>
                    <a:pt x="5580" y="12226"/>
                  </a:cubicBezTo>
                  <a:lnTo>
                    <a:pt x="4997" y="13230"/>
                  </a:lnTo>
                  <a:lnTo>
                    <a:pt x="4393" y="14222"/>
                  </a:lnTo>
                  <a:cubicBezTo>
                    <a:pt x="4177" y="14578"/>
                    <a:pt x="3962" y="14944"/>
                    <a:pt x="3736" y="15290"/>
                  </a:cubicBezTo>
                  <a:cubicBezTo>
                    <a:pt x="3606" y="15505"/>
                    <a:pt x="3477" y="15721"/>
                    <a:pt x="3336" y="15927"/>
                  </a:cubicBezTo>
                  <a:cubicBezTo>
                    <a:pt x="3207" y="16142"/>
                    <a:pt x="3067" y="16347"/>
                    <a:pt x="2937" y="16563"/>
                  </a:cubicBezTo>
                  <a:cubicBezTo>
                    <a:pt x="2743" y="16854"/>
                    <a:pt x="2559" y="17145"/>
                    <a:pt x="2365" y="17437"/>
                  </a:cubicBezTo>
                  <a:cubicBezTo>
                    <a:pt x="2074" y="17878"/>
                    <a:pt x="1772" y="18332"/>
                    <a:pt x="1470" y="18774"/>
                  </a:cubicBezTo>
                  <a:cubicBezTo>
                    <a:pt x="1384" y="18914"/>
                    <a:pt x="1287" y="19065"/>
                    <a:pt x="1179" y="19194"/>
                  </a:cubicBezTo>
                  <a:cubicBezTo>
                    <a:pt x="1082" y="19324"/>
                    <a:pt x="985" y="19465"/>
                    <a:pt x="888" y="19604"/>
                  </a:cubicBezTo>
                  <a:cubicBezTo>
                    <a:pt x="769" y="19777"/>
                    <a:pt x="639" y="19939"/>
                    <a:pt x="521" y="20101"/>
                  </a:cubicBezTo>
                  <a:cubicBezTo>
                    <a:pt x="370" y="20284"/>
                    <a:pt x="229" y="20479"/>
                    <a:pt x="90" y="20683"/>
                  </a:cubicBezTo>
                  <a:cubicBezTo>
                    <a:pt x="25" y="20769"/>
                    <a:pt x="3" y="20812"/>
                    <a:pt x="3" y="20845"/>
                  </a:cubicBezTo>
                  <a:cubicBezTo>
                    <a:pt x="1" y="20859"/>
                    <a:pt x="4" y="20866"/>
                    <a:pt x="10" y="20866"/>
                  </a:cubicBezTo>
                  <a:cubicBezTo>
                    <a:pt x="35" y="20866"/>
                    <a:pt x="117" y="20778"/>
                    <a:pt x="219" y="20651"/>
                  </a:cubicBezTo>
                  <a:cubicBezTo>
                    <a:pt x="273" y="20586"/>
                    <a:pt x="316" y="20522"/>
                    <a:pt x="359" y="20467"/>
                  </a:cubicBezTo>
                  <a:lnTo>
                    <a:pt x="359" y="20467"/>
                  </a:lnTo>
                  <a:cubicBezTo>
                    <a:pt x="327" y="20532"/>
                    <a:pt x="284" y="20597"/>
                    <a:pt x="241" y="20661"/>
                  </a:cubicBezTo>
                  <a:cubicBezTo>
                    <a:pt x="176" y="20759"/>
                    <a:pt x="111" y="20856"/>
                    <a:pt x="122" y="20877"/>
                  </a:cubicBezTo>
                  <a:cubicBezTo>
                    <a:pt x="122" y="20881"/>
                    <a:pt x="123" y="20883"/>
                    <a:pt x="126" y="20883"/>
                  </a:cubicBezTo>
                  <a:cubicBezTo>
                    <a:pt x="141" y="20883"/>
                    <a:pt x="187" y="20843"/>
                    <a:pt x="241" y="20781"/>
                  </a:cubicBezTo>
                  <a:cubicBezTo>
                    <a:pt x="284" y="20737"/>
                    <a:pt x="327" y="20683"/>
                    <a:pt x="370" y="20618"/>
                  </a:cubicBezTo>
                  <a:cubicBezTo>
                    <a:pt x="445" y="20532"/>
                    <a:pt x="510" y="20435"/>
                    <a:pt x="575" y="20359"/>
                  </a:cubicBezTo>
                  <a:cubicBezTo>
                    <a:pt x="629" y="20306"/>
                    <a:pt x="672" y="20230"/>
                    <a:pt x="726" y="20165"/>
                  </a:cubicBezTo>
                  <a:cubicBezTo>
                    <a:pt x="877" y="19950"/>
                    <a:pt x="1039" y="19723"/>
                    <a:pt x="1200" y="19497"/>
                  </a:cubicBezTo>
                  <a:cubicBezTo>
                    <a:pt x="1557" y="18990"/>
                    <a:pt x="1891" y="18494"/>
                    <a:pt x="2236" y="17976"/>
                  </a:cubicBezTo>
                  <a:cubicBezTo>
                    <a:pt x="2430" y="17684"/>
                    <a:pt x="2635" y="17382"/>
                    <a:pt x="2829" y="17080"/>
                  </a:cubicBezTo>
                  <a:lnTo>
                    <a:pt x="3444" y="16109"/>
                  </a:lnTo>
                  <a:cubicBezTo>
                    <a:pt x="3541" y="15958"/>
                    <a:pt x="3638" y="15807"/>
                    <a:pt x="3714" y="15656"/>
                  </a:cubicBezTo>
                  <a:cubicBezTo>
                    <a:pt x="3919" y="15376"/>
                    <a:pt x="4091" y="15064"/>
                    <a:pt x="4275" y="14772"/>
                  </a:cubicBezTo>
                  <a:cubicBezTo>
                    <a:pt x="4534" y="14362"/>
                    <a:pt x="4760" y="13942"/>
                    <a:pt x="5030" y="13521"/>
                  </a:cubicBezTo>
                  <a:cubicBezTo>
                    <a:pt x="5213" y="13230"/>
                    <a:pt x="5386" y="12906"/>
                    <a:pt x="5569" y="12604"/>
                  </a:cubicBezTo>
                  <a:cubicBezTo>
                    <a:pt x="5903" y="12043"/>
                    <a:pt x="6205" y="11471"/>
                    <a:pt x="6540" y="10910"/>
                  </a:cubicBezTo>
                  <a:cubicBezTo>
                    <a:pt x="6831" y="10392"/>
                    <a:pt x="7123" y="9864"/>
                    <a:pt x="7425" y="9347"/>
                  </a:cubicBezTo>
                  <a:cubicBezTo>
                    <a:pt x="7727" y="8807"/>
                    <a:pt x="8029" y="8257"/>
                    <a:pt x="8331" y="7707"/>
                  </a:cubicBezTo>
                  <a:cubicBezTo>
                    <a:pt x="8859" y="6747"/>
                    <a:pt x="9377" y="5776"/>
                    <a:pt x="9894" y="4805"/>
                  </a:cubicBezTo>
                  <a:lnTo>
                    <a:pt x="10887" y="2928"/>
                  </a:lnTo>
                  <a:cubicBezTo>
                    <a:pt x="11146" y="2443"/>
                    <a:pt x="11405" y="1957"/>
                    <a:pt x="11663" y="1461"/>
                  </a:cubicBezTo>
                  <a:lnTo>
                    <a:pt x="12106" y="609"/>
                  </a:lnTo>
                  <a:cubicBezTo>
                    <a:pt x="12171" y="469"/>
                    <a:pt x="12236" y="350"/>
                    <a:pt x="12214" y="329"/>
                  </a:cubicBezTo>
                  <a:cubicBezTo>
                    <a:pt x="12203" y="318"/>
                    <a:pt x="12224" y="274"/>
                    <a:pt x="12246" y="221"/>
                  </a:cubicBezTo>
                  <a:cubicBezTo>
                    <a:pt x="12318" y="70"/>
                    <a:pt x="12342" y="1"/>
                    <a:pt x="12320"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1" name="Google Shape;891;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2" name="Google Shape;892;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3" name="Google Shape;893;p35"/>
            <p:cNvSpPr/>
            <p:nvPr/>
          </p:nvSpPr>
          <p:spPr>
            <a:xfrm>
              <a:off x="7430800" y="3089613"/>
              <a:ext cx="426600" cy="403950"/>
            </a:xfrm>
            <a:custGeom>
              <a:avLst/>
              <a:gdLst/>
              <a:ahLst/>
              <a:cxnLst/>
              <a:rect l="l" t="t" r="r" b="b"/>
              <a:pathLst>
                <a:path w="17064" h="16158" extrusionOk="0">
                  <a:moveTo>
                    <a:pt x="17064" y="1"/>
                  </a:moveTo>
                  <a:lnTo>
                    <a:pt x="13925" y="1263"/>
                  </a:lnTo>
                  <a:cubicBezTo>
                    <a:pt x="13925" y="1263"/>
                    <a:pt x="10020" y="4509"/>
                    <a:pt x="8089" y="6376"/>
                  </a:cubicBezTo>
                  <a:cubicBezTo>
                    <a:pt x="7626" y="6818"/>
                    <a:pt x="927" y="13484"/>
                    <a:pt x="927" y="13484"/>
                  </a:cubicBezTo>
                  <a:cubicBezTo>
                    <a:pt x="927" y="13484"/>
                    <a:pt x="42" y="14045"/>
                    <a:pt x="20" y="15049"/>
                  </a:cubicBezTo>
                  <a:cubicBezTo>
                    <a:pt x="1" y="15500"/>
                    <a:pt x="670" y="16158"/>
                    <a:pt x="1311" y="16158"/>
                  </a:cubicBezTo>
                  <a:cubicBezTo>
                    <a:pt x="1374" y="16158"/>
                    <a:pt x="1437" y="16151"/>
                    <a:pt x="1499" y="16138"/>
                  </a:cubicBezTo>
                  <a:cubicBezTo>
                    <a:pt x="1876" y="16063"/>
                    <a:pt x="2038" y="15782"/>
                    <a:pt x="2674" y="15232"/>
                  </a:cubicBezTo>
                  <a:cubicBezTo>
                    <a:pt x="5220" y="13021"/>
                    <a:pt x="10969" y="7508"/>
                    <a:pt x="11519" y="6947"/>
                  </a:cubicBezTo>
                  <a:cubicBezTo>
                    <a:pt x="12221" y="6257"/>
                    <a:pt x="13547" y="5017"/>
                    <a:pt x="14292" y="4262"/>
                  </a:cubicBezTo>
                  <a:cubicBezTo>
                    <a:pt x="14766" y="3787"/>
                    <a:pt x="15198" y="3464"/>
                    <a:pt x="15457" y="3064"/>
                  </a:cubicBezTo>
                  <a:cubicBezTo>
                    <a:pt x="15672" y="2730"/>
                    <a:pt x="15802" y="2482"/>
                    <a:pt x="15802" y="2482"/>
                  </a:cubicBezTo>
                  <a:lnTo>
                    <a:pt x="17064" y="1"/>
                  </a:ln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94" name="Google Shape;894;p35"/>
            <p:cNvSpPr/>
            <p:nvPr/>
          </p:nvSpPr>
          <p:spPr>
            <a:xfrm>
              <a:off x="7454225" y="3130338"/>
              <a:ext cx="334425" cy="310150"/>
            </a:xfrm>
            <a:custGeom>
              <a:avLst/>
              <a:gdLst/>
              <a:ahLst/>
              <a:cxnLst/>
              <a:rect l="l" t="t" r="r" b="b"/>
              <a:pathLst>
                <a:path w="13377" h="12406" extrusionOk="0">
                  <a:moveTo>
                    <a:pt x="13290" y="1"/>
                  </a:moveTo>
                  <a:cubicBezTo>
                    <a:pt x="13236" y="54"/>
                    <a:pt x="7681" y="4682"/>
                    <a:pt x="6041" y="6451"/>
                  </a:cubicBezTo>
                  <a:cubicBezTo>
                    <a:pt x="4402" y="8220"/>
                    <a:pt x="44" y="12276"/>
                    <a:pt x="1" y="12319"/>
                  </a:cubicBezTo>
                  <a:lnTo>
                    <a:pt x="76" y="12406"/>
                  </a:lnTo>
                  <a:cubicBezTo>
                    <a:pt x="119" y="12363"/>
                    <a:pt x="4488" y="8307"/>
                    <a:pt x="6128" y="6538"/>
                  </a:cubicBezTo>
                  <a:cubicBezTo>
                    <a:pt x="7756" y="4769"/>
                    <a:pt x="13312" y="141"/>
                    <a:pt x="13376" y="98"/>
                  </a:cubicBezTo>
                  <a:lnTo>
                    <a:pt x="13290" y="1"/>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5" name="Google Shape;895;p35"/>
            <p:cNvSpPr/>
            <p:nvPr/>
          </p:nvSpPr>
          <p:spPr>
            <a:xfrm>
              <a:off x="7463125" y="3148413"/>
              <a:ext cx="336575" cy="300975"/>
            </a:xfrm>
            <a:custGeom>
              <a:avLst/>
              <a:gdLst/>
              <a:ahLst/>
              <a:cxnLst/>
              <a:rect l="l" t="t" r="r" b="b"/>
              <a:pathLst>
                <a:path w="13463" h="12039" extrusionOk="0">
                  <a:moveTo>
                    <a:pt x="13387" y="0"/>
                  </a:moveTo>
                  <a:cubicBezTo>
                    <a:pt x="13344" y="33"/>
                    <a:pt x="9471" y="3291"/>
                    <a:pt x="7562" y="5103"/>
                  </a:cubicBezTo>
                  <a:cubicBezTo>
                    <a:pt x="5664" y="6915"/>
                    <a:pt x="55" y="11898"/>
                    <a:pt x="0" y="11952"/>
                  </a:cubicBezTo>
                  <a:lnTo>
                    <a:pt x="76" y="12038"/>
                  </a:lnTo>
                  <a:cubicBezTo>
                    <a:pt x="141" y="11995"/>
                    <a:pt x="5750" y="7001"/>
                    <a:pt x="7649" y="5189"/>
                  </a:cubicBezTo>
                  <a:cubicBezTo>
                    <a:pt x="9547" y="3377"/>
                    <a:pt x="13430" y="119"/>
                    <a:pt x="13462" y="86"/>
                  </a:cubicBezTo>
                  <a:lnTo>
                    <a:pt x="13387"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6" name="Google Shape;896;p35"/>
            <p:cNvSpPr/>
            <p:nvPr/>
          </p:nvSpPr>
          <p:spPr>
            <a:xfrm>
              <a:off x="7477675" y="3157863"/>
              <a:ext cx="334425" cy="309600"/>
            </a:xfrm>
            <a:custGeom>
              <a:avLst/>
              <a:gdLst/>
              <a:ahLst/>
              <a:cxnLst/>
              <a:rect l="l" t="t" r="r" b="b"/>
              <a:pathLst>
                <a:path w="13377" h="12384" extrusionOk="0">
                  <a:moveTo>
                    <a:pt x="13301" y="0"/>
                  </a:moveTo>
                  <a:cubicBezTo>
                    <a:pt x="13258" y="32"/>
                    <a:pt x="9472" y="3268"/>
                    <a:pt x="7961" y="4768"/>
                  </a:cubicBezTo>
                  <a:cubicBezTo>
                    <a:pt x="6462" y="6278"/>
                    <a:pt x="66" y="12232"/>
                    <a:pt x="1" y="12286"/>
                  </a:cubicBezTo>
                  <a:lnTo>
                    <a:pt x="87" y="12383"/>
                  </a:lnTo>
                  <a:cubicBezTo>
                    <a:pt x="152" y="12319"/>
                    <a:pt x="6549" y="6364"/>
                    <a:pt x="8048" y="4854"/>
                  </a:cubicBezTo>
                  <a:cubicBezTo>
                    <a:pt x="9558" y="3354"/>
                    <a:pt x="13344" y="118"/>
                    <a:pt x="13376" y="86"/>
                  </a:cubicBezTo>
                  <a:lnTo>
                    <a:pt x="13301"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7" name="Google Shape;897;p35"/>
            <p:cNvSpPr/>
            <p:nvPr/>
          </p:nvSpPr>
          <p:spPr>
            <a:xfrm>
              <a:off x="7430800" y="3426988"/>
              <a:ext cx="66875" cy="66650"/>
            </a:xfrm>
            <a:custGeom>
              <a:avLst/>
              <a:gdLst/>
              <a:ahLst/>
              <a:cxnLst/>
              <a:rect l="l" t="t" r="r" b="b"/>
              <a:pathLst>
                <a:path w="2675" h="2666" extrusionOk="0">
                  <a:moveTo>
                    <a:pt x="905" y="0"/>
                  </a:moveTo>
                  <a:cubicBezTo>
                    <a:pt x="776" y="97"/>
                    <a:pt x="42" y="648"/>
                    <a:pt x="20" y="1554"/>
                  </a:cubicBezTo>
                  <a:cubicBezTo>
                    <a:pt x="1" y="2003"/>
                    <a:pt x="672" y="2665"/>
                    <a:pt x="1320" y="2665"/>
                  </a:cubicBezTo>
                  <a:cubicBezTo>
                    <a:pt x="1387" y="2665"/>
                    <a:pt x="1454" y="2658"/>
                    <a:pt x="1520" y="2643"/>
                  </a:cubicBezTo>
                  <a:cubicBezTo>
                    <a:pt x="1811" y="2578"/>
                    <a:pt x="2070" y="2276"/>
                    <a:pt x="2674" y="1726"/>
                  </a:cubicBezTo>
                  <a:lnTo>
                    <a:pt x="905" y="0"/>
                  </a:ln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8" name="Google Shape;898;p35"/>
            <p:cNvSpPr/>
            <p:nvPr/>
          </p:nvSpPr>
          <p:spPr>
            <a:xfrm>
              <a:off x="7778925" y="3089613"/>
              <a:ext cx="78225" cy="76075"/>
            </a:xfrm>
            <a:custGeom>
              <a:avLst/>
              <a:gdLst/>
              <a:ahLst/>
              <a:cxnLst/>
              <a:rect l="l" t="t" r="r" b="b"/>
              <a:pathLst>
                <a:path w="3129" h="3043" extrusionOk="0">
                  <a:moveTo>
                    <a:pt x="3128" y="1"/>
                  </a:moveTo>
                  <a:lnTo>
                    <a:pt x="0" y="1263"/>
                  </a:lnTo>
                  <a:cubicBezTo>
                    <a:pt x="0" y="1263"/>
                    <a:pt x="108" y="2438"/>
                    <a:pt x="1564" y="3042"/>
                  </a:cubicBezTo>
                  <a:cubicBezTo>
                    <a:pt x="1758" y="2719"/>
                    <a:pt x="1877" y="2482"/>
                    <a:pt x="1877" y="2482"/>
                  </a:cubicBezTo>
                  <a:lnTo>
                    <a:pt x="3128"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99" name="Google Shape;899;p35"/>
            <p:cNvSpPr/>
            <p:nvPr/>
          </p:nvSpPr>
          <p:spPr>
            <a:xfrm>
              <a:off x="7832025" y="3089613"/>
              <a:ext cx="25125" cy="28075"/>
            </a:xfrm>
            <a:custGeom>
              <a:avLst/>
              <a:gdLst/>
              <a:ahLst/>
              <a:cxnLst/>
              <a:rect l="l" t="t" r="r" b="b"/>
              <a:pathLst>
                <a:path w="1005" h="1123" extrusionOk="0">
                  <a:moveTo>
                    <a:pt x="1004" y="1"/>
                  </a:moveTo>
                  <a:lnTo>
                    <a:pt x="1" y="411"/>
                  </a:lnTo>
                  <a:cubicBezTo>
                    <a:pt x="33" y="616"/>
                    <a:pt x="141" y="928"/>
                    <a:pt x="443" y="1122"/>
                  </a:cubicBezTo>
                  <a:lnTo>
                    <a:pt x="1004" y="1"/>
                  </a:ln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900" name="Google Shape;900;p35"/>
            <p:cNvSpPr/>
            <p:nvPr/>
          </p:nvSpPr>
          <p:spPr>
            <a:xfrm>
              <a:off x="7841200" y="3089613"/>
              <a:ext cx="15950" cy="27275"/>
            </a:xfrm>
            <a:custGeom>
              <a:avLst/>
              <a:gdLst/>
              <a:ahLst/>
              <a:cxnLst/>
              <a:rect l="l" t="t" r="r" b="b"/>
              <a:pathLst>
                <a:path w="638" h="1091" extrusionOk="0">
                  <a:moveTo>
                    <a:pt x="22" y="777"/>
                  </a:moveTo>
                  <a:cubicBezTo>
                    <a:pt x="12" y="777"/>
                    <a:pt x="12" y="777"/>
                    <a:pt x="12" y="799"/>
                  </a:cubicBezTo>
                  <a:cubicBezTo>
                    <a:pt x="0" y="864"/>
                    <a:pt x="12" y="896"/>
                    <a:pt x="22" y="928"/>
                  </a:cubicBezTo>
                  <a:lnTo>
                    <a:pt x="55" y="820"/>
                  </a:lnTo>
                  <a:cubicBezTo>
                    <a:pt x="65" y="842"/>
                    <a:pt x="65" y="853"/>
                    <a:pt x="76" y="853"/>
                  </a:cubicBezTo>
                  <a:cubicBezTo>
                    <a:pt x="87" y="799"/>
                    <a:pt x="43" y="777"/>
                    <a:pt x="22" y="777"/>
                  </a:cubicBezTo>
                  <a:close/>
                  <a:moveTo>
                    <a:pt x="22" y="928"/>
                  </a:moveTo>
                  <a:lnTo>
                    <a:pt x="22" y="928"/>
                  </a:lnTo>
                  <a:cubicBezTo>
                    <a:pt x="33" y="940"/>
                    <a:pt x="33" y="950"/>
                    <a:pt x="33" y="950"/>
                  </a:cubicBezTo>
                  <a:cubicBezTo>
                    <a:pt x="33" y="940"/>
                    <a:pt x="33" y="940"/>
                    <a:pt x="22" y="928"/>
                  </a:cubicBezTo>
                  <a:close/>
                  <a:moveTo>
                    <a:pt x="637" y="1"/>
                  </a:moveTo>
                  <a:lnTo>
                    <a:pt x="346" y="120"/>
                  </a:lnTo>
                  <a:cubicBezTo>
                    <a:pt x="357" y="173"/>
                    <a:pt x="346" y="228"/>
                    <a:pt x="302" y="228"/>
                  </a:cubicBezTo>
                  <a:cubicBezTo>
                    <a:pt x="302" y="195"/>
                    <a:pt x="314" y="173"/>
                    <a:pt x="314" y="141"/>
                  </a:cubicBezTo>
                  <a:lnTo>
                    <a:pt x="314" y="141"/>
                  </a:lnTo>
                  <a:lnTo>
                    <a:pt x="238" y="163"/>
                  </a:lnTo>
                  <a:cubicBezTo>
                    <a:pt x="238" y="184"/>
                    <a:pt x="249" y="206"/>
                    <a:pt x="249" y="238"/>
                  </a:cubicBezTo>
                  <a:cubicBezTo>
                    <a:pt x="238" y="206"/>
                    <a:pt x="227" y="195"/>
                    <a:pt x="216" y="173"/>
                  </a:cubicBezTo>
                  <a:lnTo>
                    <a:pt x="0" y="260"/>
                  </a:lnTo>
                  <a:lnTo>
                    <a:pt x="0" y="271"/>
                  </a:lnTo>
                  <a:cubicBezTo>
                    <a:pt x="87" y="292"/>
                    <a:pt x="55" y="260"/>
                    <a:pt x="65" y="357"/>
                  </a:cubicBezTo>
                  <a:cubicBezTo>
                    <a:pt x="65" y="324"/>
                    <a:pt x="65" y="324"/>
                    <a:pt x="76" y="324"/>
                  </a:cubicBezTo>
                  <a:cubicBezTo>
                    <a:pt x="76" y="324"/>
                    <a:pt x="87" y="324"/>
                    <a:pt x="98" y="335"/>
                  </a:cubicBezTo>
                  <a:cubicBezTo>
                    <a:pt x="108" y="346"/>
                    <a:pt x="108" y="357"/>
                    <a:pt x="119" y="357"/>
                  </a:cubicBezTo>
                  <a:cubicBezTo>
                    <a:pt x="119" y="357"/>
                    <a:pt x="130" y="346"/>
                    <a:pt x="119" y="314"/>
                  </a:cubicBezTo>
                  <a:cubicBezTo>
                    <a:pt x="98" y="314"/>
                    <a:pt x="119" y="216"/>
                    <a:pt x="151" y="216"/>
                  </a:cubicBezTo>
                  <a:lnTo>
                    <a:pt x="163" y="216"/>
                  </a:lnTo>
                  <a:cubicBezTo>
                    <a:pt x="163" y="228"/>
                    <a:pt x="163" y="228"/>
                    <a:pt x="173" y="228"/>
                  </a:cubicBezTo>
                  <a:lnTo>
                    <a:pt x="184" y="228"/>
                  </a:lnTo>
                  <a:cubicBezTo>
                    <a:pt x="184" y="228"/>
                    <a:pt x="194" y="216"/>
                    <a:pt x="206" y="216"/>
                  </a:cubicBezTo>
                  <a:cubicBezTo>
                    <a:pt x="227" y="216"/>
                    <a:pt x="259" y="238"/>
                    <a:pt x="281" y="367"/>
                  </a:cubicBezTo>
                  <a:cubicBezTo>
                    <a:pt x="259" y="367"/>
                    <a:pt x="259" y="400"/>
                    <a:pt x="249" y="400"/>
                  </a:cubicBezTo>
                  <a:cubicBezTo>
                    <a:pt x="249" y="367"/>
                    <a:pt x="270" y="324"/>
                    <a:pt x="238" y="303"/>
                  </a:cubicBezTo>
                  <a:cubicBezTo>
                    <a:pt x="206" y="367"/>
                    <a:pt x="173" y="400"/>
                    <a:pt x="130" y="400"/>
                  </a:cubicBezTo>
                  <a:cubicBezTo>
                    <a:pt x="119" y="400"/>
                    <a:pt x="108" y="389"/>
                    <a:pt x="87" y="389"/>
                  </a:cubicBezTo>
                  <a:cubicBezTo>
                    <a:pt x="87" y="530"/>
                    <a:pt x="119" y="713"/>
                    <a:pt x="55" y="961"/>
                  </a:cubicBezTo>
                  <a:cubicBezTo>
                    <a:pt x="55" y="940"/>
                    <a:pt x="55" y="940"/>
                    <a:pt x="43" y="940"/>
                  </a:cubicBezTo>
                  <a:lnTo>
                    <a:pt x="33" y="950"/>
                  </a:lnTo>
                  <a:cubicBezTo>
                    <a:pt x="55" y="971"/>
                    <a:pt x="65" y="993"/>
                    <a:pt x="76" y="1026"/>
                  </a:cubicBezTo>
                  <a:cubicBezTo>
                    <a:pt x="76" y="1036"/>
                    <a:pt x="33" y="1058"/>
                    <a:pt x="65" y="1091"/>
                  </a:cubicBezTo>
                  <a:lnTo>
                    <a:pt x="87" y="1091"/>
                  </a:lnTo>
                  <a:lnTo>
                    <a:pt x="259" y="767"/>
                  </a:lnTo>
                  <a:cubicBezTo>
                    <a:pt x="259" y="702"/>
                    <a:pt x="249" y="605"/>
                    <a:pt x="270" y="540"/>
                  </a:cubicBezTo>
                  <a:cubicBezTo>
                    <a:pt x="281" y="562"/>
                    <a:pt x="292" y="562"/>
                    <a:pt x="314" y="562"/>
                  </a:cubicBezTo>
                  <a:lnTo>
                    <a:pt x="335" y="562"/>
                  </a:lnTo>
                  <a:cubicBezTo>
                    <a:pt x="324" y="605"/>
                    <a:pt x="302" y="626"/>
                    <a:pt x="281" y="637"/>
                  </a:cubicBezTo>
                  <a:cubicBezTo>
                    <a:pt x="281" y="659"/>
                    <a:pt x="292" y="669"/>
                    <a:pt x="302" y="669"/>
                  </a:cubicBezTo>
                  <a:lnTo>
                    <a:pt x="540" y="195"/>
                  </a:lnTo>
                  <a:cubicBezTo>
                    <a:pt x="540" y="163"/>
                    <a:pt x="551" y="152"/>
                    <a:pt x="551" y="98"/>
                  </a:cubicBezTo>
                  <a:cubicBezTo>
                    <a:pt x="551" y="108"/>
                    <a:pt x="561" y="130"/>
                    <a:pt x="572" y="152"/>
                  </a:cubicBezTo>
                  <a:lnTo>
                    <a:pt x="637" y="12"/>
                  </a:lnTo>
                  <a:lnTo>
                    <a:pt x="637" y="1"/>
                  </a:lnTo>
                  <a:close/>
                </a:path>
              </a:pathLst>
            </a:custGeom>
            <a:solidFill>
              <a:srgbClr val="012E43"/>
            </a:solidFill>
            <a:ln>
              <a:noFill/>
            </a:ln>
          </p:spPr>
          <p:txBody>
            <a:bodyPr spcFirstLastPara="1" wrap="square" lIns="121900" tIns="121900" rIns="121900" bIns="121900" anchor="ctr" anchorCtr="0">
              <a:noAutofit/>
            </a:bodyPr>
            <a:lstStyle/>
            <a:p>
              <a:endParaRPr sz="2400"/>
            </a:p>
          </p:txBody>
        </p:sp>
        <p:sp>
          <p:nvSpPr>
            <p:cNvPr id="901" name="Google Shape;901;p35"/>
            <p:cNvSpPr/>
            <p:nvPr/>
          </p:nvSpPr>
          <p:spPr>
            <a:xfrm>
              <a:off x="7549425" y="3472538"/>
              <a:ext cx="56375" cy="29700"/>
            </a:xfrm>
            <a:custGeom>
              <a:avLst/>
              <a:gdLst/>
              <a:ahLst/>
              <a:cxnLst/>
              <a:rect l="l" t="t" r="r" b="b"/>
              <a:pathLst>
                <a:path w="2255" h="1188" extrusionOk="0">
                  <a:moveTo>
                    <a:pt x="1910" y="1"/>
                  </a:moveTo>
                  <a:cubicBezTo>
                    <a:pt x="1899" y="1"/>
                    <a:pt x="1877" y="12"/>
                    <a:pt x="1867" y="22"/>
                  </a:cubicBezTo>
                  <a:lnTo>
                    <a:pt x="1726" y="120"/>
                  </a:lnTo>
                  <a:lnTo>
                    <a:pt x="1651" y="173"/>
                  </a:lnTo>
                  <a:cubicBezTo>
                    <a:pt x="1618" y="185"/>
                    <a:pt x="1597" y="195"/>
                    <a:pt x="1565" y="206"/>
                  </a:cubicBezTo>
                  <a:cubicBezTo>
                    <a:pt x="1510" y="228"/>
                    <a:pt x="1446" y="249"/>
                    <a:pt x="1392" y="281"/>
                  </a:cubicBezTo>
                  <a:cubicBezTo>
                    <a:pt x="1338" y="324"/>
                    <a:pt x="1294" y="368"/>
                    <a:pt x="1251" y="400"/>
                  </a:cubicBezTo>
                  <a:cubicBezTo>
                    <a:pt x="1198" y="432"/>
                    <a:pt x="1133" y="432"/>
                    <a:pt x="1079" y="444"/>
                  </a:cubicBezTo>
                  <a:cubicBezTo>
                    <a:pt x="1047" y="454"/>
                    <a:pt x="1014" y="465"/>
                    <a:pt x="992" y="475"/>
                  </a:cubicBezTo>
                  <a:cubicBezTo>
                    <a:pt x="961" y="487"/>
                    <a:pt x="939" y="497"/>
                    <a:pt x="917" y="508"/>
                  </a:cubicBezTo>
                  <a:cubicBezTo>
                    <a:pt x="885" y="519"/>
                    <a:pt x="863" y="530"/>
                    <a:pt x="841" y="540"/>
                  </a:cubicBezTo>
                  <a:cubicBezTo>
                    <a:pt x="810" y="551"/>
                    <a:pt x="788" y="562"/>
                    <a:pt x="766" y="583"/>
                  </a:cubicBezTo>
                  <a:cubicBezTo>
                    <a:pt x="723" y="605"/>
                    <a:pt x="680" y="648"/>
                    <a:pt x="647" y="670"/>
                  </a:cubicBezTo>
                  <a:cubicBezTo>
                    <a:pt x="604" y="702"/>
                    <a:pt x="561" y="713"/>
                    <a:pt x="518" y="734"/>
                  </a:cubicBezTo>
                  <a:cubicBezTo>
                    <a:pt x="475" y="756"/>
                    <a:pt x="443" y="777"/>
                    <a:pt x="400" y="799"/>
                  </a:cubicBezTo>
                  <a:cubicBezTo>
                    <a:pt x="367" y="810"/>
                    <a:pt x="324" y="832"/>
                    <a:pt x="292" y="842"/>
                  </a:cubicBezTo>
                  <a:lnTo>
                    <a:pt x="194" y="875"/>
                  </a:lnTo>
                  <a:cubicBezTo>
                    <a:pt x="162" y="897"/>
                    <a:pt x="141" y="907"/>
                    <a:pt x="119" y="929"/>
                  </a:cubicBezTo>
                  <a:cubicBezTo>
                    <a:pt x="33" y="993"/>
                    <a:pt x="0" y="1058"/>
                    <a:pt x="43" y="1123"/>
                  </a:cubicBezTo>
                  <a:cubicBezTo>
                    <a:pt x="65" y="1166"/>
                    <a:pt x="108" y="1187"/>
                    <a:pt x="162" y="1187"/>
                  </a:cubicBezTo>
                  <a:cubicBezTo>
                    <a:pt x="194" y="1187"/>
                    <a:pt x="227" y="1177"/>
                    <a:pt x="259" y="1166"/>
                  </a:cubicBezTo>
                  <a:cubicBezTo>
                    <a:pt x="292" y="1166"/>
                    <a:pt x="324" y="1155"/>
                    <a:pt x="345" y="1144"/>
                  </a:cubicBezTo>
                  <a:cubicBezTo>
                    <a:pt x="378" y="1134"/>
                    <a:pt x="410" y="1123"/>
                    <a:pt x="453" y="1112"/>
                  </a:cubicBezTo>
                  <a:cubicBezTo>
                    <a:pt x="486" y="1101"/>
                    <a:pt x="529" y="1091"/>
                    <a:pt x="561" y="1069"/>
                  </a:cubicBezTo>
                  <a:cubicBezTo>
                    <a:pt x="604" y="1048"/>
                    <a:pt x="637" y="1026"/>
                    <a:pt x="680" y="1004"/>
                  </a:cubicBezTo>
                  <a:cubicBezTo>
                    <a:pt x="702" y="993"/>
                    <a:pt x="723" y="983"/>
                    <a:pt x="734" y="972"/>
                  </a:cubicBezTo>
                  <a:cubicBezTo>
                    <a:pt x="755" y="961"/>
                    <a:pt x="777" y="940"/>
                    <a:pt x="798" y="929"/>
                  </a:cubicBezTo>
                  <a:cubicBezTo>
                    <a:pt x="841" y="885"/>
                    <a:pt x="874" y="842"/>
                    <a:pt x="917" y="821"/>
                  </a:cubicBezTo>
                  <a:cubicBezTo>
                    <a:pt x="928" y="799"/>
                    <a:pt x="961" y="789"/>
                    <a:pt x="982" y="777"/>
                  </a:cubicBezTo>
                  <a:cubicBezTo>
                    <a:pt x="1004" y="767"/>
                    <a:pt x="1025" y="746"/>
                    <a:pt x="1057" y="734"/>
                  </a:cubicBezTo>
                  <a:cubicBezTo>
                    <a:pt x="1079" y="724"/>
                    <a:pt x="1100" y="702"/>
                    <a:pt x="1122" y="691"/>
                  </a:cubicBezTo>
                  <a:cubicBezTo>
                    <a:pt x="1155" y="681"/>
                    <a:pt x="1176" y="670"/>
                    <a:pt x="1198" y="659"/>
                  </a:cubicBezTo>
                  <a:cubicBezTo>
                    <a:pt x="1263" y="648"/>
                    <a:pt x="1327" y="638"/>
                    <a:pt x="1370" y="595"/>
                  </a:cubicBezTo>
                  <a:cubicBezTo>
                    <a:pt x="1424" y="562"/>
                    <a:pt x="1467" y="508"/>
                    <a:pt x="1510" y="475"/>
                  </a:cubicBezTo>
                  <a:cubicBezTo>
                    <a:pt x="1565" y="444"/>
                    <a:pt x="1618" y="432"/>
                    <a:pt x="1683" y="411"/>
                  </a:cubicBezTo>
                  <a:cubicBezTo>
                    <a:pt x="1716" y="400"/>
                    <a:pt x="1748" y="389"/>
                    <a:pt x="1769" y="368"/>
                  </a:cubicBezTo>
                  <a:lnTo>
                    <a:pt x="1855" y="324"/>
                  </a:lnTo>
                  <a:lnTo>
                    <a:pt x="2006" y="249"/>
                  </a:lnTo>
                  <a:cubicBezTo>
                    <a:pt x="2061" y="217"/>
                    <a:pt x="2104" y="185"/>
                    <a:pt x="2147" y="163"/>
                  </a:cubicBezTo>
                  <a:cubicBezTo>
                    <a:pt x="2179" y="142"/>
                    <a:pt x="2212" y="142"/>
                    <a:pt x="2255" y="142"/>
                  </a:cubicBezTo>
                  <a:cubicBezTo>
                    <a:pt x="2136" y="87"/>
                    <a:pt x="2028" y="44"/>
                    <a:pt x="191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2" name="Google Shape;902;p35"/>
            <p:cNvSpPr/>
            <p:nvPr/>
          </p:nvSpPr>
          <p:spPr>
            <a:xfrm>
              <a:off x="7597150" y="3451263"/>
              <a:ext cx="60150" cy="24825"/>
            </a:xfrm>
            <a:custGeom>
              <a:avLst/>
              <a:gdLst/>
              <a:ahLst/>
              <a:cxnLst/>
              <a:rect l="l" t="t" r="r" b="b"/>
              <a:pathLst>
                <a:path w="2406" h="993" extrusionOk="0">
                  <a:moveTo>
                    <a:pt x="2029" y="0"/>
                  </a:moveTo>
                  <a:cubicBezTo>
                    <a:pt x="1986" y="10"/>
                    <a:pt x="1953" y="10"/>
                    <a:pt x="1910" y="22"/>
                  </a:cubicBezTo>
                  <a:cubicBezTo>
                    <a:pt x="1888" y="32"/>
                    <a:pt x="1866" y="32"/>
                    <a:pt x="1845" y="43"/>
                  </a:cubicBezTo>
                  <a:lnTo>
                    <a:pt x="1727" y="43"/>
                  </a:lnTo>
                  <a:cubicBezTo>
                    <a:pt x="1694" y="43"/>
                    <a:pt x="1662" y="43"/>
                    <a:pt x="1629" y="54"/>
                  </a:cubicBezTo>
                  <a:cubicBezTo>
                    <a:pt x="1597" y="54"/>
                    <a:pt x="1564" y="65"/>
                    <a:pt x="1521" y="86"/>
                  </a:cubicBezTo>
                  <a:cubicBezTo>
                    <a:pt x="1489" y="97"/>
                    <a:pt x="1435" y="118"/>
                    <a:pt x="1370" y="140"/>
                  </a:cubicBezTo>
                  <a:cubicBezTo>
                    <a:pt x="1317" y="173"/>
                    <a:pt x="1252" y="205"/>
                    <a:pt x="1176" y="237"/>
                  </a:cubicBezTo>
                  <a:cubicBezTo>
                    <a:pt x="1144" y="259"/>
                    <a:pt x="1101" y="281"/>
                    <a:pt x="1068" y="313"/>
                  </a:cubicBezTo>
                  <a:cubicBezTo>
                    <a:pt x="1036" y="345"/>
                    <a:pt x="1004" y="367"/>
                    <a:pt x="960" y="388"/>
                  </a:cubicBezTo>
                  <a:cubicBezTo>
                    <a:pt x="874" y="420"/>
                    <a:pt x="788" y="464"/>
                    <a:pt x="691" y="507"/>
                  </a:cubicBezTo>
                  <a:cubicBezTo>
                    <a:pt x="648" y="528"/>
                    <a:pt x="605" y="550"/>
                    <a:pt x="550" y="571"/>
                  </a:cubicBezTo>
                  <a:cubicBezTo>
                    <a:pt x="507" y="604"/>
                    <a:pt x="464" y="626"/>
                    <a:pt x="411" y="647"/>
                  </a:cubicBezTo>
                  <a:lnTo>
                    <a:pt x="346" y="690"/>
                  </a:lnTo>
                  <a:cubicBezTo>
                    <a:pt x="313" y="701"/>
                    <a:pt x="292" y="712"/>
                    <a:pt x="260" y="712"/>
                  </a:cubicBezTo>
                  <a:cubicBezTo>
                    <a:pt x="205" y="722"/>
                    <a:pt x="141" y="734"/>
                    <a:pt x="97" y="766"/>
                  </a:cubicBezTo>
                  <a:cubicBezTo>
                    <a:pt x="65" y="787"/>
                    <a:pt x="33" y="820"/>
                    <a:pt x="1" y="852"/>
                  </a:cubicBezTo>
                  <a:cubicBezTo>
                    <a:pt x="119" y="895"/>
                    <a:pt x="227" y="938"/>
                    <a:pt x="346" y="993"/>
                  </a:cubicBezTo>
                  <a:cubicBezTo>
                    <a:pt x="368" y="981"/>
                    <a:pt x="389" y="981"/>
                    <a:pt x="411" y="981"/>
                  </a:cubicBezTo>
                  <a:cubicBezTo>
                    <a:pt x="432" y="981"/>
                    <a:pt x="464" y="971"/>
                    <a:pt x="497" y="960"/>
                  </a:cubicBezTo>
                  <a:lnTo>
                    <a:pt x="572" y="928"/>
                  </a:lnTo>
                  <a:cubicBezTo>
                    <a:pt x="615" y="906"/>
                    <a:pt x="670" y="885"/>
                    <a:pt x="713" y="863"/>
                  </a:cubicBezTo>
                  <a:cubicBezTo>
                    <a:pt x="766" y="852"/>
                    <a:pt x="809" y="830"/>
                    <a:pt x="864" y="820"/>
                  </a:cubicBezTo>
                  <a:cubicBezTo>
                    <a:pt x="960" y="787"/>
                    <a:pt x="1047" y="755"/>
                    <a:pt x="1133" y="722"/>
                  </a:cubicBezTo>
                  <a:cubicBezTo>
                    <a:pt x="1187" y="701"/>
                    <a:pt x="1219" y="679"/>
                    <a:pt x="1252" y="647"/>
                  </a:cubicBezTo>
                  <a:cubicBezTo>
                    <a:pt x="1274" y="636"/>
                    <a:pt x="1295" y="626"/>
                    <a:pt x="1306" y="615"/>
                  </a:cubicBezTo>
                  <a:cubicBezTo>
                    <a:pt x="1327" y="604"/>
                    <a:pt x="1338" y="604"/>
                    <a:pt x="1360" y="593"/>
                  </a:cubicBezTo>
                  <a:cubicBezTo>
                    <a:pt x="1435" y="571"/>
                    <a:pt x="1500" y="539"/>
                    <a:pt x="1554" y="518"/>
                  </a:cubicBezTo>
                  <a:cubicBezTo>
                    <a:pt x="1619" y="496"/>
                    <a:pt x="1662" y="485"/>
                    <a:pt x="1705" y="464"/>
                  </a:cubicBezTo>
                  <a:cubicBezTo>
                    <a:pt x="1748" y="453"/>
                    <a:pt x="1780" y="442"/>
                    <a:pt x="1802" y="442"/>
                  </a:cubicBezTo>
                  <a:cubicBezTo>
                    <a:pt x="1845" y="432"/>
                    <a:pt x="1899" y="432"/>
                    <a:pt x="1953" y="420"/>
                  </a:cubicBezTo>
                  <a:cubicBezTo>
                    <a:pt x="1974" y="420"/>
                    <a:pt x="1996" y="420"/>
                    <a:pt x="2017" y="410"/>
                  </a:cubicBezTo>
                  <a:lnTo>
                    <a:pt x="2082" y="377"/>
                  </a:lnTo>
                  <a:cubicBezTo>
                    <a:pt x="2147" y="345"/>
                    <a:pt x="2212" y="302"/>
                    <a:pt x="2255" y="269"/>
                  </a:cubicBezTo>
                  <a:cubicBezTo>
                    <a:pt x="2352" y="216"/>
                    <a:pt x="2406" y="151"/>
                    <a:pt x="2384" y="97"/>
                  </a:cubicBezTo>
                  <a:cubicBezTo>
                    <a:pt x="2352" y="43"/>
                    <a:pt x="2266" y="10"/>
                    <a:pt x="2137" y="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3" name="Google Shape;903;p35"/>
            <p:cNvSpPr/>
            <p:nvPr/>
          </p:nvSpPr>
          <p:spPr>
            <a:xfrm>
              <a:off x="7525975" y="3463913"/>
              <a:ext cx="58250" cy="33200"/>
            </a:xfrm>
            <a:custGeom>
              <a:avLst/>
              <a:gdLst/>
              <a:ahLst/>
              <a:cxnLst/>
              <a:rect l="l" t="t" r="r" b="b"/>
              <a:pathLst>
                <a:path w="2330" h="1328" extrusionOk="0">
                  <a:moveTo>
                    <a:pt x="2071" y="1"/>
                  </a:moveTo>
                  <a:cubicBezTo>
                    <a:pt x="2060" y="1"/>
                    <a:pt x="2060" y="12"/>
                    <a:pt x="2050" y="12"/>
                  </a:cubicBezTo>
                  <a:cubicBezTo>
                    <a:pt x="2028" y="33"/>
                    <a:pt x="1995" y="44"/>
                    <a:pt x="1974" y="55"/>
                  </a:cubicBezTo>
                  <a:lnTo>
                    <a:pt x="1866" y="98"/>
                  </a:lnTo>
                  <a:cubicBezTo>
                    <a:pt x="1834" y="120"/>
                    <a:pt x="1801" y="130"/>
                    <a:pt x="1769" y="152"/>
                  </a:cubicBezTo>
                  <a:cubicBezTo>
                    <a:pt x="1704" y="184"/>
                    <a:pt x="1640" y="228"/>
                    <a:pt x="1575" y="260"/>
                  </a:cubicBezTo>
                  <a:cubicBezTo>
                    <a:pt x="1510" y="292"/>
                    <a:pt x="1445" y="314"/>
                    <a:pt x="1381" y="346"/>
                  </a:cubicBezTo>
                  <a:cubicBezTo>
                    <a:pt x="1326" y="379"/>
                    <a:pt x="1251" y="379"/>
                    <a:pt x="1175" y="400"/>
                  </a:cubicBezTo>
                  <a:cubicBezTo>
                    <a:pt x="1111" y="432"/>
                    <a:pt x="1057" y="475"/>
                    <a:pt x="1003" y="508"/>
                  </a:cubicBezTo>
                  <a:cubicBezTo>
                    <a:pt x="981" y="518"/>
                    <a:pt x="949" y="540"/>
                    <a:pt x="928" y="551"/>
                  </a:cubicBezTo>
                  <a:cubicBezTo>
                    <a:pt x="895" y="573"/>
                    <a:pt x="873" y="594"/>
                    <a:pt x="852" y="616"/>
                  </a:cubicBezTo>
                  <a:cubicBezTo>
                    <a:pt x="798" y="659"/>
                    <a:pt x="755" y="681"/>
                    <a:pt x="701" y="702"/>
                  </a:cubicBezTo>
                  <a:cubicBezTo>
                    <a:pt x="647" y="724"/>
                    <a:pt x="583" y="734"/>
                    <a:pt x="539" y="767"/>
                  </a:cubicBezTo>
                  <a:cubicBezTo>
                    <a:pt x="442" y="810"/>
                    <a:pt x="356" y="864"/>
                    <a:pt x="281" y="907"/>
                  </a:cubicBezTo>
                  <a:lnTo>
                    <a:pt x="183" y="971"/>
                  </a:lnTo>
                  <a:cubicBezTo>
                    <a:pt x="161" y="983"/>
                    <a:pt x="151" y="993"/>
                    <a:pt x="140" y="1004"/>
                  </a:cubicBezTo>
                  <a:cubicBezTo>
                    <a:pt x="118" y="1015"/>
                    <a:pt x="108" y="1026"/>
                    <a:pt x="97" y="1036"/>
                  </a:cubicBezTo>
                  <a:cubicBezTo>
                    <a:pt x="54" y="1091"/>
                    <a:pt x="32" y="1134"/>
                    <a:pt x="10" y="1177"/>
                  </a:cubicBezTo>
                  <a:cubicBezTo>
                    <a:pt x="0" y="1220"/>
                    <a:pt x="0" y="1252"/>
                    <a:pt x="22" y="1285"/>
                  </a:cubicBezTo>
                  <a:cubicBezTo>
                    <a:pt x="43" y="1306"/>
                    <a:pt x="65" y="1328"/>
                    <a:pt x="108" y="1328"/>
                  </a:cubicBezTo>
                  <a:lnTo>
                    <a:pt x="118" y="1328"/>
                  </a:lnTo>
                  <a:cubicBezTo>
                    <a:pt x="151" y="1328"/>
                    <a:pt x="194" y="1295"/>
                    <a:pt x="248" y="1274"/>
                  </a:cubicBezTo>
                  <a:cubicBezTo>
                    <a:pt x="259" y="1263"/>
                    <a:pt x="281" y="1263"/>
                    <a:pt x="291" y="1252"/>
                  </a:cubicBezTo>
                  <a:cubicBezTo>
                    <a:pt x="302" y="1242"/>
                    <a:pt x="324" y="1242"/>
                    <a:pt x="345" y="1230"/>
                  </a:cubicBezTo>
                  <a:cubicBezTo>
                    <a:pt x="377" y="1209"/>
                    <a:pt x="410" y="1198"/>
                    <a:pt x="453" y="1177"/>
                  </a:cubicBezTo>
                  <a:cubicBezTo>
                    <a:pt x="528" y="1134"/>
                    <a:pt x="614" y="1079"/>
                    <a:pt x="701" y="1026"/>
                  </a:cubicBezTo>
                  <a:cubicBezTo>
                    <a:pt x="744" y="1004"/>
                    <a:pt x="798" y="983"/>
                    <a:pt x="852" y="961"/>
                  </a:cubicBezTo>
                  <a:cubicBezTo>
                    <a:pt x="885" y="940"/>
                    <a:pt x="906" y="928"/>
                    <a:pt x="938" y="907"/>
                  </a:cubicBezTo>
                  <a:lnTo>
                    <a:pt x="1003" y="842"/>
                  </a:lnTo>
                  <a:lnTo>
                    <a:pt x="1068" y="777"/>
                  </a:lnTo>
                  <a:lnTo>
                    <a:pt x="1089" y="767"/>
                  </a:lnTo>
                  <a:lnTo>
                    <a:pt x="1111" y="756"/>
                  </a:lnTo>
                  <a:lnTo>
                    <a:pt x="1154" y="724"/>
                  </a:lnTo>
                  <a:cubicBezTo>
                    <a:pt x="1208" y="681"/>
                    <a:pt x="1251" y="638"/>
                    <a:pt x="1316" y="616"/>
                  </a:cubicBezTo>
                  <a:cubicBezTo>
                    <a:pt x="1370" y="583"/>
                    <a:pt x="1445" y="583"/>
                    <a:pt x="1510" y="540"/>
                  </a:cubicBezTo>
                  <a:cubicBezTo>
                    <a:pt x="1575" y="518"/>
                    <a:pt x="1640" y="487"/>
                    <a:pt x="1704" y="454"/>
                  </a:cubicBezTo>
                  <a:cubicBezTo>
                    <a:pt x="1769" y="422"/>
                    <a:pt x="1834" y="379"/>
                    <a:pt x="1899" y="346"/>
                  </a:cubicBezTo>
                  <a:cubicBezTo>
                    <a:pt x="1963" y="314"/>
                    <a:pt x="2028" y="292"/>
                    <a:pt x="2103" y="271"/>
                  </a:cubicBezTo>
                  <a:lnTo>
                    <a:pt x="2146" y="249"/>
                  </a:lnTo>
                  <a:cubicBezTo>
                    <a:pt x="2168" y="249"/>
                    <a:pt x="2179" y="238"/>
                    <a:pt x="2189" y="228"/>
                  </a:cubicBezTo>
                  <a:cubicBezTo>
                    <a:pt x="2222" y="206"/>
                    <a:pt x="2244" y="184"/>
                    <a:pt x="2276" y="163"/>
                  </a:cubicBezTo>
                  <a:cubicBezTo>
                    <a:pt x="2287" y="141"/>
                    <a:pt x="2308" y="130"/>
                    <a:pt x="2330" y="120"/>
                  </a:cubicBezTo>
                  <a:cubicBezTo>
                    <a:pt x="2244" y="77"/>
                    <a:pt x="2157" y="44"/>
                    <a:pt x="207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4" name="Google Shape;904;p35"/>
            <p:cNvSpPr/>
            <p:nvPr/>
          </p:nvSpPr>
          <p:spPr>
            <a:xfrm>
              <a:off x="7577750" y="3436938"/>
              <a:ext cx="73375" cy="29975"/>
            </a:xfrm>
            <a:custGeom>
              <a:avLst/>
              <a:gdLst/>
              <a:ahLst/>
              <a:cxnLst/>
              <a:rect l="l" t="t" r="r" b="b"/>
              <a:pathLst>
                <a:path w="2935" h="1199" extrusionOk="0">
                  <a:moveTo>
                    <a:pt x="2330" y="1"/>
                  </a:moveTo>
                  <a:cubicBezTo>
                    <a:pt x="2276" y="1"/>
                    <a:pt x="2233" y="34"/>
                    <a:pt x="2189" y="66"/>
                  </a:cubicBezTo>
                  <a:cubicBezTo>
                    <a:pt x="2168" y="77"/>
                    <a:pt x="2146" y="99"/>
                    <a:pt x="2125" y="99"/>
                  </a:cubicBezTo>
                  <a:cubicBezTo>
                    <a:pt x="2103" y="109"/>
                    <a:pt x="2082" y="109"/>
                    <a:pt x="2050" y="109"/>
                  </a:cubicBezTo>
                  <a:lnTo>
                    <a:pt x="1909" y="109"/>
                  </a:lnTo>
                  <a:cubicBezTo>
                    <a:pt x="1844" y="109"/>
                    <a:pt x="1780" y="152"/>
                    <a:pt x="1726" y="195"/>
                  </a:cubicBezTo>
                  <a:cubicBezTo>
                    <a:pt x="1704" y="206"/>
                    <a:pt x="1693" y="217"/>
                    <a:pt x="1672" y="228"/>
                  </a:cubicBezTo>
                  <a:cubicBezTo>
                    <a:pt x="1661" y="238"/>
                    <a:pt x="1640" y="238"/>
                    <a:pt x="1618" y="250"/>
                  </a:cubicBezTo>
                  <a:cubicBezTo>
                    <a:pt x="1585" y="260"/>
                    <a:pt x="1542" y="281"/>
                    <a:pt x="1499" y="303"/>
                  </a:cubicBezTo>
                  <a:cubicBezTo>
                    <a:pt x="1477" y="303"/>
                    <a:pt x="1456" y="314"/>
                    <a:pt x="1434" y="325"/>
                  </a:cubicBezTo>
                  <a:cubicBezTo>
                    <a:pt x="1413" y="336"/>
                    <a:pt x="1391" y="346"/>
                    <a:pt x="1359" y="346"/>
                  </a:cubicBezTo>
                  <a:cubicBezTo>
                    <a:pt x="1316" y="368"/>
                    <a:pt x="1262" y="379"/>
                    <a:pt x="1208" y="401"/>
                  </a:cubicBezTo>
                  <a:cubicBezTo>
                    <a:pt x="1154" y="422"/>
                    <a:pt x="1111" y="432"/>
                    <a:pt x="1046" y="454"/>
                  </a:cubicBezTo>
                  <a:cubicBezTo>
                    <a:pt x="1024" y="465"/>
                    <a:pt x="993" y="476"/>
                    <a:pt x="971" y="487"/>
                  </a:cubicBezTo>
                  <a:cubicBezTo>
                    <a:pt x="938" y="497"/>
                    <a:pt x="917" y="519"/>
                    <a:pt x="895" y="552"/>
                  </a:cubicBezTo>
                  <a:cubicBezTo>
                    <a:pt x="863" y="573"/>
                    <a:pt x="852" y="595"/>
                    <a:pt x="830" y="616"/>
                  </a:cubicBezTo>
                  <a:cubicBezTo>
                    <a:pt x="809" y="638"/>
                    <a:pt x="777" y="648"/>
                    <a:pt x="755" y="659"/>
                  </a:cubicBezTo>
                  <a:cubicBezTo>
                    <a:pt x="701" y="691"/>
                    <a:pt x="647" y="724"/>
                    <a:pt x="583" y="756"/>
                  </a:cubicBezTo>
                  <a:cubicBezTo>
                    <a:pt x="539" y="789"/>
                    <a:pt x="475" y="799"/>
                    <a:pt x="399" y="810"/>
                  </a:cubicBezTo>
                  <a:cubicBezTo>
                    <a:pt x="388" y="821"/>
                    <a:pt x="367" y="832"/>
                    <a:pt x="356" y="832"/>
                  </a:cubicBezTo>
                  <a:lnTo>
                    <a:pt x="313" y="854"/>
                  </a:lnTo>
                  <a:lnTo>
                    <a:pt x="226" y="907"/>
                  </a:lnTo>
                  <a:lnTo>
                    <a:pt x="140" y="950"/>
                  </a:lnTo>
                  <a:cubicBezTo>
                    <a:pt x="108" y="972"/>
                    <a:pt x="75" y="993"/>
                    <a:pt x="54" y="1015"/>
                  </a:cubicBezTo>
                  <a:cubicBezTo>
                    <a:pt x="32" y="1037"/>
                    <a:pt x="22" y="1058"/>
                    <a:pt x="0" y="1080"/>
                  </a:cubicBezTo>
                  <a:cubicBezTo>
                    <a:pt x="86" y="1123"/>
                    <a:pt x="173" y="1156"/>
                    <a:pt x="259" y="1199"/>
                  </a:cubicBezTo>
                  <a:cubicBezTo>
                    <a:pt x="269" y="1188"/>
                    <a:pt x="269" y="1188"/>
                    <a:pt x="281" y="1188"/>
                  </a:cubicBezTo>
                  <a:lnTo>
                    <a:pt x="377" y="1144"/>
                  </a:lnTo>
                  <a:lnTo>
                    <a:pt x="464" y="1112"/>
                  </a:lnTo>
                  <a:cubicBezTo>
                    <a:pt x="496" y="1101"/>
                    <a:pt x="518" y="1091"/>
                    <a:pt x="550" y="1080"/>
                  </a:cubicBezTo>
                  <a:lnTo>
                    <a:pt x="647" y="1058"/>
                  </a:lnTo>
                  <a:cubicBezTo>
                    <a:pt x="669" y="1058"/>
                    <a:pt x="690" y="1058"/>
                    <a:pt x="701" y="1048"/>
                  </a:cubicBezTo>
                  <a:lnTo>
                    <a:pt x="722" y="1037"/>
                  </a:lnTo>
                  <a:lnTo>
                    <a:pt x="744" y="1026"/>
                  </a:lnTo>
                  <a:cubicBezTo>
                    <a:pt x="809" y="1005"/>
                    <a:pt x="863" y="972"/>
                    <a:pt x="917" y="950"/>
                  </a:cubicBezTo>
                  <a:lnTo>
                    <a:pt x="938" y="940"/>
                  </a:lnTo>
                  <a:cubicBezTo>
                    <a:pt x="949" y="940"/>
                    <a:pt x="949" y="940"/>
                    <a:pt x="960" y="929"/>
                  </a:cubicBezTo>
                  <a:cubicBezTo>
                    <a:pt x="971" y="918"/>
                    <a:pt x="993" y="918"/>
                    <a:pt x="1003" y="907"/>
                  </a:cubicBezTo>
                  <a:lnTo>
                    <a:pt x="1068" y="842"/>
                  </a:lnTo>
                  <a:cubicBezTo>
                    <a:pt x="1089" y="821"/>
                    <a:pt x="1111" y="810"/>
                    <a:pt x="1144" y="799"/>
                  </a:cubicBezTo>
                  <a:cubicBezTo>
                    <a:pt x="1165" y="789"/>
                    <a:pt x="1187" y="778"/>
                    <a:pt x="1219" y="778"/>
                  </a:cubicBezTo>
                  <a:cubicBezTo>
                    <a:pt x="1251" y="767"/>
                    <a:pt x="1273" y="756"/>
                    <a:pt x="1305" y="756"/>
                  </a:cubicBezTo>
                  <a:lnTo>
                    <a:pt x="1348" y="746"/>
                  </a:lnTo>
                  <a:lnTo>
                    <a:pt x="1381" y="734"/>
                  </a:lnTo>
                  <a:cubicBezTo>
                    <a:pt x="1434" y="713"/>
                    <a:pt x="1489" y="703"/>
                    <a:pt x="1532" y="691"/>
                  </a:cubicBezTo>
                  <a:cubicBezTo>
                    <a:pt x="1564" y="691"/>
                    <a:pt x="1585" y="681"/>
                    <a:pt x="1607" y="670"/>
                  </a:cubicBezTo>
                  <a:cubicBezTo>
                    <a:pt x="1628" y="670"/>
                    <a:pt x="1650" y="659"/>
                    <a:pt x="1672" y="648"/>
                  </a:cubicBezTo>
                  <a:lnTo>
                    <a:pt x="1801" y="616"/>
                  </a:lnTo>
                  <a:cubicBezTo>
                    <a:pt x="1823" y="605"/>
                    <a:pt x="1844" y="595"/>
                    <a:pt x="1866" y="595"/>
                  </a:cubicBezTo>
                  <a:cubicBezTo>
                    <a:pt x="1877" y="583"/>
                    <a:pt x="1899" y="573"/>
                    <a:pt x="1909" y="562"/>
                  </a:cubicBezTo>
                  <a:cubicBezTo>
                    <a:pt x="1974" y="519"/>
                    <a:pt x="2028" y="497"/>
                    <a:pt x="2082" y="497"/>
                  </a:cubicBezTo>
                  <a:lnTo>
                    <a:pt x="2211" y="497"/>
                  </a:lnTo>
                  <a:cubicBezTo>
                    <a:pt x="2244" y="497"/>
                    <a:pt x="2276" y="497"/>
                    <a:pt x="2308" y="487"/>
                  </a:cubicBezTo>
                  <a:cubicBezTo>
                    <a:pt x="2330" y="476"/>
                    <a:pt x="2362" y="454"/>
                    <a:pt x="2384" y="432"/>
                  </a:cubicBezTo>
                  <a:cubicBezTo>
                    <a:pt x="2416" y="401"/>
                    <a:pt x="2448" y="368"/>
                    <a:pt x="2491" y="357"/>
                  </a:cubicBezTo>
                  <a:cubicBezTo>
                    <a:pt x="2535" y="346"/>
                    <a:pt x="2578" y="346"/>
                    <a:pt x="2621" y="346"/>
                  </a:cubicBezTo>
                  <a:cubicBezTo>
                    <a:pt x="2654" y="346"/>
                    <a:pt x="2675" y="346"/>
                    <a:pt x="2686" y="336"/>
                  </a:cubicBezTo>
                  <a:cubicBezTo>
                    <a:pt x="2707" y="336"/>
                    <a:pt x="2729" y="325"/>
                    <a:pt x="2740" y="325"/>
                  </a:cubicBezTo>
                  <a:cubicBezTo>
                    <a:pt x="2805" y="303"/>
                    <a:pt x="2858" y="293"/>
                    <a:pt x="2891" y="271"/>
                  </a:cubicBezTo>
                  <a:cubicBezTo>
                    <a:pt x="2923" y="250"/>
                    <a:pt x="2934" y="217"/>
                    <a:pt x="2923" y="195"/>
                  </a:cubicBezTo>
                  <a:cubicBezTo>
                    <a:pt x="2913" y="163"/>
                    <a:pt x="2880" y="142"/>
                    <a:pt x="2837" y="120"/>
                  </a:cubicBezTo>
                  <a:cubicBezTo>
                    <a:pt x="2783" y="87"/>
                    <a:pt x="2707" y="66"/>
                    <a:pt x="2632" y="44"/>
                  </a:cubicBezTo>
                  <a:cubicBezTo>
                    <a:pt x="2611" y="44"/>
                    <a:pt x="2589" y="44"/>
                    <a:pt x="2567" y="34"/>
                  </a:cubicBezTo>
                  <a:cubicBezTo>
                    <a:pt x="2546" y="34"/>
                    <a:pt x="2524" y="34"/>
                    <a:pt x="2491" y="23"/>
                  </a:cubicBezTo>
                  <a:cubicBezTo>
                    <a:pt x="2448" y="12"/>
                    <a:pt x="2395" y="1"/>
                    <a:pt x="2352" y="1"/>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5" name="Google Shape;905;p35"/>
            <p:cNvSpPr/>
            <p:nvPr/>
          </p:nvSpPr>
          <p:spPr>
            <a:xfrm>
              <a:off x="7527050" y="3455038"/>
              <a:ext cx="38850" cy="21850"/>
            </a:xfrm>
            <a:custGeom>
              <a:avLst/>
              <a:gdLst/>
              <a:ahLst/>
              <a:cxnLst/>
              <a:rect l="l" t="t" r="r" b="b"/>
              <a:pathLst>
                <a:path w="1554" h="874" extrusionOk="0">
                  <a:moveTo>
                    <a:pt x="1295" y="0"/>
                  </a:moveTo>
                  <a:cubicBezTo>
                    <a:pt x="1230" y="22"/>
                    <a:pt x="1176" y="32"/>
                    <a:pt x="1122" y="54"/>
                  </a:cubicBezTo>
                  <a:cubicBezTo>
                    <a:pt x="1068" y="86"/>
                    <a:pt x="1014" y="118"/>
                    <a:pt x="971" y="151"/>
                  </a:cubicBezTo>
                  <a:cubicBezTo>
                    <a:pt x="938" y="162"/>
                    <a:pt x="917" y="183"/>
                    <a:pt x="895" y="194"/>
                  </a:cubicBezTo>
                  <a:cubicBezTo>
                    <a:pt x="863" y="205"/>
                    <a:pt x="842" y="216"/>
                    <a:pt x="809" y="226"/>
                  </a:cubicBezTo>
                  <a:cubicBezTo>
                    <a:pt x="766" y="248"/>
                    <a:pt x="712" y="269"/>
                    <a:pt x="669" y="302"/>
                  </a:cubicBezTo>
                  <a:cubicBezTo>
                    <a:pt x="615" y="324"/>
                    <a:pt x="571" y="334"/>
                    <a:pt x="518" y="345"/>
                  </a:cubicBezTo>
                  <a:cubicBezTo>
                    <a:pt x="475" y="356"/>
                    <a:pt x="420" y="377"/>
                    <a:pt x="389" y="399"/>
                  </a:cubicBezTo>
                  <a:cubicBezTo>
                    <a:pt x="345" y="420"/>
                    <a:pt x="313" y="453"/>
                    <a:pt x="281" y="485"/>
                  </a:cubicBezTo>
                  <a:cubicBezTo>
                    <a:pt x="248" y="507"/>
                    <a:pt x="226" y="528"/>
                    <a:pt x="194" y="550"/>
                  </a:cubicBezTo>
                  <a:cubicBezTo>
                    <a:pt x="173" y="571"/>
                    <a:pt x="140" y="593"/>
                    <a:pt x="130" y="604"/>
                  </a:cubicBezTo>
                  <a:cubicBezTo>
                    <a:pt x="43" y="690"/>
                    <a:pt x="0" y="755"/>
                    <a:pt x="43" y="820"/>
                  </a:cubicBezTo>
                  <a:cubicBezTo>
                    <a:pt x="65" y="863"/>
                    <a:pt x="97" y="873"/>
                    <a:pt x="151" y="873"/>
                  </a:cubicBezTo>
                  <a:cubicBezTo>
                    <a:pt x="183" y="873"/>
                    <a:pt x="226" y="863"/>
                    <a:pt x="269" y="852"/>
                  </a:cubicBezTo>
                  <a:cubicBezTo>
                    <a:pt x="302" y="842"/>
                    <a:pt x="324" y="830"/>
                    <a:pt x="356" y="809"/>
                  </a:cubicBezTo>
                  <a:cubicBezTo>
                    <a:pt x="389" y="798"/>
                    <a:pt x="420" y="777"/>
                    <a:pt x="453" y="744"/>
                  </a:cubicBezTo>
                  <a:cubicBezTo>
                    <a:pt x="485" y="722"/>
                    <a:pt x="518" y="690"/>
                    <a:pt x="550" y="669"/>
                  </a:cubicBezTo>
                  <a:cubicBezTo>
                    <a:pt x="583" y="647"/>
                    <a:pt x="626" y="636"/>
                    <a:pt x="679" y="615"/>
                  </a:cubicBezTo>
                  <a:cubicBezTo>
                    <a:pt x="722" y="604"/>
                    <a:pt x="777" y="583"/>
                    <a:pt x="820" y="550"/>
                  </a:cubicBezTo>
                  <a:cubicBezTo>
                    <a:pt x="863" y="528"/>
                    <a:pt x="917" y="496"/>
                    <a:pt x="960" y="464"/>
                  </a:cubicBezTo>
                  <a:cubicBezTo>
                    <a:pt x="981" y="453"/>
                    <a:pt x="1014" y="432"/>
                    <a:pt x="1036" y="420"/>
                  </a:cubicBezTo>
                  <a:cubicBezTo>
                    <a:pt x="1057" y="410"/>
                    <a:pt x="1089" y="388"/>
                    <a:pt x="1111" y="367"/>
                  </a:cubicBezTo>
                  <a:cubicBezTo>
                    <a:pt x="1154" y="334"/>
                    <a:pt x="1197" y="291"/>
                    <a:pt x="1251" y="269"/>
                  </a:cubicBezTo>
                  <a:cubicBezTo>
                    <a:pt x="1305" y="237"/>
                    <a:pt x="1370" y="226"/>
                    <a:pt x="1434" y="205"/>
                  </a:cubicBezTo>
                  <a:cubicBezTo>
                    <a:pt x="1467" y="183"/>
                    <a:pt x="1499" y="173"/>
                    <a:pt x="1521" y="151"/>
                  </a:cubicBezTo>
                  <a:cubicBezTo>
                    <a:pt x="1532" y="151"/>
                    <a:pt x="1542" y="140"/>
                    <a:pt x="1554" y="130"/>
                  </a:cubicBezTo>
                  <a:lnTo>
                    <a:pt x="1295"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6" name="Google Shape;906;p35"/>
            <p:cNvSpPr/>
            <p:nvPr/>
          </p:nvSpPr>
          <p:spPr>
            <a:xfrm>
              <a:off x="7559400" y="3425913"/>
              <a:ext cx="83875" cy="32375"/>
            </a:xfrm>
            <a:custGeom>
              <a:avLst/>
              <a:gdLst/>
              <a:ahLst/>
              <a:cxnLst/>
              <a:rect l="l" t="t" r="r" b="b"/>
              <a:pathLst>
                <a:path w="3355" h="1295" extrusionOk="0">
                  <a:moveTo>
                    <a:pt x="3086" y="0"/>
                  </a:moveTo>
                  <a:cubicBezTo>
                    <a:pt x="3010" y="11"/>
                    <a:pt x="2935" y="11"/>
                    <a:pt x="2837" y="22"/>
                  </a:cubicBezTo>
                  <a:cubicBezTo>
                    <a:pt x="2816" y="22"/>
                    <a:pt x="2794" y="22"/>
                    <a:pt x="2772" y="32"/>
                  </a:cubicBezTo>
                  <a:lnTo>
                    <a:pt x="2740" y="32"/>
                  </a:lnTo>
                  <a:cubicBezTo>
                    <a:pt x="2729" y="32"/>
                    <a:pt x="2719" y="43"/>
                    <a:pt x="2708" y="43"/>
                  </a:cubicBezTo>
                  <a:lnTo>
                    <a:pt x="2621" y="43"/>
                  </a:lnTo>
                  <a:cubicBezTo>
                    <a:pt x="2611" y="43"/>
                    <a:pt x="2589" y="32"/>
                    <a:pt x="2568" y="32"/>
                  </a:cubicBezTo>
                  <a:lnTo>
                    <a:pt x="2546" y="32"/>
                  </a:lnTo>
                  <a:cubicBezTo>
                    <a:pt x="2514" y="43"/>
                    <a:pt x="2470" y="43"/>
                    <a:pt x="2417" y="65"/>
                  </a:cubicBezTo>
                  <a:cubicBezTo>
                    <a:pt x="2374" y="97"/>
                    <a:pt x="2331" y="140"/>
                    <a:pt x="2276" y="183"/>
                  </a:cubicBezTo>
                  <a:cubicBezTo>
                    <a:pt x="2233" y="216"/>
                    <a:pt x="2158" y="216"/>
                    <a:pt x="2060" y="216"/>
                  </a:cubicBezTo>
                  <a:cubicBezTo>
                    <a:pt x="2039" y="226"/>
                    <a:pt x="2007" y="226"/>
                    <a:pt x="1985" y="237"/>
                  </a:cubicBezTo>
                  <a:cubicBezTo>
                    <a:pt x="1964" y="237"/>
                    <a:pt x="1942" y="248"/>
                    <a:pt x="1921" y="259"/>
                  </a:cubicBezTo>
                  <a:cubicBezTo>
                    <a:pt x="1878" y="269"/>
                    <a:pt x="1834" y="291"/>
                    <a:pt x="1791" y="302"/>
                  </a:cubicBezTo>
                  <a:cubicBezTo>
                    <a:pt x="1758" y="313"/>
                    <a:pt x="1737" y="324"/>
                    <a:pt x="1715" y="334"/>
                  </a:cubicBezTo>
                  <a:cubicBezTo>
                    <a:pt x="1694" y="345"/>
                    <a:pt x="1662" y="356"/>
                    <a:pt x="1640" y="377"/>
                  </a:cubicBezTo>
                  <a:cubicBezTo>
                    <a:pt x="1597" y="410"/>
                    <a:pt x="1564" y="442"/>
                    <a:pt x="1511" y="464"/>
                  </a:cubicBezTo>
                  <a:cubicBezTo>
                    <a:pt x="1413" y="496"/>
                    <a:pt x="1305" y="540"/>
                    <a:pt x="1198" y="571"/>
                  </a:cubicBezTo>
                  <a:cubicBezTo>
                    <a:pt x="1133" y="593"/>
                    <a:pt x="1079" y="604"/>
                    <a:pt x="1025" y="626"/>
                  </a:cubicBezTo>
                  <a:cubicBezTo>
                    <a:pt x="971" y="658"/>
                    <a:pt x="907" y="679"/>
                    <a:pt x="852" y="701"/>
                  </a:cubicBezTo>
                  <a:cubicBezTo>
                    <a:pt x="831" y="712"/>
                    <a:pt x="799" y="722"/>
                    <a:pt x="777" y="734"/>
                  </a:cubicBezTo>
                  <a:cubicBezTo>
                    <a:pt x="713" y="809"/>
                    <a:pt x="648" y="895"/>
                    <a:pt x="583" y="981"/>
                  </a:cubicBezTo>
                  <a:cubicBezTo>
                    <a:pt x="540" y="1046"/>
                    <a:pt x="497" y="1100"/>
                    <a:pt x="454" y="1144"/>
                  </a:cubicBezTo>
                  <a:lnTo>
                    <a:pt x="454" y="1154"/>
                  </a:lnTo>
                  <a:lnTo>
                    <a:pt x="464" y="1144"/>
                  </a:lnTo>
                  <a:cubicBezTo>
                    <a:pt x="529" y="1122"/>
                    <a:pt x="593" y="1100"/>
                    <a:pt x="658" y="1068"/>
                  </a:cubicBezTo>
                  <a:cubicBezTo>
                    <a:pt x="766" y="1024"/>
                    <a:pt x="885" y="981"/>
                    <a:pt x="1003" y="949"/>
                  </a:cubicBezTo>
                  <a:cubicBezTo>
                    <a:pt x="1058" y="928"/>
                    <a:pt x="1111" y="906"/>
                    <a:pt x="1166" y="895"/>
                  </a:cubicBezTo>
                  <a:cubicBezTo>
                    <a:pt x="1230" y="873"/>
                    <a:pt x="1284" y="873"/>
                    <a:pt x="1349" y="852"/>
                  </a:cubicBezTo>
                  <a:cubicBezTo>
                    <a:pt x="1468" y="820"/>
                    <a:pt x="1575" y="798"/>
                    <a:pt x="1683" y="766"/>
                  </a:cubicBezTo>
                  <a:cubicBezTo>
                    <a:pt x="1737" y="744"/>
                    <a:pt x="1780" y="712"/>
                    <a:pt x="1823" y="691"/>
                  </a:cubicBezTo>
                  <a:lnTo>
                    <a:pt x="1888" y="658"/>
                  </a:lnTo>
                  <a:cubicBezTo>
                    <a:pt x="1909" y="658"/>
                    <a:pt x="1931" y="647"/>
                    <a:pt x="1953" y="636"/>
                  </a:cubicBezTo>
                  <a:cubicBezTo>
                    <a:pt x="2007" y="626"/>
                    <a:pt x="2050" y="615"/>
                    <a:pt x="2093" y="604"/>
                  </a:cubicBezTo>
                  <a:cubicBezTo>
                    <a:pt x="2136" y="583"/>
                    <a:pt x="2180" y="583"/>
                    <a:pt x="2223" y="583"/>
                  </a:cubicBezTo>
                  <a:lnTo>
                    <a:pt x="2352" y="583"/>
                  </a:lnTo>
                  <a:cubicBezTo>
                    <a:pt x="2395" y="571"/>
                    <a:pt x="2438" y="561"/>
                    <a:pt x="2470" y="550"/>
                  </a:cubicBezTo>
                  <a:cubicBezTo>
                    <a:pt x="2535" y="507"/>
                    <a:pt x="2578" y="464"/>
                    <a:pt x="2611" y="442"/>
                  </a:cubicBezTo>
                  <a:cubicBezTo>
                    <a:pt x="2643" y="432"/>
                    <a:pt x="2686" y="432"/>
                    <a:pt x="2708" y="420"/>
                  </a:cubicBezTo>
                  <a:lnTo>
                    <a:pt x="2870" y="420"/>
                  </a:lnTo>
                  <a:cubicBezTo>
                    <a:pt x="2880" y="420"/>
                    <a:pt x="2902" y="410"/>
                    <a:pt x="2913" y="410"/>
                  </a:cubicBezTo>
                  <a:lnTo>
                    <a:pt x="2945" y="399"/>
                  </a:lnTo>
                  <a:cubicBezTo>
                    <a:pt x="2967" y="388"/>
                    <a:pt x="2988" y="388"/>
                    <a:pt x="3010" y="377"/>
                  </a:cubicBezTo>
                  <a:cubicBezTo>
                    <a:pt x="3086" y="345"/>
                    <a:pt x="3161" y="313"/>
                    <a:pt x="3204" y="281"/>
                  </a:cubicBezTo>
                  <a:cubicBezTo>
                    <a:pt x="3312" y="205"/>
                    <a:pt x="3355" y="130"/>
                    <a:pt x="3333" y="86"/>
                  </a:cubicBezTo>
                  <a:cubicBezTo>
                    <a:pt x="3312" y="32"/>
                    <a:pt x="3225" y="0"/>
                    <a:pt x="3107" y="0"/>
                  </a:cubicBezTo>
                  <a:close/>
                  <a:moveTo>
                    <a:pt x="572" y="842"/>
                  </a:moveTo>
                  <a:lnTo>
                    <a:pt x="572" y="842"/>
                  </a:lnTo>
                  <a:cubicBezTo>
                    <a:pt x="529" y="885"/>
                    <a:pt x="475" y="949"/>
                    <a:pt x="432" y="1014"/>
                  </a:cubicBezTo>
                  <a:cubicBezTo>
                    <a:pt x="335" y="1144"/>
                    <a:pt x="248" y="1230"/>
                    <a:pt x="227" y="1230"/>
                  </a:cubicBezTo>
                  <a:cubicBezTo>
                    <a:pt x="216" y="1230"/>
                    <a:pt x="216" y="1219"/>
                    <a:pt x="216" y="1208"/>
                  </a:cubicBezTo>
                  <a:cubicBezTo>
                    <a:pt x="216" y="1175"/>
                    <a:pt x="238" y="1132"/>
                    <a:pt x="303" y="1046"/>
                  </a:cubicBezTo>
                  <a:cubicBezTo>
                    <a:pt x="324" y="1003"/>
                    <a:pt x="356" y="971"/>
                    <a:pt x="378" y="928"/>
                  </a:cubicBezTo>
                  <a:lnTo>
                    <a:pt x="378" y="928"/>
                  </a:lnTo>
                  <a:cubicBezTo>
                    <a:pt x="367" y="938"/>
                    <a:pt x="356" y="938"/>
                    <a:pt x="346" y="949"/>
                  </a:cubicBezTo>
                  <a:cubicBezTo>
                    <a:pt x="313" y="960"/>
                    <a:pt x="281" y="971"/>
                    <a:pt x="248" y="993"/>
                  </a:cubicBezTo>
                  <a:cubicBezTo>
                    <a:pt x="227" y="1014"/>
                    <a:pt x="195" y="1036"/>
                    <a:pt x="173" y="1068"/>
                  </a:cubicBezTo>
                  <a:cubicBezTo>
                    <a:pt x="152" y="1089"/>
                    <a:pt x="130" y="1111"/>
                    <a:pt x="97" y="1122"/>
                  </a:cubicBezTo>
                  <a:cubicBezTo>
                    <a:pt x="76" y="1144"/>
                    <a:pt x="44" y="1154"/>
                    <a:pt x="11" y="1165"/>
                  </a:cubicBezTo>
                  <a:lnTo>
                    <a:pt x="1" y="1165"/>
                  </a:lnTo>
                  <a:lnTo>
                    <a:pt x="260" y="1295"/>
                  </a:lnTo>
                  <a:lnTo>
                    <a:pt x="303" y="1251"/>
                  </a:lnTo>
                  <a:lnTo>
                    <a:pt x="335" y="1219"/>
                  </a:lnTo>
                  <a:cubicBezTo>
                    <a:pt x="346" y="1187"/>
                    <a:pt x="399" y="1100"/>
                    <a:pt x="454" y="1024"/>
                  </a:cubicBezTo>
                  <a:cubicBezTo>
                    <a:pt x="486" y="960"/>
                    <a:pt x="540" y="895"/>
                    <a:pt x="572" y="842"/>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7" name="Google Shape;907;p35"/>
            <p:cNvSpPr/>
            <p:nvPr/>
          </p:nvSpPr>
          <p:spPr>
            <a:xfrm>
              <a:off x="7564800" y="3444238"/>
              <a:ext cx="14050" cy="12425"/>
            </a:xfrm>
            <a:custGeom>
              <a:avLst/>
              <a:gdLst/>
              <a:ahLst/>
              <a:cxnLst/>
              <a:rect l="l" t="t" r="r" b="b"/>
              <a:pathLst>
                <a:path w="562" h="497" extrusionOk="0">
                  <a:moveTo>
                    <a:pt x="561" y="1"/>
                  </a:moveTo>
                  <a:lnTo>
                    <a:pt x="561" y="1"/>
                  </a:lnTo>
                  <a:cubicBezTo>
                    <a:pt x="497" y="33"/>
                    <a:pt x="421" y="65"/>
                    <a:pt x="356" y="109"/>
                  </a:cubicBezTo>
                  <a:cubicBezTo>
                    <a:pt x="334" y="109"/>
                    <a:pt x="324" y="119"/>
                    <a:pt x="313" y="130"/>
                  </a:cubicBezTo>
                  <a:cubicBezTo>
                    <a:pt x="259" y="152"/>
                    <a:pt x="216" y="173"/>
                    <a:pt x="162" y="195"/>
                  </a:cubicBezTo>
                  <a:cubicBezTo>
                    <a:pt x="140" y="238"/>
                    <a:pt x="108" y="270"/>
                    <a:pt x="87" y="313"/>
                  </a:cubicBezTo>
                  <a:cubicBezTo>
                    <a:pt x="22" y="399"/>
                    <a:pt x="0" y="442"/>
                    <a:pt x="0" y="475"/>
                  </a:cubicBezTo>
                  <a:cubicBezTo>
                    <a:pt x="0" y="486"/>
                    <a:pt x="0" y="497"/>
                    <a:pt x="11" y="497"/>
                  </a:cubicBezTo>
                  <a:cubicBezTo>
                    <a:pt x="32" y="497"/>
                    <a:pt x="119" y="411"/>
                    <a:pt x="216" y="281"/>
                  </a:cubicBezTo>
                  <a:cubicBezTo>
                    <a:pt x="259" y="216"/>
                    <a:pt x="313" y="152"/>
                    <a:pt x="356" y="109"/>
                  </a:cubicBezTo>
                  <a:lnTo>
                    <a:pt x="356" y="109"/>
                  </a:lnTo>
                  <a:cubicBezTo>
                    <a:pt x="324" y="162"/>
                    <a:pt x="270" y="227"/>
                    <a:pt x="238" y="291"/>
                  </a:cubicBezTo>
                  <a:cubicBezTo>
                    <a:pt x="183" y="367"/>
                    <a:pt x="130" y="454"/>
                    <a:pt x="119" y="486"/>
                  </a:cubicBezTo>
                  <a:cubicBezTo>
                    <a:pt x="130" y="475"/>
                    <a:pt x="151" y="464"/>
                    <a:pt x="162" y="454"/>
                  </a:cubicBezTo>
                  <a:lnTo>
                    <a:pt x="183" y="442"/>
                  </a:lnTo>
                  <a:lnTo>
                    <a:pt x="205" y="432"/>
                  </a:lnTo>
                  <a:lnTo>
                    <a:pt x="238" y="421"/>
                  </a:lnTo>
                  <a:lnTo>
                    <a:pt x="238" y="411"/>
                  </a:lnTo>
                  <a:cubicBezTo>
                    <a:pt x="281" y="367"/>
                    <a:pt x="324" y="313"/>
                    <a:pt x="367" y="248"/>
                  </a:cubicBezTo>
                  <a:cubicBezTo>
                    <a:pt x="432" y="162"/>
                    <a:pt x="497" y="76"/>
                    <a:pt x="561" y="1"/>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08" name="Google Shape;908;p35"/>
            <p:cNvSpPr/>
            <p:nvPr/>
          </p:nvSpPr>
          <p:spPr>
            <a:xfrm>
              <a:off x="7517875" y="3447738"/>
              <a:ext cx="32925" cy="19975"/>
            </a:xfrm>
            <a:custGeom>
              <a:avLst/>
              <a:gdLst/>
              <a:ahLst/>
              <a:cxnLst/>
              <a:rect l="l" t="t" r="r" b="b"/>
              <a:pathLst>
                <a:path w="1317" h="799" extrusionOk="0">
                  <a:moveTo>
                    <a:pt x="1058" y="0"/>
                  </a:moveTo>
                  <a:lnTo>
                    <a:pt x="993" y="33"/>
                  </a:lnTo>
                  <a:cubicBezTo>
                    <a:pt x="971" y="55"/>
                    <a:pt x="950" y="65"/>
                    <a:pt x="917" y="76"/>
                  </a:cubicBezTo>
                  <a:cubicBezTo>
                    <a:pt x="895" y="98"/>
                    <a:pt x="863" y="108"/>
                    <a:pt x="842" y="120"/>
                  </a:cubicBezTo>
                  <a:cubicBezTo>
                    <a:pt x="787" y="151"/>
                    <a:pt x="734" y="173"/>
                    <a:pt x="691" y="195"/>
                  </a:cubicBezTo>
                  <a:cubicBezTo>
                    <a:pt x="636" y="227"/>
                    <a:pt x="593" y="238"/>
                    <a:pt x="540" y="249"/>
                  </a:cubicBezTo>
                  <a:cubicBezTo>
                    <a:pt x="485" y="271"/>
                    <a:pt x="442" y="281"/>
                    <a:pt x="399" y="314"/>
                  </a:cubicBezTo>
                  <a:cubicBezTo>
                    <a:pt x="356" y="335"/>
                    <a:pt x="324" y="367"/>
                    <a:pt x="291" y="400"/>
                  </a:cubicBezTo>
                  <a:cubicBezTo>
                    <a:pt x="259" y="422"/>
                    <a:pt x="227" y="454"/>
                    <a:pt x="205" y="475"/>
                  </a:cubicBezTo>
                  <a:cubicBezTo>
                    <a:pt x="173" y="486"/>
                    <a:pt x="151" y="508"/>
                    <a:pt x="130" y="529"/>
                  </a:cubicBezTo>
                  <a:cubicBezTo>
                    <a:pt x="32" y="616"/>
                    <a:pt x="0" y="680"/>
                    <a:pt x="44" y="745"/>
                  </a:cubicBezTo>
                  <a:cubicBezTo>
                    <a:pt x="65" y="788"/>
                    <a:pt x="97" y="799"/>
                    <a:pt x="140" y="799"/>
                  </a:cubicBezTo>
                  <a:cubicBezTo>
                    <a:pt x="183" y="799"/>
                    <a:pt x="227" y="788"/>
                    <a:pt x="270" y="767"/>
                  </a:cubicBezTo>
                  <a:lnTo>
                    <a:pt x="367" y="734"/>
                  </a:lnTo>
                  <a:cubicBezTo>
                    <a:pt x="399" y="712"/>
                    <a:pt x="432" y="691"/>
                    <a:pt x="464" y="659"/>
                  </a:cubicBezTo>
                  <a:cubicBezTo>
                    <a:pt x="497" y="637"/>
                    <a:pt x="529" y="605"/>
                    <a:pt x="561" y="583"/>
                  </a:cubicBezTo>
                  <a:lnTo>
                    <a:pt x="691" y="518"/>
                  </a:lnTo>
                  <a:cubicBezTo>
                    <a:pt x="744" y="508"/>
                    <a:pt x="799" y="486"/>
                    <a:pt x="842" y="454"/>
                  </a:cubicBezTo>
                  <a:cubicBezTo>
                    <a:pt x="885" y="422"/>
                    <a:pt x="938" y="389"/>
                    <a:pt x="993" y="357"/>
                  </a:cubicBezTo>
                  <a:cubicBezTo>
                    <a:pt x="1014" y="346"/>
                    <a:pt x="1036" y="324"/>
                    <a:pt x="1068" y="314"/>
                  </a:cubicBezTo>
                  <a:cubicBezTo>
                    <a:pt x="1089" y="292"/>
                    <a:pt x="1111" y="271"/>
                    <a:pt x="1144" y="249"/>
                  </a:cubicBezTo>
                  <a:cubicBezTo>
                    <a:pt x="1187" y="216"/>
                    <a:pt x="1241" y="173"/>
                    <a:pt x="1295" y="141"/>
                  </a:cubicBezTo>
                  <a:cubicBezTo>
                    <a:pt x="1305" y="141"/>
                    <a:pt x="1305" y="130"/>
                    <a:pt x="1316" y="130"/>
                  </a:cubicBezTo>
                  <a:lnTo>
                    <a:pt x="105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9" name="Google Shape;909;p35"/>
            <p:cNvSpPr/>
            <p:nvPr/>
          </p:nvSpPr>
          <p:spPr>
            <a:xfrm>
              <a:off x="7544300" y="3411338"/>
              <a:ext cx="94125" cy="39650"/>
            </a:xfrm>
            <a:custGeom>
              <a:avLst/>
              <a:gdLst/>
              <a:ahLst/>
              <a:cxnLst/>
              <a:rect l="l" t="t" r="r" b="b"/>
              <a:pathLst>
                <a:path w="3765" h="1586" extrusionOk="0">
                  <a:moveTo>
                    <a:pt x="3269" y="1"/>
                  </a:moveTo>
                  <a:cubicBezTo>
                    <a:pt x="3247" y="1"/>
                    <a:pt x="3215" y="11"/>
                    <a:pt x="3193" y="11"/>
                  </a:cubicBezTo>
                  <a:cubicBezTo>
                    <a:pt x="3172" y="11"/>
                    <a:pt x="3139" y="11"/>
                    <a:pt x="3118" y="22"/>
                  </a:cubicBezTo>
                  <a:lnTo>
                    <a:pt x="3086" y="22"/>
                  </a:lnTo>
                  <a:cubicBezTo>
                    <a:pt x="3074" y="33"/>
                    <a:pt x="3064" y="33"/>
                    <a:pt x="3053" y="33"/>
                  </a:cubicBezTo>
                  <a:cubicBezTo>
                    <a:pt x="2999" y="33"/>
                    <a:pt x="2945" y="33"/>
                    <a:pt x="2880" y="44"/>
                  </a:cubicBezTo>
                  <a:cubicBezTo>
                    <a:pt x="2859" y="44"/>
                    <a:pt x="2805" y="54"/>
                    <a:pt x="2762" y="87"/>
                  </a:cubicBezTo>
                  <a:cubicBezTo>
                    <a:pt x="2719" y="119"/>
                    <a:pt x="2676" y="184"/>
                    <a:pt x="2621" y="216"/>
                  </a:cubicBezTo>
                  <a:cubicBezTo>
                    <a:pt x="2578" y="260"/>
                    <a:pt x="2492" y="260"/>
                    <a:pt x="2395" y="270"/>
                  </a:cubicBezTo>
                  <a:cubicBezTo>
                    <a:pt x="2374" y="270"/>
                    <a:pt x="2341" y="270"/>
                    <a:pt x="2319" y="281"/>
                  </a:cubicBezTo>
                  <a:lnTo>
                    <a:pt x="2255" y="313"/>
                  </a:lnTo>
                  <a:cubicBezTo>
                    <a:pt x="2211" y="324"/>
                    <a:pt x="2158" y="346"/>
                    <a:pt x="2115" y="367"/>
                  </a:cubicBezTo>
                  <a:cubicBezTo>
                    <a:pt x="2093" y="367"/>
                    <a:pt x="2072" y="378"/>
                    <a:pt x="2060" y="389"/>
                  </a:cubicBezTo>
                  <a:cubicBezTo>
                    <a:pt x="2039" y="411"/>
                    <a:pt x="2028" y="421"/>
                    <a:pt x="2017" y="443"/>
                  </a:cubicBezTo>
                  <a:cubicBezTo>
                    <a:pt x="1899" y="605"/>
                    <a:pt x="1780" y="777"/>
                    <a:pt x="1662" y="939"/>
                  </a:cubicBezTo>
                  <a:cubicBezTo>
                    <a:pt x="1780" y="907"/>
                    <a:pt x="1888" y="874"/>
                    <a:pt x="1996" y="842"/>
                  </a:cubicBezTo>
                  <a:cubicBezTo>
                    <a:pt x="2060" y="820"/>
                    <a:pt x="2104" y="777"/>
                    <a:pt x="2147" y="756"/>
                  </a:cubicBezTo>
                  <a:lnTo>
                    <a:pt x="2211" y="723"/>
                  </a:lnTo>
                  <a:cubicBezTo>
                    <a:pt x="2233" y="713"/>
                    <a:pt x="2266" y="701"/>
                    <a:pt x="2287" y="701"/>
                  </a:cubicBezTo>
                  <a:cubicBezTo>
                    <a:pt x="2331" y="680"/>
                    <a:pt x="2384" y="669"/>
                    <a:pt x="2427" y="658"/>
                  </a:cubicBezTo>
                  <a:cubicBezTo>
                    <a:pt x="2470" y="637"/>
                    <a:pt x="2513" y="626"/>
                    <a:pt x="2557" y="626"/>
                  </a:cubicBezTo>
                  <a:cubicBezTo>
                    <a:pt x="2600" y="626"/>
                    <a:pt x="2654" y="626"/>
                    <a:pt x="2697" y="615"/>
                  </a:cubicBezTo>
                  <a:cubicBezTo>
                    <a:pt x="2740" y="615"/>
                    <a:pt x="2784" y="605"/>
                    <a:pt x="2815" y="583"/>
                  </a:cubicBezTo>
                  <a:cubicBezTo>
                    <a:pt x="2880" y="540"/>
                    <a:pt x="2923" y="486"/>
                    <a:pt x="2956" y="464"/>
                  </a:cubicBezTo>
                  <a:cubicBezTo>
                    <a:pt x="2999" y="443"/>
                    <a:pt x="3031" y="432"/>
                    <a:pt x="3053" y="432"/>
                  </a:cubicBezTo>
                  <a:cubicBezTo>
                    <a:pt x="3107" y="421"/>
                    <a:pt x="3161" y="421"/>
                    <a:pt x="3215" y="411"/>
                  </a:cubicBezTo>
                  <a:cubicBezTo>
                    <a:pt x="3237" y="411"/>
                    <a:pt x="3247" y="411"/>
                    <a:pt x="3258" y="399"/>
                  </a:cubicBezTo>
                  <a:lnTo>
                    <a:pt x="3290" y="389"/>
                  </a:lnTo>
                  <a:cubicBezTo>
                    <a:pt x="3312" y="378"/>
                    <a:pt x="3333" y="378"/>
                    <a:pt x="3355" y="367"/>
                  </a:cubicBezTo>
                  <a:cubicBezTo>
                    <a:pt x="3441" y="335"/>
                    <a:pt x="3517" y="324"/>
                    <a:pt x="3571" y="303"/>
                  </a:cubicBezTo>
                  <a:cubicBezTo>
                    <a:pt x="3690" y="260"/>
                    <a:pt x="3765" y="248"/>
                    <a:pt x="3743" y="195"/>
                  </a:cubicBezTo>
                  <a:cubicBezTo>
                    <a:pt x="3722" y="140"/>
                    <a:pt x="3614" y="54"/>
                    <a:pt x="3452" y="22"/>
                  </a:cubicBezTo>
                  <a:cubicBezTo>
                    <a:pt x="3398" y="11"/>
                    <a:pt x="3333" y="1"/>
                    <a:pt x="3269" y="1"/>
                  </a:cubicBezTo>
                  <a:close/>
                  <a:moveTo>
                    <a:pt x="1672" y="605"/>
                  </a:moveTo>
                  <a:lnTo>
                    <a:pt x="1672" y="605"/>
                  </a:lnTo>
                  <a:cubicBezTo>
                    <a:pt x="1619" y="626"/>
                    <a:pt x="1554" y="648"/>
                    <a:pt x="1499" y="669"/>
                  </a:cubicBezTo>
                  <a:cubicBezTo>
                    <a:pt x="1446" y="691"/>
                    <a:pt x="1381" y="701"/>
                    <a:pt x="1327" y="734"/>
                  </a:cubicBezTo>
                  <a:cubicBezTo>
                    <a:pt x="1273" y="756"/>
                    <a:pt x="1209" y="788"/>
                    <a:pt x="1154" y="809"/>
                  </a:cubicBezTo>
                  <a:cubicBezTo>
                    <a:pt x="1036" y="864"/>
                    <a:pt x="928" y="928"/>
                    <a:pt x="820" y="993"/>
                  </a:cubicBezTo>
                  <a:lnTo>
                    <a:pt x="626" y="1090"/>
                  </a:lnTo>
                  <a:cubicBezTo>
                    <a:pt x="605" y="1101"/>
                    <a:pt x="572" y="1111"/>
                    <a:pt x="540" y="1144"/>
                  </a:cubicBezTo>
                  <a:cubicBezTo>
                    <a:pt x="507" y="1166"/>
                    <a:pt x="486" y="1187"/>
                    <a:pt x="454" y="1209"/>
                  </a:cubicBezTo>
                  <a:cubicBezTo>
                    <a:pt x="432" y="1241"/>
                    <a:pt x="410" y="1262"/>
                    <a:pt x="378" y="1284"/>
                  </a:cubicBezTo>
                  <a:cubicBezTo>
                    <a:pt x="356" y="1295"/>
                    <a:pt x="324" y="1305"/>
                    <a:pt x="291" y="1317"/>
                  </a:cubicBezTo>
                  <a:cubicBezTo>
                    <a:pt x="227" y="1349"/>
                    <a:pt x="162" y="1360"/>
                    <a:pt x="108" y="1392"/>
                  </a:cubicBezTo>
                  <a:cubicBezTo>
                    <a:pt x="65" y="1403"/>
                    <a:pt x="32" y="1425"/>
                    <a:pt x="1" y="1456"/>
                  </a:cubicBezTo>
                  <a:lnTo>
                    <a:pt x="259" y="1586"/>
                  </a:lnTo>
                  <a:lnTo>
                    <a:pt x="421" y="1521"/>
                  </a:lnTo>
                  <a:cubicBezTo>
                    <a:pt x="454" y="1511"/>
                    <a:pt x="486" y="1489"/>
                    <a:pt x="507" y="1468"/>
                  </a:cubicBezTo>
                  <a:cubicBezTo>
                    <a:pt x="540" y="1446"/>
                    <a:pt x="561" y="1425"/>
                    <a:pt x="583" y="1392"/>
                  </a:cubicBezTo>
                  <a:cubicBezTo>
                    <a:pt x="615" y="1370"/>
                    <a:pt x="637" y="1349"/>
                    <a:pt x="658" y="1327"/>
                  </a:cubicBezTo>
                  <a:lnTo>
                    <a:pt x="680" y="1317"/>
                  </a:lnTo>
                  <a:lnTo>
                    <a:pt x="712" y="1305"/>
                  </a:lnTo>
                  <a:lnTo>
                    <a:pt x="756" y="1284"/>
                  </a:lnTo>
                  <a:cubicBezTo>
                    <a:pt x="820" y="1252"/>
                    <a:pt x="885" y="1230"/>
                    <a:pt x="950" y="1198"/>
                  </a:cubicBezTo>
                  <a:cubicBezTo>
                    <a:pt x="1068" y="1154"/>
                    <a:pt x="1176" y="1101"/>
                    <a:pt x="1305" y="1058"/>
                  </a:cubicBezTo>
                  <a:cubicBezTo>
                    <a:pt x="1317" y="1058"/>
                    <a:pt x="1327" y="1047"/>
                    <a:pt x="1338" y="1047"/>
                  </a:cubicBezTo>
                  <a:cubicBezTo>
                    <a:pt x="1446" y="896"/>
                    <a:pt x="1564" y="756"/>
                    <a:pt x="1672" y="605"/>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0" name="Google Shape;910;p35"/>
            <p:cNvSpPr/>
            <p:nvPr/>
          </p:nvSpPr>
          <p:spPr>
            <a:xfrm>
              <a:off x="7577750" y="3421063"/>
              <a:ext cx="18075" cy="16450"/>
            </a:xfrm>
            <a:custGeom>
              <a:avLst/>
              <a:gdLst/>
              <a:ahLst/>
              <a:cxnLst/>
              <a:rect l="l" t="t" r="r" b="b"/>
              <a:pathLst>
                <a:path w="723" h="658" extrusionOk="0">
                  <a:moveTo>
                    <a:pt x="722" y="0"/>
                  </a:moveTo>
                  <a:cubicBezTo>
                    <a:pt x="712" y="0"/>
                    <a:pt x="712" y="0"/>
                    <a:pt x="701" y="10"/>
                  </a:cubicBezTo>
                  <a:cubicBezTo>
                    <a:pt x="679" y="22"/>
                    <a:pt x="647" y="32"/>
                    <a:pt x="626" y="54"/>
                  </a:cubicBezTo>
                  <a:lnTo>
                    <a:pt x="496" y="151"/>
                  </a:lnTo>
                  <a:lnTo>
                    <a:pt x="334" y="216"/>
                  </a:lnTo>
                  <a:cubicBezTo>
                    <a:pt x="226" y="367"/>
                    <a:pt x="108" y="507"/>
                    <a:pt x="0" y="658"/>
                  </a:cubicBezTo>
                  <a:cubicBezTo>
                    <a:pt x="43" y="636"/>
                    <a:pt x="86" y="614"/>
                    <a:pt x="140" y="604"/>
                  </a:cubicBezTo>
                  <a:cubicBezTo>
                    <a:pt x="194" y="582"/>
                    <a:pt x="259" y="571"/>
                    <a:pt x="313" y="561"/>
                  </a:cubicBezTo>
                  <a:cubicBezTo>
                    <a:pt x="324" y="561"/>
                    <a:pt x="324" y="550"/>
                    <a:pt x="324" y="550"/>
                  </a:cubicBezTo>
                  <a:cubicBezTo>
                    <a:pt x="442" y="388"/>
                    <a:pt x="561" y="216"/>
                    <a:pt x="679" y="54"/>
                  </a:cubicBezTo>
                  <a:cubicBezTo>
                    <a:pt x="690" y="32"/>
                    <a:pt x="701" y="22"/>
                    <a:pt x="722"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1" name="Google Shape;911;p35"/>
            <p:cNvSpPr/>
            <p:nvPr/>
          </p:nvSpPr>
          <p:spPr>
            <a:xfrm>
              <a:off x="7518675" y="3440738"/>
              <a:ext cx="13775" cy="11075"/>
            </a:xfrm>
            <a:custGeom>
              <a:avLst/>
              <a:gdLst/>
              <a:ahLst/>
              <a:cxnLst/>
              <a:rect l="l" t="t" r="r" b="b"/>
              <a:pathLst>
                <a:path w="551" h="443" extrusionOk="0">
                  <a:moveTo>
                    <a:pt x="486" y="0"/>
                  </a:moveTo>
                  <a:cubicBezTo>
                    <a:pt x="315" y="150"/>
                    <a:pt x="153" y="300"/>
                    <a:pt x="3" y="440"/>
                  </a:cubicBezTo>
                  <a:lnTo>
                    <a:pt x="3" y="440"/>
                  </a:lnTo>
                  <a:cubicBezTo>
                    <a:pt x="13" y="431"/>
                    <a:pt x="23" y="431"/>
                    <a:pt x="33" y="421"/>
                  </a:cubicBezTo>
                  <a:cubicBezTo>
                    <a:pt x="76" y="400"/>
                    <a:pt x="130" y="367"/>
                    <a:pt x="173" y="324"/>
                  </a:cubicBezTo>
                  <a:cubicBezTo>
                    <a:pt x="227" y="292"/>
                    <a:pt x="270" y="249"/>
                    <a:pt x="324" y="205"/>
                  </a:cubicBezTo>
                  <a:cubicBezTo>
                    <a:pt x="346" y="194"/>
                    <a:pt x="378" y="173"/>
                    <a:pt x="400" y="151"/>
                  </a:cubicBezTo>
                  <a:cubicBezTo>
                    <a:pt x="432" y="129"/>
                    <a:pt x="453" y="108"/>
                    <a:pt x="486" y="86"/>
                  </a:cubicBezTo>
                  <a:cubicBezTo>
                    <a:pt x="508" y="65"/>
                    <a:pt x="529" y="54"/>
                    <a:pt x="551" y="33"/>
                  </a:cubicBezTo>
                  <a:lnTo>
                    <a:pt x="486" y="0"/>
                  </a:lnTo>
                  <a:close/>
                  <a:moveTo>
                    <a:pt x="3" y="440"/>
                  </a:moveTo>
                  <a:lnTo>
                    <a:pt x="3" y="440"/>
                  </a:lnTo>
                  <a:cubicBezTo>
                    <a:pt x="2" y="441"/>
                    <a:pt x="1" y="442"/>
                    <a:pt x="0" y="443"/>
                  </a:cubicBezTo>
                  <a:cubicBezTo>
                    <a:pt x="1" y="442"/>
                    <a:pt x="2" y="441"/>
                    <a:pt x="3" y="44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12" name="Google Shape;912;p35"/>
            <p:cNvSpPr/>
            <p:nvPr/>
          </p:nvSpPr>
          <p:spPr>
            <a:xfrm>
              <a:off x="7530825" y="3396788"/>
              <a:ext cx="97900" cy="44775"/>
            </a:xfrm>
            <a:custGeom>
              <a:avLst/>
              <a:gdLst/>
              <a:ahLst/>
              <a:cxnLst/>
              <a:rect l="l" t="t" r="r" b="b"/>
              <a:pathLst>
                <a:path w="3916" h="1791" extrusionOk="0">
                  <a:moveTo>
                    <a:pt x="3732" y="0"/>
                  </a:moveTo>
                  <a:cubicBezTo>
                    <a:pt x="3700" y="0"/>
                    <a:pt x="3657" y="0"/>
                    <a:pt x="3625" y="11"/>
                  </a:cubicBezTo>
                  <a:cubicBezTo>
                    <a:pt x="3549" y="32"/>
                    <a:pt x="3474" y="65"/>
                    <a:pt x="3387" y="108"/>
                  </a:cubicBezTo>
                  <a:lnTo>
                    <a:pt x="3323" y="140"/>
                  </a:lnTo>
                  <a:lnTo>
                    <a:pt x="3279" y="151"/>
                  </a:lnTo>
                  <a:cubicBezTo>
                    <a:pt x="3268" y="162"/>
                    <a:pt x="3258" y="162"/>
                    <a:pt x="3247" y="173"/>
                  </a:cubicBezTo>
                  <a:cubicBezTo>
                    <a:pt x="3215" y="183"/>
                    <a:pt x="3172" y="183"/>
                    <a:pt x="3128" y="194"/>
                  </a:cubicBezTo>
                  <a:cubicBezTo>
                    <a:pt x="2990" y="396"/>
                    <a:pt x="2852" y="598"/>
                    <a:pt x="2714" y="810"/>
                  </a:cubicBezTo>
                  <a:lnTo>
                    <a:pt x="2714" y="810"/>
                  </a:lnTo>
                  <a:cubicBezTo>
                    <a:pt x="2718" y="809"/>
                    <a:pt x="2723" y="809"/>
                    <a:pt x="2729" y="809"/>
                  </a:cubicBezTo>
                  <a:cubicBezTo>
                    <a:pt x="2772" y="809"/>
                    <a:pt x="2826" y="809"/>
                    <a:pt x="2880" y="798"/>
                  </a:cubicBezTo>
                  <a:cubicBezTo>
                    <a:pt x="2923" y="798"/>
                    <a:pt x="2966" y="777"/>
                    <a:pt x="2999" y="755"/>
                  </a:cubicBezTo>
                  <a:cubicBezTo>
                    <a:pt x="3074" y="712"/>
                    <a:pt x="3117" y="658"/>
                    <a:pt x="3150" y="626"/>
                  </a:cubicBezTo>
                  <a:cubicBezTo>
                    <a:pt x="3193" y="604"/>
                    <a:pt x="3225" y="593"/>
                    <a:pt x="3258" y="593"/>
                  </a:cubicBezTo>
                  <a:cubicBezTo>
                    <a:pt x="3311" y="583"/>
                    <a:pt x="3376" y="571"/>
                    <a:pt x="3430" y="550"/>
                  </a:cubicBezTo>
                  <a:cubicBezTo>
                    <a:pt x="3441" y="540"/>
                    <a:pt x="3452" y="540"/>
                    <a:pt x="3462" y="528"/>
                  </a:cubicBezTo>
                  <a:lnTo>
                    <a:pt x="3505" y="507"/>
                  </a:lnTo>
                  <a:cubicBezTo>
                    <a:pt x="3527" y="485"/>
                    <a:pt x="3538" y="475"/>
                    <a:pt x="3560" y="464"/>
                  </a:cubicBezTo>
                  <a:cubicBezTo>
                    <a:pt x="3646" y="399"/>
                    <a:pt x="3711" y="334"/>
                    <a:pt x="3754" y="281"/>
                  </a:cubicBezTo>
                  <a:cubicBezTo>
                    <a:pt x="3851" y="183"/>
                    <a:pt x="3915" y="118"/>
                    <a:pt x="3883" y="65"/>
                  </a:cubicBezTo>
                  <a:cubicBezTo>
                    <a:pt x="3872" y="32"/>
                    <a:pt x="3819" y="0"/>
                    <a:pt x="3732" y="0"/>
                  </a:cubicBezTo>
                  <a:close/>
                  <a:moveTo>
                    <a:pt x="2714" y="810"/>
                  </a:moveTo>
                  <a:lnTo>
                    <a:pt x="2714" y="810"/>
                  </a:lnTo>
                  <a:cubicBezTo>
                    <a:pt x="2710" y="812"/>
                    <a:pt x="2707" y="815"/>
                    <a:pt x="2707" y="820"/>
                  </a:cubicBezTo>
                  <a:cubicBezTo>
                    <a:pt x="2709" y="817"/>
                    <a:pt x="2711" y="814"/>
                    <a:pt x="2714" y="810"/>
                  </a:cubicBezTo>
                  <a:close/>
                  <a:moveTo>
                    <a:pt x="2750" y="420"/>
                  </a:moveTo>
                  <a:cubicBezTo>
                    <a:pt x="2697" y="442"/>
                    <a:pt x="2643" y="442"/>
                    <a:pt x="2567" y="453"/>
                  </a:cubicBezTo>
                  <a:cubicBezTo>
                    <a:pt x="2546" y="453"/>
                    <a:pt x="2513" y="464"/>
                    <a:pt x="2492" y="475"/>
                  </a:cubicBezTo>
                  <a:cubicBezTo>
                    <a:pt x="2470" y="485"/>
                    <a:pt x="2438" y="485"/>
                    <a:pt x="2416" y="496"/>
                  </a:cubicBezTo>
                  <a:cubicBezTo>
                    <a:pt x="2362" y="518"/>
                    <a:pt x="2319" y="540"/>
                    <a:pt x="2265" y="561"/>
                  </a:cubicBezTo>
                  <a:cubicBezTo>
                    <a:pt x="2233" y="561"/>
                    <a:pt x="2211" y="571"/>
                    <a:pt x="2190" y="583"/>
                  </a:cubicBezTo>
                  <a:cubicBezTo>
                    <a:pt x="2158" y="604"/>
                    <a:pt x="2125" y="615"/>
                    <a:pt x="2103" y="636"/>
                  </a:cubicBezTo>
                  <a:cubicBezTo>
                    <a:pt x="2050" y="669"/>
                    <a:pt x="2007" y="701"/>
                    <a:pt x="1952" y="722"/>
                  </a:cubicBezTo>
                  <a:cubicBezTo>
                    <a:pt x="1844" y="766"/>
                    <a:pt x="1715" y="809"/>
                    <a:pt x="1597" y="842"/>
                  </a:cubicBezTo>
                  <a:cubicBezTo>
                    <a:pt x="1532" y="863"/>
                    <a:pt x="1467" y="873"/>
                    <a:pt x="1391" y="906"/>
                  </a:cubicBezTo>
                  <a:cubicBezTo>
                    <a:pt x="1338" y="928"/>
                    <a:pt x="1273" y="949"/>
                    <a:pt x="1208" y="971"/>
                  </a:cubicBezTo>
                  <a:lnTo>
                    <a:pt x="820" y="1132"/>
                  </a:lnTo>
                  <a:cubicBezTo>
                    <a:pt x="755" y="1165"/>
                    <a:pt x="679" y="1197"/>
                    <a:pt x="615" y="1219"/>
                  </a:cubicBezTo>
                  <a:cubicBezTo>
                    <a:pt x="593" y="1230"/>
                    <a:pt x="571" y="1240"/>
                    <a:pt x="561" y="1251"/>
                  </a:cubicBezTo>
                  <a:cubicBezTo>
                    <a:pt x="367" y="1424"/>
                    <a:pt x="183" y="1597"/>
                    <a:pt x="0" y="1758"/>
                  </a:cubicBezTo>
                  <a:lnTo>
                    <a:pt x="65" y="1791"/>
                  </a:lnTo>
                  <a:lnTo>
                    <a:pt x="162" y="1726"/>
                  </a:lnTo>
                  <a:cubicBezTo>
                    <a:pt x="216" y="1693"/>
                    <a:pt x="291" y="1683"/>
                    <a:pt x="356" y="1650"/>
                  </a:cubicBezTo>
                  <a:cubicBezTo>
                    <a:pt x="399" y="1640"/>
                    <a:pt x="432" y="1618"/>
                    <a:pt x="464" y="1597"/>
                  </a:cubicBezTo>
                  <a:cubicBezTo>
                    <a:pt x="496" y="1575"/>
                    <a:pt x="518" y="1553"/>
                    <a:pt x="550" y="1532"/>
                  </a:cubicBezTo>
                  <a:cubicBezTo>
                    <a:pt x="583" y="1499"/>
                    <a:pt x="604" y="1478"/>
                    <a:pt x="636" y="1467"/>
                  </a:cubicBezTo>
                  <a:lnTo>
                    <a:pt x="658" y="1456"/>
                  </a:lnTo>
                  <a:lnTo>
                    <a:pt x="691" y="1446"/>
                  </a:lnTo>
                  <a:lnTo>
                    <a:pt x="744" y="1424"/>
                  </a:lnTo>
                  <a:cubicBezTo>
                    <a:pt x="809" y="1391"/>
                    <a:pt x="885" y="1370"/>
                    <a:pt x="949" y="1348"/>
                  </a:cubicBezTo>
                  <a:cubicBezTo>
                    <a:pt x="1089" y="1305"/>
                    <a:pt x="1219" y="1262"/>
                    <a:pt x="1348" y="1219"/>
                  </a:cubicBezTo>
                  <a:cubicBezTo>
                    <a:pt x="1413" y="1197"/>
                    <a:pt x="1478" y="1187"/>
                    <a:pt x="1542" y="1165"/>
                  </a:cubicBezTo>
                  <a:cubicBezTo>
                    <a:pt x="1607" y="1154"/>
                    <a:pt x="1683" y="1144"/>
                    <a:pt x="1748" y="1122"/>
                  </a:cubicBezTo>
                  <a:cubicBezTo>
                    <a:pt x="1877" y="1089"/>
                    <a:pt x="2007" y="1068"/>
                    <a:pt x="2125" y="1036"/>
                  </a:cubicBezTo>
                  <a:cubicBezTo>
                    <a:pt x="2190" y="1003"/>
                    <a:pt x="2233" y="971"/>
                    <a:pt x="2287" y="949"/>
                  </a:cubicBezTo>
                  <a:cubicBezTo>
                    <a:pt x="2309" y="928"/>
                    <a:pt x="2330" y="917"/>
                    <a:pt x="2352" y="917"/>
                  </a:cubicBezTo>
                  <a:cubicBezTo>
                    <a:pt x="2373" y="906"/>
                    <a:pt x="2384" y="906"/>
                    <a:pt x="2405" y="895"/>
                  </a:cubicBezTo>
                  <a:cubicBezTo>
                    <a:pt x="2448" y="842"/>
                    <a:pt x="2492" y="777"/>
                    <a:pt x="2535" y="722"/>
                  </a:cubicBezTo>
                  <a:cubicBezTo>
                    <a:pt x="2611" y="626"/>
                    <a:pt x="2675" y="528"/>
                    <a:pt x="2750" y="42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3" name="Google Shape;913;p35"/>
            <p:cNvSpPr/>
            <p:nvPr/>
          </p:nvSpPr>
          <p:spPr>
            <a:xfrm>
              <a:off x="7590950" y="3401638"/>
              <a:ext cx="18100" cy="17550"/>
            </a:xfrm>
            <a:custGeom>
              <a:avLst/>
              <a:gdLst/>
              <a:ahLst/>
              <a:cxnLst/>
              <a:rect l="l" t="t" r="r" b="b"/>
              <a:pathLst>
                <a:path w="724" h="702" extrusionOk="0">
                  <a:moveTo>
                    <a:pt x="723" y="0"/>
                  </a:moveTo>
                  <a:cubicBezTo>
                    <a:pt x="712" y="0"/>
                    <a:pt x="691" y="0"/>
                    <a:pt x="680" y="11"/>
                  </a:cubicBezTo>
                  <a:cubicBezTo>
                    <a:pt x="647" y="11"/>
                    <a:pt x="604" y="22"/>
                    <a:pt x="551" y="65"/>
                  </a:cubicBezTo>
                  <a:cubicBezTo>
                    <a:pt x="508" y="97"/>
                    <a:pt x="453" y="151"/>
                    <a:pt x="400" y="195"/>
                  </a:cubicBezTo>
                  <a:cubicBezTo>
                    <a:pt x="389" y="216"/>
                    <a:pt x="367" y="226"/>
                    <a:pt x="345" y="226"/>
                  </a:cubicBezTo>
                  <a:cubicBezTo>
                    <a:pt x="270" y="334"/>
                    <a:pt x="206" y="432"/>
                    <a:pt x="130" y="528"/>
                  </a:cubicBezTo>
                  <a:cubicBezTo>
                    <a:pt x="87" y="583"/>
                    <a:pt x="43" y="648"/>
                    <a:pt x="0" y="701"/>
                  </a:cubicBezTo>
                  <a:cubicBezTo>
                    <a:pt x="11" y="701"/>
                    <a:pt x="22" y="701"/>
                    <a:pt x="33" y="691"/>
                  </a:cubicBezTo>
                  <a:cubicBezTo>
                    <a:pt x="87" y="679"/>
                    <a:pt x="141" y="669"/>
                    <a:pt x="184" y="648"/>
                  </a:cubicBezTo>
                  <a:cubicBezTo>
                    <a:pt x="227" y="636"/>
                    <a:pt x="259" y="626"/>
                    <a:pt x="302" y="626"/>
                  </a:cubicBezTo>
                  <a:cubicBezTo>
                    <a:pt x="443" y="410"/>
                    <a:pt x="583" y="205"/>
                    <a:pt x="723"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4" name="Google Shape;914;p35"/>
            <p:cNvSpPr/>
            <p:nvPr/>
          </p:nvSpPr>
          <p:spPr>
            <a:xfrm>
              <a:off x="7500325" y="3428063"/>
              <a:ext cx="44550" cy="29950"/>
            </a:xfrm>
            <a:custGeom>
              <a:avLst/>
              <a:gdLst/>
              <a:ahLst/>
              <a:cxnLst/>
              <a:rect l="l" t="t" r="r" b="b"/>
              <a:pathLst>
                <a:path w="1782" h="1198" extrusionOk="0">
                  <a:moveTo>
                    <a:pt x="1781" y="0"/>
                  </a:moveTo>
                  <a:cubicBezTo>
                    <a:pt x="1760" y="0"/>
                    <a:pt x="1748" y="11"/>
                    <a:pt x="1727" y="22"/>
                  </a:cubicBezTo>
                  <a:cubicBezTo>
                    <a:pt x="1695" y="44"/>
                    <a:pt x="1662" y="65"/>
                    <a:pt x="1640" y="87"/>
                  </a:cubicBezTo>
                  <a:cubicBezTo>
                    <a:pt x="1609" y="119"/>
                    <a:pt x="1587" y="140"/>
                    <a:pt x="1554" y="162"/>
                  </a:cubicBezTo>
                  <a:lnTo>
                    <a:pt x="1458" y="195"/>
                  </a:lnTo>
                  <a:cubicBezTo>
                    <a:pt x="1393" y="227"/>
                    <a:pt x="1317" y="238"/>
                    <a:pt x="1252" y="270"/>
                  </a:cubicBezTo>
                  <a:cubicBezTo>
                    <a:pt x="1177" y="302"/>
                    <a:pt x="1123" y="346"/>
                    <a:pt x="1069" y="378"/>
                  </a:cubicBezTo>
                  <a:cubicBezTo>
                    <a:pt x="1048" y="399"/>
                    <a:pt x="1015" y="410"/>
                    <a:pt x="983" y="432"/>
                  </a:cubicBezTo>
                  <a:cubicBezTo>
                    <a:pt x="961" y="442"/>
                    <a:pt x="929" y="464"/>
                    <a:pt x="907" y="485"/>
                  </a:cubicBezTo>
                  <a:lnTo>
                    <a:pt x="746" y="583"/>
                  </a:lnTo>
                  <a:cubicBezTo>
                    <a:pt x="702" y="615"/>
                    <a:pt x="648" y="636"/>
                    <a:pt x="605" y="658"/>
                  </a:cubicBezTo>
                  <a:cubicBezTo>
                    <a:pt x="551" y="691"/>
                    <a:pt x="508" y="712"/>
                    <a:pt x="465" y="734"/>
                  </a:cubicBezTo>
                  <a:cubicBezTo>
                    <a:pt x="422" y="766"/>
                    <a:pt x="379" y="799"/>
                    <a:pt x="346" y="831"/>
                  </a:cubicBezTo>
                  <a:lnTo>
                    <a:pt x="249" y="895"/>
                  </a:lnTo>
                  <a:cubicBezTo>
                    <a:pt x="228" y="917"/>
                    <a:pt x="195" y="928"/>
                    <a:pt x="163" y="950"/>
                  </a:cubicBezTo>
                  <a:cubicBezTo>
                    <a:pt x="55" y="1003"/>
                    <a:pt x="1" y="1036"/>
                    <a:pt x="34" y="1111"/>
                  </a:cubicBezTo>
                  <a:cubicBezTo>
                    <a:pt x="55" y="1154"/>
                    <a:pt x="130" y="1197"/>
                    <a:pt x="228" y="1197"/>
                  </a:cubicBezTo>
                  <a:cubicBezTo>
                    <a:pt x="249" y="1197"/>
                    <a:pt x="281" y="1187"/>
                    <a:pt x="303" y="1187"/>
                  </a:cubicBezTo>
                  <a:cubicBezTo>
                    <a:pt x="336" y="1187"/>
                    <a:pt x="379" y="1176"/>
                    <a:pt x="411" y="1154"/>
                  </a:cubicBezTo>
                  <a:cubicBezTo>
                    <a:pt x="454" y="1144"/>
                    <a:pt x="487" y="1122"/>
                    <a:pt x="519" y="1089"/>
                  </a:cubicBezTo>
                  <a:cubicBezTo>
                    <a:pt x="562" y="1068"/>
                    <a:pt x="595" y="1036"/>
                    <a:pt x="638" y="1003"/>
                  </a:cubicBezTo>
                  <a:cubicBezTo>
                    <a:pt x="659" y="982"/>
                    <a:pt x="691" y="960"/>
                    <a:pt x="734" y="950"/>
                  </a:cubicBezTo>
                  <a:cubicBezTo>
                    <a:pt x="885" y="809"/>
                    <a:pt x="1048" y="658"/>
                    <a:pt x="1220" y="507"/>
                  </a:cubicBezTo>
                  <a:cubicBezTo>
                    <a:pt x="1403" y="346"/>
                    <a:pt x="1587" y="173"/>
                    <a:pt x="1781" y="0"/>
                  </a:cubicBezTo>
                  <a:close/>
                </a:path>
              </a:pathLst>
            </a:custGeom>
            <a:solidFill>
              <a:srgbClr val="CA9AD1"/>
            </a:solidFill>
            <a:ln>
              <a:noFill/>
            </a:ln>
          </p:spPr>
          <p:txBody>
            <a:bodyPr spcFirstLastPara="1" wrap="square" lIns="121900" tIns="121900" rIns="121900" bIns="121900" anchor="ctr" anchorCtr="0">
              <a:noAutofit/>
            </a:bodyPr>
            <a:lstStyle/>
            <a:p>
              <a:endParaRPr sz="2400"/>
            </a:p>
          </p:txBody>
        </p:sp>
      </p:grpSp>
      <p:sp>
        <p:nvSpPr>
          <p:cNvPr id="53" name="Google Shape;557;p28">
            <a:extLst>
              <a:ext uri="{FF2B5EF4-FFF2-40B4-BE49-F238E27FC236}">
                <a16:creationId xmlns:a16="http://schemas.microsoft.com/office/drawing/2014/main" id="{038B4C7E-A52E-4DFD-A205-6CD3FDAC965D}"/>
              </a:ext>
            </a:extLst>
          </p:cNvPr>
          <p:cNvSpPr/>
          <p:nvPr/>
        </p:nvSpPr>
        <p:spPr>
          <a:xfrm>
            <a:off x="1279302" y="1620472"/>
            <a:ext cx="1598400" cy="1598400"/>
          </a:xfrm>
          <a:prstGeom prst="ellipse">
            <a:avLst/>
          </a:prstGeom>
          <a:noFill/>
          <a:ln w="19050" cap="flat" cmpd="sng">
            <a:solidFill>
              <a:srgbClr val="B36EBD"/>
            </a:solidFill>
            <a:prstDash val="dot"/>
            <a:round/>
            <a:headEnd type="none" w="sm" len="sm"/>
            <a:tailEnd type="none" w="sm" len="sm"/>
          </a:ln>
        </p:spPr>
        <p:txBody>
          <a:bodyPr spcFirstLastPara="1" wrap="square" lIns="121900" tIns="121900" rIns="121900" bIns="121900" anchor="ctr" anchorCtr="0">
            <a:noAutofit/>
          </a:bodyPr>
          <a:lstStyle/>
          <a:p>
            <a:endParaRPr sz="2400"/>
          </a:p>
        </p:txBody>
      </p:sp>
      <p:sp>
        <p:nvSpPr>
          <p:cNvPr id="54" name="Google Shape;561;p28">
            <a:extLst>
              <a:ext uri="{FF2B5EF4-FFF2-40B4-BE49-F238E27FC236}">
                <a16:creationId xmlns:a16="http://schemas.microsoft.com/office/drawing/2014/main" id="{1B3394D5-B877-4CD6-A549-C56A206A3FD0}"/>
              </a:ext>
            </a:extLst>
          </p:cNvPr>
          <p:cNvSpPr/>
          <p:nvPr/>
        </p:nvSpPr>
        <p:spPr>
          <a:xfrm>
            <a:off x="1379557" y="1759972"/>
            <a:ext cx="1407200" cy="1407200"/>
          </a:xfrm>
          <a:prstGeom prst="ellipse">
            <a:avLst/>
          </a:prstGeom>
          <a:solidFill>
            <a:schemeClr val="accent2"/>
          </a:solidFill>
          <a:ln>
            <a:noFill/>
          </a:ln>
        </p:spPr>
        <p:txBody>
          <a:bodyPr spcFirstLastPara="1" wrap="square" lIns="121900" tIns="121900" rIns="121900" bIns="121900" anchor="ctr" anchorCtr="0">
            <a:noAutofit/>
          </a:bodyPr>
          <a:lstStyle/>
          <a:p>
            <a:endParaRPr sz="2400">
              <a:solidFill>
                <a:schemeClr val="bg1"/>
              </a:solidFill>
            </a:endParaRPr>
          </a:p>
        </p:txBody>
      </p:sp>
      <p:sp>
        <p:nvSpPr>
          <p:cNvPr id="55" name="Google Shape;567;p28">
            <a:extLst>
              <a:ext uri="{FF2B5EF4-FFF2-40B4-BE49-F238E27FC236}">
                <a16:creationId xmlns:a16="http://schemas.microsoft.com/office/drawing/2014/main" id="{C7AF64FD-5E87-44A7-929F-826DEA66F84B}"/>
              </a:ext>
            </a:extLst>
          </p:cNvPr>
          <p:cNvSpPr txBox="1">
            <a:spLocks/>
          </p:cNvSpPr>
          <p:nvPr/>
        </p:nvSpPr>
        <p:spPr>
          <a:xfrm>
            <a:off x="1235835" y="2060330"/>
            <a:ext cx="1626000" cy="896800"/>
          </a:xfrm>
          <a:prstGeom prst="rect">
            <a:avLst/>
          </a:prstGeom>
          <a:noFill/>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b="1" dirty="0">
                <a:solidFill>
                  <a:schemeClr val="bg1"/>
                </a:solidFill>
                <a:latin typeface="+mn-lt"/>
                <a:cs typeface="Arial" panose="020B0604020202020204" pitchFamily="34" charset="0"/>
              </a:rPr>
              <a:t>02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5C95A7D-35F2-48CC-847E-03EAD5B9F6D9}"/>
              </a:ext>
            </a:extLst>
          </p:cNvPr>
          <p:cNvGrpSpPr/>
          <p:nvPr/>
        </p:nvGrpSpPr>
        <p:grpSpPr>
          <a:xfrm>
            <a:off x="4938735" y="605925"/>
            <a:ext cx="5856500" cy="2273640"/>
            <a:chOff x="1799853" y="2475463"/>
            <a:chExt cx="7944464" cy="2273640"/>
          </a:xfrm>
        </p:grpSpPr>
        <p:sp>
          <p:nvSpPr>
            <p:cNvPr id="4" name="Cloud 3">
              <a:extLst>
                <a:ext uri="{FF2B5EF4-FFF2-40B4-BE49-F238E27FC236}">
                  <a16:creationId xmlns:a16="http://schemas.microsoft.com/office/drawing/2014/main" id="{5656982F-49D6-4D52-8BE5-6C27C51E10E7}"/>
                </a:ext>
              </a:extLst>
            </p:cNvPr>
            <p:cNvSpPr/>
            <p:nvPr/>
          </p:nvSpPr>
          <p:spPr>
            <a:xfrm>
              <a:off x="1799853" y="2475463"/>
              <a:ext cx="7944464" cy="2273640"/>
            </a:xfrm>
            <a:prstGeom prst="cloud">
              <a:avLst/>
            </a:prstGeom>
            <a:solidFill>
              <a:srgbClr val="EBFF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2B6300D-5635-49DA-AC98-C268FF0C841A}"/>
                </a:ext>
              </a:extLst>
            </p:cNvPr>
            <p:cNvSpPr txBox="1"/>
            <p:nvPr/>
          </p:nvSpPr>
          <p:spPr>
            <a:xfrm>
              <a:off x="2930315" y="2682426"/>
              <a:ext cx="5683539" cy="1675843"/>
            </a:xfrm>
            <a:prstGeom prst="rect">
              <a:avLst/>
            </a:prstGeom>
            <a:noFill/>
          </p:spPr>
          <p:txBody>
            <a:bodyPr wrap="square" rtlCol="0">
              <a:spAutoFit/>
            </a:bodyPr>
            <a:lstStyle/>
            <a:p>
              <a:pPr algn="ctr">
                <a:lnSpc>
                  <a:spcPct val="150000"/>
                </a:lnSpc>
              </a:pPr>
              <a:r>
                <a:rPr lang="en-US" sz="2400" dirty="0" err="1">
                  <a:cs typeface="Arial" panose="020B0604020202020204" pitchFamily="34" charset="0"/>
                </a:rPr>
                <a:t>Hãy</a:t>
              </a:r>
              <a:r>
                <a:rPr lang="en-US" sz="2400" dirty="0">
                  <a:cs typeface="Arial" panose="020B0604020202020204" pitchFamily="34" charset="0"/>
                </a:rPr>
                <a:t> </a:t>
              </a:r>
              <a:r>
                <a:rPr lang="en-US" sz="2400" dirty="0" err="1">
                  <a:cs typeface="Arial" panose="020B0604020202020204" pitchFamily="34" charset="0"/>
                </a:rPr>
                <a:t>đề</a:t>
              </a:r>
              <a:r>
                <a:rPr lang="en-US" sz="2400" dirty="0">
                  <a:cs typeface="Arial" panose="020B0604020202020204" pitchFamily="34" charset="0"/>
                </a:rPr>
                <a:t> </a:t>
              </a:r>
              <a:r>
                <a:rPr lang="en-US" sz="2400" dirty="0" err="1">
                  <a:cs typeface="Arial" panose="020B0604020202020204" pitchFamily="34" charset="0"/>
                </a:rPr>
                <a:t>xuất</a:t>
              </a:r>
              <a:r>
                <a:rPr lang="en-US" sz="2400" dirty="0">
                  <a:cs typeface="Arial" panose="020B0604020202020204" pitchFamily="34" charset="0"/>
                </a:rPr>
                <a:t> </a:t>
              </a:r>
              <a:r>
                <a:rPr lang="en-US" sz="2400" dirty="0" err="1">
                  <a:cs typeface="Arial" panose="020B0604020202020204" pitchFamily="34" charset="0"/>
                </a:rPr>
                <a:t>những</a:t>
              </a:r>
              <a:r>
                <a:rPr lang="en-US" sz="2400" dirty="0">
                  <a:cs typeface="Arial" panose="020B0604020202020204" pitchFamily="34" charset="0"/>
                </a:rPr>
                <a:t> </a:t>
              </a:r>
              <a:r>
                <a:rPr lang="en-US" sz="2400" dirty="0" err="1">
                  <a:cs typeface="Arial" panose="020B0604020202020204" pitchFamily="34" charset="0"/>
                </a:rPr>
                <a:t>việc</a:t>
              </a:r>
              <a:r>
                <a:rPr lang="en-US" sz="2400" dirty="0">
                  <a:cs typeface="Arial" panose="020B0604020202020204" pitchFamily="34" charset="0"/>
                </a:rPr>
                <a:t> </a:t>
              </a:r>
              <a:r>
                <a:rPr lang="en-US" sz="2400" dirty="0" err="1">
                  <a:cs typeface="Arial" panose="020B0604020202020204" pitchFamily="34" charset="0"/>
                </a:rPr>
                <a:t>cần</a:t>
              </a:r>
              <a:r>
                <a:rPr lang="en-US" sz="2400" dirty="0">
                  <a:cs typeface="Arial" panose="020B0604020202020204" pitchFamily="34" charset="0"/>
                </a:rPr>
                <a:t> </a:t>
              </a:r>
              <a:r>
                <a:rPr lang="en-US" sz="2400" dirty="0" err="1">
                  <a:cs typeface="Arial" panose="020B0604020202020204" pitchFamily="34" charset="0"/>
                </a:rPr>
                <a:t>làm</a:t>
              </a:r>
              <a:r>
                <a:rPr lang="en-US" sz="2400" dirty="0">
                  <a:cs typeface="Arial" panose="020B0604020202020204" pitchFamily="34" charset="0"/>
                </a:rPr>
                <a:t> </a:t>
              </a:r>
              <a:r>
                <a:rPr lang="en-US" sz="2400" dirty="0" err="1">
                  <a:cs typeface="Arial" panose="020B0604020202020204" pitchFamily="34" charset="0"/>
                </a:rPr>
                <a:t>để</a:t>
              </a:r>
              <a:r>
                <a:rPr lang="en-US" sz="2400" dirty="0">
                  <a:cs typeface="Arial" panose="020B0604020202020204" pitchFamily="34" charset="0"/>
                </a:rPr>
                <a:t> </a:t>
              </a:r>
              <a:r>
                <a:rPr lang="en-US" sz="2400" dirty="0" err="1">
                  <a:cs typeface="Arial" panose="020B0604020202020204" pitchFamily="34" charset="0"/>
                </a:rPr>
                <a:t>bảo</a:t>
              </a:r>
              <a:r>
                <a:rPr lang="en-US" sz="2400" dirty="0">
                  <a:cs typeface="Arial" panose="020B0604020202020204" pitchFamily="34" charset="0"/>
                </a:rPr>
                <a:t> </a:t>
              </a:r>
              <a:r>
                <a:rPr lang="en-US" sz="2400" dirty="0" err="1">
                  <a:cs typeface="Arial" panose="020B0604020202020204" pitchFamily="34" charset="0"/>
                </a:rPr>
                <a:t>vệ</a:t>
              </a:r>
              <a:r>
                <a:rPr lang="en-US" sz="2400" dirty="0">
                  <a:cs typeface="Arial" panose="020B0604020202020204" pitchFamily="34" charset="0"/>
                </a:rPr>
                <a:t> </a:t>
              </a:r>
              <a:r>
                <a:rPr lang="en-US" sz="2400" dirty="0" err="1">
                  <a:cs typeface="Arial" panose="020B0604020202020204" pitchFamily="34" charset="0"/>
                </a:rPr>
                <a:t>trường</a:t>
              </a:r>
              <a:r>
                <a:rPr lang="en-US" sz="2400" dirty="0">
                  <a:cs typeface="Arial" panose="020B0604020202020204" pitchFamily="34" charset="0"/>
                </a:rPr>
                <a:t> </a:t>
              </a:r>
              <a:r>
                <a:rPr lang="en-US" sz="2400" dirty="0" err="1">
                  <a:cs typeface="Arial" panose="020B0604020202020204" pitchFamily="34" charset="0"/>
                </a:rPr>
                <a:t>lớp</a:t>
              </a:r>
              <a:r>
                <a:rPr lang="en-US" sz="2400" dirty="0">
                  <a:cs typeface="Arial" panose="020B0604020202020204" pitchFamily="34" charset="0"/>
                </a:rPr>
                <a:t> </a:t>
              </a:r>
              <a:r>
                <a:rPr lang="en-US" sz="2400" dirty="0" err="1">
                  <a:cs typeface="Arial" panose="020B0604020202020204" pitchFamily="34" charset="0"/>
                </a:rPr>
                <a:t>xanh</a:t>
              </a:r>
              <a:r>
                <a:rPr lang="en-US" sz="2400" dirty="0">
                  <a:cs typeface="Arial" panose="020B0604020202020204" pitchFamily="34" charset="0"/>
                </a:rPr>
                <a:t>, </a:t>
              </a:r>
              <a:r>
                <a:rPr lang="en-US" sz="2400" dirty="0" err="1">
                  <a:cs typeface="Arial" panose="020B0604020202020204" pitchFamily="34" charset="0"/>
                </a:rPr>
                <a:t>sạch</a:t>
              </a:r>
              <a:r>
                <a:rPr lang="en-US" sz="2400" dirty="0">
                  <a:cs typeface="Arial" panose="020B0604020202020204" pitchFamily="34" charset="0"/>
                </a:rPr>
                <a:t> </a:t>
              </a:r>
              <a:r>
                <a:rPr lang="en-US" sz="2400" dirty="0" err="1">
                  <a:cs typeface="Arial" panose="020B0604020202020204" pitchFamily="34" charset="0"/>
                </a:rPr>
                <a:t>đẹp</a:t>
              </a:r>
              <a:r>
                <a:rPr lang="en-US" sz="2400" dirty="0">
                  <a:cs typeface="Arial" panose="020B0604020202020204" pitchFamily="34" charset="0"/>
                </a:rPr>
                <a:t>?</a:t>
              </a:r>
            </a:p>
          </p:txBody>
        </p:sp>
      </p:grpSp>
      <p:pic>
        <p:nvPicPr>
          <p:cNvPr id="8" name="Picture 2" descr="Free Vector | Active kids playing in outdoor scene">
            <a:extLst>
              <a:ext uri="{FF2B5EF4-FFF2-40B4-BE49-F238E27FC236}">
                <a16:creationId xmlns:a16="http://schemas.microsoft.com/office/drawing/2014/main" id="{523089BA-2A65-466A-A96E-83E75E4B3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227" y="3063436"/>
            <a:ext cx="5962650" cy="33051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Jed) Businessman is Questioning clipart">
            <a:extLst>
              <a:ext uri="{FF2B5EF4-FFF2-40B4-BE49-F238E27FC236}">
                <a16:creationId xmlns:a16="http://schemas.microsoft.com/office/drawing/2014/main" id="{E769AC82-4A86-4ED6-934E-7AB0B04F37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4322" y="2879565"/>
            <a:ext cx="2928251" cy="4038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73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6" name="Picture 4" descr="26 Illustration Of Kids Segregating Trash, Recycling Trash, Save The World  Illustrations &amp;amp; Clip Art - iStock">
            <a:extLst>
              <a:ext uri="{FF2B5EF4-FFF2-40B4-BE49-F238E27FC236}">
                <a16:creationId xmlns:a16="http://schemas.microsoft.com/office/drawing/2014/main" id="{DB228BE1-7461-4518-B159-EE36A4560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1455" y="4777235"/>
            <a:ext cx="2896623" cy="202574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leaning School Stock Illustrations – 1,190 Cleaning School Stock  Illustrations, Vectors &amp;amp; Clipart - Dreamstime">
            <a:extLst>
              <a:ext uri="{FF2B5EF4-FFF2-40B4-BE49-F238E27FC236}">
                <a16:creationId xmlns:a16="http://schemas.microsoft.com/office/drawing/2014/main" id="{D9664415-7013-4E65-A1E3-AF0EBED0D6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14" t="-347" r="-2348" b="65039"/>
          <a:stretch/>
        </p:blipFill>
        <p:spPr bwMode="auto">
          <a:xfrm>
            <a:off x="7046058" y="1523077"/>
            <a:ext cx="3812490" cy="16859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A Girl Keep Clean Environment by Trush in Rubbish Bin Stock Vector -  Illustration of protect, recycling: 140760762">
            <a:extLst>
              <a:ext uri="{FF2B5EF4-FFF2-40B4-BE49-F238E27FC236}">
                <a16:creationId xmlns:a16="http://schemas.microsoft.com/office/drawing/2014/main" id="{3FACF791-35F7-4F16-8CC5-48CE12E8B0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1682" y="3209014"/>
            <a:ext cx="1767564" cy="176756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94E531DC-5140-4358-AE06-91419AC74D60}"/>
              </a:ext>
            </a:extLst>
          </p:cNvPr>
          <p:cNvGrpSpPr/>
          <p:nvPr/>
        </p:nvGrpSpPr>
        <p:grpSpPr>
          <a:xfrm>
            <a:off x="1449332" y="2061526"/>
            <a:ext cx="5230566" cy="2062326"/>
            <a:chOff x="865434" y="781159"/>
            <a:chExt cx="5230566" cy="2543513"/>
          </a:xfrm>
        </p:grpSpPr>
        <p:sp>
          <p:nvSpPr>
            <p:cNvPr id="14" name="Rectangle: Rounded Corners 13">
              <a:extLst>
                <a:ext uri="{FF2B5EF4-FFF2-40B4-BE49-F238E27FC236}">
                  <a16:creationId xmlns:a16="http://schemas.microsoft.com/office/drawing/2014/main" id="{8C426EE7-B8C3-45E3-8D96-2C03B9E49445}"/>
                </a:ext>
              </a:extLst>
            </p:cNvPr>
            <p:cNvSpPr/>
            <p:nvPr/>
          </p:nvSpPr>
          <p:spPr>
            <a:xfrm>
              <a:off x="865434" y="781159"/>
              <a:ext cx="5230566" cy="2543513"/>
            </a:xfrm>
            <a:prstGeom prst="roundRect">
              <a:avLst>
                <a:gd name="adj" fmla="val 8603"/>
              </a:avLst>
            </a:prstGeom>
            <a:solidFill>
              <a:schemeClr val="bg1"/>
            </a:solidFill>
            <a:ln w="19050">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TextBox 18">
              <a:extLst>
                <a:ext uri="{FF2B5EF4-FFF2-40B4-BE49-F238E27FC236}">
                  <a16:creationId xmlns:a16="http://schemas.microsoft.com/office/drawing/2014/main" id="{5586ABF3-9E0B-4E2A-9A03-8E79631E9BA8}"/>
                </a:ext>
              </a:extLst>
            </p:cNvPr>
            <p:cNvSpPr txBox="1"/>
            <p:nvPr/>
          </p:nvSpPr>
          <p:spPr>
            <a:xfrm>
              <a:off x="1069030" y="1168538"/>
              <a:ext cx="4800600" cy="1527406"/>
            </a:xfrm>
            <a:prstGeom prst="rect">
              <a:avLst/>
            </a:prstGeom>
            <a:noFill/>
          </p:spPr>
          <p:txBody>
            <a:bodyPr wrap="square">
              <a:spAutoFit/>
            </a:bodyPr>
            <a:lstStyle/>
            <a:p>
              <a:pPr algn="just">
                <a:lnSpc>
                  <a:spcPct val="120000"/>
                </a:lnSpc>
              </a:pPr>
              <a:r>
                <a:rPr lang="en-US" sz="2000" dirty="0" err="1">
                  <a:effectLst/>
                  <a:ea typeface="Calibri" panose="020F0502020204030204" pitchFamily="34" charset="0"/>
                  <a:cs typeface="Arial" panose="020B0604020202020204" pitchFamily="34" charset="0"/>
                </a:rPr>
                <a:t>Các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khu</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vực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trong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là</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những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nơi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rất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gần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gũi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với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chúng</a:t>
              </a:r>
              <a:r>
                <a:rPr lang="en-US" sz="2000" dirty="0">
                  <a:effectLst/>
                  <a:ea typeface="Calibri" panose="020F0502020204030204" pitchFamily="34" charset="0"/>
                  <a:cs typeface="Arial" panose="020B0604020202020204" pitchFamily="34" charset="0"/>
                </a:rPr>
                <a:t> ta </a:t>
              </a:r>
              <a:r>
                <a:rPr lang="en-US" sz="2000" dirty="0" err="1">
                  <a:effectLst/>
                  <a:ea typeface="Calibri" panose="020F0502020204030204" pitchFamily="34" charset="0"/>
                  <a:cs typeface="Arial" panose="020B0604020202020204" pitchFamily="34" charset="0"/>
                </a:rPr>
                <a:t>hằng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ngày</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Chúng</a:t>
              </a:r>
              <a:r>
                <a:rPr lang="en-US" sz="2000" dirty="0">
                  <a:effectLst/>
                  <a:ea typeface="Calibri" panose="020F0502020204030204" pitchFamily="34" charset="0"/>
                  <a:cs typeface="Arial" panose="020B0604020202020204" pitchFamily="34" charset="0"/>
                </a:rPr>
                <a:t> ta </a:t>
              </a:r>
              <a:r>
                <a:rPr lang="en-US" sz="2000" dirty="0" err="1">
                  <a:effectLst/>
                  <a:ea typeface="Calibri" panose="020F0502020204030204" pitchFamily="34" charset="0"/>
                  <a:cs typeface="Arial" panose="020B0604020202020204" pitchFamily="34" charset="0"/>
                </a:rPr>
                <a:t>cần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có</a:t>
              </a:r>
              <a:r>
                <a:rPr lang="en-US" sz="2000" dirty="0">
                  <a:effectLst/>
                  <a:ea typeface="Calibri" panose="020F0502020204030204" pitchFamily="34" charset="0"/>
                  <a:cs typeface="Arial" panose="020B0604020202020204" pitchFamily="34" charset="0"/>
                </a:rPr>
                <a:t> ý </a:t>
              </a:r>
              <a:r>
                <a:rPr lang="en-US" sz="2000" dirty="0" err="1">
                  <a:effectLst/>
                  <a:ea typeface="Calibri" panose="020F0502020204030204" pitchFamily="34" charset="0"/>
                  <a:cs typeface="Arial" panose="020B0604020202020204" pitchFamily="34" charset="0"/>
                </a:rPr>
                <a:t>thức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giữ</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gìn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vệ</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sinh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lớp</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sạch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đẹp</a:t>
              </a:r>
              <a:r>
                <a:rPr lang="en-US" sz="2000" dirty="0">
                  <a:effectLst/>
                  <a:ea typeface="Calibri" panose="020F0502020204030204" pitchFamily="34" charset="0"/>
                  <a:cs typeface="Arial" panose="020B0604020202020204" pitchFamily="34" charset="0"/>
                </a:rPr>
                <a:t>. </a:t>
              </a:r>
              <a:endParaRPr lang="en-US" sz="2000" dirty="0">
                <a:cs typeface="Arial" panose="020B0604020202020204" pitchFamily="34" charset="0"/>
              </a:endParaRPr>
            </a:p>
          </p:txBody>
        </p:sp>
      </p:grpSp>
      <p:grpSp>
        <p:nvGrpSpPr>
          <p:cNvPr id="10" name="Group 9">
            <a:extLst>
              <a:ext uri="{FF2B5EF4-FFF2-40B4-BE49-F238E27FC236}">
                <a16:creationId xmlns:a16="http://schemas.microsoft.com/office/drawing/2014/main" id="{8B64DF7D-8243-4ED4-9764-80F15CA76ADB}"/>
              </a:ext>
            </a:extLst>
          </p:cNvPr>
          <p:cNvGrpSpPr/>
          <p:nvPr/>
        </p:nvGrpSpPr>
        <p:grpSpPr>
          <a:xfrm>
            <a:off x="1449332" y="4355750"/>
            <a:ext cx="5230566" cy="2062326"/>
            <a:chOff x="865434" y="3705224"/>
            <a:chExt cx="5230566" cy="2761089"/>
          </a:xfrm>
        </p:grpSpPr>
        <p:sp>
          <p:nvSpPr>
            <p:cNvPr id="20" name="Rectangle: Rounded Corners 19">
              <a:extLst>
                <a:ext uri="{FF2B5EF4-FFF2-40B4-BE49-F238E27FC236}">
                  <a16:creationId xmlns:a16="http://schemas.microsoft.com/office/drawing/2014/main" id="{9958525C-B8B2-4055-943D-41BDC6E2F8F3}"/>
                </a:ext>
              </a:extLst>
            </p:cNvPr>
            <p:cNvSpPr/>
            <p:nvPr/>
          </p:nvSpPr>
          <p:spPr>
            <a:xfrm>
              <a:off x="865434" y="3705224"/>
              <a:ext cx="5230566" cy="2761089"/>
            </a:xfrm>
            <a:prstGeom prst="roundRect">
              <a:avLst>
                <a:gd name="adj" fmla="val 8603"/>
              </a:avLst>
            </a:prstGeom>
            <a:solidFill>
              <a:schemeClr val="bg1"/>
            </a:solidFill>
            <a:ln w="19050">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a:extLst>
                <a:ext uri="{FF2B5EF4-FFF2-40B4-BE49-F238E27FC236}">
                  <a16:creationId xmlns:a16="http://schemas.microsoft.com/office/drawing/2014/main" id="{BBD6311A-3332-4BEF-8E99-7A48BD92C423}"/>
                </a:ext>
              </a:extLst>
            </p:cNvPr>
            <p:cNvSpPr txBox="1"/>
            <p:nvPr/>
          </p:nvSpPr>
          <p:spPr>
            <a:xfrm>
              <a:off x="1069030" y="3792226"/>
              <a:ext cx="4920334" cy="1896738"/>
            </a:xfrm>
            <a:prstGeom prst="rect">
              <a:avLst/>
            </a:prstGeom>
            <a:noFill/>
          </p:spPr>
          <p:txBody>
            <a:bodyPr wrap="square">
              <a:spAutoFit/>
            </a:bodyPr>
            <a:lstStyle/>
            <a:p>
              <a:pPr algn="just">
                <a:lnSpc>
                  <a:spcPct val="120000"/>
                </a:lnSpc>
              </a:pPr>
              <a:r>
                <a:rPr lang="en-US" sz="2000" dirty="0" err="1">
                  <a:effectLst/>
                  <a:ea typeface="Calibri" panose="020F0502020204030204" pitchFamily="34" charset="0"/>
                  <a:cs typeface="Arial" panose="020B0604020202020204" pitchFamily="34" charset="0"/>
                </a:rPr>
                <a:t>Những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việc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làm</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chúng</a:t>
              </a:r>
              <a:r>
                <a:rPr lang="en-US" sz="2000" dirty="0">
                  <a:effectLst/>
                  <a:ea typeface="Calibri" panose="020F0502020204030204" pitchFamily="34" charset="0"/>
                  <a:cs typeface="Arial" panose="020B0604020202020204" pitchFamily="34" charset="0"/>
                </a:rPr>
                <a:t> ta </a:t>
              </a:r>
              <a:r>
                <a:rPr lang="en-US" sz="2000" dirty="0" err="1">
                  <a:effectLst/>
                  <a:ea typeface="Calibri" panose="020F0502020204030204" pitchFamily="34" charset="0"/>
                  <a:cs typeface="Arial" panose="020B0604020202020204" pitchFamily="34" charset="0"/>
                </a:rPr>
                <a:t>nên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thường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xuyên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thực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hiện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để</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giữ</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vệ</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sinh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lớp</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là</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vứt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rác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đúng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nơi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quy</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định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phân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loại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rác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quét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dọn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lớp</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học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quét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dọn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khu</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vực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ngoài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hành</a:t>
              </a:r>
              <a:r>
                <a:rPr lang="en-US" sz="2000" dirty="0">
                  <a:effectLst/>
                  <a:ea typeface="Calibri" panose="020F0502020204030204" pitchFamily="34" charset="0"/>
                  <a:cs typeface="Arial" panose="020B0604020202020204" pitchFamily="34" charset="0"/>
                </a:rPr>
                <a:t> lang.</a:t>
              </a:r>
              <a:endParaRPr lang="en-US" sz="2000" dirty="0">
                <a:cs typeface="Arial" panose="020B0604020202020204" pitchFamily="34" charset="0"/>
              </a:endParaRPr>
            </a:p>
          </p:txBody>
        </p:sp>
      </p:grpSp>
      <p:sp>
        <p:nvSpPr>
          <p:cNvPr id="15" name="Rectangle: Rounded Corners 14">
            <a:extLst>
              <a:ext uri="{FF2B5EF4-FFF2-40B4-BE49-F238E27FC236}">
                <a16:creationId xmlns:a16="http://schemas.microsoft.com/office/drawing/2014/main" id="{AA0BBD3B-F1D4-40B7-B81B-8134E6DF93DD}"/>
              </a:ext>
            </a:extLst>
          </p:cNvPr>
          <p:cNvSpPr/>
          <p:nvPr/>
        </p:nvSpPr>
        <p:spPr>
          <a:xfrm>
            <a:off x="2623368" y="1636027"/>
            <a:ext cx="2882493" cy="6549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KẾT LUẬN</a:t>
            </a:r>
          </a:p>
        </p:txBody>
      </p:sp>
      <p:pic>
        <p:nvPicPr>
          <p:cNvPr id="3078" name="Picture 6" descr="Girl Clean Up Garbage With Broom And Dust Pan. Download a Free Preview or  High Quality Adobe Illustrator Ai, EP… | Kids education, Cartoon kids,  Childrens education">
            <a:extLst>
              <a:ext uri="{FF2B5EF4-FFF2-40B4-BE49-F238E27FC236}">
                <a16:creationId xmlns:a16="http://schemas.microsoft.com/office/drawing/2014/main" id="{813EA563-571B-4CB6-8AED-EE66F493D36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0278"/>
          <a:stretch/>
        </p:blipFill>
        <p:spPr bwMode="auto">
          <a:xfrm>
            <a:off x="7007459" y="3286141"/>
            <a:ext cx="1664921" cy="1613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839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arn(inVertical)">
                                      <p:cBhvr>
                                        <p:cTn id="15" dur="500"/>
                                        <p:tgtEl>
                                          <p:spTgt spid="3076"/>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barn(inVertical)">
                                      <p:cBhvr>
                                        <p:cTn id="21" dur="500"/>
                                        <p:tgtEl>
                                          <p:spTgt spid="3074"/>
                                        </p:tgtEl>
                                      </p:cBhvr>
                                    </p:animEffect>
                                  </p:childTnLst>
                                </p:cTn>
                              </p:par>
                              <p:par>
                                <p:cTn id="22" presetID="16" presetClass="entr" presetSubtype="21" fill="hold" nodeType="withEffect">
                                  <p:stCondLst>
                                    <p:cond delay="0"/>
                                  </p:stCondLst>
                                  <p:childTnLst>
                                    <p:set>
                                      <p:cBhvr>
                                        <p:cTn id="23" dur="1" fill="hold">
                                          <p:stCondLst>
                                            <p:cond delay="0"/>
                                          </p:stCondLst>
                                        </p:cTn>
                                        <p:tgtEl>
                                          <p:spTgt spid="3078"/>
                                        </p:tgtEl>
                                        <p:attrNameLst>
                                          <p:attrName>style.visibility</p:attrName>
                                        </p:attrNameLst>
                                      </p:cBhvr>
                                      <p:to>
                                        <p:strVal val="visible"/>
                                      </p:to>
                                    </p:set>
                                    <p:animEffect transition="in" filter="barn(inVertical)">
                                      <p:cBhvr>
                                        <p:cTn id="24"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670C5C9-592D-7B2B-D4E5-792C20357CEB}"/>
              </a:ext>
            </a:extLst>
          </p:cNvPr>
          <p:cNvGrpSpPr/>
          <p:nvPr/>
        </p:nvGrpSpPr>
        <p:grpSpPr>
          <a:xfrm>
            <a:off x="4727728" y="2924934"/>
            <a:ext cx="2736543" cy="1674349"/>
            <a:chOff x="608051" y="961374"/>
            <a:chExt cx="2878585" cy="1674349"/>
          </a:xfrm>
        </p:grpSpPr>
        <p:pic>
          <p:nvPicPr>
            <p:cNvPr id="3" name="Picture 2">
              <a:hlinkClick r:id="rId3"/>
              <a:extLst>
                <a:ext uri="{FF2B5EF4-FFF2-40B4-BE49-F238E27FC236}">
                  <a16:creationId xmlns:a16="http://schemas.microsoft.com/office/drawing/2014/main" id="{EDDB4BEA-F4E0-C933-6765-6DE1BDAF27B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328252" y="1330706"/>
              <a:ext cx="1438182" cy="1305017"/>
            </a:xfrm>
            <a:prstGeom prst="rect">
              <a:avLst/>
            </a:prstGeom>
          </p:spPr>
        </p:pic>
        <p:sp>
          <p:nvSpPr>
            <p:cNvPr id="4" name="TextBox 3">
              <a:extLst>
                <a:ext uri="{FF2B5EF4-FFF2-40B4-BE49-F238E27FC236}">
                  <a16:creationId xmlns:a16="http://schemas.microsoft.com/office/drawing/2014/main" id="{7A1C88F1-87A4-FF55-85B4-D230849E11C4}"/>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04E06D-A647-1C28-DDB3-5F69AAEBF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90" y="1511167"/>
            <a:ext cx="7966180" cy="4824346"/>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872C10F-30E6-7E76-C9C6-4FD616753C0C}"/>
              </a:ext>
            </a:extLst>
          </p:cNvPr>
          <p:cNvGrpSpPr/>
          <p:nvPr/>
        </p:nvGrpSpPr>
        <p:grpSpPr>
          <a:xfrm>
            <a:off x="5018969" y="3112220"/>
            <a:ext cx="2736543" cy="1674349"/>
            <a:chOff x="608051" y="961374"/>
            <a:chExt cx="2878585" cy="1674349"/>
          </a:xfrm>
        </p:grpSpPr>
        <p:pic>
          <p:nvPicPr>
            <p:cNvPr id="5" name="Picture 4">
              <a:hlinkClick r:id="rId3"/>
              <a:extLst>
                <a:ext uri="{FF2B5EF4-FFF2-40B4-BE49-F238E27FC236}">
                  <a16:creationId xmlns:a16="http://schemas.microsoft.com/office/drawing/2014/main" id="{997DBDD3-78BC-D654-9369-746F6F36FAE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328252" y="1330706"/>
              <a:ext cx="1438182" cy="1305017"/>
            </a:xfrm>
            <a:prstGeom prst="rect">
              <a:avLst/>
            </a:prstGeom>
          </p:spPr>
        </p:pic>
        <p:sp>
          <p:nvSpPr>
            <p:cNvPr id="6" name="TextBox 5">
              <a:extLst>
                <a:ext uri="{FF2B5EF4-FFF2-40B4-BE49-F238E27FC236}">
                  <a16:creationId xmlns:a16="http://schemas.microsoft.com/office/drawing/2014/main" id="{62B77C17-6B83-FDF5-83D8-FCAC4A6FE49F}"/>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1410EA-AB63-BDEF-9898-8AF5E594BE2C}"/>
              </a:ext>
            </a:extLst>
          </p:cNvPr>
          <p:cNvPicPr>
            <a:picLocks noChangeAspect="1"/>
          </p:cNvPicPr>
          <p:nvPr/>
        </p:nvPicPr>
        <p:blipFill>
          <a:blip r:embed="rId3"/>
          <a:stretch>
            <a:fillRect/>
          </a:stretch>
        </p:blipFill>
        <p:spPr>
          <a:xfrm>
            <a:off x="787830" y="2286000"/>
            <a:ext cx="10616340" cy="1474491"/>
          </a:xfrm>
          <a:prstGeom prst="rect">
            <a:avLst/>
          </a:prstGeom>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1B093225-9013-45A0-882E-16D23D5024A6}"/>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10" name="1">
            <a:hlinkClick r:id="rId3" action="ppaction://hlinksldjump"/>
            <a:extLst>
              <a:ext uri="{FF2B5EF4-FFF2-40B4-BE49-F238E27FC236}">
                <a16:creationId xmlns:a16="http://schemas.microsoft.com/office/drawing/2014/main" id="{B83E63F6-5F90-413E-A7DE-4B7902A5740C}"/>
              </a:ext>
            </a:extLst>
          </p:cNvPr>
          <p:cNvSpPr/>
          <p:nvPr/>
        </p:nvSpPr>
        <p:spPr>
          <a:xfrm>
            <a:off x="1606377" y="1579359"/>
            <a:ext cx="988541" cy="9885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1</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2">
            <a:hlinkClick r:id="rId4" action="ppaction://hlinksldjump"/>
            <a:extLst>
              <a:ext uri="{FF2B5EF4-FFF2-40B4-BE49-F238E27FC236}">
                <a16:creationId xmlns:a16="http://schemas.microsoft.com/office/drawing/2014/main" id="{6A08ABE1-E4B8-4213-8758-24183F5A4BA6}"/>
              </a:ext>
            </a:extLst>
          </p:cNvPr>
          <p:cNvSpPr/>
          <p:nvPr/>
        </p:nvSpPr>
        <p:spPr>
          <a:xfrm>
            <a:off x="1606377" y="2762041"/>
            <a:ext cx="988541" cy="98854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UTM Avo" panose="02040603050506020204" pitchFamily="18" charset="0"/>
                <a:cs typeface="Arial" panose="020B0604020202020204" pitchFamily="34" charset="0"/>
              </a:rPr>
              <a:t>2</a:t>
            </a:r>
            <a:endParaRPr kumimoji="0" lang="vi-VN" sz="32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 name="3">
            <a:hlinkClick r:id="rId5" action="ppaction://hlinksldjump"/>
            <a:extLst>
              <a:ext uri="{FF2B5EF4-FFF2-40B4-BE49-F238E27FC236}">
                <a16:creationId xmlns:a16="http://schemas.microsoft.com/office/drawing/2014/main" id="{016C3790-4791-4DD6-A351-B3CD4E2D96AF}"/>
              </a:ext>
            </a:extLst>
          </p:cNvPr>
          <p:cNvSpPr/>
          <p:nvPr/>
        </p:nvSpPr>
        <p:spPr>
          <a:xfrm>
            <a:off x="1606377" y="3838869"/>
            <a:ext cx="988541" cy="9885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UTM Avo" panose="02040603050506020204" pitchFamily="18" charset="0"/>
                <a:cs typeface="Arial" panose="020B0604020202020204" pitchFamily="34" charset="0"/>
              </a:rPr>
              <a:t>3</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7EB2C5BE-9247-4E85-907F-EA97099736F3}"/>
              </a:ext>
            </a:extLst>
          </p:cNvPr>
          <p:cNvSpPr/>
          <p:nvPr/>
        </p:nvSpPr>
        <p:spPr>
          <a:xfrm>
            <a:off x="3212757"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L</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14" name="Rectangle 13">
            <a:extLst>
              <a:ext uri="{FF2B5EF4-FFF2-40B4-BE49-F238E27FC236}">
                <a16:creationId xmlns:a16="http://schemas.microsoft.com/office/drawing/2014/main" id="{70A04991-C13C-4168-865A-FE5703AD1305}"/>
              </a:ext>
            </a:extLst>
          </p:cNvPr>
          <p:cNvSpPr/>
          <p:nvPr/>
        </p:nvSpPr>
        <p:spPr>
          <a:xfrm>
            <a:off x="4114800"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A</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15" name="Rectangle 14">
            <a:extLst>
              <a:ext uri="{FF2B5EF4-FFF2-40B4-BE49-F238E27FC236}">
                <a16:creationId xmlns:a16="http://schemas.microsoft.com/office/drawing/2014/main" id="{383BEED2-0C0F-454E-BFD1-61140A8AA409}"/>
              </a:ext>
            </a:extLst>
          </p:cNvPr>
          <p:cNvSpPr/>
          <p:nvPr/>
        </p:nvSpPr>
        <p:spPr>
          <a:xfrm>
            <a:off x="5016843"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U</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16" name="Rectangle 15">
            <a:extLst>
              <a:ext uri="{FF2B5EF4-FFF2-40B4-BE49-F238E27FC236}">
                <a16:creationId xmlns:a16="http://schemas.microsoft.com/office/drawing/2014/main" id="{2BA84B3E-0B60-41E6-A41B-9D7B6A9FB0E4}"/>
              </a:ext>
            </a:extLst>
          </p:cNvPr>
          <p:cNvSpPr/>
          <p:nvPr/>
        </p:nvSpPr>
        <p:spPr>
          <a:xfrm>
            <a:off x="5912707"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S</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17" name="Rectangle 16">
            <a:extLst>
              <a:ext uri="{FF2B5EF4-FFF2-40B4-BE49-F238E27FC236}">
                <a16:creationId xmlns:a16="http://schemas.microsoft.com/office/drawing/2014/main" id="{E8EE49B9-5778-4B92-9410-AAA5202C1D03}"/>
              </a:ext>
            </a:extLst>
          </p:cNvPr>
          <p:cNvSpPr/>
          <p:nvPr/>
        </p:nvSpPr>
        <p:spPr>
          <a:xfrm>
            <a:off x="6808571"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À</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18" name="Rectangle 17">
            <a:extLst>
              <a:ext uri="{FF2B5EF4-FFF2-40B4-BE49-F238E27FC236}">
                <a16:creationId xmlns:a16="http://schemas.microsoft.com/office/drawing/2014/main" id="{5B240D51-0AE9-4538-8888-F75D945BCEB6}"/>
              </a:ext>
            </a:extLst>
          </p:cNvPr>
          <p:cNvSpPr/>
          <p:nvPr/>
        </p:nvSpPr>
        <p:spPr>
          <a:xfrm>
            <a:off x="7704435"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N</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grpSp>
        <p:nvGrpSpPr>
          <p:cNvPr id="53" name="01">
            <a:extLst>
              <a:ext uri="{FF2B5EF4-FFF2-40B4-BE49-F238E27FC236}">
                <a16:creationId xmlns:a16="http://schemas.microsoft.com/office/drawing/2014/main" id="{8C875FE1-4FCC-4BE5-A610-CE70A114EB0D}"/>
              </a:ext>
            </a:extLst>
          </p:cNvPr>
          <p:cNvGrpSpPr/>
          <p:nvPr/>
        </p:nvGrpSpPr>
        <p:grpSpPr>
          <a:xfrm>
            <a:off x="3219724" y="1791080"/>
            <a:ext cx="6149973" cy="778476"/>
            <a:chOff x="2601095" y="92677"/>
            <a:chExt cx="6149973" cy="778476"/>
          </a:xfrm>
          <a:solidFill>
            <a:schemeClr val="accent1"/>
          </a:solidFill>
        </p:grpSpPr>
        <p:sp>
          <p:nvSpPr>
            <p:cNvPr id="19" name="Rectangle 18">
              <a:extLst>
                <a:ext uri="{FF2B5EF4-FFF2-40B4-BE49-F238E27FC236}">
                  <a16:creationId xmlns:a16="http://schemas.microsoft.com/office/drawing/2014/main" id="{02C8531F-C967-4C21-A05E-B958522C261B}"/>
                </a:ext>
              </a:extLst>
            </p:cNvPr>
            <p:cNvSpPr/>
            <p:nvPr/>
          </p:nvSpPr>
          <p:spPr>
            <a:xfrm>
              <a:off x="2601095"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C86BA368-90A8-4451-A7EC-DB795DB313AB}"/>
                </a:ext>
              </a:extLst>
            </p:cNvPr>
            <p:cNvSpPr/>
            <p:nvPr/>
          </p:nvSpPr>
          <p:spPr>
            <a:xfrm>
              <a:off x="3503138"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DB71697B-55F5-42F7-B476-1EE805418E42}"/>
                </a:ext>
              </a:extLst>
            </p:cNvPr>
            <p:cNvSpPr/>
            <p:nvPr/>
          </p:nvSpPr>
          <p:spPr>
            <a:xfrm>
              <a:off x="4405181"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DC709C8E-8BDF-40BE-A762-42FA713C619F}"/>
                </a:ext>
              </a:extLst>
            </p:cNvPr>
            <p:cNvSpPr/>
            <p:nvPr/>
          </p:nvSpPr>
          <p:spPr>
            <a:xfrm>
              <a:off x="5301045"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6A1A3AC5-2E79-4CB9-A69A-6F567C24A2D4}"/>
                </a:ext>
              </a:extLst>
            </p:cNvPr>
            <p:cNvSpPr/>
            <p:nvPr/>
          </p:nvSpPr>
          <p:spPr>
            <a:xfrm>
              <a:off x="6196909"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39919CB9-495C-4FBD-B238-2E91B127D48F}"/>
                </a:ext>
              </a:extLst>
            </p:cNvPr>
            <p:cNvSpPr/>
            <p:nvPr/>
          </p:nvSpPr>
          <p:spPr>
            <a:xfrm>
              <a:off x="7092773"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7" name="Rectangle 66">
              <a:extLst>
                <a:ext uri="{FF2B5EF4-FFF2-40B4-BE49-F238E27FC236}">
                  <a16:creationId xmlns:a16="http://schemas.microsoft.com/office/drawing/2014/main" id="{7838E7D3-82CD-49F8-A3DE-950660D0CDAC}"/>
                </a:ext>
              </a:extLst>
            </p:cNvPr>
            <p:cNvSpPr/>
            <p:nvPr/>
          </p:nvSpPr>
          <p:spPr>
            <a:xfrm>
              <a:off x="7972592" y="92677"/>
              <a:ext cx="778476" cy="778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5" name="Rectangle 24">
            <a:extLst>
              <a:ext uri="{FF2B5EF4-FFF2-40B4-BE49-F238E27FC236}">
                <a16:creationId xmlns:a16="http://schemas.microsoft.com/office/drawing/2014/main" id="{4306BCA1-C5EB-4DD9-8286-196FED7B6026}"/>
              </a:ext>
            </a:extLst>
          </p:cNvPr>
          <p:cNvSpPr/>
          <p:nvPr/>
        </p:nvSpPr>
        <p:spPr>
          <a:xfrm>
            <a:off x="3211309"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L</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26" name="Rectangle 25">
            <a:extLst>
              <a:ext uri="{FF2B5EF4-FFF2-40B4-BE49-F238E27FC236}">
                <a16:creationId xmlns:a16="http://schemas.microsoft.com/office/drawing/2014/main" id="{8F47A09F-D1D9-4AEE-8E5A-6A1350CBD58C}"/>
              </a:ext>
            </a:extLst>
          </p:cNvPr>
          <p:cNvSpPr/>
          <p:nvPr/>
        </p:nvSpPr>
        <p:spPr>
          <a:xfrm>
            <a:off x="4113352"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A</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27" name="Rectangle 26">
            <a:extLst>
              <a:ext uri="{FF2B5EF4-FFF2-40B4-BE49-F238E27FC236}">
                <a16:creationId xmlns:a16="http://schemas.microsoft.com/office/drawing/2014/main" id="{9DB6013D-6EC7-4B3E-95A8-0D8DD69F7B74}"/>
              </a:ext>
            </a:extLst>
          </p:cNvPr>
          <p:cNvSpPr/>
          <p:nvPr/>
        </p:nvSpPr>
        <p:spPr>
          <a:xfrm>
            <a:off x="5015395"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U</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28" name="Rectangle 27">
            <a:extLst>
              <a:ext uri="{FF2B5EF4-FFF2-40B4-BE49-F238E27FC236}">
                <a16:creationId xmlns:a16="http://schemas.microsoft.com/office/drawing/2014/main" id="{8DABA34E-BAA5-4D99-919B-C58FF70A9611}"/>
              </a:ext>
            </a:extLst>
          </p:cNvPr>
          <p:cNvSpPr/>
          <p:nvPr/>
        </p:nvSpPr>
        <p:spPr>
          <a:xfrm>
            <a:off x="5911259"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B</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29" name="Rectangle 28">
            <a:extLst>
              <a:ext uri="{FF2B5EF4-FFF2-40B4-BE49-F238E27FC236}">
                <a16:creationId xmlns:a16="http://schemas.microsoft.com/office/drawing/2014/main" id="{7F31109F-00F9-4EED-81BB-565BD3C88E1C}"/>
              </a:ext>
            </a:extLst>
          </p:cNvPr>
          <p:cNvSpPr/>
          <p:nvPr/>
        </p:nvSpPr>
        <p:spPr>
          <a:xfrm>
            <a:off x="6807123"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Ả</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0" name="Rectangle 29">
            <a:extLst>
              <a:ext uri="{FF2B5EF4-FFF2-40B4-BE49-F238E27FC236}">
                <a16:creationId xmlns:a16="http://schemas.microsoft.com/office/drawing/2014/main" id="{F8B1CAC4-0A17-483A-971C-B70CCB0949C2}"/>
              </a:ext>
            </a:extLst>
          </p:cNvPr>
          <p:cNvSpPr/>
          <p:nvPr/>
        </p:nvSpPr>
        <p:spPr>
          <a:xfrm>
            <a:off x="7702987"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N</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1" name="Rectangle 30">
            <a:extLst>
              <a:ext uri="{FF2B5EF4-FFF2-40B4-BE49-F238E27FC236}">
                <a16:creationId xmlns:a16="http://schemas.microsoft.com/office/drawing/2014/main" id="{C741BE24-3E95-4A85-9620-57C9AD79A551}"/>
              </a:ext>
            </a:extLst>
          </p:cNvPr>
          <p:cNvSpPr/>
          <p:nvPr/>
        </p:nvSpPr>
        <p:spPr>
          <a:xfrm>
            <a:off x="3212759"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T</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2" name="Rectangle 31">
            <a:extLst>
              <a:ext uri="{FF2B5EF4-FFF2-40B4-BE49-F238E27FC236}">
                <a16:creationId xmlns:a16="http://schemas.microsoft.com/office/drawing/2014/main" id="{4F56B550-71BC-4F06-A834-A6858144CD92}"/>
              </a:ext>
            </a:extLst>
          </p:cNvPr>
          <p:cNvSpPr/>
          <p:nvPr/>
        </p:nvSpPr>
        <p:spPr>
          <a:xfrm>
            <a:off x="4114802"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H</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3" name="Rectangle 32">
            <a:extLst>
              <a:ext uri="{FF2B5EF4-FFF2-40B4-BE49-F238E27FC236}">
                <a16:creationId xmlns:a16="http://schemas.microsoft.com/office/drawing/2014/main" id="{7AFAF496-E84A-4C9F-91DF-477265D831D6}"/>
              </a:ext>
            </a:extLst>
          </p:cNvPr>
          <p:cNvSpPr/>
          <p:nvPr/>
        </p:nvSpPr>
        <p:spPr>
          <a:xfrm>
            <a:off x="5016845"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Ù</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4" name="Rectangle 33">
            <a:extLst>
              <a:ext uri="{FF2B5EF4-FFF2-40B4-BE49-F238E27FC236}">
                <a16:creationId xmlns:a16="http://schemas.microsoft.com/office/drawing/2014/main" id="{3DA3964C-7EEB-4D8F-B5C2-574179921CA4}"/>
              </a:ext>
            </a:extLst>
          </p:cNvPr>
          <p:cNvSpPr/>
          <p:nvPr/>
        </p:nvSpPr>
        <p:spPr>
          <a:xfrm>
            <a:off x="5912709"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N</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5" name="Rectangle 34">
            <a:extLst>
              <a:ext uri="{FF2B5EF4-FFF2-40B4-BE49-F238E27FC236}">
                <a16:creationId xmlns:a16="http://schemas.microsoft.com/office/drawing/2014/main" id="{30467019-17A2-4558-AB1C-339354200D24}"/>
              </a:ext>
            </a:extLst>
          </p:cNvPr>
          <p:cNvSpPr/>
          <p:nvPr/>
        </p:nvSpPr>
        <p:spPr>
          <a:xfrm>
            <a:off x="6808573"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G</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6" name="Rectangle 35">
            <a:extLst>
              <a:ext uri="{FF2B5EF4-FFF2-40B4-BE49-F238E27FC236}">
                <a16:creationId xmlns:a16="http://schemas.microsoft.com/office/drawing/2014/main" id="{0FBC9013-DFCD-47F9-A322-BE357B6A1D37}"/>
              </a:ext>
            </a:extLst>
          </p:cNvPr>
          <p:cNvSpPr/>
          <p:nvPr/>
        </p:nvSpPr>
        <p:spPr>
          <a:xfrm>
            <a:off x="7704437"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R</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7" name="Rectangle 36">
            <a:extLst>
              <a:ext uri="{FF2B5EF4-FFF2-40B4-BE49-F238E27FC236}">
                <a16:creationId xmlns:a16="http://schemas.microsoft.com/office/drawing/2014/main" id="{26F83F52-FEBD-44F1-9230-75E9EC5B5EE4}"/>
              </a:ext>
            </a:extLst>
          </p:cNvPr>
          <p:cNvSpPr/>
          <p:nvPr/>
        </p:nvSpPr>
        <p:spPr>
          <a:xfrm>
            <a:off x="8600301"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Á</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38" name="Rectangle 37">
            <a:extLst>
              <a:ext uri="{FF2B5EF4-FFF2-40B4-BE49-F238E27FC236}">
                <a16:creationId xmlns:a16="http://schemas.microsoft.com/office/drawing/2014/main" id="{AB6E27D3-D645-46E2-8A5A-D5A9F2EEF207}"/>
              </a:ext>
            </a:extLst>
          </p:cNvPr>
          <p:cNvSpPr/>
          <p:nvPr/>
        </p:nvSpPr>
        <p:spPr>
          <a:xfrm>
            <a:off x="9496165"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C</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2" name="TextBox 1">
            <a:extLst>
              <a:ext uri="{FF2B5EF4-FFF2-40B4-BE49-F238E27FC236}">
                <a16:creationId xmlns:a16="http://schemas.microsoft.com/office/drawing/2014/main" id="{17E09CB5-8C97-4D65-8FE7-F0A16DA1E5C1}"/>
              </a:ext>
            </a:extLst>
          </p:cNvPr>
          <p:cNvSpPr txBox="1"/>
          <p:nvPr/>
        </p:nvSpPr>
        <p:spPr>
          <a:xfrm>
            <a:off x="3651369" y="334552"/>
            <a:ext cx="617385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rPr>
              <a:t>TRÒ CHƠI Ô CHỮ</a:t>
            </a:r>
          </a:p>
        </p:txBody>
      </p:sp>
      <p:sp>
        <p:nvSpPr>
          <p:cNvPr id="73" name="3">
            <a:hlinkClick r:id="rId6" action="ppaction://hlinksldjump"/>
            <a:extLst>
              <a:ext uri="{FF2B5EF4-FFF2-40B4-BE49-F238E27FC236}">
                <a16:creationId xmlns:a16="http://schemas.microsoft.com/office/drawing/2014/main" id="{651DF0C8-65DC-4FEC-8AAC-ABBC3CA104AC}"/>
              </a:ext>
            </a:extLst>
          </p:cNvPr>
          <p:cNvSpPr/>
          <p:nvPr/>
        </p:nvSpPr>
        <p:spPr>
          <a:xfrm>
            <a:off x="1606377" y="5108454"/>
            <a:ext cx="988541" cy="98854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4</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6" name="Rectangle 75">
            <a:extLst>
              <a:ext uri="{FF2B5EF4-FFF2-40B4-BE49-F238E27FC236}">
                <a16:creationId xmlns:a16="http://schemas.microsoft.com/office/drawing/2014/main" id="{1FEEDEB4-58F6-4D5D-99EF-7BAC8E8AB8B2}"/>
              </a:ext>
            </a:extLst>
          </p:cNvPr>
          <p:cNvSpPr/>
          <p:nvPr/>
        </p:nvSpPr>
        <p:spPr>
          <a:xfrm>
            <a:off x="3203679"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Q</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77" name="Rectangle 76">
            <a:extLst>
              <a:ext uri="{FF2B5EF4-FFF2-40B4-BE49-F238E27FC236}">
                <a16:creationId xmlns:a16="http://schemas.microsoft.com/office/drawing/2014/main" id="{5BB3163A-8C7F-4687-BB32-38C3F891296E}"/>
              </a:ext>
            </a:extLst>
          </p:cNvPr>
          <p:cNvSpPr/>
          <p:nvPr/>
        </p:nvSpPr>
        <p:spPr>
          <a:xfrm>
            <a:off x="4099543"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U</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78" name="Rectangle 77">
            <a:extLst>
              <a:ext uri="{FF2B5EF4-FFF2-40B4-BE49-F238E27FC236}">
                <a16:creationId xmlns:a16="http://schemas.microsoft.com/office/drawing/2014/main" id="{84D3995C-48C3-451B-9922-E86B18C454C4}"/>
              </a:ext>
            </a:extLst>
          </p:cNvPr>
          <p:cNvSpPr/>
          <p:nvPr/>
        </p:nvSpPr>
        <p:spPr>
          <a:xfrm>
            <a:off x="4995407"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É</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79" name="Rectangle 78">
            <a:extLst>
              <a:ext uri="{FF2B5EF4-FFF2-40B4-BE49-F238E27FC236}">
                <a16:creationId xmlns:a16="http://schemas.microsoft.com/office/drawing/2014/main" id="{28884D2C-EAE5-4D6F-8460-F64F6C19223D}"/>
              </a:ext>
            </a:extLst>
          </p:cNvPr>
          <p:cNvSpPr/>
          <p:nvPr/>
        </p:nvSpPr>
        <p:spPr>
          <a:xfrm>
            <a:off x="5891271"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T</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80" name="Rectangle 79">
            <a:extLst>
              <a:ext uri="{FF2B5EF4-FFF2-40B4-BE49-F238E27FC236}">
                <a16:creationId xmlns:a16="http://schemas.microsoft.com/office/drawing/2014/main" id="{4CFF08EF-EA63-4540-A981-686C85E8A7F6}"/>
              </a:ext>
            </a:extLst>
          </p:cNvPr>
          <p:cNvSpPr/>
          <p:nvPr/>
        </p:nvSpPr>
        <p:spPr>
          <a:xfrm>
            <a:off x="6787135"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R</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81" name="Rectangle 80">
            <a:extLst>
              <a:ext uri="{FF2B5EF4-FFF2-40B4-BE49-F238E27FC236}">
                <a16:creationId xmlns:a16="http://schemas.microsoft.com/office/drawing/2014/main" id="{8EA46EA7-4BE1-4DE6-A400-71658FDBEA57}"/>
              </a:ext>
            </a:extLst>
          </p:cNvPr>
          <p:cNvSpPr/>
          <p:nvPr/>
        </p:nvSpPr>
        <p:spPr>
          <a:xfrm>
            <a:off x="7682999"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Á</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sp>
        <p:nvSpPr>
          <p:cNvPr id="4" name="Arrow: Right 3">
            <a:hlinkClick r:id="rId7" action="ppaction://hlinksldjump"/>
            <a:extLst>
              <a:ext uri="{FF2B5EF4-FFF2-40B4-BE49-F238E27FC236}">
                <a16:creationId xmlns:a16="http://schemas.microsoft.com/office/drawing/2014/main" id="{CB1914A7-D287-4983-BD62-3CC39F4371E0}"/>
              </a:ext>
            </a:extLst>
          </p:cNvPr>
          <p:cNvSpPr/>
          <p:nvPr/>
        </p:nvSpPr>
        <p:spPr>
          <a:xfrm>
            <a:off x="313403" y="402661"/>
            <a:ext cx="609600" cy="581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71" name="Rectangle 70">
            <a:extLst>
              <a:ext uri="{FF2B5EF4-FFF2-40B4-BE49-F238E27FC236}">
                <a16:creationId xmlns:a16="http://schemas.microsoft.com/office/drawing/2014/main" id="{518E326C-03F0-4C0B-B43D-5751F5E03247}"/>
              </a:ext>
            </a:extLst>
          </p:cNvPr>
          <p:cNvSpPr/>
          <p:nvPr/>
        </p:nvSpPr>
        <p:spPr>
          <a:xfrm>
            <a:off x="8591221" y="2850746"/>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G</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grpSp>
        <p:nvGrpSpPr>
          <p:cNvPr id="54" name="02">
            <a:extLst>
              <a:ext uri="{FF2B5EF4-FFF2-40B4-BE49-F238E27FC236}">
                <a16:creationId xmlns:a16="http://schemas.microsoft.com/office/drawing/2014/main" id="{25225733-65CB-4EDC-A7E9-F6C77EC521E1}"/>
              </a:ext>
            </a:extLst>
          </p:cNvPr>
          <p:cNvGrpSpPr/>
          <p:nvPr/>
        </p:nvGrpSpPr>
        <p:grpSpPr>
          <a:xfrm>
            <a:off x="3207356" y="2855669"/>
            <a:ext cx="7061882" cy="778476"/>
            <a:chOff x="2601095" y="1044146"/>
            <a:chExt cx="7061882" cy="778476"/>
          </a:xfrm>
        </p:grpSpPr>
        <p:sp>
          <p:nvSpPr>
            <p:cNvPr id="39" name="Rectangle 38">
              <a:extLst>
                <a:ext uri="{FF2B5EF4-FFF2-40B4-BE49-F238E27FC236}">
                  <a16:creationId xmlns:a16="http://schemas.microsoft.com/office/drawing/2014/main" id="{DA100E2B-0D6B-404B-AC83-E83CB1D75D8A}"/>
                </a:ext>
              </a:extLst>
            </p:cNvPr>
            <p:cNvSpPr/>
            <p:nvPr/>
          </p:nvSpPr>
          <p:spPr>
            <a:xfrm>
              <a:off x="2601095"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16CE5264-374A-4D96-A9EA-A97B3F629563}"/>
                </a:ext>
              </a:extLst>
            </p:cNvPr>
            <p:cNvSpPr/>
            <p:nvPr/>
          </p:nvSpPr>
          <p:spPr>
            <a:xfrm>
              <a:off x="3503138"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7899351C-FFE1-4F3F-82D2-354F3DD44DAD}"/>
                </a:ext>
              </a:extLst>
            </p:cNvPr>
            <p:cNvSpPr/>
            <p:nvPr/>
          </p:nvSpPr>
          <p:spPr>
            <a:xfrm>
              <a:off x="4405181"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62DFF63C-4C68-464D-BDAA-F5DC3B9ABB6F}"/>
                </a:ext>
              </a:extLst>
            </p:cNvPr>
            <p:cNvSpPr/>
            <p:nvPr/>
          </p:nvSpPr>
          <p:spPr>
            <a:xfrm>
              <a:off x="5301045"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92DE815E-7415-478A-A46D-90923565F2D5}"/>
                </a:ext>
              </a:extLst>
            </p:cNvPr>
            <p:cNvSpPr/>
            <p:nvPr/>
          </p:nvSpPr>
          <p:spPr>
            <a:xfrm>
              <a:off x="6196909"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9BFC54D4-A828-492F-B9AC-AE3BAFCAFE08}"/>
                </a:ext>
              </a:extLst>
            </p:cNvPr>
            <p:cNvSpPr/>
            <p:nvPr/>
          </p:nvSpPr>
          <p:spPr>
            <a:xfrm>
              <a:off x="7092773"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69" name="Rectangle 68">
              <a:extLst>
                <a:ext uri="{FF2B5EF4-FFF2-40B4-BE49-F238E27FC236}">
                  <a16:creationId xmlns:a16="http://schemas.microsoft.com/office/drawing/2014/main" id="{11BADF68-45D8-49FB-9D15-A15F9008CB57}"/>
                </a:ext>
              </a:extLst>
            </p:cNvPr>
            <p:cNvSpPr/>
            <p:nvPr/>
          </p:nvSpPr>
          <p:spPr>
            <a:xfrm>
              <a:off x="7988637"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86C663C5-5598-45E6-99B0-65D4A3C933FF}"/>
                </a:ext>
              </a:extLst>
            </p:cNvPr>
            <p:cNvSpPr/>
            <p:nvPr/>
          </p:nvSpPr>
          <p:spPr>
            <a:xfrm>
              <a:off x="8884501" y="1044146"/>
              <a:ext cx="778476" cy="778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3354EC22-67F0-4272-99BE-67614CC5A03C}"/>
              </a:ext>
            </a:extLst>
          </p:cNvPr>
          <p:cNvGrpSpPr/>
          <p:nvPr/>
        </p:nvGrpSpPr>
        <p:grpSpPr>
          <a:xfrm>
            <a:off x="3223799" y="3934642"/>
            <a:ext cx="7901204" cy="781834"/>
            <a:chOff x="3733867" y="3151419"/>
            <a:chExt cx="7901204" cy="781834"/>
          </a:xfrm>
          <a:solidFill>
            <a:srgbClr val="FFC000"/>
          </a:solidFill>
        </p:grpSpPr>
        <p:grpSp>
          <p:nvGrpSpPr>
            <p:cNvPr id="55" name="03">
              <a:extLst>
                <a:ext uri="{FF2B5EF4-FFF2-40B4-BE49-F238E27FC236}">
                  <a16:creationId xmlns:a16="http://schemas.microsoft.com/office/drawing/2014/main" id="{24BC81EE-447D-4550-936F-06869A9DEEF4}"/>
                </a:ext>
              </a:extLst>
            </p:cNvPr>
            <p:cNvGrpSpPr/>
            <p:nvPr/>
          </p:nvGrpSpPr>
          <p:grpSpPr>
            <a:xfrm>
              <a:off x="3733867" y="3154777"/>
              <a:ext cx="7061882" cy="778476"/>
              <a:chOff x="3503138" y="5776781"/>
              <a:chExt cx="7061882" cy="778476"/>
            </a:xfrm>
            <a:grpFill/>
          </p:grpSpPr>
          <p:sp>
            <p:nvSpPr>
              <p:cNvPr id="45" name="Rectangle 44">
                <a:extLst>
                  <a:ext uri="{FF2B5EF4-FFF2-40B4-BE49-F238E27FC236}">
                    <a16:creationId xmlns:a16="http://schemas.microsoft.com/office/drawing/2014/main" id="{0BE84533-2818-4509-BC52-86FE9AAAD643}"/>
                  </a:ext>
                </a:extLst>
              </p:cNvPr>
              <p:cNvSpPr/>
              <p:nvPr/>
            </p:nvSpPr>
            <p:spPr>
              <a:xfrm>
                <a:off x="3503138"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F2AD46A4-415F-4346-A893-D7488B2CA00F}"/>
                  </a:ext>
                </a:extLst>
              </p:cNvPr>
              <p:cNvSpPr/>
              <p:nvPr/>
            </p:nvSpPr>
            <p:spPr>
              <a:xfrm>
                <a:off x="4405181"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FA8457A9-60D4-4925-989B-0B96BA4B124F}"/>
                  </a:ext>
                </a:extLst>
              </p:cNvPr>
              <p:cNvSpPr/>
              <p:nvPr/>
            </p:nvSpPr>
            <p:spPr>
              <a:xfrm>
                <a:off x="530722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E89D8A5B-640A-48E3-8BBD-BAFFBDECD35E}"/>
                  </a:ext>
                </a:extLst>
              </p:cNvPr>
              <p:cNvSpPr/>
              <p:nvPr/>
            </p:nvSpPr>
            <p:spPr>
              <a:xfrm>
                <a:off x="6203088"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A0B873E1-50B2-4B5E-970E-005827C1F026}"/>
                  </a:ext>
                </a:extLst>
              </p:cNvPr>
              <p:cNvSpPr/>
              <p:nvPr/>
            </p:nvSpPr>
            <p:spPr>
              <a:xfrm>
                <a:off x="7098952"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C3927CC8-9DE2-4F97-B7CC-A98C151DDDC7}"/>
                  </a:ext>
                </a:extLst>
              </p:cNvPr>
              <p:cNvSpPr/>
              <p:nvPr/>
            </p:nvSpPr>
            <p:spPr>
              <a:xfrm>
                <a:off x="7994816"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A275543C-4D1A-44DE-8700-645C4830DEE7}"/>
                  </a:ext>
                </a:extLst>
              </p:cNvPr>
              <p:cNvSpPr/>
              <p:nvPr/>
            </p:nvSpPr>
            <p:spPr>
              <a:xfrm>
                <a:off x="8890680"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8D5698B3-51EE-4B16-A83A-6F02B1323079}"/>
                  </a:ext>
                </a:extLst>
              </p:cNvPr>
              <p:cNvSpPr/>
              <p:nvPr/>
            </p:nvSpPr>
            <p:spPr>
              <a:xfrm>
                <a:off x="978654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06" name="Rectangle 105">
              <a:extLst>
                <a:ext uri="{FF2B5EF4-FFF2-40B4-BE49-F238E27FC236}">
                  <a16:creationId xmlns:a16="http://schemas.microsoft.com/office/drawing/2014/main" id="{E518DC05-D33B-46FE-8A1E-D37F8AB584B4}"/>
                </a:ext>
              </a:extLst>
            </p:cNvPr>
            <p:cNvSpPr/>
            <p:nvPr/>
          </p:nvSpPr>
          <p:spPr>
            <a:xfrm>
              <a:off x="10856595" y="3151419"/>
              <a:ext cx="778476" cy="778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75" name="Rectangle 74">
            <a:extLst>
              <a:ext uri="{FF2B5EF4-FFF2-40B4-BE49-F238E27FC236}">
                <a16:creationId xmlns:a16="http://schemas.microsoft.com/office/drawing/2014/main" id="{F28F00B6-1856-41F3-AEE0-C68BBEC727FD}"/>
              </a:ext>
            </a:extLst>
          </p:cNvPr>
          <p:cNvSpPr/>
          <p:nvPr/>
        </p:nvSpPr>
        <p:spPr>
          <a:xfrm>
            <a:off x="8591221" y="5160860"/>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rPr>
              <a:t>C</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ndParaRPr>
          </a:p>
        </p:txBody>
      </p:sp>
      <p:grpSp>
        <p:nvGrpSpPr>
          <p:cNvPr id="82" name="03">
            <a:extLst>
              <a:ext uri="{FF2B5EF4-FFF2-40B4-BE49-F238E27FC236}">
                <a16:creationId xmlns:a16="http://schemas.microsoft.com/office/drawing/2014/main" id="{52EEF9D7-34DE-48A6-830B-C9CCDD76C815}"/>
              </a:ext>
            </a:extLst>
          </p:cNvPr>
          <p:cNvGrpSpPr/>
          <p:nvPr/>
        </p:nvGrpSpPr>
        <p:grpSpPr>
          <a:xfrm>
            <a:off x="3201707" y="5184003"/>
            <a:ext cx="6157603" cy="779945"/>
            <a:chOff x="5307224" y="5775312"/>
            <a:chExt cx="6157603" cy="779945"/>
          </a:xfrm>
          <a:solidFill>
            <a:srgbClr val="C00000"/>
          </a:solidFill>
        </p:grpSpPr>
        <p:sp>
          <p:nvSpPr>
            <p:cNvPr id="85" name="Rectangle 84">
              <a:extLst>
                <a:ext uri="{FF2B5EF4-FFF2-40B4-BE49-F238E27FC236}">
                  <a16:creationId xmlns:a16="http://schemas.microsoft.com/office/drawing/2014/main" id="{E017A897-1180-4A86-B6E1-5DDDDD030DD9}"/>
                </a:ext>
              </a:extLst>
            </p:cNvPr>
            <p:cNvSpPr/>
            <p:nvPr/>
          </p:nvSpPr>
          <p:spPr>
            <a:xfrm>
              <a:off x="530722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6" name="Rectangle 85">
              <a:extLst>
                <a:ext uri="{FF2B5EF4-FFF2-40B4-BE49-F238E27FC236}">
                  <a16:creationId xmlns:a16="http://schemas.microsoft.com/office/drawing/2014/main" id="{89EBC6E2-9E89-4DE9-80BF-58FACC5C43BE}"/>
                </a:ext>
              </a:extLst>
            </p:cNvPr>
            <p:cNvSpPr/>
            <p:nvPr/>
          </p:nvSpPr>
          <p:spPr>
            <a:xfrm>
              <a:off x="6203088"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7" name="Rectangle 86">
              <a:extLst>
                <a:ext uri="{FF2B5EF4-FFF2-40B4-BE49-F238E27FC236}">
                  <a16:creationId xmlns:a16="http://schemas.microsoft.com/office/drawing/2014/main" id="{01111F65-3F05-4DEA-9C5D-54792B312B5D}"/>
                </a:ext>
              </a:extLst>
            </p:cNvPr>
            <p:cNvSpPr/>
            <p:nvPr/>
          </p:nvSpPr>
          <p:spPr>
            <a:xfrm>
              <a:off x="7098952"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271578D2-84B2-4CA5-BF5B-95E4A5B90775}"/>
                </a:ext>
              </a:extLst>
            </p:cNvPr>
            <p:cNvSpPr/>
            <p:nvPr/>
          </p:nvSpPr>
          <p:spPr>
            <a:xfrm>
              <a:off x="7994816"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78A61D18-01C5-4E1F-AB7D-8EFE11469D2C}"/>
                </a:ext>
              </a:extLst>
            </p:cNvPr>
            <p:cNvSpPr/>
            <p:nvPr/>
          </p:nvSpPr>
          <p:spPr>
            <a:xfrm>
              <a:off x="8890680"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94E17CB6-C839-4B59-9E76-17C5DDF46B22}"/>
                </a:ext>
              </a:extLst>
            </p:cNvPr>
            <p:cNvSpPr/>
            <p:nvPr/>
          </p:nvSpPr>
          <p:spPr>
            <a:xfrm>
              <a:off x="978654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4" name="Rectangle 73">
              <a:extLst>
                <a:ext uri="{FF2B5EF4-FFF2-40B4-BE49-F238E27FC236}">
                  <a16:creationId xmlns:a16="http://schemas.microsoft.com/office/drawing/2014/main" id="{9DE9C966-3807-43F4-BC4F-DA1FF8DB9BE6}"/>
                </a:ext>
              </a:extLst>
            </p:cNvPr>
            <p:cNvSpPr/>
            <p:nvPr/>
          </p:nvSpPr>
          <p:spPr>
            <a:xfrm>
              <a:off x="10686351" y="5775312"/>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pic>
        <p:nvPicPr>
          <p:cNvPr id="5" name="Picture 4">
            <a:extLst>
              <a:ext uri="{FF2B5EF4-FFF2-40B4-BE49-F238E27FC236}">
                <a16:creationId xmlns:a16="http://schemas.microsoft.com/office/drawing/2014/main" id="{CD4907F3-D799-DF2B-1FBD-DDCD7835D2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43071" y="216310"/>
            <a:ext cx="691733" cy="772226"/>
          </a:xfrm>
          <a:prstGeom prst="rect">
            <a:avLst/>
          </a:prstGeom>
        </p:spPr>
      </p:pic>
    </p:spTree>
    <p:extLst>
      <p:ext uri="{BB962C8B-B14F-4D97-AF65-F5344CB8AC3E}">
        <p14:creationId xmlns:p14="http://schemas.microsoft.com/office/powerpoint/2010/main" val="320624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53"/>
                                        </p:tgtEl>
                                        <p:attrNameLst>
                                          <p:attrName>ppt_w</p:attrName>
                                        </p:attrNameLst>
                                      </p:cBhvr>
                                      <p:tavLst>
                                        <p:tav tm="0">
                                          <p:val>
                                            <p:strVal val="ppt_w"/>
                                          </p:val>
                                        </p:tav>
                                        <p:tav tm="100000">
                                          <p:val>
                                            <p:strVal val="ppt_w+.3"/>
                                          </p:val>
                                        </p:tav>
                                      </p:tavLst>
                                    </p:anim>
                                    <p:anim calcmode="lin" valueType="num">
                                      <p:cBhvr>
                                        <p:cTn id="7" dur="1000"/>
                                        <p:tgtEl>
                                          <p:spTgt spid="53"/>
                                        </p:tgtEl>
                                        <p:attrNameLst>
                                          <p:attrName>ppt_h</p:attrName>
                                        </p:attrNameLst>
                                      </p:cBhvr>
                                      <p:tavLst>
                                        <p:tav tm="0">
                                          <p:val>
                                            <p:strVal val="ppt_h"/>
                                          </p:val>
                                        </p:tav>
                                        <p:tav tm="100000">
                                          <p:val>
                                            <p:strVal val="ppt_h"/>
                                          </p:val>
                                        </p:tav>
                                      </p:tavLst>
                                    </p:anim>
                                    <p:animEffect transition="out" filter="fade">
                                      <p:cBhvr>
                                        <p:cTn id="8" dur="1000"/>
                                        <p:tgtEl>
                                          <p:spTgt spid="53"/>
                                        </p:tgtEl>
                                      </p:cBhvr>
                                    </p:animEffect>
                                    <p:set>
                                      <p:cBhvr>
                                        <p:cTn id="9"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0" restart="whenNotActive" fill="hold" evtFilter="cancelBubble" nodeType="interactiveSeq">
                <p:stCondLst>
                  <p:cond evt="onClick" delay="0">
                    <p:tgtEl>
                      <p:spTgt spid="54"/>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nodeType="clickEffect">
                                  <p:stCondLst>
                                    <p:cond delay="0"/>
                                  </p:stCondLst>
                                  <p:childTnLst>
                                    <p:anim calcmode="lin" valueType="num">
                                      <p:cBhvr>
                                        <p:cTn id="14" dur="1000"/>
                                        <p:tgtEl>
                                          <p:spTgt spid="54"/>
                                        </p:tgtEl>
                                        <p:attrNameLst>
                                          <p:attrName>ppt_w</p:attrName>
                                        </p:attrNameLst>
                                      </p:cBhvr>
                                      <p:tavLst>
                                        <p:tav tm="0">
                                          <p:val>
                                            <p:strVal val="ppt_w"/>
                                          </p:val>
                                        </p:tav>
                                        <p:tav tm="100000">
                                          <p:val>
                                            <p:strVal val="ppt_w+.3"/>
                                          </p:val>
                                        </p:tav>
                                      </p:tavLst>
                                    </p:anim>
                                    <p:anim calcmode="lin" valueType="num">
                                      <p:cBhvr>
                                        <p:cTn id="15" dur="1000"/>
                                        <p:tgtEl>
                                          <p:spTgt spid="54"/>
                                        </p:tgtEl>
                                        <p:attrNameLst>
                                          <p:attrName>ppt_h</p:attrName>
                                        </p:attrNameLst>
                                      </p:cBhvr>
                                      <p:tavLst>
                                        <p:tav tm="0">
                                          <p:val>
                                            <p:strVal val="ppt_h"/>
                                          </p:val>
                                        </p:tav>
                                        <p:tav tm="100000">
                                          <p:val>
                                            <p:strVal val="ppt_h"/>
                                          </p:val>
                                        </p:tav>
                                      </p:tavLst>
                                    </p:anim>
                                    <p:animEffect transition="out" filter="fade">
                                      <p:cBhvr>
                                        <p:cTn id="16" dur="1000"/>
                                        <p:tgtEl>
                                          <p:spTgt spid="54"/>
                                        </p:tgtEl>
                                      </p:cBhvr>
                                    </p:animEffect>
                                    <p:set>
                                      <p:cBhvr>
                                        <p:cTn id="17"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8" restart="whenNotActive" fill="hold" evtFilter="cancelBubble" nodeType="interactiveSeq">
                <p:stCondLst>
                  <p:cond evt="onClick" delay="0">
                    <p:tgtEl>
                      <p:spTgt spid="82"/>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nodeType="clickEffect">
                                  <p:stCondLst>
                                    <p:cond delay="0"/>
                                  </p:stCondLst>
                                  <p:childTnLst>
                                    <p:anim calcmode="lin" valueType="num">
                                      <p:cBhvr>
                                        <p:cTn id="22" dur="1000"/>
                                        <p:tgtEl>
                                          <p:spTgt spid="82"/>
                                        </p:tgtEl>
                                        <p:attrNameLst>
                                          <p:attrName>ppt_w</p:attrName>
                                        </p:attrNameLst>
                                      </p:cBhvr>
                                      <p:tavLst>
                                        <p:tav tm="0">
                                          <p:val>
                                            <p:strVal val="ppt_w"/>
                                          </p:val>
                                        </p:tav>
                                        <p:tav tm="100000">
                                          <p:val>
                                            <p:strVal val="ppt_w+.3"/>
                                          </p:val>
                                        </p:tav>
                                      </p:tavLst>
                                    </p:anim>
                                    <p:anim calcmode="lin" valueType="num">
                                      <p:cBhvr>
                                        <p:cTn id="23" dur="1000"/>
                                        <p:tgtEl>
                                          <p:spTgt spid="82"/>
                                        </p:tgtEl>
                                        <p:attrNameLst>
                                          <p:attrName>ppt_h</p:attrName>
                                        </p:attrNameLst>
                                      </p:cBhvr>
                                      <p:tavLst>
                                        <p:tav tm="0">
                                          <p:val>
                                            <p:strVal val="ppt_h"/>
                                          </p:val>
                                        </p:tav>
                                        <p:tav tm="100000">
                                          <p:val>
                                            <p:strVal val="ppt_h"/>
                                          </p:val>
                                        </p:tav>
                                      </p:tavLst>
                                    </p:anim>
                                    <p:animEffect transition="out" filter="fade">
                                      <p:cBhvr>
                                        <p:cTn id="24" dur="1000"/>
                                        <p:tgtEl>
                                          <p:spTgt spid="82"/>
                                        </p:tgtEl>
                                      </p:cBhvr>
                                    </p:animEffect>
                                    <p:set>
                                      <p:cBhvr>
                                        <p:cTn id="25"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26" restart="whenNotActive" fill="hold" evtFilter="cancelBubble" nodeType="interactiveSeq">
                <p:stCondLst>
                  <p:cond evt="onClick" delay="0">
                    <p:tgtEl>
                      <p:spTgt spid="3"/>
                    </p:tgtEl>
                  </p:cond>
                </p:stCondLst>
                <p:endSync evt="end" delay="0">
                  <p:rtn val="all"/>
                </p:endSync>
                <p:childTnLst>
                  <p:par>
                    <p:cTn id="27" fill="hold">
                      <p:stCondLst>
                        <p:cond delay="0"/>
                      </p:stCondLst>
                      <p:childTnLst>
                        <p:par>
                          <p:cTn id="28" fill="hold">
                            <p:stCondLst>
                              <p:cond delay="0"/>
                            </p:stCondLst>
                            <p:childTnLst>
                              <p:par>
                                <p:cTn id="29" presetID="42" presetClass="exit" presetSubtype="0" fill="hold" nodeType="clickEffect">
                                  <p:stCondLst>
                                    <p:cond delay="0"/>
                                  </p:stCondLst>
                                  <p:childTnLst>
                                    <p:animEffect transition="out" filter="fade">
                                      <p:cBhvr>
                                        <p:cTn id="30" dur="1000"/>
                                        <p:tgtEl>
                                          <p:spTgt spid="3"/>
                                        </p:tgtEl>
                                      </p:cBhvr>
                                    </p:animEffect>
                                    <p:anim calcmode="lin" valueType="num">
                                      <p:cBhvr>
                                        <p:cTn id="31" dur="1000"/>
                                        <p:tgtEl>
                                          <p:spTgt spid="3"/>
                                        </p:tgtEl>
                                        <p:attrNameLst>
                                          <p:attrName>ppt_x</p:attrName>
                                        </p:attrNameLst>
                                      </p:cBhvr>
                                      <p:tavLst>
                                        <p:tav tm="0">
                                          <p:val>
                                            <p:strVal val="ppt_x"/>
                                          </p:val>
                                        </p:tav>
                                        <p:tav tm="100000">
                                          <p:val>
                                            <p:strVal val="ppt_x"/>
                                          </p:val>
                                        </p:tav>
                                      </p:tavLst>
                                    </p:anim>
                                    <p:anim calcmode="lin" valueType="num">
                                      <p:cBhvr>
                                        <p:cTn id="32" dur="1000"/>
                                        <p:tgtEl>
                                          <p:spTgt spid="3"/>
                                        </p:tgtEl>
                                        <p:attrNameLst>
                                          <p:attrName>ppt_y</p:attrName>
                                        </p:attrNameLst>
                                      </p:cBhvr>
                                      <p:tavLst>
                                        <p:tav tm="0">
                                          <p:val>
                                            <p:strVal val="ppt_y"/>
                                          </p:val>
                                        </p:tav>
                                        <p:tav tm="100000">
                                          <p:val>
                                            <p:strVal val="ppt_y+.1"/>
                                          </p:val>
                                        </p:tav>
                                      </p:tavLst>
                                    </p:anim>
                                    <p:set>
                                      <p:cBhvr>
                                        <p:cTn id="33"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9FEE056-8058-4FAE-86D1-37B465BF5A97}"/>
              </a:ext>
            </a:extLst>
          </p:cNvPr>
          <p:cNvGrpSpPr/>
          <p:nvPr/>
        </p:nvGrpSpPr>
        <p:grpSpPr>
          <a:xfrm>
            <a:off x="152095" y="1391921"/>
            <a:ext cx="9981313" cy="1822620"/>
            <a:chOff x="1411286" y="1945677"/>
            <a:chExt cx="7944464" cy="2579328"/>
          </a:xfrm>
        </p:grpSpPr>
        <p:sp>
          <p:nvSpPr>
            <p:cNvPr id="12" name="Cloud 11">
              <a:extLst>
                <a:ext uri="{FF2B5EF4-FFF2-40B4-BE49-F238E27FC236}">
                  <a16:creationId xmlns:a16="http://schemas.microsoft.com/office/drawing/2014/main" id="{2BF42000-2BB2-4A7D-AF76-8A9C2A9AE38A}"/>
                </a:ext>
              </a:extLst>
            </p:cNvPr>
            <p:cNvSpPr/>
            <p:nvPr/>
          </p:nvSpPr>
          <p:spPr>
            <a:xfrm>
              <a:off x="1411286" y="1945677"/>
              <a:ext cx="7944464" cy="2579328"/>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13" name="TextBox 12">
              <a:extLst>
                <a:ext uri="{FF2B5EF4-FFF2-40B4-BE49-F238E27FC236}">
                  <a16:creationId xmlns:a16="http://schemas.microsoft.com/office/drawing/2014/main" id="{64B20EAB-A027-4244-9F48-F1B2A26588C1}"/>
                </a:ext>
              </a:extLst>
            </p:cNvPr>
            <p:cNvSpPr txBox="1"/>
            <p:nvPr/>
          </p:nvSpPr>
          <p:spPr>
            <a:xfrm>
              <a:off x="2340585" y="2204466"/>
              <a:ext cx="6085865" cy="183052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Đây</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là</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một</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trong</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những</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hoạt</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động</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giúp</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giữ</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gìn</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trường</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lớp</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xanh</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sạch</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đẹp</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a:t>
              </a:r>
            </a:p>
          </p:txBody>
        </p:sp>
      </p:grpSp>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5" name="TextBox 4">
            <a:extLst>
              <a:ext uri="{FF2B5EF4-FFF2-40B4-BE49-F238E27FC236}">
                <a16:creationId xmlns:a16="http://schemas.microsoft.com/office/drawing/2014/main" id="{0589F5F5-76CB-415B-9E1D-C99EAB315C82}"/>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TRÒ CHƠI Ô CHỮ</a:t>
            </a:r>
          </a:p>
        </p:txBody>
      </p:sp>
      <p:sp>
        <p:nvSpPr>
          <p:cNvPr id="7" name="1">
            <a:extLst>
              <a:ext uri="{FF2B5EF4-FFF2-40B4-BE49-F238E27FC236}">
                <a16:creationId xmlns:a16="http://schemas.microsoft.com/office/drawing/2014/main" id="{F6CBD91E-1D12-4D02-A04F-894138784798}"/>
              </a:ext>
            </a:extLst>
          </p:cNvPr>
          <p:cNvSpPr/>
          <p:nvPr/>
        </p:nvSpPr>
        <p:spPr>
          <a:xfrm>
            <a:off x="250067" y="181498"/>
            <a:ext cx="988541" cy="9885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1</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Arrow: Left 10">
            <a:hlinkClick r:id="rId3" action="ppaction://hlinksldjump"/>
            <a:extLst>
              <a:ext uri="{FF2B5EF4-FFF2-40B4-BE49-F238E27FC236}">
                <a16:creationId xmlns:a16="http://schemas.microsoft.com/office/drawing/2014/main" id="{3547B0A0-6FAB-479C-A62F-9F7B7DE5E5AC}"/>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pic>
        <p:nvPicPr>
          <p:cNvPr id="1026" name="Picture 2" descr="(Eleanor) Woman is Thinking clipart">
            <a:extLst>
              <a:ext uri="{FF2B5EF4-FFF2-40B4-BE49-F238E27FC236}">
                <a16:creationId xmlns:a16="http://schemas.microsoft.com/office/drawing/2014/main" id="{F2C52188-6926-40EF-B057-CD6C2009C6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room clipart">
            <a:extLst>
              <a:ext uri="{FF2B5EF4-FFF2-40B4-BE49-F238E27FC236}">
                <a16:creationId xmlns:a16="http://schemas.microsoft.com/office/drawing/2014/main" id="{D0A184E5-BDC5-4B1D-90B8-B72DA84C79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825" y="3364614"/>
            <a:ext cx="3523615" cy="32770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rey brick clipart">
            <a:extLst>
              <a:ext uri="{FF2B5EF4-FFF2-40B4-BE49-F238E27FC236}">
                <a16:creationId xmlns:a16="http://schemas.microsoft.com/office/drawing/2014/main" id="{025CC7BE-9AE1-454C-AA54-2F116B93F1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0665" y="4414520"/>
            <a:ext cx="3810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9E12594-77A6-60E1-AD18-93AB4AEDFE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43071" y="216310"/>
            <a:ext cx="691733" cy="772226"/>
          </a:xfrm>
          <a:prstGeom prst="rect">
            <a:avLst/>
          </a:prstGeom>
        </p:spPr>
      </p:pic>
    </p:spTree>
    <p:extLst>
      <p:ext uri="{BB962C8B-B14F-4D97-AF65-F5344CB8AC3E}">
        <p14:creationId xmlns:p14="http://schemas.microsoft.com/office/powerpoint/2010/main" val="172187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Chalk board clipart">
            <a:extLst>
              <a:ext uri="{FF2B5EF4-FFF2-40B4-BE49-F238E27FC236}">
                <a16:creationId xmlns:a16="http://schemas.microsoft.com/office/drawing/2014/main" id="{FAB3191C-B83D-4E7B-9C91-D15BE291EA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55015" y="3727679"/>
            <a:ext cx="3102985" cy="2730627"/>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22030F7D-A545-4547-A610-3C79EDB32FEC}"/>
              </a:ext>
            </a:extLst>
          </p:cNvPr>
          <p:cNvGrpSpPr/>
          <p:nvPr/>
        </p:nvGrpSpPr>
        <p:grpSpPr>
          <a:xfrm>
            <a:off x="142240" y="1310555"/>
            <a:ext cx="9981313" cy="1946789"/>
            <a:chOff x="1411286" y="1945677"/>
            <a:chExt cx="7944464" cy="1946789"/>
          </a:xfrm>
        </p:grpSpPr>
        <p:sp>
          <p:nvSpPr>
            <p:cNvPr id="14" name="Cloud 13">
              <a:extLst>
                <a:ext uri="{FF2B5EF4-FFF2-40B4-BE49-F238E27FC236}">
                  <a16:creationId xmlns:a16="http://schemas.microsoft.com/office/drawing/2014/main" id="{936479BE-444A-4C77-97D4-452A6C5D6C4F}"/>
                </a:ext>
              </a:extLst>
            </p:cNvPr>
            <p:cNvSpPr/>
            <p:nvPr/>
          </p:nvSpPr>
          <p:spPr>
            <a:xfrm>
              <a:off x="1411286" y="1945677"/>
              <a:ext cx="7944464" cy="1946789"/>
            </a:xfrm>
            <a:prstGeom prst="cloud">
              <a:avLst/>
            </a:prstGeom>
            <a:solidFill>
              <a:srgbClr val="D5FF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15" name="TextBox 14">
              <a:extLst>
                <a:ext uri="{FF2B5EF4-FFF2-40B4-BE49-F238E27FC236}">
                  <a16:creationId xmlns:a16="http://schemas.microsoft.com/office/drawing/2014/main" id="{142ABDC0-5192-4008-9305-BF5D932BBF89}"/>
                </a:ext>
              </a:extLst>
            </p:cNvPr>
            <p:cNvSpPr txBox="1"/>
            <p:nvPr/>
          </p:nvSpPr>
          <p:spPr>
            <a:xfrm>
              <a:off x="2514219" y="2091335"/>
              <a:ext cx="5629677" cy="167584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Vật</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dụng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bên</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dưới</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dùng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để</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làm</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gì</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trong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các</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hoạt</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động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giữ</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gìn</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vệ</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sinh</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trường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lớp</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xanh</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sạch</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đẹp</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a:t>
              </a:r>
            </a:p>
          </p:txBody>
        </p:sp>
      </p:grpSp>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8" name="2">
            <a:extLst>
              <a:ext uri="{FF2B5EF4-FFF2-40B4-BE49-F238E27FC236}">
                <a16:creationId xmlns:a16="http://schemas.microsoft.com/office/drawing/2014/main" id="{51917044-CD45-4782-89FC-44D0A2B11970}"/>
              </a:ext>
            </a:extLst>
          </p:cNvPr>
          <p:cNvSpPr/>
          <p:nvPr/>
        </p:nvSpPr>
        <p:spPr>
          <a:xfrm>
            <a:off x="443435" y="198902"/>
            <a:ext cx="988541" cy="98854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2</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 name="Arrow: Left 8">
            <a:hlinkClick r:id="rId3" action="ppaction://hlinksldjump"/>
            <a:extLst>
              <a:ext uri="{FF2B5EF4-FFF2-40B4-BE49-F238E27FC236}">
                <a16:creationId xmlns:a16="http://schemas.microsoft.com/office/drawing/2014/main" id="{EA6EAF04-C346-40C6-824F-92C5F002E61D}"/>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637BE986-6FBE-47DA-8F92-43639E3EDA05}"/>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TRÒ CHƠI Ô CHỮ</a:t>
            </a:r>
          </a:p>
        </p:txBody>
      </p:sp>
      <p:pic>
        <p:nvPicPr>
          <p:cNvPr id="12" name="Picture 2" descr="(Eleanor) Woman is Thinking clipart">
            <a:extLst>
              <a:ext uri="{FF2B5EF4-FFF2-40B4-BE49-F238E27FC236}">
                <a16:creationId xmlns:a16="http://schemas.microsoft.com/office/drawing/2014/main" id="{0BED9EEF-C08B-46AD-BFE3-EC07BE58B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Towel clipart">
            <a:extLst>
              <a:ext uri="{FF2B5EF4-FFF2-40B4-BE49-F238E27FC236}">
                <a16:creationId xmlns:a16="http://schemas.microsoft.com/office/drawing/2014/main" id="{256D6D26-AB1A-4EBD-ACBA-8DBD84CBA0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4683" y="4286683"/>
            <a:ext cx="2459791" cy="9685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F4D513C-E1E4-D990-7D41-42544E86EA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43071" y="216310"/>
            <a:ext cx="691733" cy="772226"/>
          </a:xfrm>
          <a:prstGeom prst="rect">
            <a:avLst/>
          </a:prstGeom>
        </p:spPr>
      </p:pic>
    </p:spTree>
    <p:extLst>
      <p:ext uri="{BB962C8B-B14F-4D97-AF65-F5344CB8AC3E}">
        <p14:creationId xmlns:p14="http://schemas.microsoft.com/office/powerpoint/2010/main" val="90709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7" name="3">
            <a:extLst>
              <a:ext uri="{FF2B5EF4-FFF2-40B4-BE49-F238E27FC236}">
                <a16:creationId xmlns:a16="http://schemas.microsoft.com/office/drawing/2014/main" id="{98D14C13-E1EA-4EED-9535-BAE4FFEDA80A}"/>
              </a:ext>
            </a:extLst>
          </p:cNvPr>
          <p:cNvSpPr/>
          <p:nvPr/>
        </p:nvSpPr>
        <p:spPr>
          <a:xfrm>
            <a:off x="393462" y="181498"/>
            <a:ext cx="988541" cy="9885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UTM Avo" panose="02040603050506020204" pitchFamily="18" charset="0"/>
                <a:cs typeface="Arial" panose="020B0604020202020204" pitchFamily="34" charset="0"/>
              </a:rPr>
              <a:t>3</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 name="Arrow: Left 8">
            <a:hlinkClick r:id="rId2" action="ppaction://hlinksldjump"/>
            <a:extLst>
              <a:ext uri="{FF2B5EF4-FFF2-40B4-BE49-F238E27FC236}">
                <a16:creationId xmlns:a16="http://schemas.microsoft.com/office/drawing/2014/main" id="{CA00445F-258D-43B3-BC99-37844004B120}"/>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8" name="TextBox 7">
            <a:extLst>
              <a:ext uri="{FF2B5EF4-FFF2-40B4-BE49-F238E27FC236}">
                <a16:creationId xmlns:a16="http://schemas.microsoft.com/office/drawing/2014/main" id="{8B23A6AB-665A-4E48-9D69-659F88FB9412}"/>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TRÒ CHƠI Ô CHỮ</a:t>
            </a:r>
          </a:p>
        </p:txBody>
      </p:sp>
      <p:pic>
        <p:nvPicPr>
          <p:cNvPr id="11" name="Picture 2" descr="(Eleanor) Woman is Thinking clipart">
            <a:extLst>
              <a:ext uri="{FF2B5EF4-FFF2-40B4-BE49-F238E27FC236}">
                <a16:creationId xmlns:a16="http://schemas.microsoft.com/office/drawing/2014/main" id="{9FA9B5FB-A3DE-4F57-950A-502408D39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BD40F64D-25CF-40B8-B01B-951D1384BC79}"/>
              </a:ext>
            </a:extLst>
          </p:cNvPr>
          <p:cNvGrpSpPr/>
          <p:nvPr/>
        </p:nvGrpSpPr>
        <p:grpSpPr>
          <a:xfrm>
            <a:off x="142240" y="1310555"/>
            <a:ext cx="9981313" cy="2885525"/>
            <a:chOff x="1411286" y="1945677"/>
            <a:chExt cx="7944464" cy="2885525"/>
          </a:xfrm>
        </p:grpSpPr>
        <p:sp>
          <p:nvSpPr>
            <p:cNvPr id="29" name="Cloud 28">
              <a:extLst>
                <a:ext uri="{FF2B5EF4-FFF2-40B4-BE49-F238E27FC236}">
                  <a16:creationId xmlns:a16="http://schemas.microsoft.com/office/drawing/2014/main" id="{8E58522B-FD77-4EBE-AEEA-CB8BA775F920}"/>
                </a:ext>
              </a:extLst>
            </p:cNvPr>
            <p:cNvSpPr/>
            <p:nvPr/>
          </p:nvSpPr>
          <p:spPr>
            <a:xfrm>
              <a:off x="1411286" y="1945677"/>
              <a:ext cx="7944464" cy="2885525"/>
            </a:xfrm>
            <a:prstGeom prst="cloud">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30" name="TextBox 29">
              <a:extLst>
                <a:ext uri="{FF2B5EF4-FFF2-40B4-BE49-F238E27FC236}">
                  <a16:creationId xmlns:a16="http://schemas.microsoft.com/office/drawing/2014/main" id="{0F077DA9-17C8-4C4E-A7FD-7AEB22F3A18F}"/>
                </a:ext>
              </a:extLst>
            </p:cNvPr>
            <p:cNvSpPr txBox="1"/>
            <p:nvPr/>
          </p:nvSpPr>
          <p:spPr>
            <a:xfrm>
              <a:off x="2340586" y="2422914"/>
              <a:ext cx="5489333" cy="193982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Vào</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giờ</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ra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chơi</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sau</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khi</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cùng</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các</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bạn</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ăn</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bánh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kẹo</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chúng</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ta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sẽ</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vứt</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vỏ</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bánh,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kẹo</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vào</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đâu</a:t>
              </a:r>
              <a:r>
                <a:rPr kumimoji="0" lang="en-US" sz="28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a:t>
              </a:r>
            </a:p>
          </p:txBody>
        </p:sp>
      </p:grpSp>
      <p:pic>
        <p:nvPicPr>
          <p:cNvPr id="32" name="Picture 31" descr="Icon&#10;&#10;Description automatically generated">
            <a:extLst>
              <a:ext uri="{FF2B5EF4-FFF2-40B4-BE49-F238E27FC236}">
                <a16:creationId xmlns:a16="http://schemas.microsoft.com/office/drawing/2014/main" id="{73F1A344-F339-4849-9385-9B4086243E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7716" y="4494110"/>
            <a:ext cx="1984778" cy="1984778"/>
          </a:xfrm>
          <a:prstGeom prst="rect">
            <a:avLst/>
          </a:prstGeom>
        </p:spPr>
      </p:pic>
      <p:pic>
        <p:nvPicPr>
          <p:cNvPr id="3" name="Picture 2">
            <a:extLst>
              <a:ext uri="{FF2B5EF4-FFF2-40B4-BE49-F238E27FC236}">
                <a16:creationId xmlns:a16="http://schemas.microsoft.com/office/drawing/2014/main" id="{1C84F8D7-3526-8744-A12A-1921914B2B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43071" y="216310"/>
            <a:ext cx="691733" cy="772226"/>
          </a:xfrm>
          <a:prstGeom prst="rect">
            <a:avLst/>
          </a:prstGeom>
        </p:spPr>
      </p:pic>
    </p:spTree>
    <p:extLst>
      <p:ext uri="{BB962C8B-B14F-4D97-AF65-F5344CB8AC3E}">
        <p14:creationId xmlns:p14="http://schemas.microsoft.com/office/powerpoint/2010/main" val="2181538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8" name="3">
            <a:extLst>
              <a:ext uri="{FF2B5EF4-FFF2-40B4-BE49-F238E27FC236}">
                <a16:creationId xmlns:a16="http://schemas.microsoft.com/office/drawing/2014/main" id="{00131C29-782F-4332-8AF1-679D55467F7E}"/>
              </a:ext>
            </a:extLst>
          </p:cNvPr>
          <p:cNvSpPr/>
          <p:nvPr/>
        </p:nvSpPr>
        <p:spPr>
          <a:xfrm>
            <a:off x="296827" y="216310"/>
            <a:ext cx="988541" cy="98854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4</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9" name="Arrow: Left 8">
            <a:hlinkClick r:id="rId2" action="ppaction://hlinksldjump"/>
            <a:extLst>
              <a:ext uri="{FF2B5EF4-FFF2-40B4-BE49-F238E27FC236}">
                <a16:creationId xmlns:a16="http://schemas.microsoft.com/office/drawing/2014/main" id="{2B6A5A0B-68EC-45D2-8C89-E3093403BE27}"/>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CFCD8D67-5B2A-4AA5-AE44-9363C0B00042}"/>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TRÒ CHƠI Ô CHỮ</a:t>
            </a:r>
          </a:p>
        </p:txBody>
      </p:sp>
      <p:pic>
        <p:nvPicPr>
          <p:cNvPr id="12" name="Picture 2" descr="(Eleanor) Woman is Thinking clipart">
            <a:extLst>
              <a:ext uri="{FF2B5EF4-FFF2-40B4-BE49-F238E27FC236}">
                <a16:creationId xmlns:a16="http://schemas.microsoft.com/office/drawing/2014/main" id="{EDBF333E-E716-4728-81CA-D529C1178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02A7DA8F-F829-4EBA-9826-8ADF553A810A}"/>
              </a:ext>
            </a:extLst>
          </p:cNvPr>
          <p:cNvGrpSpPr/>
          <p:nvPr/>
        </p:nvGrpSpPr>
        <p:grpSpPr>
          <a:xfrm>
            <a:off x="152095" y="1391921"/>
            <a:ext cx="9981313" cy="1822620"/>
            <a:chOff x="1411286" y="1945677"/>
            <a:chExt cx="7944464" cy="2579328"/>
          </a:xfrm>
        </p:grpSpPr>
        <p:sp>
          <p:nvSpPr>
            <p:cNvPr id="27" name="Cloud 26">
              <a:extLst>
                <a:ext uri="{FF2B5EF4-FFF2-40B4-BE49-F238E27FC236}">
                  <a16:creationId xmlns:a16="http://schemas.microsoft.com/office/drawing/2014/main" id="{015D912F-6EE3-41D2-A042-1789717494D4}"/>
                </a:ext>
              </a:extLst>
            </p:cNvPr>
            <p:cNvSpPr/>
            <p:nvPr/>
          </p:nvSpPr>
          <p:spPr>
            <a:xfrm>
              <a:off x="1411286" y="1945677"/>
              <a:ext cx="7944464" cy="2579328"/>
            </a:xfrm>
            <a:prstGeom prst="cloud">
              <a:avLst/>
            </a:prstGeom>
            <a:solidFill>
              <a:srgbClr val="FFF3F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ndParaRPr>
            </a:p>
          </p:txBody>
        </p:sp>
        <p:sp>
          <p:nvSpPr>
            <p:cNvPr id="28" name="TextBox 27">
              <a:extLst>
                <a:ext uri="{FF2B5EF4-FFF2-40B4-BE49-F238E27FC236}">
                  <a16:creationId xmlns:a16="http://schemas.microsoft.com/office/drawing/2014/main" id="{8AA41867-3FFE-4C8E-9A8C-DF18A0F5D820}"/>
                </a:ext>
              </a:extLst>
            </p:cNvPr>
            <p:cNvSpPr txBox="1"/>
            <p:nvPr/>
          </p:nvSpPr>
          <p:spPr>
            <a:xfrm>
              <a:off x="2340585" y="2452940"/>
              <a:ext cx="6085865" cy="158760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Đây</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là</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một</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trong</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những</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hoạt</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động</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giúp</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giữ</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gìn</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trường</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lớp</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xanh</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sạch</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solidFill>
                    <a:srgbClr val="002C43"/>
                  </a:solidFill>
                  <a:effectLst/>
                  <a:uLnTx/>
                  <a:uFillTx/>
                  <a:latin typeface="UTM Avo" panose="02040603050506020204" pitchFamily="18" charset="0"/>
                  <a:cs typeface="Arial" panose="020B0604020202020204" pitchFamily="34" charset="0"/>
                </a:rPr>
                <a:t>đẹp</a:t>
              </a:r>
              <a:r>
                <a:rPr kumimoji="0" lang="en-US" sz="2400" b="0" i="0" u="none" strike="noStrike" kern="1200" cap="none" spc="0" normalizeH="0" baseline="0" noProof="0" dirty="0">
                  <a:ln>
                    <a:noFill/>
                  </a:ln>
                  <a:solidFill>
                    <a:srgbClr val="002C43"/>
                  </a:solidFill>
                  <a:effectLst/>
                  <a:uLnTx/>
                  <a:uFillTx/>
                  <a:latin typeface="UTM Avo" panose="02040603050506020204" pitchFamily="18" charset="0"/>
                  <a:cs typeface="Arial" panose="020B0604020202020204" pitchFamily="34" charset="0"/>
                </a:rPr>
                <a:t>.</a:t>
              </a:r>
            </a:p>
          </p:txBody>
        </p:sp>
      </p:grpSp>
      <p:pic>
        <p:nvPicPr>
          <p:cNvPr id="6146" name="Picture 2" descr="Straw broom clipart">
            <a:extLst>
              <a:ext uri="{FF2B5EF4-FFF2-40B4-BE49-F238E27FC236}">
                <a16:creationId xmlns:a16="http://schemas.microsoft.com/office/drawing/2014/main" id="{36FF39E8-B562-4DF4-A996-B7BA1DD352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215" y="3081963"/>
            <a:ext cx="3021648" cy="35597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1CF53AB-6BE3-34EB-1ADF-D950E0C301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43071" y="216310"/>
            <a:ext cx="691733" cy="772226"/>
          </a:xfrm>
          <a:prstGeom prst="rect">
            <a:avLst/>
          </a:prstGeom>
        </p:spPr>
      </p:pic>
    </p:spTree>
    <p:extLst>
      <p:ext uri="{BB962C8B-B14F-4D97-AF65-F5344CB8AC3E}">
        <p14:creationId xmlns:p14="http://schemas.microsoft.com/office/powerpoint/2010/main" val="426776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23E1E3-4CDE-061E-6D99-EF451A146956}"/>
              </a:ext>
            </a:extLst>
          </p:cNvPr>
          <p:cNvSpPr txBox="1"/>
          <p:nvPr/>
        </p:nvSpPr>
        <p:spPr>
          <a:xfrm>
            <a:off x="3667760" y="1158240"/>
            <a:ext cx="4927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UTM Avo"/>
                <a:ea typeface="+mn-ea"/>
                <a:cs typeface="+mn-cs"/>
              </a:rPr>
              <a:t>HƯỚNG DẪN VỀ NHÀ</a:t>
            </a:r>
          </a:p>
        </p:txBody>
      </p:sp>
      <p:sp>
        <p:nvSpPr>
          <p:cNvPr id="5" name="Cloud 4">
            <a:extLst>
              <a:ext uri="{FF2B5EF4-FFF2-40B4-BE49-F238E27FC236}">
                <a16:creationId xmlns:a16="http://schemas.microsoft.com/office/drawing/2014/main" id="{4C35338B-F902-4440-4308-AA71E5E8F173}"/>
              </a:ext>
            </a:extLst>
          </p:cNvPr>
          <p:cNvSpPr/>
          <p:nvPr/>
        </p:nvSpPr>
        <p:spPr>
          <a:xfrm>
            <a:off x="1385616" y="2336798"/>
            <a:ext cx="4161744" cy="2675876"/>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ea typeface="+mn-ea"/>
                <a:cs typeface="+mn-cs"/>
              </a:rPr>
              <a:t>Ôn</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tập</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bài</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ea typeface="+mn-ea"/>
                <a:cs typeface="+mn-cs"/>
              </a:rPr>
              <a:t>đã</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học</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p:txBody>
      </p:sp>
      <p:sp>
        <p:nvSpPr>
          <p:cNvPr id="6" name="Cloud 5">
            <a:extLst>
              <a:ext uri="{FF2B5EF4-FFF2-40B4-BE49-F238E27FC236}">
                <a16:creationId xmlns:a16="http://schemas.microsoft.com/office/drawing/2014/main" id="{FCC34E62-4961-06F8-F8B3-C1E0ED5FF5D6}"/>
              </a:ext>
            </a:extLst>
          </p:cNvPr>
          <p:cNvSpPr/>
          <p:nvPr/>
        </p:nvSpPr>
        <p:spPr>
          <a:xfrm>
            <a:off x="6514488" y="2336798"/>
            <a:ext cx="4161744" cy="2675875"/>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ea typeface="+mn-ea"/>
                <a:cs typeface="+mn-cs"/>
              </a:rPr>
              <a:t>Chuẩn</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bị</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cho</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tiết</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sinh</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hoạt</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lớp</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theo</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hướng</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dẫn</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của</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giáo</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viên</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p:txBody>
      </p:sp>
    </p:spTree>
    <p:extLst>
      <p:ext uri="{BB962C8B-B14F-4D97-AF65-F5344CB8AC3E}">
        <p14:creationId xmlns:p14="http://schemas.microsoft.com/office/powerpoint/2010/main" val="35532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screenshot of a qr code&#10;&#10;Description automatically generated">
            <a:hlinkClick r:id="rId3"/>
            <a:extLst>
              <a:ext uri="{FF2B5EF4-FFF2-40B4-BE49-F238E27FC236}">
                <a16:creationId xmlns:a16="http://schemas.microsoft.com/office/drawing/2014/main" id="{6C186819-5AFC-7F26-44BE-77788E3B8AC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Custom 43">
      <a:dk1>
        <a:srgbClr val="002C43"/>
      </a:dk1>
      <a:lt1>
        <a:srgbClr val="FFFFFF"/>
      </a:lt1>
      <a:dk2>
        <a:srgbClr val="97D7B3"/>
      </a:dk2>
      <a:lt2>
        <a:srgbClr val="80C19C"/>
      </a:lt2>
      <a:accent1>
        <a:srgbClr val="B36EBD"/>
      </a:accent1>
      <a:accent2>
        <a:srgbClr val="A45DAF"/>
      </a:accent2>
      <a:accent3>
        <a:srgbClr val="FFA645"/>
      </a:accent3>
      <a:accent4>
        <a:srgbClr val="F7B5DB"/>
      </a:accent4>
      <a:accent5>
        <a:srgbClr val="FFDCC7"/>
      </a:accent5>
      <a:accent6>
        <a:srgbClr val="EFEFEF"/>
      </a:accent6>
      <a:hlink>
        <a:srgbClr val="002C43"/>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64</TotalTime>
  <Words>531</Words>
  <Application>Microsoft Office PowerPoint</Application>
  <PresentationFormat>Widescreen</PresentationFormat>
  <Paragraphs>101</Paragraphs>
  <Slides>26</Slides>
  <Notes>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26</vt:i4>
      </vt:variant>
    </vt:vector>
  </HeadingPairs>
  <TitlesOfParts>
    <vt:vector size="35" baseType="lpstr">
      <vt:lpstr>UTM Avo</vt:lpstr>
      <vt:lpstr>Arial</vt:lpstr>
      <vt:lpstr>Calibri</vt:lpstr>
      <vt:lpstr>Calibri Light</vt:lpstr>
      <vt:lpstr>Gorditas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Tìm hiểu môi trường ở nhà trường</vt:lpstr>
      <vt:lpstr>PowerPoint Presentation</vt:lpstr>
      <vt:lpstr>PowerPoint Presentation</vt:lpstr>
      <vt:lpstr>CHIA SẺ  KẾT QUẢ QUAN SÁT</vt:lpstr>
      <vt:lpstr>Việc làm giúp giữ gìn trường,  lớp xanh, sạch đẹp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Vân Anh Vũ</cp:lastModifiedBy>
  <cp:revision>37</cp:revision>
  <dcterms:created xsi:type="dcterms:W3CDTF">2023-05-08T02:27:45Z</dcterms:created>
  <dcterms:modified xsi:type="dcterms:W3CDTF">2025-01-10T10:21:53Z</dcterms:modified>
</cp:coreProperties>
</file>