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4"/>
  </p:notesMasterIdLst>
  <p:sldIdLst>
    <p:sldId id="256" r:id="rId2"/>
    <p:sldId id="281" r:id="rId3"/>
    <p:sldId id="353" r:id="rId4"/>
    <p:sldId id="278" r:id="rId5"/>
    <p:sldId id="351" r:id="rId6"/>
    <p:sldId id="450" r:id="rId7"/>
    <p:sldId id="451" r:id="rId8"/>
    <p:sldId id="452" r:id="rId9"/>
    <p:sldId id="455" r:id="rId10"/>
    <p:sldId id="438" r:id="rId11"/>
    <p:sldId id="440" r:id="rId12"/>
    <p:sldId id="441" r:id="rId13"/>
    <p:sldId id="442" r:id="rId14"/>
    <p:sldId id="443" r:id="rId15"/>
    <p:sldId id="445" r:id="rId16"/>
    <p:sldId id="446" r:id="rId17"/>
    <p:sldId id="447" r:id="rId18"/>
    <p:sldId id="448" r:id="rId19"/>
    <p:sldId id="449" r:id="rId20"/>
    <p:sldId id="344" r:id="rId21"/>
    <p:sldId id="354" r:id="rId22"/>
    <p:sldId id="457" r:id="rId23"/>
    <p:sldId id="458" r:id="rId24"/>
    <p:sldId id="460" r:id="rId25"/>
    <p:sldId id="459" r:id="rId26"/>
    <p:sldId id="464" r:id="rId27"/>
    <p:sldId id="463" r:id="rId28"/>
    <p:sldId id="462" r:id="rId29"/>
    <p:sldId id="348" r:id="rId30"/>
    <p:sldId id="428" r:id="rId31"/>
    <p:sldId id="276" r:id="rId32"/>
    <p:sldId id="275" r:id="rId33"/>
  </p:sldIdLst>
  <p:sldSz cx="12192000" cy="6858000"/>
  <p:notesSz cx="6858000" cy="9144000"/>
  <p:embeddedFontLst>
    <p:embeddedFont>
      <p:font typeface="UTM Avo" panose="02040603050506020204" pitchFamily="18"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5"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72" autoAdjust="0"/>
    <p:restoredTop sz="95260" autoAdjust="0"/>
  </p:normalViewPr>
  <p:slideViewPr>
    <p:cSldViewPr snapToGrid="0">
      <p:cViewPr varScale="1">
        <p:scale>
          <a:sx n="111" d="100"/>
          <a:sy n="111" d="100"/>
        </p:scale>
        <p:origin x="46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65"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69"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6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2/1/679/4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2/1/679/40/"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1.png"/><Relationship Id="rId7" Type="http://schemas.openxmlformats.org/officeDocument/2006/relationships/image" Target="../media/image18.jp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sv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hoc10.vn/doc-sach/tieng-viet-5-tap-2/1/679/40/" TargetMode="External"/><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slideLayout" Target="../slideLayouts/slideLayout2.xml"/><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audio" Target="../media/media2.mp3"/><Relationship Id="rId16" Type="http://schemas.openxmlformats.org/officeDocument/2006/relationships/image" Target="../media/image44.png"/><Relationship Id="rId1" Type="http://schemas.microsoft.com/office/2007/relationships/media" Target="../media/media2.mp3"/><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jp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3.png"/><Relationship Id="rId7" Type="http://schemas.openxmlformats.org/officeDocument/2006/relationships/image" Target="../media/image38.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3.jpg"/><Relationship Id="rId5" Type="http://schemas.openxmlformats.org/officeDocument/2006/relationships/image" Target="../media/image35.png"/><Relationship Id="rId10" Type="http://schemas.openxmlformats.org/officeDocument/2006/relationships/image" Target="../media/image42.png"/><Relationship Id="rId4" Type="http://schemas.openxmlformats.org/officeDocument/2006/relationships/image" Target="../media/image34.png"/><Relationship Id="rId9"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2.png"/><Relationship Id="rId18" Type="http://schemas.openxmlformats.org/officeDocument/2006/relationships/slide" Target="slide27.xml"/><Relationship Id="rId3" Type="http://schemas.openxmlformats.org/officeDocument/2006/relationships/image" Target="../media/image45.png"/><Relationship Id="rId21" Type="http://schemas.openxmlformats.org/officeDocument/2006/relationships/image" Target="../media/image56.png"/><Relationship Id="rId7" Type="http://schemas.openxmlformats.org/officeDocument/2006/relationships/image" Target="../media/image48.png"/><Relationship Id="rId12" Type="http://schemas.openxmlformats.org/officeDocument/2006/relationships/slide" Target="slide24.xml"/><Relationship Id="rId17" Type="http://schemas.openxmlformats.org/officeDocument/2006/relationships/image" Target="../media/image54.png"/><Relationship Id="rId2" Type="http://schemas.openxmlformats.org/officeDocument/2006/relationships/image" Target="../media/image32.png"/><Relationship Id="rId16" Type="http://schemas.openxmlformats.org/officeDocument/2006/relationships/slide" Target="slide26.xml"/><Relationship Id="rId20" Type="http://schemas.openxmlformats.org/officeDocument/2006/relationships/slide" Target="slide28.xml"/><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1.png"/><Relationship Id="rId5" Type="http://schemas.openxmlformats.org/officeDocument/2006/relationships/image" Target="../media/image40.png"/><Relationship Id="rId15" Type="http://schemas.openxmlformats.org/officeDocument/2006/relationships/image" Target="../media/image53.png"/><Relationship Id="rId10" Type="http://schemas.openxmlformats.org/officeDocument/2006/relationships/slide" Target="slide29.xml"/><Relationship Id="rId19" Type="http://schemas.openxmlformats.org/officeDocument/2006/relationships/image" Target="../media/image55.png"/><Relationship Id="rId4" Type="http://schemas.openxmlformats.org/officeDocument/2006/relationships/image" Target="../media/image46.png"/><Relationship Id="rId9" Type="http://schemas.openxmlformats.org/officeDocument/2006/relationships/image" Target="../media/image50.png"/><Relationship Id="rId14" Type="http://schemas.openxmlformats.org/officeDocument/2006/relationships/slide" Target="slide25.xml"/><Relationship Id="rId22" Type="http://schemas.openxmlformats.org/officeDocument/2006/relationships/image" Target="../media/image43.jpg"/></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slide" Target="slide23.xml"/><Relationship Id="rId7" Type="http://schemas.openxmlformats.org/officeDocument/2006/relationships/image" Target="../media/image59.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43.jpg"/></Relationships>
</file>

<file path=ppt/slides/_rels/slide25.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58.png"/><Relationship Id="rId7" Type="http://schemas.openxmlformats.org/officeDocument/2006/relationships/image" Target="../media/image43.jp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40.png"/><Relationship Id="rId9" Type="http://schemas.openxmlformats.org/officeDocument/2006/relationships/image" Target="../media/image57.png"/></Relationships>
</file>

<file path=ppt/slides/_rels/slide26.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58.png"/><Relationship Id="rId7" Type="http://schemas.openxmlformats.org/officeDocument/2006/relationships/image" Target="../media/image43.jp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40.png"/><Relationship Id="rId9" Type="http://schemas.openxmlformats.org/officeDocument/2006/relationships/image" Target="../media/image57.png"/></Relationships>
</file>

<file path=ppt/slides/_rels/slide27.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58.png"/><Relationship Id="rId7" Type="http://schemas.openxmlformats.org/officeDocument/2006/relationships/image" Target="../media/image43.jp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40.png"/><Relationship Id="rId9" Type="http://schemas.openxmlformats.org/officeDocument/2006/relationships/image" Target="../media/image57.png"/></Relationships>
</file>

<file path=ppt/slides/_rels/slide28.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43.jpg"/><Relationship Id="rId4" Type="http://schemas.openxmlformats.org/officeDocument/2006/relationships/image" Target="../media/image40.png"/><Relationship Id="rId9"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hyperlink" Target="https://www.hoc10.vn/doc-sach/tieng-viet-5-tap-2/1/679/40/" TargetMode="External"/><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svg"/></Relationships>
</file>

<file path=ppt/slides/_rels/slide3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6.jpg"/><Relationship Id="rId4" Type="http://schemas.openxmlformats.org/officeDocument/2006/relationships/hyperlink" Target="https://www.youtube.com/@hoc1biet1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364950" y="2115093"/>
            <a:ext cx="9462100" cy="2434872"/>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5400" b="1" dirty="0" err="1">
                <a:solidFill>
                  <a:srgbClr val="002060"/>
                </a:solidFill>
                <a:latin typeface="UTM Avo" panose="02040603050506020204" pitchFamily="18"/>
                <a:ea typeface="Arial"/>
                <a:cs typeface="Arial"/>
                <a:sym typeface="Arial"/>
              </a:rPr>
              <a:t>Tuần</a:t>
            </a:r>
            <a:r>
              <a:rPr lang="en-US" sz="5400" b="1" dirty="0">
                <a:solidFill>
                  <a:srgbClr val="002060"/>
                </a:solidFill>
                <a:latin typeface="UTM Avo" panose="02040603050506020204" pitchFamily="18"/>
                <a:ea typeface="Arial"/>
                <a:cs typeface="Arial"/>
                <a:sym typeface="Arial"/>
              </a:rPr>
              <a:t> 23</a:t>
            </a:r>
            <a:br>
              <a:rPr lang="en-US" sz="5400" b="1" dirty="0">
                <a:solidFill>
                  <a:srgbClr val="002060"/>
                </a:solidFill>
                <a:latin typeface="UTM Avo" panose="02040603050506020204" pitchFamily="18"/>
                <a:ea typeface="Arial"/>
                <a:cs typeface="Arial"/>
                <a:sym typeface="Arial"/>
              </a:rPr>
            </a:br>
            <a:r>
              <a:rPr lang="en-US" sz="5400" b="1" dirty="0" err="1">
                <a:solidFill>
                  <a:srgbClr val="FF0000"/>
                </a:solidFill>
                <a:latin typeface="UTM Avo" panose="02040603050506020204" pitchFamily="18"/>
                <a:ea typeface="Arial"/>
                <a:cs typeface="Arial"/>
                <a:sym typeface="Arial"/>
              </a:rPr>
              <a:t>Bài</a:t>
            </a:r>
            <a:r>
              <a:rPr lang="en-US" sz="5400" b="1" dirty="0">
                <a:solidFill>
                  <a:srgbClr val="FF0000"/>
                </a:solidFill>
                <a:latin typeface="UTM Avo" panose="02040603050506020204" pitchFamily="18"/>
                <a:ea typeface="Arial"/>
                <a:cs typeface="Arial"/>
                <a:sym typeface="Arial"/>
              </a:rPr>
              <a:t> </a:t>
            </a:r>
            <a:r>
              <a:rPr lang="en-US" sz="5400" b="1" dirty="0" err="1">
                <a:solidFill>
                  <a:srgbClr val="FF0000"/>
                </a:solidFill>
                <a:latin typeface="UTM Avo" panose="02040603050506020204" pitchFamily="18"/>
                <a:ea typeface="Arial"/>
                <a:cs typeface="Arial"/>
                <a:sym typeface="Arial"/>
              </a:rPr>
              <a:t>đọc</a:t>
            </a:r>
            <a:r>
              <a:rPr lang="en-US" sz="5400" b="1" dirty="0">
                <a:solidFill>
                  <a:srgbClr val="FF0000"/>
                </a:solidFill>
                <a:latin typeface="UTM Avo" panose="02040603050506020204" pitchFamily="18"/>
                <a:ea typeface="Arial"/>
                <a:cs typeface="Arial"/>
                <a:sym typeface="Arial"/>
              </a:rPr>
              <a:t> 2: </a:t>
            </a:r>
            <a:r>
              <a:rPr lang="en-US" sz="5400" b="1" dirty="0" err="1">
                <a:solidFill>
                  <a:srgbClr val="FF0000"/>
                </a:solidFill>
                <a:latin typeface="UTM Avo" panose="02040603050506020204" pitchFamily="18"/>
                <a:ea typeface="Arial"/>
                <a:cs typeface="Arial"/>
                <a:sym typeface="Arial"/>
              </a:rPr>
              <a:t>Hè</a:t>
            </a:r>
            <a:r>
              <a:rPr lang="en-US" sz="5400" b="1" dirty="0">
                <a:solidFill>
                  <a:srgbClr val="FF0000"/>
                </a:solidFill>
                <a:latin typeface="UTM Avo" panose="02040603050506020204" pitchFamily="18"/>
                <a:ea typeface="Arial"/>
                <a:cs typeface="Arial"/>
                <a:sym typeface="Arial"/>
              </a:rPr>
              <a:t> </a:t>
            </a:r>
            <a:r>
              <a:rPr lang="en-US" sz="5400" b="1" dirty="0" err="1">
                <a:solidFill>
                  <a:srgbClr val="FF0000"/>
                </a:solidFill>
                <a:latin typeface="UTM Avo" panose="02040603050506020204" pitchFamily="18"/>
                <a:ea typeface="Arial"/>
                <a:cs typeface="Arial"/>
                <a:sym typeface="Arial"/>
              </a:rPr>
              <a:t>vui</a:t>
            </a:r>
            <a:endParaRPr sz="54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5E8C5522-3237-20D0-F833-16C8F9DD485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104BE417-CB43-33CC-5A18-22891BE6E18D}"/>
              </a:ext>
            </a:extLst>
          </p:cNvPr>
          <p:cNvSpPr txBox="1"/>
          <p:nvPr/>
        </p:nvSpPr>
        <p:spPr>
          <a:xfrm>
            <a:off x="2494867" y="1675377"/>
            <a:ext cx="7202266" cy="397545"/>
          </a:xfrm>
          <a:prstGeom prst="rect">
            <a:avLst/>
          </a:prstGeom>
        </p:spPr>
        <p:txBody>
          <a:bodyPr lIns="0" tIns="0" rIns="0" bIns="0" rtlCol="0" anchor="t">
            <a:spAutoFit/>
          </a:bodyPr>
          <a:lstStyle/>
          <a:p>
            <a:pPr algn="ctr">
              <a:lnSpc>
                <a:spcPts val="3086"/>
              </a:lnSpc>
            </a:pPr>
            <a:r>
              <a:rPr lang="en-US" sz="2600" dirty="0" err="1">
                <a:solidFill>
                  <a:schemeClr val="tx1"/>
                </a:solidFill>
                <a:latin typeface="+mn-lt"/>
                <a:ea typeface="Lookpeach Font TH"/>
                <a:cs typeface="Arial" panose="020B0604020202020204" pitchFamily="34" charset="0"/>
                <a:sym typeface="Lookpeach Font TH"/>
              </a:rPr>
              <a:t>Cả</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lớp</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cùng</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xem</a:t>
            </a:r>
            <a:r>
              <a:rPr lang="en-US" sz="2600" dirty="0">
                <a:solidFill>
                  <a:schemeClr val="tx1"/>
                </a:solidFill>
                <a:latin typeface="+mn-lt"/>
                <a:ea typeface="Lookpeach Font TH"/>
                <a:cs typeface="Arial" panose="020B0604020202020204" pitchFamily="34" charset="0"/>
                <a:sym typeface="Lookpeach Font TH"/>
              </a:rPr>
              <a:t> video </a:t>
            </a:r>
            <a:r>
              <a:rPr lang="en-US" sz="2600" dirty="0" err="1">
                <a:solidFill>
                  <a:schemeClr val="tx1"/>
                </a:solidFill>
                <a:latin typeface="+mn-lt"/>
                <a:ea typeface="Lookpeach Font TH"/>
                <a:cs typeface="Arial" panose="020B0604020202020204" pitchFamily="34" charset="0"/>
                <a:sym typeface="Lookpeach Font TH"/>
              </a:rPr>
              <a:t>dưới</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đây</a:t>
            </a:r>
            <a:r>
              <a:rPr lang="en-US" sz="2600" dirty="0">
                <a:solidFill>
                  <a:schemeClr val="tx1"/>
                </a:solidFill>
                <a:latin typeface="+mn-lt"/>
                <a:ea typeface="Lookpeach Font TH"/>
                <a:cs typeface="Arial" panose="020B0604020202020204" pitchFamily="34" charset="0"/>
                <a:sym typeface="Lookpeach Font TH"/>
              </a:rPr>
              <a:t>:</a:t>
            </a:r>
          </a:p>
        </p:txBody>
      </p:sp>
      <p:pic>
        <p:nvPicPr>
          <p:cNvPr id="3" name="y2mate.com - Niềm Vui Lao Động  Phim Hoạt Hình BỐ ĐẦU NHỎ CON ĐẦU TO  Tập 131_v720P.mp4" descr="y2mate.com - Niềm Vui Lao Động  Phim Hoạt Hình BỐ ĐẦU NHỎ CON ĐẦU TO  Tập 131_v720P.mp4">
            <a:hlinkClick r:id="" action="ppaction://media"/>
            <a:extLst>
              <a:ext uri="{FF2B5EF4-FFF2-40B4-BE49-F238E27FC236}">
                <a16:creationId xmlns:a16="http://schemas.microsoft.com/office/drawing/2014/main" id="{5A6929F7-82CB-CAD8-FB58-4CDD0A0B957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88684" y="2316479"/>
            <a:ext cx="7814632" cy="4395729"/>
          </a:xfrm>
          <a:prstGeom prst="rect">
            <a:avLst/>
          </a:prstGeom>
        </p:spPr>
      </p:pic>
      <p:pic>
        <p:nvPicPr>
          <p:cNvPr id="5" name="Picture 4">
            <a:extLst>
              <a:ext uri="{FF2B5EF4-FFF2-40B4-BE49-F238E27FC236}">
                <a16:creationId xmlns:a16="http://schemas.microsoft.com/office/drawing/2014/main" id="{6091B6CE-D9BD-9C98-1D75-330834D6DD1E}"/>
              </a:ext>
            </a:extLst>
          </p:cNvPr>
          <p:cNvPicPr>
            <a:picLocks noChangeAspect="1"/>
          </p:cNvPicPr>
          <p:nvPr/>
        </p:nvPicPr>
        <p:blipFill>
          <a:blip r:embed="rId6"/>
          <a:stretch>
            <a:fillRect/>
          </a:stretch>
        </p:blipFill>
        <p:spPr>
          <a:xfrm>
            <a:off x="1620772" y="2286198"/>
            <a:ext cx="8950455" cy="4434636"/>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1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p:cTn id="12"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028B832-20D0-1FC6-5D70-A5D748A2045C}"/>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5">
            <a:extLst>
              <a:ext uri="{FF2B5EF4-FFF2-40B4-BE49-F238E27FC236}">
                <a16:creationId xmlns:a16="http://schemas.microsoft.com/office/drawing/2014/main" id="{081D9683-B0E0-0C03-0419-93407AA07268}"/>
              </a:ext>
            </a:extLst>
          </p:cNvPr>
          <p:cNvSpPr txBox="1"/>
          <p:nvPr/>
        </p:nvSpPr>
        <p:spPr>
          <a:xfrm>
            <a:off x="3056811" y="1715248"/>
            <a:ext cx="6078378" cy="763479"/>
          </a:xfrm>
          <a:prstGeom prst="rect">
            <a:avLst/>
          </a:prstGeom>
        </p:spPr>
        <p:txBody>
          <a:bodyPr lIns="0" tIns="0" rIns="0" bIns="0" rtlCol="0" anchor="t">
            <a:spAutoFit/>
          </a:bodyPr>
          <a:lstStyle/>
          <a:p>
            <a:pPr algn="ctr">
              <a:lnSpc>
                <a:spcPts val="6635"/>
              </a:lnSpc>
            </a:pPr>
            <a:r>
              <a:rPr lang="en-US" sz="4400" b="1" spc="170" dirty="0" err="1">
                <a:solidFill>
                  <a:srgbClr val="D84041"/>
                </a:solidFill>
                <a:latin typeface="+mn-lt"/>
                <a:ea typeface="Lookpeach Font TH Bold"/>
                <a:cs typeface="Arial" panose="020B0604020202020204" pitchFamily="34" charset="0"/>
                <a:sym typeface="Lookpeach Font TH Bold"/>
              </a:rPr>
              <a:t>Hoạt</a:t>
            </a:r>
            <a:r>
              <a:rPr lang="en-US" sz="4400" b="1" spc="170" dirty="0">
                <a:solidFill>
                  <a:srgbClr val="D84041"/>
                </a:solidFill>
                <a:latin typeface="+mn-lt"/>
                <a:ea typeface="Lookpeach Font TH Bold"/>
                <a:cs typeface="Arial" panose="020B0604020202020204" pitchFamily="34" charset="0"/>
                <a:sym typeface="Lookpeach Font TH Bold"/>
              </a:rPr>
              <a:t> </a:t>
            </a:r>
            <a:r>
              <a:rPr lang="en-US" sz="4400" b="1" spc="170" dirty="0" err="1">
                <a:solidFill>
                  <a:srgbClr val="D84041"/>
                </a:solidFill>
                <a:latin typeface="+mn-lt"/>
                <a:ea typeface="Lookpeach Font TH Bold"/>
                <a:cs typeface="Arial" panose="020B0604020202020204" pitchFamily="34" charset="0"/>
                <a:sym typeface="Lookpeach Font TH Bold"/>
              </a:rPr>
              <a:t>động</a:t>
            </a:r>
            <a:r>
              <a:rPr lang="en-US" sz="4400" b="1" spc="170" dirty="0">
                <a:solidFill>
                  <a:srgbClr val="D84041"/>
                </a:solidFill>
                <a:latin typeface="+mn-lt"/>
                <a:ea typeface="Lookpeach Font TH Bold"/>
                <a:cs typeface="Arial" panose="020B0604020202020204" pitchFamily="34" charset="0"/>
                <a:sym typeface="Lookpeach Font TH Bold"/>
              </a:rPr>
              <a:t> 1</a:t>
            </a:r>
          </a:p>
        </p:txBody>
      </p:sp>
      <p:sp>
        <p:nvSpPr>
          <p:cNvPr id="19" name="TextBox 9">
            <a:extLst>
              <a:ext uri="{FF2B5EF4-FFF2-40B4-BE49-F238E27FC236}">
                <a16:creationId xmlns:a16="http://schemas.microsoft.com/office/drawing/2014/main" id="{8DD825DA-411A-6C5B-4597-5F0C227170F0}"/>
              </a:ext>
            </a:extLst>
          </p:cNvPr>
          <p:cNvSpPr txBox="1"/>
          <p:nvPr/>
        </p:nvSpPr>
        <p:spPr>
          <a:xfrm>
            <a:off x="3756648" y="3045479"/>
            <a:ext cx="4678704" cy="360420"/>
          </a:xfrm>
          <a:prstGeom prst="rect">
            <a:avLst/>
          </a:prstGeom>
        </p:spPr>
        <p:txBody>
          <a:bodyPr wrap="square" lIns="0" tIns="0" rIns="0" bIns="0" rtlCol="0" anchor="t">
            <a:spAutoFit/>
          </a:bodyPr>
          <a:lstStyle/>
          <a:p>
            <a:pPr marL="203992" lvl="1">
              <a:lnSpc>
                <a:spcPts val="2645"/>
              </a:lnSpc>
            </a:pPr>
            <a:r>
              <a:rPr lang="en-US" sz="4400" dirty="0" err="1">
                <a:solidFill>
                  <a:schemeClr val="tx1"/>
                </a:solidFill>
                <a:latin typeface="+mn-lt"/>
                <a:ea typeface="Lookpeach Font TH"/>
                <a:cs typeface="Arial" panose="020B0604020202020204" pitchFamily="34" charset="0"/>
                <a:sym typeface="Lookpeach Font TH"/>
              </a:rPr>
              <a:t>Đọc</a:t>
            </a:r>
            <a:r>
              <a:rPr lang="en-US" sz="4400" dirty="0">
                <a:solidFill>
                  <a:schemeClr val="tx1"/>
                </a:solidFill>
                <a:latin typeface="+mn-lt"/>
                <a:ea typeface="Lookpeach Font TH"/>
                <a:cs typeface="Arial" panose="020B0604020202020204" pitchFamily="34" charset="0"/>
                <a:sym typeface="Lookpeach Font TH"/>
              </a:rPr>
              <a:t> </a:t>
            </a:r>
            <a:r>
              <a:rPr lang="en-US" sz="4400" dirty="0" err="1">
                <a:solidFill>
                  <a:schemeClr val="tx1"/>
                </a:solidFill>
                <a:latin typeface="+mn-lt"/>
                <a:ea typeface="Lookpeach Font TH"/>
                <a:cs typeface="Arial" panose="020B0604020202020204" pitchFamily="34" charset="0"/>
                <a:sym typeface="Lookpeach Font TH"/>
              </a:rPr>
              <a:t>thành</a:t>
            </a:r>
            <a:r>
              <a:rPr lang="en-US" sz="4400" dirty="0">
                <a:solidFill>
                  <a:schemeClr val="tx1"/>
                </a:solidFill>
                <a:latin typeface="+mn-lt"/>
                <a:ea typeface="Lookpeach Font TH"/>
                <a:cs typeface="Arial" panose="020B0604020202020204" pitchFamily="34" charset="0"/>
                <a:sym typeface="Lookpeach Font TH"/>
              </a:rPr>
              <a:t> </a:t>
            </a:r>
            <a:r>
              <a:rPr lang="en-US" sz="4400" dirty="0" err="1">
                <a:solidFill>
                  <a:schemeClr val="tx1"/>
                </a:solidFill>
                <a:latin typeface="+mn-lt"/>
                <a:ea typeface="Lookpeach Font TH"/>
                <a:cs typeface="Arial" panose="020B0604020202020204" pitchFamily="34" charset="0"/>
                <a:sym typeface="Lookpeach Font TH"/>
              </a:rPr>
              <a:t>tiếng</a:t>
            </a:r>
            <a:endParaRPr lang="en-US" sz="4400" dirty="0">
              <a:solidFill>
                <a:schemeClr val="tx1"/>
              </a:solidFill>
              <a:latin typeface="+mn-lt"/>
              <a:ea typeface="Lookpeach Font TH"/>
              <a:cs typeface="Arial" panose="020B0604020202020204" pitchFamily="34" charset="0"/>
              <a:sym typeface="Lookpeach Font TH"/>
            </a:endParaRPr>
          </a:p>
        </p:txBody>
      </p:sp>
      <p:pic>
        <p:nvPicPr>
          <p:cNvPr id="20" name="Picture 12">
            <a:extLst>
              <a:ext uri="{FF2B5EF4-FFF2-40B4-BE49-F238E27FC236}">
                <a16:creationId xmlns:a16="http://schemas.microsoft.com/office/drawing/2014/main" id="{B94BE00C-C79C-EA76-DC56-818EB8E7BA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756648" y="3496169"/>
            <a:ext cx="4678704" cy="3380363"/>
          </a:xfrm>
          <a:prstGeom prst="rect">
            <a:avLst/>
          </a:prstGeom>
        </p:spPr>
      </p:pic>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56EB22-82E0-F272-29C0-49A332C45A1C}"/>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2AB67824-2CD6-4802-88FA-15C263EA1F2F}"/>
              </a:ext>
            </a:extLst>
          </p:cNvPr>
          <p:cNvSpPr txBox="1"/>
          <p:nvPr/>
        </p:nvSpPr>
        <p:spPr>
          <a:xfrm>
            <a:off x="2734093" y="1972997"/>
            <a:ext cx="6723813" cy="712439"/>
          </a:xfrm>
          <a:prstGeom prst="rect">
            <a:avLst/>
          </a:prstGeom>
        </p:spPr>
        <p:txBody>
          <a:bodyPr wrap="square" lIns="0" tIns="0" rIns="0" bIns="0" rtlCol="0" anchor="t">
            <a:spAutoFit/>
          </a:bodyPr>
          <a:lstStyle/>
          <a:p>
            <a:pPr algn="ctr">
              <a:lnSpc>
                <a:spcPts val="6635"/>
              </a:lnSpc>
            </a:pPr>
            <a:r>
              <a:rPr lang="en-US" sz="2800" b="1" dirty="0" err="1">
                <a:solidFill>
                  <a:srgbClr val="D84041"/>
                </a:solidFill>
                <a:latin typeface="+mn-lt"/>
                <a:ea typeface="Lookpeach Font TH Bold"/>
                <a:cs typeface="Arial" panose="020B0604020202020204" pitchFamily="34" charset="0"/>
                <a:sym typeface="Lookpeach Font TH Bold"/>
              </a:rPr>
              <a:t>Luyện</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đọc</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một</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số</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từ</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khó</a:t>
            </a:r>
            <a:endParaRPr lang="en-US" sz="2800" b="1" dirty="0">
              <a:solidFill>
                <a:srgbClr val="D84041"/>
              </a:solidFill>
              <a:latin typeface="+mn-lt"/>
              <a:ea typeface="Lookpeach Font TH Bold"/>
              <a:cs typeface="Arial" panose="020B0604020202020204" pitchFamily="34" charset="0"/>
              <a:sym typeface="Lookpeach Font TH Bold"/>
            </a:endParaRPr>
          </a:p>
        </p:txBody>
      </p:sp>
      <p:grpSp>
        <p:nvGrpSpPr>
          <p:cNvPr id="3" name="Group 2">
            <a:extLst>
              <a:ext uri="{FF2B5EF4-FFF2-40B4-BE49-F238E27FC236}">
                <a16:creationId xmlns:a16="http://schemas.microsoft.com/office/drawing/2014/main" id="{1A26193F-C509-AE35-4FDE-10F16F7DA399}"/>
              </a:ext>
            </a:extLst>
          </p:cNvPr>
          <p:cNvGrpSpPr/>
          <p:nvPr/>
        </p:nvGrpSpPr>
        <p:grpSpPr>
          <a:xfrm>
            <a:off x="2107599" y="3089251"/>
            <a:ext cx="3318030" cy="1656650"/>
            <a:chOff x="2107599" y="3110732"/>
            <a:chExt cx="3318030" cy="1656650"/>
          </a:xfrm>
        </p:grpSpPr>
        <p:sp>
          <p:nvSpPr>
            <p:cNvPr id="7" name="Freeform 7">
              <a:extLst>
                <a:ext uri="{FF2B5EF4-FFF2-40B4-BE49-F238E27FC236}">
                  <a16:creationId xmlns:a16="http://schemas.microsoft.com/office/drawing/2014/main" id="{1F20763E-98EA-BE91-D2EF-CA426F0E9B0D}"/>
                </a:ext>
              </a:extLst>
            </p:cNvPr>
            <p:cNvSpPr/>
            <p:nvPr/>
          </p:nvSpPr>
          <p:spPr>
            <a:xfrm rot="-10800000">
              <a:off x="2107599" y="3110732"/>
              <a:ext cx="3318030" cy="1656650"/>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800">
                <a:solidFill>
                  <a:schemeClr val="tx1"/>
                </a:solidFill>
                <a:latin typeface="+mn-lt"/>
              </a:endParaRPr>
            </a:p>
          </p:txBody>
        </p:sp>
        <p:sp>
          <p:nvSpPr>
            <p:cNvPr id="8" name="TextBox 8">
              <a:extLst>
                <a:ext uri="{FF2B5EF4-FFF2-40B4-BE49-F238E27FC236}">
                  <a16:creationId xmlns:a16="http://schemas.microsoft.com/office/drawing/2014/main" id="{0BD77FEE-2109-1C09-FE8C-1B31A43AB1FC}"/>
                </a:ext>
              </a:extLst>
            </p:cNvPr>
            <p:cNvSpPr txBox="1"/>
            <p:nvPr/>
          </p:nvSpPr>
          <p:spPr>
            <a:xfrm>
              <a:off x="2266259" y="3757276"/>
              <a:ext cx="3106568" cy="320601"/>
            </a:xfrm>
            <a:prstGeom prst="rect">
              <a:avLst/>
            </a:prstGeom>
          </p:spPr>
          <p:txBody>
            <a:bodyPr lIns="0" tIns="0" rIns="0" bIns="0" rtlCol="0" anchor="t">
              <a:spAutoFit/>
            </a:bodyPr>
            <a:lstStyle/>
            <a:p>
              <a:pPr algn="ctr">
                <a:lnSpc>
                  <a:spcPts val="2469"/>
                </a:lnSpc>
              </a:pPr>
              <a:r>
                <a:rPr lang="en-US" sz="2800" i="1" dirty="0" err="1">
                  <a:solidFill>
                    <a:schemeClr val="tx1"/>
                  </a:solidFill>
                  <a:latin typeface="+mn-lt"/>
                  <a:ea typeface="Lookpeach Font TH"/>
                  <a:cs typeface="Arial" panose="020B0604020202020204" pitchFamily="34" charset="0"/>
                  <a:sym typeface="Lookpeach Font TH"/>
                </a:rPr>
                <a:t>vàng</a:t>
              </a:r>
              <a:r>
                <a:rPr lang="en-US" sz="2800" i="1" dirty="0">
                  <a:solidFill>
                    <a:schemeClr val="tx1"/>
                  </a:solidFill>
                  <a:latin typeface="+mn-lt"/>
                  <a:ea typeface="Lookpeach Font TH"/>
                  <a:cs typeface="Arial" panose="020B0604020202020204" pitchFamily="34" charset="0"/>
                  <a:sym typeface="Lookpeach Font TH"/>
                </a:rPr>
                <a:t> </a:t>
              </a:r>
              <a:r>
                <a:rPr lang="en-US" sz="2800" i="1" dirty="0" err="1">
                  <a:solidFill>
                    <a:schemeClr val="tx1"/>
                  </a:solidFill>
                  <a:latin typeface="+mn-lt"/>
                  <a:ea typeface="Lookpeach Font TH"/>
                  <a:cs typeface="Arial" panose="020B0604020202020204" pitchFamily="34" charset="0"/>
                  <a:sym typeface="Lookpeach Font TH"/>
                </a:rPr>
                <a:t>hươm</a:t>
              </a:r>
              <a:endParaRPr lang="en-US" sz="2800" i="1" dirty="0">
                <a:solidFill>
                  <a:schemeClr val="tx1"/>
                </a:solidFill>
                <a:latin typeface="+mn-lt"/>
                <a:ea typeface="Lookpeach Font TH"/>
                <a:cs typeface="Arial" panose="020B0604020202020204" pitchFamily="34" charset="0"/>
                <a:sym typeface="Lookpeach Font TH"/>
              </a:endParaRPr>
            </a:p>
          </p:txBody>
        </p:sp>
      </p:grpSp>
      <p:grpSp>
        <p:nvGrpSpPr>
          <p:cNvPr id="4" name="Group 3">
            <a:extLst>
              <a:ext uri="{FF2B5EF4-FFF2-40B4-BE49-F238E27FC236}">
                <a16:creationId xmlns:a16="http://schemas.microsoft.com/office/drawing/2014/main" id="{B1EB36EB-5DFC-33D6-1AC6-3AC8A91CD4C1}"/>
              </a:ext>
            </a:extLst>
          </p:cNvPr>
          <p:cNvGrpSpPr/>
          <p:nvPr/>
        </p:nvGrpSpPr>
        <p:grpSpPr>
          <a:xfrm>
            <a:off x="6766371" y="3089251"/>
            <a:ext cx="3318030" cy="1656650"/>
            <a:chOff x="6169260" y="3110732"/>
            <a:chExt cx="3318030" cy="1656650"/>
          </a:xfrm>
        </p:grpSpPr>
        <p:sp>
          <p:nvSpPr>
            <p:cNvPr id="9" name="Freeform 9">
              <a:extLst>
                <a:ext uri="{FF2B5EF4-FFF2-40B4-BE49-F238E27FC236}">
                  <a16:creationId xmlns:a16="http://schemas.microsoft.com/office/drawing/2014/main" id="{D30CF4D5-F43B-A5E5-F181-E1A781346895}"/>
                </a:ext>
              </a:extLst>
            </p:cNvPr>
            <p:cNvSpPr/>
            <p:nvPr/>
          </p:nvSpPr>
          <p:spPr>
            <a:xfrm rot="-10800000">
              <a:off x="6169260" y="3110732"/>
              <a:ext cx="3318030" cy="1656650"/>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800">
                <a:solidFill>
                  <a:schemeClr val="tx1"/>
                </a:solidFill>
                <a:latin typeface="+mn-lt"/>
              </a:endParaRPr>
            </a:p>
          </p:txBody>
        </p:sp>
        <p:sp>
          <p:nvSpPr>
            <p:cNvPr id="2" name="TextBox 10">
              <a:extLst>
                <a:ext uri="{FF2B5EF4-FFF2-40B4-BE49-F238E27FC236}">
                  <a16:creationId xmlns:a16="http://schemas.microsoft.com/office/drawing/2014/main" id="{AFBC2A29-B8D4-31B6-1D49-1594EA949E4B}"/>
                </a:ext>
              </a:extLst>
            </p:cNvPr>
            <p:cNvSpPr txBox="1"/>
            <p:nvPr/>
          </p:nvSpPr>
          <p:spPr>
            <a:xfrm>
              <a:off x="6380722" y="3686747"/>
              <a:ext cx="3106568" cy="320601"/>
            </a:xfrm>
            <a:prstGeom prst="rect">
              <a:avLst/>
            </a:prstGeom>
          </p:spPr>
          <p:txBody>
            <a:bodyPr lIns="0" tIns="0" rIns="0" bIns="0" rtlCol="0" anchor="t">
              <a:spAutoFit/>
            </a:bodyPr>
            <a:lstStyle/>
            <a:p>
              <a:pPr algn="ctr">
                <a:lnSpc>
                  <a:spcPts val="2469"/>
                </a:lnSpc>
              </a:pPr>
              <a:r>
                <a:rPr lang="en-US" sz="2800" i="1" dirty="0" err="1">
                  <a:solidFill>
                    <a:schemeClr val="tx1"/>
                  </a:solidFill>
                  <a:latin typeface="+mn-lt"/>
                  <a:ea typeface="Lookpeach Font TH"/>
                  <a:cs typeface="Arial" panose="020B0604020202020204" pitchFamily="34" charset="0"/>
                  <a:sym typeface="Lookpeach Font TH"/>
                </a:rPr>
                <a:t>nắng</a:t>
              </a:r>
              <a:r>
                <a:rPr lang="en-US" sz="2800" i="1" dirty="0">
                  <a:solidFill>
                    <a:schemeClr val="tx1"/>
                  </a:solidFill>
                  <a:latin typeface="+mn-lt"/>
                  <a:ea typeface="Lookpeach Font TH"/>
                  <a:cs typeface="Arial" panose="020B0604020202020204" pitchFamily="34" charset="0"/>
                  <a:sym typeface="Lookpeach Font TH"/>
                </a:rPr>
                <a:t> </a:t>
              </a:r>
              <a:r>
                <a:rPr lang="en-US" sz="2800" i="1" dirty="0" err="1">
                  <a:solidFill>
                    <a:schemeClr val="tx1"/>
                  </a:solidFill>
                  <a:latin typeface="+mn-lt"/>
                  <a:ea typeface="Lookpeach Font TH"/>
                  <a:cs typeface="Arial" panose="020B0604020202020204" pitchFamily="34" charset="0"/>
                  <a:sym typeface="Lookpeach Font TH"/>
                </a:rPr>
                <a:t>chan</a:t>
              </a:r>
              <a:endParaRPr lang="en-US" sz="2800" i="1" dirty="0">
                <a:solidFill>
                  <a:schemeClr val="tx1"/>
                </a:solidFill>
                <a:latin typeface="+mn-lt"/>
                <a:ea typeface="Lookpeach Font TH"/>
                <a:cs typeface="Arial" panose="020B0604020202020204" pitchFamily="34" charset="0"/>
                <a:sym typeface="Lookpeach Font TH"/>
              </a:endParaRPr>
            </a:p>
          </p:txBody>
        </p:sp>
      </p:grpSp>
    </p:spTree>
    <p:extLst>
      <p:ext uri="{BB962C8B-B14F-4D97-AF65-F5344CB8AC3E}">
        <p14:creationId xmlns:p14="http://schemas.microsoft.com/office/powerpoint/2010/main" val="195008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9DD41B-CBFC-4BB2-0F82-F8E69E85AE7A}"/>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68D69C58-6971-9E01-C279-4AB67CAC7C2C}"/>
              </a:ext>
            </a:extLst>
          </p:cNvPr>
          <p:cNvSpPr txBox="1"/>
          <p:nvPr/>
        </p:nvSpPr>
        <p:spPr>
          <a:xfrm>
            <a:off x="3567545" y="2648521"/>
            <a:ext cx="5818826" cy="2505494"/>
          </a:xfrm>
          <a:prstGeom prst="rect">
            <a:avLst/>
          </a:prstGeom>
        </p:spPr>
        <p:txBody>
          <a:bodyPr wrap="square" lIns="0" tIns="0" rIns="0" bIns="0" rtlCol="0" anchor="t">
            <a:spAutoFit/>
          </a:bodyPr>
          <a:lstStyle/>
          <a:p>
            <a:pPr>
              <a:lnSpc>
                <a:spcPct val="150000"/>
              </a:lnSpc>
            </a:pPr>
            <a:r>
              <a:rPr lang="en-US" sz="2800" kern="100" dirty="0" err="1">
                <a:solidFill>
                  <a:schemeClr val="tx1"/>
                </a:solidFill>
                <a:latin typeface="+mn-lt"/>
                <a:ea typeface="Calibri" panose="020F0502020204030204" pitchFamily="34" charset="0"/>
                <a:cs typeface="Arial" panose="020B0604020202020204" pitchFamily="34" charset="0"/>
              </a:rPr>
              <a:t>Nào</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tạm</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biệt</a:t>
            </a:r>
            <a:r>
              <a:rPr lang="en-US" sz="2800" kern="100" dirty="0">
                <a:solidFill>
                  <a:srgbClr val="C00000"/>
                </a:solidFill>
                <a:latin typeface="+mn-lt"/>
                <a:ea typeface="Calibri" panose="020F0502020204030204" pitchFamily="34" charset="0"/>
                <a:cs typeface="Arial" panose="020B0604020202020204" pitchFamily="34" charset="0"/>
              </a:rPr>
              <a:t>/</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bảng</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đen</a:t>
            </a:r>
            <a:r>
              <a:rPr lang="en-US" sz="2800" kern="100" dirty="0">
                <a:solidFill>
                  <a:srgbClr val="C00000"/>
                </a:solidFill>
                <a:latin typeface="+mn-lt"/>
                <a:ea typeface="Calibri" panose="020F0502020204030204" pitchFamily="34" charset="0"/>
                <a:cs typeface="Arial" panose="020B0604020202020204" pitchFamily="34" charset="0"/>
              </a:rPr>
              <a:t>//</a:t>
            </a:r>
            <a:endParaRPr lang="en-VN" sz="28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800" kern="100" dirty="0">
                <a:solidFill>
                  <a:schemeClr val="tx1"/>
                </a:solidFill>
                <a:latin typeface="+mn-lt"/>
                <a:ea typeface="Calibri" panose="020F0502020204030204" pitchFamily="34" charset="0"/>
                <a:cs typeface="Arial" panose="020B0604020202020204" pitchFamily="34" charset="0"/>
              </a:rPr>
              <a:t>Chia </a:t>
            </a:r>
            <a:r>
              <a:rPr lang="en-US" sz="2800" kern="100" dirty="0" err="1">
                <a:solidFill>
                  <a:schemeClr val="tx1"/>
                </a:solidFill>
                <a:latin typeface="+mn-lt"/>
                <a:ea typeface="Calibri" panose="020F0502020204030204" pitchFamily="34" charset="0"/>
                <a:cs typeface="Arial" panose="020B0604020202020204" pitchFamily="34" charset="0"/>
              </a:rPr>
              <a:t>tay</a:t>
            </a:r>
            <a:r>
              <a:rPr lang="en-US" sz="2800" kern="100" dirty="0">
                <a:solidFill>
                  <a:srgbClr val="C00000"/>
                </a:solidFill>
                <a:latin typeface="+mn-lt"/>
                <a:ea typeface="Calibri" panose="020F0502020204030204" pitchFamily="34" charset="0"/>
                <a:cs typeface="Arial" panose="020B0604020202020204" pitchFamily="34" charset="0"/>
              </a:rPr>
              <a:t>/</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bàn</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với</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ghế</a:t>
            </a:r>
            <a:r>
              <a:rPr lang="en-US" sz="2800" kern="100" dirty="0">
                <a:solidFill>
                  <a:srgbClr val="C00000"/>
                </a:solidFill>
                <a:latin typeface="+mn-lt"/>
                <a:ea typeface="Calibri" panose="020F0502020204030204" pitchFamily="34" charset="0"/>
                <a:cs typeface="Arial" panose="020B0604020202020204" pitchFamily="34" charset="0"/>
              </a:rPr>
              <a:t>//</a:t>
            </a:r>
            <a:endParaRPr lang="en-VN" sz="28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800" kern="100" dirty="0" err="1">
                <a:solidFill>
                  <a:schemeClr val="tx1"/>
                </a:solidFill>
                <a:latin typeface="+mn-lt"/>
                <a:ea typeface="Calibri" panose="020F0502020204030204" pitchFamily="34" charset="0"/>
                <a:cs typeface="Arial" panose="020B0604020202020204" pitchFamily="34" charset="0"/>
              </a:rPr>
              <a:t>Cây</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phượng</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đỏ</a:t>
            </a:r>
            <a:r>
              <a:rPr lang="en-US" sz="2800" kern="100" dirty="0">
                <a:solidFill>
                  <a:srgbClr val="C00000"/>
                </a:solidFill>
                <a:latin typeface="+mn-lt"/>
                <a:ea typeface="Calibri" panose="020F0502020204030204" pitchFamily="34" charset="0"/>
                <a:cs typeface="Arial" panose="020B0604020202020204" pitchFamily="34" charset="0"/>
              </a:rPr>
              <a:t>/</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ngoài</a:t>
            </a:r>
            <a:r>
              <a:rPr lang="en-US" sz="2800" kern="100" dirty="0">
                <a:solidFill>
                  <a:schemeClr val="tx1"/>
                </a:solidFill>
                <a:latin typeface="+mn-lt"/>
                <a:ea typeface="Calibri" panose="020F0502020204030204" pitchFamily="34" charset="0"/>
                <a:cs typeface="Arial" panose="020B0604020202020204" pitchFamily="34" charset="0"/>
              </a:rPr>
              <a:t> </a:t>
            </a:r>
            <a:r>
              <a:rPr lang="en-US" sz="2800" kern="100" dirty="0" err="1">
                <a:solidFill>
                  <a:schemeClr val="tx1"/>
                </a:solidFill>
                <a:latin typeface="+mn-lt"/>
                <a:ea typeface="Calibri" panose="020F0502020204030204" pitchFamily="34" charset="0"/>
                <a:cs typeface="Arial" panose="020B0604020202020204" pitchFamily="34" charset="0"/>
              </a:rPr>
              <a:t>hiên</a:t>
            </a:r>
            <a:r>
              <a:rPr lang="en-US" sz="2800" kern="100" dirty="0">
                <a:solidFill>
                  <a:srgbClr val="C00000"/>
                </a:solidFill>
                <a:latin typeface="+mn-lt"/>
                <a:ea typeface="Calibri" panose="020F0502020204030204" pitchFamily="34" charset="0"/>
                <a:cs typeface="Arial" panose="020B0604020202020204" pitchFamily="34" charset="0"/>
              </a:rPr>
              <a:t>//</a:t>
            </a:r>
            <a:endParaRPr lang="en-VN" sz="28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800" dirty="0" err="1">
                <a:solidFill>
                  <a:schemeClr val="tx1"/>
                </a:solidFill>
                <a:latin typeface="+mn-lt"/>
                <a:ea typeface="Calibri" panose="020F0502020204030204" pitchFamily="34" charset="0"/>
                <a:cs typeface="Arial" panose="020B0604020202020204" pitchFamily="34" charset="0"/>
              </a:rPr>
              <a:t>Tôi</a:t>
            </a:r>
            <a:r>
              <a:rPr lang="en-US" sz="2800" dirty="0">
                <a:solidFill>
                  <a:srgbClr val="C00000"/>
                </a:solidFill>
                <a:latin typeface="+mn-lt"/>
                <a:ea typeface="Calibri" panose="020F0502020204030204" pitchFamily="34" charset="0"/>
                <a:cs typeface="Arial" panose="020B0604020202020204" pitchFamily="34" charset="0"/>
              </a:rPr>
              <a:t>/</a:t>
            </a:r>
            <a:r>
              <a:rPr lang="en-US" sz="2800" dirty="0">
                <a:solidFill>
                  <a:schemeClr val="tx1"/>
                </a:solidFill>
                <a:latin typeface="+mn-lt"/>
                <a:ea typeface="Calibri" panose="020F0502020204030204" pitchFamily="34" charset="0"/>
                <a:cs typeface="Arial" panose="020B0604020202020204" pitchFamily="34" charset="0"/>
              </a:rPr>
              <a:t> </a:t>
            </a:r>
            <a:r>
              <a:rPr lang="en-US" sz="2800" dirty="0" err="1">
                <a:solidFill>
                  <a:schemeClr val="tx1"/>
                </a:solidFill>
                <a:latin typeface="+mn-lt"/>
                <a:ea typeface="Calibri" panose="020F0502020204030204" pitchFamily="34" charset="0"/>
                <a:cs typeface="Arial" panose="020B0604020202020204" pitchFamily="34" charset="0"/>
              </a:rPr>
              <a:t>xin</a:t>
            </a:r>
            <a:r>
              <a:rPr lang="en-US" sz="2800" dirty="0">
                <a:solidFill>
                  <a:schemeClr val="tx1"/>
                </a:solidFill>
                <a:latin typeface="+mn-lt"/>
                <a:ea typeface="Calibri" panose="020F0502020204030204" pitchFamily="34" charset="0"/>
                <a:cs typeface="Arial" panose="020B0604020202020204" pitchFamily="34" charset="0"/>
              </a:rPr>
              <a:t> </a:t>
            </a:r>
            <a:r>
              <a:rPr lang="en-US" sz="2800" dirty="0" err="1">
                <a:solidFill>
                  <a:schemeClr val="tx1"/>
                </a:solidFill>
                <a:latin typeface="+mn-lt"/>
                <a:ea typeface="Calibri" panose="020F0502020204030204" pitchFamily="34" charset="0"/>
                <a:cs typeface="Arial" panose="020B0604020202020204" pitchFamily="34" charset="0"/>
              </a:rPr>
              <a:t>chào</a:t>
            </a:r>
            <a:r>
              <a:rPr lang="en-US" sz="2800" dirty="0">
                <a:solidFill>
                  <a:schemeClr val="tx1"/>
                </a:solidFill>
                <a:latin typeface="+mn-lt"/>
                <a:ea typeface="Calibri" panose="020F0502020204030204" pitchFamily="34" charset="0"/>
                <a:cs typeface="Arial" panose="020B0604020202020204" pitchFamily="34" charset="0"/>
              </a:rPr>
              <a:t> </a:t>
            </a:r>
            <a:r>
              <a:rPr lang="en-US" sz="2800" dirty="0" err="1">
                <a:solidFill>
                  <a:schemeClr val="tx1"/>
                </a:solidFill>
                <a:latin typeface="+mn-lt"/>
                <a:ea typeface="Calibri" panose="020F0502020204030204" pitchFamily="34" charset="0"/>
                <a:cs typeface="Arial" panose="020B0604020202020204" pitchFamily="34" charset="0"/>
              </a:rPr>
              <a:t>bạn</a:t>
            </a:r>
            <a:r>
              <a:rPr lang="en-US" sz="2800" dirty="0">
                <a:solidFill>
                  <a:schemeClr val="tx1"/>
                </a:solidFill>
                <a:latin typeface="+mn-lt"/>
                <a:ea typeface="Calibri" panose="020F0502020204030204" pitchFamily="34" charset="0"/>
                <a:cs typeface="Arial" panose="020B0604020202020204" pitchFamily="34" charset="0"/>
              </a:rPr>
              <a:t> </a:t>
            </a:r>
            <a:r>
              <a:rPr lang="en-US" sz="2800" dirty="0" err="1">
                <a:solidFill>
                  <a:schemeClr val="tx1"/>
                </a:solidFill>
                <a:latin typeface="+mn-lt"/>
                <a:ea typeface="Calibri" panose="020F0502020204030204" pitchFamily="34" charset="0"/>
                <a:cs typeface="Arial" panose="020B0604020202020204" pitchFamily="34" charset="0"/>
              </a:rPr>
              <a:t>nhé</a:t>
            </a:r>
            <a:r>
              <a:rPr lang="en-US" sz="2800" dirty="0">
                <a:solidFill>
                  <a:schemeClr val="tx1"/>
                </a:solidFill>
                <a:latin typeface="+mn-lt"/>
                <a:ea typeface="Calibri" panose="020F0502020204030204" pitchFamily="34" charset="0"/>
                <a:cs typeface="Arial" panose="020B0604020202020204" pitchFamily="34" charset="0"/>
              </a:rPr>
              <a:t>!</a:t>
            </a:r>
            <a:r>
              <a:rPr lang="en-US" sz="2800" dirty="0">
                <a:solidFill>
                  <a:srgbClr val="C00000"/>
                </a:solidFill>
                <a:latin typeface="+mn-lt"/>
                <a:ea typeface="Calibri" panose="020F0502020204030204" pitchFamily="34" charset="0"/>
                <a:cs typeface="Arial" panose="020B0604020202020204" pitchFamily="34" charset="0"/>
              </a:rPr>
              <a:t>//</a:t>
            </a:r>
            <a:r>
              <a:rPr lang="en-VN" sz="2800" dirty="0">
                <a:solidFill>
                  <a:srgbClr val="C00000"/>
                </a:solidFill>
                <a:latin typeface="+mn-lt"/>
                <a:cs typeface="Arial" panose="020B0604020202020204" pitchFamily="34" charset="0"/>
              </a:rPr>
              <a:t> </a:t>
            </a:r>
            <a:endParaRPr lang="en-US" sz="2800" dirty="0">
              <a:solidFill>
                <a:srgbClr val="C00000"/>
              </a:solidFill>
              <a:latin typeface="+mn-lt"/>
              <a:ea typeface="Lookpeach Font TH"/>
              <a:cs typeface="Arial" panose="020B0604020202020204" pitchFamily="34" charset="0"/>
              <a:sym typeface="Lookpeach Font TH"/>
            </a:endParaRPr>
          </a:p>
        </p:txBody>
      </p:sp>
      <p:sp>
        <p:nvSpPr>
          <p:cNvPr id="5" name="TextBox 5">
            <a:extLst>
              <a:ext uri="{FF2B5EF4-FFF2-40B4-BE49-F238E27FC236}">
                <a16:creationId xmlns:a16="http://schemas.microsoft.com/office/drawing/2014/main" id="{43679334-90A8-C844-9FAE-67B67567AFEC}"/>
              </a:ext>
            </a:extLst>
          </p:cNvPr>
          <p:cNvSpPr txBox="1"/>
          <p:nvPr/>
        </p:nvSpPr>
        <p:spPr>
          <a:xfrm>
            <a:off x="1857401" y="1813317"/>
            <a:ext cx="8477198" cy="566502"/>
          </a:xfrm>
          <a:prstGeom prst="rect">
            <a:avLst/>
          </a:prstGeom>
        </p:spPr>
        <p:txBody>
          <a:bodyPr wrap="square" lIns="0" tIns="0" rIns="0" bIns="0" rtlCol="0" anchor="t">
            <a:spAutoFit/>
          </a:bodyPr>
          <a:lstStyle/>
          <a:p>
            <a:pPr algn="ctr">
              <a:lnSpc>
                <a:spcPct val="150000"/>
              </a:lnSpc>
            </a:pPr>
            <a:r>
              <a:rPr lang="en-US" sz="2800" b="1" dirty="0" err="1">
                <a:solidFill>
                  <a:srgbClr val="D84041"/>
                </a:solidFill>
                <a:latin typeface="+mn-lt"/>
                <a:ea typeface="Lookpeach Font TH Bold"/>
                <a:cs typeface="Arial" panose="020B0604020202020204" pitchFamily="34" charset="0"/>
                <a:sym typeface="Lookpeach Font TH Bold"/>
              </a:rPr>
              <a:t>Luyện</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đọc</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ngắt</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nghỉ</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các</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câu</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thơ</a:t>
            </a:r>
            <a:endParaRPr lang="en-US" sz="2800" b="1" dirty="0">
              <a:solidFill>
                <a:srgbClr val="D84041"/>
              </a:solidFill>
              <a:latin typeface="+mn-lt"/>
              <a:ea typeface="Lookpeach Font TH Bold"/>
              <a:cs typeface="Arial" panose="020B0604020202020204" pitchFamily="34" charset="0"/>
              <a:sym typeface="Lookpeach Font TH Bold"/>
            </a:endParaRPr>
          </a:p>
        </p:txBody>
      </p:sp>
    </p:spTree>
    <p:extLst>
      <p:ext uri="{BB962C8B-B14F-4D97-AF65-F5344CB8AC3E}">
        <p14:creationId xmlns:p14="http://schemas.microsoft.com/office/powerpoint/2010/main" val="238496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1BCED5-D94A-8C98-A2AA-9491B3379CC7}"/>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5F78A4A8-337E-1F35-642D-63E7DB053CBF}"/>
              </a:ext>
            </a:extLst>
          </p:cNvPr>
          <p:cNvSpPr txBox="1"/>
          <p:nvPr/>
        </p:nvSpPr>
        <p:spPr>
          <a:xfrm>
            <a:off x="2176341" y="1757787"/>
            <a:ext cx="7839318" cy="562398"/>
          </a:xfrm>
          <a:prstGeom prst="rect">
            <a:avLst/>
          </a:prstGeom>
        </p:spPr>
        <p:txBody>
          <a:bodyPr wrap="square" lIns="0" tIns="0" rIns="0" bIns="0" rtlCol="0" anchor="t">
            <a:spAutoFit/>
          </a:bodyPr>
          <a:lstStyle/>
          <a:p>
            <a:pPr algn="ctr">
              <a:lnSpc>
                <a:spcPct val="150000"/>
              </a:lnSpc>
            </a:pPr>
            <a:r>
              <a:rPr lang="en-US" sz="2800" b="1" dirty="0" err="1">
                <a:solidFill>
                  <a:srgbClr val="D84041"/>
                </a:solidFill>
                <a:latin typeface="+mn-lt"/>
                <a:ea typeface="Lookpeach Font TH Bold"/>
                <a:cs typeface="Arial" panose="020B0604020202020204" pitchFamily="34" charset="0"/>
                <a:sym typeface="Lookpeach Font TH Bold"/>
              </a:rPr>
              <a:t>Bài</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thơ</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có</a:t>
            </a:r>
            <a:r>
              <a:rPr lang="en-US" sz="2800" b="1" dirty="0">
                <a:solidFill>
                  <a:srgbClr val="D84041"/>
                </a:solidFill>
                <a:latin typeface="+mn-lt"/>
                <a:ea typeface="Lookpeach Font TH Bold"/>
                <a:cs typeface="Arial" panose="020B0604020202020204" pitchFamily="34" charset="0"/>
                <a:sym typeface="Lookpeach Font TH Bold"/>
              </a:rPr>
              <a:t> </a:t>
            </a:r>
            <a:r>
              <a:rPr lang="en-US" sz="2800" b="1" dirty="0" err="1">
                <a:solidFill>
                  <a:srgbClr val="D84041"/>
                </a:solidFill>
                <a:latin typeface="+mn-lt"/>
                <a:ea typeface="Lookpeach Font TH Bold"/>
                <a:cs typeface="Arial" panose="020B0604020202020204" pitchFamily="34" charset="0"/>
                <a:sym typeface="Lookpeach Font TH Bold"/>
              </a:rPr>
              <a:t>thể</a:t>
            </a:r>
            <a:r>
              <a:rPr lang="en-US" sz="2800" b="1" dirty="0">
                <a:solidFill>
                  <a:srgbClr val="D84041"/>
                </a:solidFill>
                <a:latin typeface="+mn-lt"/>
                <a:ea typeface="Lookpeach Font TH Bold"/>
                <a:cs typeface="Arial" panose="020B0604020202020204" pitchFamily="34" charset="0"/>
                <a:sym typeface="Lookpeach Font TH Bold"/>
              </a:rPr>
              <a:t> chia </a:t>
            </a:r>
            <a:r>
              <a:rPr lang="en-US" sz="2800" b="1" dirty="0" err="1">
                <a:solidFill>
                  <a:srgbClr val="D84041"/>
                </a:solidFill>
                <a:latin typeface="+mn-lt"/>
                <a:ea typeface="Lookpeach Font TH Bold"/>
                <a:cs typeface="Arial" panose="020B0604020202020204" pitchFamily="34" charset="0"/>
                <a:sym typeface="Lookpeach Font TH Bold"/>
              </a:rPr>
              <a:t>làm</a:t>
            </a:r>
            <a:r>
              <a:rPr lang="en-US" sz="2800" b="1" dirty="0">
                <a:solidFill>
                  <a:srgbClr val="D84041"/>
                </a:solidFill>
                <a:latin typeface="+mn-lt"/>
                <a:ea typeface="Lookpeach Font TH Bold"/>
                <a:cs typeface="Arial" panose="020B0604020202020204" pitchFamily="34" charset="0"/>
                <a:sym typeface="Lookpeach Font TH Bold"/>
              </a:rPr>
              <a:t> 3 </a:t>
            </a:r>
            <a:r>
              <a:rPr lang="en-US" sz="2800" b="1" dirty="0" err="1">
                <a:solidFill>
                  <a:srgbClr val="D84041"/>
                </a:solidFill>
                <a:latin typeface="+mn-lt"/>
                <a:ea typeface="Lookpeach Font TH Bold"/>
                <a:cs typeface="Arial" panose="020B0604020202020204" pitchFamily="34" charset="0"/>
                <a:sym typeface="Lookpeach Font TH Bold"/>
              </a:rPr>
              <a:t>đoạn</a:t>
            </a:r>
            <a:endParaRPr lang="en-US" sz="2800" b="1" dirty="0">
              <a:solidFill>
                <a:srgbClr val="D84041"/>
              </a:solidFill>
              <a:latin typeface="+mn-lt"/>
              <a:ea typeface="Lookpeach Font TH Bold"/>
              <a:cs typeface="Arial" panose="020B0604020202020204" pitchFamily="34" charset="0"/>
              <a:sym typeface="Lookpeach Font TH Bold"/>
            </a:endParaRPr>
          </a:p>
        </p:txBody>
      </p:sp>
      <p:grpSp>
        <p:nvGrpSpPr>
          <p:cNvPr id="3" name="Group 2">
            <a:extLst>
              <a:ext uri="{FF2B5EF4-FFF2-40B4-BE49-F238E27FC236}">
                <a16:creationId xmlns:a16="http://schemas.microsoft.com/office/drawing/2014/main" id="{C7BA9DB4-5241-CB1E-CED7-2748AEA1EAA2}"/>
              </a:ext>
            </a:extLst>
          </p:cNvPr>
          <p:cNvGrpSpPr/>
          <p:nvPr/>
        </p:nvGrpSpPr>
        <p:grpSpPr>
          <a:xfrm>
            <a:off x="3336604" y="2628479"/>
            <a:ext cx="7200496" cy="1074110"/>
            <a:chOff x="3360145" y="2041682"/>
            <a:chExt cx="7200496" cy="1074110"/>
          </a:xfrm>
        </p:grpSpPr>
        <p:sp>
          <p:nvSpPr>
            <p:cNvPr id="7" name="Freeform 7">
              <a:extLst>
                <a:ext uri="{FF2B5EF4-FFF2-40B4-BE49-F238E27FC236}">
                  <a16:creationId xmlns:a16="http://schemas.microsoft.com/office/drawing/2014/main" id="{2626E7A4-60C4-98D9-9D0C-C9521CABA73F}"/>
                </a:ext>
              </a:extLst>
            </p:cNvPr>
            <p:cNvSpPr/>
            <p:nvPr/>
          </p:nvSpPr>
          <p:spPr>
            <a:xfrm rot="-10800000">
              <a:off x="3360145" y="2041682"/>
              <a:ext cx="5289402" cy="1074110"/>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600">
                <a:solidFill>
                  <a:schemeClr val="tx1"/>
                </a:solidFill>
                <a:latin typeface="+mn-lt"/>
              </a:endParaRPr>
            </a:p>
          </p:txBody>
        </p:sp>
        <p:sp>
          <p:nvSpPr>
            <p:cNvPr id="8" name="TextBox 8">
              <a:extLst>
                <a:ext uri="{FF2B5EF4-FFF2-40B4-BE49-F238E27FC236}">
                  <a16:creationId xmlns:a16="http://schemas.microsoft.com/office/drawing/2014/main" id="{1D04F36E-867C-4570-6875-76344C82705D}"/>
                </a:ext>
              </a:extLst>
            </p:cNvPr>
            <p:cNvSpPr txBox="1"/>
            <p:nvPr/>
          </p:nvSpPr>
          <p:spPr>
            <a:xfrm>
              <a:off x="3862597" y="2412536"/>
              <a:ext cx="6698044" cy="332399"/>
            </a:xfrm>
            <a:prstGeom prst="rect">
              <a:avLst/>
            </a:prstGeom>
          </p:spPr>
          <p:txBody>
            <a:bodyPr wrap="square" lIns="0" tIns="0" rIns="0" bIns="0" rtlCol="0" anchor="t">
              <a:spAutoFit/>
            </a:bodyPr>
            <a:lstStyle/>
            <a:p>
              <a:pPr>
                <a:lnSpc>
                  <a:spcPts val="2469"/>
                </a:lnSpc>
              </a:pPr>
              <a:r>
                <a:rPr lang="en-US" sz="2600" b="1" dirty="0" err="1">
                  <a:solidFill>
                    <a:schemeClr val="tx1"/>
                  </a:solidFill>
                  <a:latin typeface="+mn-lt"/>
                  <a:ea typeface="Lookpeach Font TH"/>
                  <a:cs typeface="Arial" panose="020B0604020202020204" pitchFamily="34" charset="0"/>
                  <a:sym typeface="Lookpeach Font TH"/>
                </a:rPr>
                <a:t>Đoạn</a:t>
              </a:r>
              <a:r>
                <a:rPr lang="en-US" sz="2600" b="1" dirty="0">
                  <a:solidFill>
                    <a:schemeClr val="tx1"/>
                  </a:solidFill>
                  <a:latin typeface="+mn-lt"/>
                  <a:ea typeface="Lookpeach Font TH"/>
                  <a:cs typeface="Arial" panose="020B0604020202020204" pitchFamily="34" charset="0"/>
                  <a:sym typeface="Lookpeach Font TH"/>
                </a:rPr>
                <a:t> 1:</a:t>
              </a:r>
              <a:r>
                <a:rPr lang="en-US" sz="2600" dirty="0">
                  <a:solidFill>
                    <a:schemeClr val="tx1"/>
                  </a:solidFill>
                  <a:latin typeface="+mn-lt"/>
                  <a:ea typeface="Lookpeach Font TH"/>
                  <a:cs typeface="Arial" panose="020B0604020202020204" pitchFamily="34" charset="0"/>
                  <a:sym typeface="Lookpeach Font TH"/>
                </a:rPr>
                <a:t> Hai </a:t>
              </a:r>
              <a:r>
                <a:rPr lang="en-US" sz="2600" dirty="0" err="1">
                  <a:solidFill>
                    <a:schemeClr val="tx1"/>
                  </a:solidFill>
                  <a:latin typeface="+mn-lt"/>
                  <a:ea typeface="Lookpeach Font TH"/>
                  <a:cs typeface="Arial" panose="020B0604020202020204" pitchFamily="34" charset="0"/>
                  <a:sym typeface="Lookpeach Font TH"/>
                </a:rPr>
                <a:t>khổ</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thơ</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đầu</a:t>
              </a:r>
              <a:r>
                <a:rPr lang="en-US" sz="2600" dirty="0">
                  <a:solidFill>
                    <a:schemeClr val="tx1"/>
                  </a:solidFill>
                  <a:latin typeface="+mn-lt"/>
                  <a:ea typeface="Lookpeach Font TH"/>
                  <a:cs typeface="Arial" panose="020B0604020202020204" pitchFamily="34" charset="0"/>
                  <a:sym typeface="Lookpeach Font TH"/>
                </a:rPr>
                <a:t>.</a:t>
              </a:r>
            </a:p>
          </p:txBody>
        </p:sp>
      </p:grpSp>
      <p:grpSp>
        <p:nvGrpSpPr>
          <p:cNvPr id="2" name="Group 1">
            <a:extLst>
              <a:ext uri="{FF2B5EF4-FFF2-40B4-BE49-F238E27FC236}">
                <a16:creationId xmlns:a16="http://schemas.microsoft.com/office/drawing/2014/main" id="{D13BEA08-EE0F-B42C-7E7F-2B67D81BB955}"/>
              </a:ext>
            </a:extLst>
          </p:cNvPr>
          <p:cNvGrpSpPr/>
          <p:nvPr/>
        </p:nvGrpSpPr>
        <p:grpSpPr>
          <a:xfrm>
            <a:off x="3336602" y="3837946"/>
            <a:ext cx="7200498" cy="1074112"/>
            <a:chOff x="3256002" y="3488738"/>
            <a:chExt cx="7200498" cy="1074112"/>
          </a:xfrm>
        </p:grpSpPr>
        <p:sp>
          <p:nvSpPr>
            <p:cNvPr id="9" name="Freeform 9">
              <a:extLst>
                <a:ext uri="{FF2B5EF4-FFF2-40B4-BE49-F238E27FC236}">
                  <a16:creationId xmlns:a16="http://schemas.microsoft.com/office/drawing/2014/main" id="{D38E8C77-E2D4-0CC8-6D73-33EC7FBD0706}"/>
                </a:ext>
              </a:extLst>
            </p:cNvPr>
            <p:cNvSpPr/>
            <p:nvPr/>
          </p:nvSpPr>
          <p:spPr>
            <a:xfrm rot="10800000">
              <a:off x="3256002" y="3488738"/>
              <a:ext cx="5289403" cy="1074112"/>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600">
                <a:solidFill>
                  <a:schemeClr val="tx1"/>
                </a:solidFill>
                <a:latin typeface="+mn-lt"/>
              </a:endParaRPr>
            </a:p>
          </p:txBody>
        </p:sp>
        <p:sp>
          <p:nvSpPr>
            <p:cNvPr id="10" name="TextBox 10">
              <a:extLst>
                <a:ext uri="{FF2B5EF4-FFF2-40B4-BE49-F238E27FC236}">
                  <a16:creationId xmlns:a16="http://schemas.microsoft.com/office/drawing/2014/main" id="{0E3AB523-8CD2-E04A-8158-237002145E3C}"/>
                </a:ext>
              </a:extLst>
            </p:cNvPr>
            <p:cNvSpPr txBox="1"/>
            <p:nvPr/>
          </p:nvSpPr>
          <p:spPr>
            <a:xfrm>
              <a:off x="3758457" y="3873696"/>
              <a:ext cx="6698043" cy="332399"/>
            </a:xfrm>
            <a:prstGeom prst="rect">
              <a:avLst/>
            </a:prstGeom>
          </p:spPr>
          <p:txBody>
            <a:bodyPr wrap="square" lIns="0" tIns="0" rIns="0" bIns="0" rtlCol="0" anchor="t">
              <a:spAutoFit/>
            </a:bodyPr>
            <a:lstStyle/>
            <a:p>
              <a:pPr>
                <a:lnSpc>
                  <a:spcPts val="2469"/>
                </a:lnSpc>
              </a:pPr>
              <a:r>
                <a:rPr lang="en-US" sz="2600" b="1" dirty="0" err="1">
                  <a:solidFill>
                    <a:schemeClr val="tx1"/>
                  </a:solidFill>
                  <a:latin typeface="+mn-lt"/>
                  <a:ea typeface="Lookpeach Font TH"/>
                  <a:cs typeface="Arial" panose="020B0604020202020204" pitchFamily="34" charset="0"/>
                  <a:sym typeface="Lookpeach Font TH"/>
                </a:rPr>
                <a:t>Đoạn</a:t>
              </a:r>
              <a:r>
                <a:rPr lang="en-US" sz="2600" b="1" dirty="0">
                  <a:solidFill>
                    <a:schemeClr val="tx1"/>
                  </a:solidFill>
                  <a:latin typeface="+mn-lt"/>
                  <a:ea typeface="Lookpeach Font TH"/>
                  <a:cs typeface="Arial" panose="020B0604020202020204" pitchFamily="34" charset="0"/>
                  <a:sym typeface="Lookpeach Font TH"/>
                </a:rPr>
                <a:t> 2:</a:t>
              </a:r>
              <a:r>
                <a:rPr lang="en-US" sz="2600" dirty="0">
                  <a:solidFill>
                    <a:schemeClr val="tx1"/>
                  </a:solidFill>
                  <a:latin typeface="+mn-lt"/>
                  <a:ea typeface="Lookpeach Font TH"/>
                  <a:cs typeface="Arial" panose="020B0604020202020204" pitchFamily="34" charset="0"/>
                  <a:sym typeface="Lookpeach Font TH"/>
                </a:rPr>
                <a:t> Hai </a:t>
              </a:r>
              <a:r>
                <a:rPr lang="en-US" sz="2600" dirty="0" err="1">
                  <a:solidFill>
                    <a:schemeClr val="tx1"/>
                  </a:solidFill>
                  <a:latin typeface="+mn-lt"/>
                  <a:ea typeface="Lookpeach Font TH"/>
                  <a:cs typeface="Arial" panose="020B0604020202020204" pitchFamily="34" charset="0"/>
                  <a:sym typeface="Lookpeach Font TH"/>
                </a:rPr>
                <a:t>khổ</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thơ</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tiếp</a:t>
              </a:r>
              <a:r>
                <a:rPr lang="en-US" sz="2600" dirty="0">
                  <a:solidFill>
                    <a:schemeClr val="tx1"/>
                  </a:solidFill>
                  <a:latin typeface="+mn-lt"/>
                  <a:ea typeface="Lookpeach Font TH"/>
                  <a:cs typeface="Arial" panose="020B0604020202020204" pitchFamily="34" charset="0"/>
                  <a:sym typeface="Lookpeach Font TH"/>
                </a:rPr>
                <a:t>.</a:t>
              </a:r>
            </a:p>
          </p:txBody>
        </p:sp>
      </p:grpSp>
      <p:grpSp>
        <p:nvGrpSpPr>
          <p:cNvPr id="4" name="Group 3">
            <a:extLst>
              <a:ext uri="{FF2B5EF4-FFF2-40B4-BE49-F238E27FC236}">
                <a16:creationId xmlns:a16="http://schemas.microsoft.com/office/drawing/2014/main" id="{20BB8389-E608-8F3B-9836-37FE8DDB0577}"/>
              </a:ext>
            </a:extLst>
          </p:cNvPr>
          <p:cNvGrpSpPr/>
          <p:nvPr/>
        </p:nvGrpSpPr>
        <p:grpSpPr>
          <a:xfrm>
            <a:off x="3336601" y="5047416"/>
            <a:ext cx="7200500" cy="1074112"/>
            <a:chOff x="3444893" y="4940866"/>
            <a:chExt cx="7200500" cy="1074112"/>
          </a:xfrm>
        </p:grpSpPr>
        <p:sp>
          <p:nvSpPr>
            <p:cNvPr id="11" name="Freeform 9">
              <a:extLst>
                <a:ext uri="{FF2B5EF4-FFF2-40B4-BE49-F238E27FC236}">
                  <a16:creationId xmlns:a16="http://schemas.microsoft.com/office/drawing/2014/main" id="{7396CC9A-6019-F32D-C0BD-8C0E47DE6CDC}"/>
                </a:ext>
              </a:extLst>
            </p:cNvPr>
            <p:cNvSpPr/>
            <p:nvPr/>
          </p:nvSpPr>
          <p:spPr>
            <a:xfrm rot="10800000">
              <a:off x="3444893" y="4940866"/>
              <a:ext cx="5289403" cy="1074112"/>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600">
                <a:solidFill>
                  <a:schemeClr val="tx1"/>
                </a:solidFill>
                <a:latin typeface="+mn-lt"/>
              </a:endParaRPr>
            </a:p>
          </p:txBody>
        </p:sp>
        <p:sp>
          <p:nvSpPr>
            <p:cNvPr id="12" name="TextBox 10">
              <a:extLst>
                <a:ext uri="{FF2B5EF4-FFF2-40B4-BE49-F238E27FC236}">
                  <a16:creationId xmlns:a16="http://schemas.microsoft.com/office/drawing/2014/main" id="{62FB9735-549F-3B71-11DB-14900ACEF911}"/>
                </a:ext>
              </a:extLst>
            </p:cNvPr>
            <p:cNvSpPr txBox="1"/>
            <p:nvPr/>
          </p:nvSpPr>
          <p:spPr>
            <a:xfrm>
              <a:off x="3947350" y="5315109"/>
              <a:ext cx="6698043" cy="332399"/>
            </a:xfrm>
            <a:prstGeom prst="rect">
              <a:avLst/>
            </a:prstGeom>
          </p:spPr>
          <p:txBody>
            <a:bodyPr wrap="square" lIns="0" tIns="0" rIns="0" bIns="0" rtlCol="0" anchor="t">
              <a:spAutoFit/>
            </a:bodyPr>
            <a:lstStyle/>
            <a:p>
              <a:pPr>
                <a:lnSpc>
                  <a:spcPts val="2469"/>
                </a:lnSpc>
              </a:pPr>
              <a:r>
                <a:rPr lang="en-US" sz="2600" b="1" dirty="0" err="1">
                  <a:solidFill>
                    <a:schemeClr val="tx1"/>
                  </a:solidFill>
                  <a:latin typeface="+mn-lt"/>
                  <a:ea typeface="Lookpeach Font TH"/>
                  <a:cs typeface="Arial" panose="020B0604020202020204" pitchFamily="34" charset="0"/>
                  <a:sym typeface="Lookpeach Font TH"/>
                </a:rPr>
                <a:t>Đoạn</a:t>
              </a:r>
              <a:r>
                <a:rPr lang="en-US" sz="2600" b="1" dirty="0">
                  <a:solidFill>
                    <a:schemeClr val="tx1"/>
                  </a:solidFill>
                  <a:latin typeface="+mn-lt"/>
                  <a:ea typeface="Lookpeach Font TH"/>
                  <a:cs typeface="Arial" panose="020B0604020202020204" pitchFamily="34" charset="0"/>
                  <a:sym typeface="Lookpeach Font TH"/>
                </a:rPr>
                <a:t> 3:</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Còn</a:t>
              </a:r>
              <a:r>
                <a:rPr lang="en-US" sz="2600" dirty="0">
                  <a:solidFill>
                    <a:schemeClr val="tx1"/>
                  </a:solidFill>
                  <a:latin typeface="+mn-lt"/>
                  <a:ea typeface="Lookpeach Font TH"/>
                  <a:cs typeface="Arial" panose="020B0604020202020204" pitchFamily="34" charset="0"/>
                  <a:sym typeface="Lookpeach Font TH"/>
                </a:rPr>
                <a:t> </a:t>
              </a:r>
              <a:r>
                <a:rPr lang="en-US" sz="2600" dirty="0" err="1">
                  <a:solidFill>
                    <a:schemeClr val="tx1"/>
                  </a:solidFill>
                  <a:latin typeface="+mn-lt"/>
                  <a:ea typeface="Lookpeach Font TH"/>
                  <a:cs typeface="Arial" panose="020B0604020202020204" pitchFamily="34" charset="0"/>
                  <a:sym typeface="Lookpeach Font TH"/>
                </a:rPr>
                <a:t>lại</a:t>
              </a:r>
              <a:r>
                <a:rPr lang="en-US" sz="2600" dirty="0">
                  <a:solidFill>
                    <a:schemeClr val="tx1"/>
                  </a:solidFill>
                  <a:latin typeface="+mn-lt"/>
                  <a:ea typeface="Lookpeach Font TH"/>
                  <a:cs typeface="Arial" panose="020B0604020202020204" pitchFamily="34" charset="0"/>
                  <a:sym typeface="Lookpeach Font TH"/>
                </a:rPr>
                <a:t>.</a:t>
              </a:r>
            </a:p>
          </p:txBody>
        </p:sp>
      </p:grpSp>
    </p:spTree>
    <p:extLst>
      <p:ext uri="{BB962C8B-B14F-4D97-AF65-F5344CB8AC3E}">
        <p14:creationId xmlns:p14="http://schemas.microsoft.com/office/powerpoint/2010/main" val="2448468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A6A2B8-0716-D36A-0620-E7A2FE61E118}"/>
            </a:ext>
          </a:extLst>
        </p:cNvPr>
        <p:cNvGrpSpPr/>
        <p:nvPr/>
      </p:nvGrpSpPr>
      <p:grpSpPr>
        <a:xfrm>
          <a:off x="0" y="0"/>
          <a:ext cx="0" cy="0"/>
          <a:chOff x="0" y="0"/>
          <a:chExt cx="0" cy="0"/>
        </a:xfrm>
      </p:grpSpPr>
      <p:sp>
        <p:nvSpPr>
          <p:cNvPr id="2" name="TextBox 5">
            <a:extLst>
              <a:ext uri="{FF2B5EF4-FFF2-40B4-BE49-F238E27FC236}">
                <a16:creationId xmlns:a16="http://schemas.microsoft.com/office/drawing/2014/main" id="{A55A0E38-26D5-738F-F0E4-2B67086A3A78}"/>
              </a:ext>
            </a:extLst>
          </p:cNvPr>
          <p:cNvSpPr txBox="1"/>
          <p:nvPr/>
        </p:nvSpPr>
        <p:spPr>
          <a:xfrm>
            <a:off x="3056809" y="1671233"/>
            <a:ext cx="6078378" cy="763479"/>
          </a:xfrm>
          <a:prstGeom prst="rect">
            <a:avLst/>
          </a:prstGeom>
        </p:spPr>
        <p:txBody>
          <a:bodyPr lIns="0" tIns="0" rIns="0" bIns="0" rtlCol="0" anchor="t">
            <a:spAutoFit/>
          </a:bodyPr>
          <a:lstStyle/>
          <a:p>
            <a:pPr algn="ctr">
              <a:lnSpc>
                <a:spcPts val="6635"/>
              </a:lnSpc>
            </a:pPr>
            <a:r>
              <a:rPr lang="en-US" sz="4800" b="1" spc="170" dirty="0" err="1">
                <a:solidFill>
                  <a:srgbClr val="D84041"/>
                </a:solidFill>
                <a:latin typeface="+mn-lt"/>
                <a:ea typeface="Lookpeach Font TH Bold"/>
                <a:cs typeface="Arial" panose="020B0604020202020204" pitchFamily="34" charset="0"/>
                <a:sym typeface="Lookpeach Font TH Bold"/>
              </a:rPr>
              <a:t>Hoạt</a:t>
            </a:r>
            <a:r>
              <a:rPr lang="en-US" sz="4800" b="1" spc="170" dirty="0">
                <a:solidFill>
                  <a:srgbClr val="D84041"/>
                </a:solidFill>
                <a:latin typeface="+mn-lt"/>
                <a:ea typeface="Lookpeach Font TH Bold"/>
                <a:cs typeface="Arial" panose="020B0604020202020204" pitchFamily="34" charset="0"/>
                <a:sym typeface="Lookpeach Font TH Bold"/>
              </a:rPr>
              <a:t> </a:t>
            </a:r>
            <a:r>
              <a:rPr lang="en-US" sz="4800" b="1" spc="170" dirty="0" err="1">
                <a:solidFill>
                  <a:srgbClr val="D84041"/>
                </a:solidFill>
                <a:latin typeface="+mn-lt"/>
                <a:ea typeface="Lookpeach Font TH Bold"/>
                <a:cs typeface="Arial" panose="020B0604020202020204" pitchFamily="34" charset="0"/>
                <a:sym typeface="Lookpeach Font TH Bold"/>
              </a:rPr>
              <a:t>động</a:t>
            </a:r>
            <a:r>
              <a:rPr lang="en-US" sz="4800" b="1" spc="170" dirty="0">
                <a:solidFill>
                  <a:srgbClr val="D84041"/>
                </a:solidFill>
                <a:latin typeface="+mn-lt"/>
                <a:ea typeface="Lookpeach Font TH Bold"/>
                <a:cs typeface="Arial" panose="020B0604020202020204" pitchFamily="34" charset="0"/>
                <a:sym typeface="Lookpeach Font TH Bold"/>
              </a:rPr>
              <a:t> 2</a:t>
            </a:r>
          </a:p>
        </p:txBody>
      </p:sp>
      <p:sp>
        <p:nvSpPr>
          <p:cNvPr id="3" name="TextBox 9">
            <a:extLst>
              <a:ext uri="{FF2B5EF4-FFF2-40B4-BE49-F238E27FC236}">
                <a16:creationId xmlns:a16="http://schemas.microsoft.com/office/drawing/2014/main" id="{590727DD-6A36-6348-84BF-84C692107E10}"/>
              </a:ext>
            </a:extLst>
          </p:cNvPr>
          <p:cNvSpPr txBox="1"/>
          <p:nvPr/>
        </p:nvSpPr>
        <p:spPr>
          <a:xfrm>
            <a:off x="4184571" y="3045754"/>
            <a:ext cx="3822853" cy="383246"/>
          </a:xfrm>
          <a:prstGeom prst="rect">
            <a:avLst/>
          </a:prstGeom>
        </p:spPr>
        <p:txBody>
          <a:bodyPr wrap="square" lIns="0" tIns="0" rIns="0" bIns="0" rtlCol="0" anchor="t">
            <a:spAutoFit/>
          </a:bodyPr>
          <a:lstStyle/>
          <a:p>
            <a:pPr marL="203992" lvl="1" algn="ctr">
              <a:lnSpc>
                <a:spcPts val="2645"/>
              </a:lnSpc>
            </a:pPr>
            <a:r>
              <a:rPr lang="en-US" sz="4800" dirty="0" err="1">
                <a:solidFill>
                  <a:schemeClr val="tx1"/>
                </a:solidFill>
                <a:latin typeface="+mn-lt"/>
                <a:ea typeface="Lookpeach Font TH"/>
                <a:cs typeface="Arial" panose="020B0604020202020204" pitchFamily="34" charset="0"/>
                <a:sym typeface="Lookpeach Font TH"/>
              </a:rPr>
              <a:t>Đọc</a:t>
            </a:r>
            <a:r>
              <a:rPr lang="en-US" sz="4800" dirty="0">
                <a:solidFill>
                  <a:schemeClr val="tx1"/>
                </a:solidFill>
                <a:latin typeface="+mn-lt"/>
                <a:ea typeface="Lookpeach Font TH"/>
                <a:cs typeface="Arial" panose="020B0604020202020204" pitchFamily="34" charset="0"/>
                <a:sym typeface="Lookpeach Font TH"/>
              </a:rPr>
              <a:t> </a:t>
            </a:r>
            <a:r>
              <a:rPr lang="en-US" sz="4800" dirty="0" err="1">
                <a:solidFill>
                  <a:schemeClr val="tx1"/>
                </a:solidFill>
                <a:latin typeface="+mn-lt"/>
                <a:ea typeface="Lookpeach Font TH"/>
                <a:cs typeface="Arial" panose="020B0604020202020204" pitchFamily="34" charset="0"/>
                <a:sym typeface="Lookpeach Font TH"/>
              </a:rPr>
              <a:t>hiểu</a:t>
            </a:r>
            <a:endParaRPr lang="en-US" sz="4800" dirty="0">
              <a:solidFill>
                <a:schemeClr val="tx1"/>
              </a:solidFill>
              <a:latin typeface="+mn-lt"/>
              <a:ea typeface="Lookpeach Font TH"/>
              <a:cs typeface="Arial" panose="020B0604020202020204" pitchFamily="34" charset="0"/>
              <a:sym typeface="Lookpeach Font TH"/>
            </a:endParaRPr>
          </a:p>
        </p:txBody>
      </p:sp>
      <p:pic>
        <p:nvPicPr>
          <p:cNvPr id="4" name="Picture 12">
            <a:extLst>
              <a:ext uri="{FF2B5EF4-FFF2-40B4-BE49-F238E27FC236}">
                <a16:creationId xmlns:a16="http://schemas.microsoft.com/office/drawing/2014/main" id="{3B6EA0F1-DBF1-8FD1-B7B0-9A8FEDF1567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037537" y="3891940"/>
            <a:ext cx="8116925" cy="2966060"/>
          </a:xfrm>
          <a:prstGeom prst="rect">
            <a:avLst/>
          </a:prstGeom>
        </p:spPr>
      </p:pic>
    </p:spTree>
    <p:extLst>
      <p:ext uri="{BB962C8B-B14F-4D97-AF65-F5344CB8AC3E}">
        <p14:creationId xmlns:p14="http://schemas.microsoft.com/office/powerpoint/2010/main" val="285740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FE60B0C-C0DD-2662-3591-8565790C9D4C}"/>
            </a:ext>
          </a:extLst>
        </p:cNvPr>
        <p:cNvGrpSpPr/>
        <p:nvPr/>
      </p:nvGrpSpPr>
      <p:grpSpPr>
        <a:xfrm>
          <a:off x="0" y="0"/>
          <a:ext cx="0" cy="0"/>
          <a:chOff x="0" y="0"/>
          <a:chExt cx="0" cy="0"/>
        </a:xfrm>
      </p:grpSpPr>
      <p:sp>
        <p:nvSpPr>
          <p:cNvPr id="14" name="TextBox 6">
            <a:extLst>
              <a:ext uri="{FF2B5EF4-FFF2-40B4-BE49-F238E27FC236}">
                <a16:creationId xmlns:a16="http://schemas.microsoft.com/office/drawing/2014/main" id="{56369536-6529-0733-09D0-5F3AF21818AC}"/>
              </a:ext>
            </a:extLst>
          </p:cNvPr>
          <p:cNvSpPr txBox="1"/>
          <p:nvPr/>
        </p:nvSpPr>
        <p:spPr>
          <a:xfrm>
            <a:off x="2739623" y="1384464"/>
            <a:ext cx="6708047" cy="704808"/>
          </a:xfrm>
          <a:prstGeom prst="rect">
            <a:avLst/>
          </a:prstGeom>
        </p:spPr>
        <p:txBody>
          <a:bodyPr wrap="square" lIns="0" tIns="0" rIns="0" bIns="0" rtlCol="0" anchor="t">
            <a:spAutoFit/>
          </a:bodyPr>
          <a:lstStyle/>
          <a:p>
            <a:pPr algn="ctr">
              <a:lnSpc>
                <a:spcPts val="6635"/>
              </a:lnSpc>
            </a:pPr>
            <a:r>
              <a:rPr lang="en-US" sz="2400" b="1" dirty="0" err="1">
                <a:solidFill>
                  <a:srgbClr val="D84041"/>
                </a:solidFill>
                <a:latin typeface="+mn-lt"/>
                <a:ea typeface="Lookpeach Font TH Bold"/>
                <a:cs typeface="Arial" panose="020B0604020202020204" pitchFamily="34" charset="0"/>
                <a:sym typeface="Lookpeach Font TH Bold"/>
              </a:rPr>
              <a:t>Giải</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nghĩa</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một</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số</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từ</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khó</a:t>
            </a:r>
            <a:endParaRPr lang="en-US" sz="2400" b="1" dirty="0">
              <a:solidFill>
                <a:srgbClr val="D84041"/>
              </a:solidFill>
              <a:latin typeface="+mn-lt"/>
              <a:ea typeface="Lookpeach Font TH Bold"/>
              <a:cs typeface="Arial" panose="020B0604020202020204" pitchFamily="34" charset="0"/>
              <a:sym typeface="Lookpeach Font TH Bold"/>
            </a:endParaRPr>
          </a:p>
        </p:txBody>
      </p:sp>
      <p:grpSp>
        <p:nvGrpSpPr>
          <p:cNvPr id="15" name="Group 14">
            <a:extLst>
              <a:ext uri="{FF2B5EF4-FFF2-40B4-BE49-F238E27FC236}">
                <a16:creationId xmlns:a16="http://schemas.microsoft.com/office/drawing/2014/main" id="{F244FC97-8409-774F-93C5-7A8DD15A38A6}"/>
              </a:ext>
            </a:extLst>
          </p:cNvPr>
          <p:cNvGrpSpPr/>
          <p:nvPr/>
        </p:nvGrpSpPr>
        <p:grpSpPr>
          <a:xfrm>
            <a:off x="987772" y="2322349"/>
            <a:ext cx="2483622" cy="2054299"/>
            <a:chOff x="929716" y="1727438"/>
            <a:chExt cx="2483622" cy="2054299"/>
          </a:xfrm>
        </p:grpSpPr>
        <p:sp>
          <p:nvSpPr>
            <p:cNvPr id="16" name="Freeform 7">
              <a:extLst>
                <a:ext uri="{FF2B5EF4-FFF2-40B4-BE49-F238E27FC236}">
                  <a16:creationId xmlns:a16="http://schemas.microsoft.com/office/drawing/2014/main" id="{C0573512-C4CB-59FE-0F6C-7BB56B9BB71A}"/>
                </a:ext>
              </a:extLst>
            </p:cNvPr>
            <p:cNvSpPr/>
            <p:nvPr/>
          </p:nvSpPr>
          <p:spPr>
            <a:xfrm rot="10800000">
              <a:off x="929716" y="1727438"/>
              <a:ext cx="2483622" cy="2054299"/>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400">
                <a:solidFill>
                  <a:schemeClr val="tx1"/>
                </a:solidFill>
                <a:latin typeface="+mn-lt"/>
              </a:endParaRPr>
            </a:p>
          </p:txBody>
        </p:sp>
        <p:sp>
          <p:nvSpPr>
            <p:cNvPr id="17" name="TextBox 8">
              <a:extLst>
                <a:ext uri="{FF2B5EF4-FFF2-40B4-BE49-F238E27FC236}">
                  <a16:creationId xmlns:a16="http://schemas.microsoft.com/office/drawing/2014/main" id="{3558172C-A1EB-DDAC-E32E-CB6C5D479497}"/>
                </a:ext>
              </a:extLst>
            </p:cNvPr>
            <p:cNvSpPr txBox="1"/>
            <p:nvPr/>
          </p:nvSpPr>
          <p:spPr>
            <a:xfrm>
              <a:off x="1040016" y="1957829"/>
              <a:ext cx="2263023" cy="1593513"/>
            </a:xfrm>
            <a:prstGeom prst="rect">
              <a:avLst/>
            </a:prstGeom>
          </p:spPr>
          <p:txBody>
            <a:bodyPr wrap="square" lIns="0" tIns="0" rIns="0" bIns="0" rtlCol="0" anchor="t">
              <a:spAutoFit/>
            </a:bodyPr>
            <a:lstStyle/>
            <a:p>
              <a:pPr algn="ctr">
                <a:lnSpc>
                  <a:spcPct val="150000"/>
                </a:lnSpc>
              </a:pPr>
              <a:r>
                <a:rPr lang="en-US" sz="2400" b="1" i="1" dirty="0" err="1">
                  <a:solidFill>
                    <a:schemeClr val="tx1"/>
                  </a:solidFill>
                  <a:latin typeface="+mn-lt"/>
                  <a:ea typeface="Lookpeach Font TH"/>
                  <a:cs typeface="Arial" panose="020B0604020202020204" pitchFamily="34" charset="0"/>
                  <a:sym typeface="Lookpeach Font TH"/>
                </a:rPr>
                <a:t>hợp</a:t>
              </a:r>
              <a:r>
                <a:rPr lang="en-US" sz="2400" b="1" i="1" dirty="0">
                  <a:solidFill>
                    <a:schemeClr val="tx1"/>
                  </a:solidFill>
                  <a:latin typeface="+mn-lt"/>
                  <a:ea typeface="Lookpeach Font TH"/>
                  <a:cs typeface="Arial" panose="020B0604020202020204" pitchFamily="34" charset="0"/>
                  <a:sym typeface="Lookpeach Font TH"/>
                </a:rPr>
                <a:t> </a:t>
              </a:r>
              <a:r>
                <a:rPr lang="en-US" sz="2400" b="1" i="1" dirty="0" err="1">
                  <a:solidFill>
                    <a:schemeClr val="tx1"/>
                  </a:solidFill>
                  <a:latin typeface="+mn-lt"/>
                  <a:ea typeface="Lookpeach Font TH"/>
                  <a:cs typeface="Arial" panose="020B0604020202020204" pitchFamily="34" charset="0"/>
                  <a:sym typeface="Lookpeach Font TH"/>
                </a:rPr>
                <a:t>tác</a:t>
              </a:r>
              <a:r>
                <a:rPr lang="en-US" sz="2400" b="1" dirty="0">
                  <a:solidFill>
                    <a:schemeClr val="tx1"/>
                  </a:solidFill>
                  <a:latin typeface="+mn-lt"/>
                  <a:ea typeface="Lookpeach Font TH"/>
                  <a:cs typeface="Arial" panose="020B0604020202020204" pitchFamily="34" charset="0"/>
                  <a:sym typeface="Lookpeach Font TH"/>
                </a:rPr>
                <a:t>: </a:t>
              </a:r>
            </a:p>
            <a:p>
              <a:pPr algn="ctr">
                <a:lnSpc>
                  <a:spcPct val="150000"/>
                </a:lnSpc>
              </a:pPr>
              <a:r>
                <a:rPr lang="en-US" sz="2400" dirty="0" err="1">
                  <a:solidFill>
                    <a:schemeClr val="tx1"/>
                  </a:solidFill>
                  <a:latin typeface="+mn-lt"/>
                  <a:ea typeface="Lookpeach Font TH"/>
                  <a:cs typeface="Arial" panose="020B0604020202020204" pitchFamily="34" charset="0"/>
                  <a:sym typeface="Lookpeach Font TH"/>
                </a:rPr>
                <a:t>Hợp</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tác</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xã</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nói</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tắt</a:t>
              </a:r>
              <a:r>
                <a:rPr lang="en-US" sz="2400" dirty="0">
                  <a:solidFill>
                    <a:schemeClr val="tx1"/>
                  </a:solidFill>
                  <a:latin typeface="+mn-lt"/>
                  <a:ea typeface="Lookpeach Font TH"/>
                  <a:cs typeface="Arial" panose="020B0604020202020204" pitchFamily="34" charset="0"/>
                  <a:sym typeface="Lookpeach Font TH"/>
                </a:rPr>
                <a:t>).</a:t>
              </a:r>
            </a:p>
          </p:txBody>
        </p:sp>
      </p:grpSp>
      <p:grpSp>
        <p:nvGrpSpPr>
          <p:cNvPr id="18" name="Group 17">
            <a:extLst>
              <a:ext uri="{FF2B5EF4-FFF2-40B4-BE49-F238E27FC236}">
                <a16:creationId xmlns:a16="http://schemas.microsoft.com/office/drawing/2014/main" id="{312A10E2-29E6-A481-33F7-646B3BF9D716}"/>
              </a:ext>
            </a:extLst>
          </p:cNvPr>
          <p:cNvGrpSpPr/>
          <p:nvPr/>
        </p:nvGrpSpPr>
        <p:grpSpPr>
          <a:xfrm>
            <a:off x="4208274" y="2322350"/>
            <a:ext cx="3736341" cy="2054297"/>
            <a:chOff x="4236285" y="1727439"/>
            <a:chExt cx="3736341" cy="2054297"/>
          </a:xfrm>
        </p:grpSpPr>
        <p:sp>
          <p:nvSpPr>
            <p:cNvPr id="19" name="Freeform 9">
              <a:extLst>
                <a:ext uri="{FF2B5EF4-FFF2-40B4-BE49-F238E27FC236}">
                  <a16:creationId xmlns:a16="http://schemas.microsoft.com/office/drawing/2014/main" id="{BDB51B64-FD11-BE3E-1319-DA1158F8B3A8}"/>
                </a:ext>
              </a:extLst>
            </p:cNvPr>
            <p:cNvSpPr/>
            <p:nvPr/>
          </p:nvSpPr>
          <p:spPr>
            <a:xfrm rot="-10800000">
              <a:off x="4236285" y="1727439"/>
              <a:ext cx="3717535" cy="2054297"/>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sz="2400">
                <a:solidFill>
                  <a:schemeClr val="tx1"/>
                </a:solidFill>
                <a:latin typeface="+mn-lt"/>
              </a:endParaRPr>
            </a:p>
          </p:txBody>
        </p:sp>
        <p:sp>
          <p:nvSpPr>
            <p:cNvPr id="20" name="TextBox 10">
              <a:extLst>
                <a:ext uri="{FF2B5EF4-FFF2-40B4-BE49-F238E27FC236}">
                  <a16:creationId xmlns:a16="http://schemas.microsoft.com/office/drawing/2014/main" id="{FE999087-C92D-BF42-322B-6C403C7B10DD}"/>
                </a:ext>
              </a:extLst>
            </p:cNvPr>
            <p:cNvSpPr txBox="1"/>
            <p:nvPr/>
          </p:nvSpPr>
          <p:spPr>
            <a:xfrm>
              <a:off x="4236286" y="1841292"/>
              <a:ext cx="3736340" cy="1593513"/>
            </a:xfrm>
            <a:prstGeom prst="rect">
              <a:avLst/>
            </a:prstGeom>
          </p:spPr>
          <p:txBody>
            <a:bodyPr wrap="square" lIns="0" tIns="0" rIns="0" bIns="0" rtlCol="0" anchor="t">
              <a:spAutoFit/>
            </a:bodyPr>
            <a:lstStyle/>
            <a:p>
              <a:pPr algn="ctr">
                <a:lnSpc>
                  <a:spcPct val="150000"/>
                </a:lnSpc>
              </a:pPr>
              <a:r>
                <a:rPr lang="en-US" sz="2400" b="1" i="1" dirty="0" err="1">
                  <a:solidFill>
                    <a:schemeClr val="tx1"/>
                  </a:solidFill>
                  <a:latin typeface="+mn-lt"/>
                  <a:ea typeface="Lookpeach Font TH"/>
                  <a:cs typeface="Arial" panose="020B0604020202020204" pitchFamily="34" charset="0"/>
                  <a:sym typeface="Lookpeach Font TH"/>
                </a:rPr>
                <a:t>vàng</a:t>
              </a:r>
              <a:r>
                <a:rPr lang="en-US" sz="2400" b="1" i="1" dirty="0">
                  <a:solidFill>
                    <a:schemeClr val="tx1"/>
                  </a:solidFill>
                  <a:latin typeface="+mn-lt"/>
                  <a:ea typeface="Lookpeach Font TH"/>
                  <a:cs typeface="Arial" panose="020B0604020202020204" pitchFamily="34" charset="0"/>
                  <a:sym typeface="Lookpeach Font TH"/>
                </a:rPr>
                <a:t> </a:t>
              </a:r>
              <a:r>
                <a:rPr lang="en-US" sz="2400" b="1" i="1" dirty="0" err="1">
                  <a:solidFill>
                    <a:schemeClr val="tx1"/>
                  </a:solidFill>
                  <a:latin typeface="+mn-lt"/>
                  <a:ea typeface="Lookpeach Font TH"/>
                  <a:cs typeface="Arial" panose="020B0604020202020204" pitchFamily="34" charset="0"/>
                  <a:sym typeface="Lookpeach Font TH"/>
                </a:rPr>
                <a:t>hươm</a:t>
              </a:r>
              <a:r>
                <a:rPr lang="en-US" sz="2400" b="1" dirty="0">
                  <a:solidFill>
                    <a:schemeClr val="tx1"/>
                  </a:solidFill>
                  <a:latin typeface="+mn-lt"/>
                  <a:ea typeface="Lookpeach Font TH"/>
                  <a:cs typeface="Arial" panose="020B0604020202020204" pitchFamily="34" charset="0"/>
                  <a:sym typeface="Lookpeach Font TH"/>
                </a:rPr>
                <a:t>:</a:t>
              </a:r>
              <a:endParaRPr lang="en-US" sz="2400" b="1" i="1" dirty="0">
                <a:solidFill>
                  <a:schemeClr val="tx1"/>
                </a:solidFill>
                <a:latin typeface="+mn-lt"/>
                <a:ea typeface="Lookpeach Font TH"/>
                <a:cs typeface="Arial" panose="020B0604020202020204" pitchFamily="34" charset="0"/>
                <a:sym typeface="Lookpeach Font TH"/>
              </a:endParaRPr>
            </a:p>
            <a:p>
              <a:pPr algn="ctr">
                <a:lnSpc>
                  <a:spcPct val="150000"/>
                </a:lnSpc>
              </a:pPr>
              <a:r>
                <a:rPr lang="en-US" sz="2400" dirty="0" err="1">
                  <a:solidFill>
                    <a:schemeClr val="tx1"/>
                  </a:solidFill>
                  <a:latin typeface="+mn-lt"/>
                  <a:ea typeface="Lookpeach Font TH"/>
                  <a:cs typeface="Arial" panose="020B0604020202020204" pitchFamily="34" charset="0"/>
                  <a:sym typeface="Lookpeach Font TH"/>
                </a:rPr>
                <a:t>Có</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màu</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vàng</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tươi</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và</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đẹp</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nhìn</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đẹp</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mắt</a:t>
              </a:r>
              <a:r>
                <a:rPr lang="en-US" sz="2400" dirty="0">
                  <a:solidFill>
                    <a:schemeClr val="tx1"/>
                  </a:solidFill>
                  <a:latin typeface="+mn-lt"/>
                  <a:ea typeface="Lookpeach Font TH"/>
                  <a:cs typeface="Arial" panose="020B0604020202020204" pitchFamily="34" charset="0"/>
                  <a:sym typeface="Lookpeach Font TH"/>
                </a:rPr>
                <a:t>. </a:t>
              </a:r>
            </a:p>
          </p:txBody>
        </p:sp>
      </p:grpSp>
      <p:grpSp>
        <p:nvGrpSpPr>
          <p:cNvPr id="21" name="Group 20">
            <a:extLst>
              <a:ext uri="{FF2B5EF4-FFF2-40B4-BE49-F238E27FC236}">
                <a16:creationId xmlns:a16="http://schemas.microsoft.com/office/drawing/2014/main" id="{13021AA7-274F-28F4-08B9-866C75126B01}"/>
              </a:ext>
            </a:extLst>
          </p:cNvPr>
          <p:cNvGrpSpPr/>
          <p:nvPr/>
        </p:nvGrpSpPr>
        <p:grpSpPr>
          <a:xfrm>
            <a:off x="8662689" y="2322350"/>
            <a:ext cx="2483622" cy="2054297"/>
            <a:chOff x="8640148" y="1727438"/>
            <a:chExt cx="2483622" cy="2054297"/>
          </a:xfrm>
        </p:grpSpPr>
        <p:sp>
          <p:nvSpPr>
            <p:cNvPr id="22" name="Freeform 9">
              <a:extLst>
                <a:ext uri="{FF2B5EF4-FFF2-40B4-BE49-F238E27FC236}">
                  <a16:creationId xmlns:a16="http://schemas.microsoft.com/office/drawing/2014/main" id="{6A54138A-C309-143B-045A-0AD3BCB39D55}"/>
                </a:ext>
              </a:extLst>
            </p:cNvPr>
            <p:cNvSpPr/>
            <p:nvPr/>
          </p:nvSpPr>
          <p:spPr>
            <a:xfrm rot="10800000">
              <a:off x="8640148" y="1727438"/>
              <a:ext cx="2483622" cy="2054297"/>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400">
                <a:solidFill>
                  <a:schemeClr val="tx1"/>
                </a:solidFill>
                <a:latin typeface="+mn-lt"/>
              </a:endParaRPr>
            </a:p>
          </p:txBody>
        </p:sp>
        <p:sp>
          <p:nvSpPr>
            <p:cNvPr id="23" name="TextBox 8">
              <a:extLst>
                <a:ext uri="{FF2B5EF4-FFF2-40B4-BE49-F238E27FC236}">
                  <a16:creationId xmlns:a16="http://schemas.microsoft.com/office/drawing/2014/main" id="{32BE923B-805F-AE0E-56F3-F6E440FD7FA8}"/>
                </a:ext>
              </a:extLst>
            </p:cNvPr>
            <p:cNvSpPr txBox="1"/>
            <p:nvPr/>
          </p:nvSpPr>
          <p:spPr>
            <a:xfrm>
              <a:off x="8928447" y="1841292"/>
              <a:ext cx="1907024" cy="1593513"/>
            </a:xfrm>
            <a:prstGeom prst="rect">
              <a:avLst/>
            </a:prstGeom>
          </p:spPr>
          <p:txBody>
            <a:bodyPr wrap="square" lIns="0" tIns="0" rIns="0" bIns="0" rtlCol="0" anchor="t">
              <a:spAutoFit/>
            </a:bodyPr>
            <a:lstStyle/>
            <a:p>
              <a:pPr algn="ctr">
                <a:lnSpc>
                  <a:spcPct val="150000"/>
                </a:lnSpc>
              </a:pPr>
              <a:r>
                <a:rPr lang="en-US" sz="2400" b="1" i="1" dirty="0" err="1">
                  <a:solidFill>
                    <a:schemeClr val="tx1"/>
                  </a:solidFill>
                  <a:latin typeface="+mn-lt"/>
                  <a:ea typeface="Lookpeach Font TH"/>
                  <a:cs typeface="Arial" panose="020B0604020202020204" pitchFamily="34" charset="0"/>
                  <a:sym typeface="Lookpeach Font TH"/>
                </a:rPr>
                <a:t>xe</a:t>
              </a:r>
              <a:r>
                <a:rPr lang="en-US" sz="2400" b="1" i="1" dirty="0">
                  <a:solidFill>
                    <a:schemeClr val="tx1"/>
                  </a:solidFill>
                  <a:latin typeface="+mn-lt"/>
                  <a:ea typeface="Lookpeach Font TH"/>
                  <a:cs typeface="Arial" panose="020B0604020202020204" pitchFamily="34" charset="0"/>
                  <a:sym typeface="Lookpeach Font TH"/>
                </a:rPr>
                <a:t> </a:t>
              </a:r>
              <a:r>
                <a:rPr lang="en-US" sz="2400" b="1" i="1" dirty="0" err="1">
                  <a:solidFill>
                    <a:schemeClr val="tx1"/>
                  </a:solidFill>
                  <a:latin typeface="+mn-lt"/>
                  <a:ea typeface="Lookpeach Font TH"/>
                  <a:cs typeface="Arial" panose="020B0604020202020204" pitchFamily="34" charset="0"/>
                  <a:sym typeface="Lookpeach Font TH"/>
                </a:rPr>
                <a:t>lúa</a:t>
              </a:r>
              <a:r>
                <a:rPr lang="en-US" sz="2400" b="1" dirty="0">
                  <a:solidFill>
                    <a:schemeClr val="tx1"/>
                  </a:solidFill>
                  <a:latin typeface="+mn-lt"/>
                  <a:ea typeface="Lookpeach Font TH"/>
                  <a:cs typeface="Arial" panose="020B0604020202020204" pitchFamily="34" charset="0"/>
                  <a:sym typeface="Lookpeach Font TH"/>
                </a:rPr>
                <a:t>:</a:t>
              </a:r>
            </a:p>
            <a:p>
              <a:pPr algn="ctr">
                <a:lnSpc>
                  <a:spcPct val="150000"/>
                </a:lnSpc>
              </a:pPr>
              <a:r>
                <a:rPr lang="en-US" sz="2400" dirty="0" err="1">
                  <a:solidFill>
                    <a:schemeClr val="tx1"/>
                  </a:solidFill>
                  <a:latin typeface="+mn-lt"/>
                  <a:ea typeface="Lookpeach Font TH"/>
                  <a:cs typeface="Arial" panose="020B0604020202020204" pitchFamily="34" charset="0"/>
                  <a:sym typeface="Lookpeach Font TH"/>
                </a:rPr>
                <a:t>Chở</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lúa</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bằng</a:t>
              </a:r>
              <a:r>
                <a:rPr lang="en-US" sz="2400" dirty="0">
                  <a:solidFill>
                    <a:schemeClr val="tx1"/>
                  </a:solidFill>
                  <a:latin typeface="+mn-lt"/>
                  <a:ea typeface="Lookpeach Font TH"/>
                  <a:cs typeface="Arial" panose="020B0604020202020204" pitchFamily="34" charset="0"/>
                  <a:sym typeface="Lookpeach Font TH"/>
                </a:rPr>
                <a:t> </a:t>
              </a:r>
              <a:r>
                <a:rPr lang="en-US" sz="2400" dirty="0" err="1">
                  <a:solidFill>
                    <a:schemeClr val="tx1"/>
                  </a:solidFill>
                  <a:latin typeface="+mn-lt"/>
                  <a:ea typeface="Lookpeach Font TH"/>
                  <a:cs typeface="Arial" panose="020B0604020202020204" pitchFamily="34" charset="0"/>
                  <a:sym typeface="Lookpeach Font TH"/>
                </a:rPr>
                <a:t>xe</a:t>
              </a:r>
              <a:r>
                <a:rPr lang="en-US" sz="2400" dirty="0">
                  <a:solidFill>
                    <a:schemeClr val="tx1"/>
                  </a:solidFill>
                  <a:latin typeface="+mn-lt"/>
                  <a:ea typeface="Lookpeach Font TH"/>
                  <a:cs typeface="Arial" panose="020B0604020202020204" pitchFamily="34" charset="0"/>
                  <a:sym typeface="Lookpeach Font TH"/>
                </a:rPr>
                <a:t>.</a:t>
              </a:r>
            </a:p>
          </p:txBody>
        </p:sp>
      </p:grpSp>
      <p:pic>
        <p:nvPicPr>
          <p:cNvPr id="24" name="Picture 23">
            <a:extLst>
              <a:ext uri="{FF2B5EF4-FFF2-40B4-BE49-F238E27FC236}">
                <a16:creationId xmlns:a16="http://schemas.microsoft.com/office/drawing/2014/main" id="{C323A9A0-D79A-A5AC-8B9A-10C7A5D5BE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716" y="4591784"/>
            <a:ext cx="3353731" cy="2012239"/>
          </a:xfrm>
          <a:prstGeom prst="rect">
            <a:avLst/>
          </a:prstGeom>
          <a:ln>
            <a:noFill/>
          </a:ln>
          <a:effectLst>
            <a:outerShdw blurRad="190500" algn="tl" rotWithShape="0">
              <a:srgbClr val="000000">
                <a:alpha val="70000"/>
              </a:srgbClr>
            </a:outerShdw>
          </a:effectLst>
        </p:spPr>
      </p:pic>
      <p:pic>
        <p:nvPicPr>
          <p:cNvPr id="25" name="Picture 24">
            <a:extLst>
              <a:ext uri="{FF2B5EF4-FFF2-40B4-BE49-F238E27FC236}">
                <a16:creationId xmlns:a16="http://schemas.microsoft.com/office/drawing/2014/main" id="{6DA6D008-B5F4-B374-CD20-17B9E624B4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77408" y="4596352"/>
            <a:ext cx="3232476" cy="2007671"/>
          </a:xfrm>
          <a:prstGeom prst="rect">
            <a:avLst/>
          </a:prstGeom>
          <a:ln>
            <a:noFill/>
          </a:ln>
          <a:effectLst>
            <a:outerShdw blurRad="190500" algn="tl" rotWithShape="0">
              <a:srgbClr val="000000">
                <a:alpha val="70000"/>
              </a:srgbClr>
            </a:outerShdw>
          </a:effectLst>
        </p:spPr>
      </p:pic>
      <p:pic>
        <p:nvPicPr>
          <p:cNvPr id="26" name="Picture 25">
            <a:extLst>
              <a:ext uri="{FF2B5EF4-FFF2-40B4-BE49-F238E27FC236}">
                <a16:creationId xmlns:a16="http://schemas.microsoft.com/office/drawing/2014/main" id="{6BEF1D45-DA4B-467A-370E-331E1E5B80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4496" y="4596352"/>
            <a:ext cx="3200008" cy="200767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4676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0F0C8A-5FC1-54D0-0AF0-1A31407A7DB6}"/>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4EA3478A-B8DC-AF2D-C846-4B8BF290110E}"/>
              </a:ext>
            </a:extLst>
          </p:cNvPr>
          <p:cNvSpPr txBox="1"/>
          <p:nvPr/>
        </p:nvSpPr>
        <p:spPr>
          <a:xfrm>
            <a:off x="3368733" y="1481714"/>
            <a:ext cx="5454531" cy="712439"/>
          </a:xfrm>
          <a:prstGeom prst="rect">
            <a:avLst/>
          </a:prstGeom>
        </p:spPr>
        <p:txBody>
          <a:bodyPr lIns="0" tIns="0" rIns="0" bIns="0" rtlCol="0" anchor="t">
            <a:spAutoFit/>
          </a:bodyPr>
          <a:lstStyle/>
          <a:p>
            <a:pPr algn="ctr">
              <a:lnSpc>
                <a:spcPts val="6635"/>
              </a:lnSpc>
            </a:pPr>
            <a:r>
              <a:rPr lang="en-US" sz="2800" b="1" dirty="0">
                <a:solidFill>
                  <a:srgbClr val="D84041"/>
                </a:solidFill>
                <a:latin typeface="+mn-lt"/>
                <a:ea typeface="Lookpeach Font TH Bold"/>
                <a:cs typeface="Arial" panose="020B0604020202020204" pitchFamily="34" charset="0"/>
                <a:sym typeface="Lookpeach Font TH Bold"/>
              </a:rPr>
              <a:t>CÂU HỎI</a:t>
            </a:r>
          </a:p>
        </p:txBody>
      </p:sp>
      <p:sp>
        <p:nvSpPr>
          <p:cNvPr id="8" name="TextBox 8">
            <a:extLst>
              <a:ext uri="{FF2B5EF4-FFF2-40B4-BE49-F238E27FC236}">
                <a16:creationId xmlns:a16="http://schemas.microsoft.com/office/drawing/2014/main" id="{24F42B67-4322-4F78-034B-2DB5F72B6B68}"/>
              </a:ext>
            </a:extLst>
          </p:cNvPr>
          <p:cNvSpPr txBox="1"/>
          <p:nvPr/>
        </p:nvSpPr>
        <p:spPr>
          <a:xfrm>
            <a:off x="1232405" y="2314385"/>
            <a:ext cx="9727185" cy="3799502"/>
          </a:xfrm>
          <a:prstGeom prst="rect">
            <a:avLst/>
          </a:prstGeom>
        </p:spPr>
        <p:txBody>
          <a:bodyPr wrap="square" lIns="0" tIns="0" rIns="0" bIns="0" rtlCol="0" anchor="t">
            <a:spAutoFit/>
          </a:bodyPr>
          <a:lstStyle/>
          <a:p>
            <a:pPr algn="just">
              <a:lnSpc>
                <a:spcPct val="150000"/>
              </a:lnSpc>
            </a:pPr>
            <a:r>
              <a:rPr lang="vi-VN" sz="2400" b="1" dirty="0">
                <a:solidFill>
                  <a:schemeClr val="tx1"/>
                </a:solidFill>
                <a:latin typeface="+mn-lt"/>
                <a:ea typeface="Lookpeach Font TH"/>
                <a:cs typeface="Arial" panose="020B0604020202020204" pitchFamily="34" charset="0"/>
                <a:sym typeface="Lookpeach Font TH"/>
              </a:rPr>
              <a:t>Câu 1: </a:t>
            </a:r>
            <a:r>
              <a:rPr lang="vi-VN" sz="2400" dirty="0">
                <a:solidFill>
                  <a:schemeClr val="tx1"/>
                </a:solidFill>
                <a:latin typeface="+mn-lt"/>
                <a:ea typeface="Lookpeach Font TH"/>
                <a:cs typeface="Arial" panose="020B0604020202020204" pitchFamily="34" charset="0"/>
                <a:sym typeface="Lookpeach Font TH"/>
              </a:rPr>
              <a:t>Bài thơ là lời của ai? Hai khổ thơ đầu cho em biết điều gì? </a:t>
            </a:r>
          </a:p>
          <a:p>
            <a:pPr algn="just">
              <a:lnSpc>
                <a:spcPct val="150000"/>
              </a:lnSpc>
            </a:pPr>
            <a:r>
              <a:rPr lang="vi-VN" sz="2400" b="1" dirty="0">
                <a:solidFill>
                  <a:schemeClr val="tx1"/>
                </a:solidFill>
                <a:latin typeface="+mn-lt"/>
                <a:ea typeface="Lookpeach Font TH"/>
                <a:cs typeface="Arial" panose="020B0604020202020204" pitchFamily="34" charset="0"/>
                <a:sym typeface="Lookpeach Font TH"/>
              </a:rPr>
              <a:t>Câu 2: </a:t>
            </a:r>
            <a:r>
              <a:rPr lang="vi-VN" sz="2400" dirty="0">
                <a:solidFill>
                  <a:schemeClr val="tx1"/>
                </a:solidFill>
                <a:latin typeface="+mn-lt"/>
                <a:ea typeface="Lookpeach Font TH"/>
                <a:cs typeface="Arial" panose="020B0604020202020204" pitchFamily="34" charset="0"/>
                <a:sym typeface="Lookpeach Font TH"/>
              </a:rPr>
              <a:t>Những công việc nào đang chờ đợi các bạn học sinh trong mùa hè?</a:t>
            </a:r>
          </a:p>
          <a:p>
            <a:pPr algn="just">
              <a:lnSpc>
                <a:spcPct val="150000"/>
              </a:lnSpc>
            </a:pPr>
            <a:r>
              <a:rPr lang="vi-VN" sz="2400" b="1" dirty="0">
                <a:solidFill>
                  <a:schemeClr val="tx1"/>
                </a:solidFill>
                <a:latin typeface="+mn-lt"/>
                <a:ea typeface="Lookpeach Font TH"/>
                <a:cs typeface="Arial" panose="020B0604020202020204" pitchFamily="34" charset="0"/>
                <a:sym typeface="Lookpeach Font TH"/>
              </a:rPr>
              <a:t>Câu 3: </a:t>
            </a:r>
            <a:r>
              <a:rPr lang="vi-VN" sz="2400" dirty="0">
                <a:solidFill>
                  <a:schemeClr val="tx1"/>
                </a:solidFill>
                <a:latin typeface="+mn-lt"/>
                <a:ea typeface="Lookpeach Font TH"/>
                <a:cs typeface="Arial" panose="020B0604020202020204" pitchFamily="34" charset="0"/>
                <a:sym typeface="Lookpeach Font TH"/>
              </a:rPr>
              <a:t>Tìm những từ ngữ, hình ảnh thể hiện vẻ đẹp của các bạn nhỏ trong lao động. </a:t>
            </a:r>
          </a:p>
          <a:p>
            <a:pPr algn="just">
              <a:lnSpc>
                <a:spcPct val="150000"/>
              </a:lnSpc>
            </a:pPr>
            <a:r>
              <a:rPr lang="vi-VN" sz="2400" b="1" dirty="0">
                <a:solidFill>
                  <a:schemeClr val="tx1"/>
                </a:solidFill>
                <a:latin typeface="+mn-lt"/>
                <a:ea typeface="Lookpeach Font TH"/>
                <a:cs typeface="Arial" panose="020B0604020202020204" pitchFamily="34" charset="0"/>
                <a:sym typeface="Lookpeach Font TH"/>
              </a:rPr>
              <a:t>Câu 4: </a:t>
            </a:r>
            <a:r>
              <a:rPr lang="vi-VN" sz="2400" dirty="0">
                <a:solidFill>
                  <a:schemeClr val="tx1"/>
                </a:solidFill>
                <a:latin typeface="+mn-lt"/>
                <a:ea typeface="Lookpeach Font TH"/>
                <a:cs typeface="Arial" panose="020B0604020202020204" pitchFamily="34" charset="0"/>
                <a:sym typeface="Lookpeach Font TH"/>
              </a:rPr>
              <a:t>Những chi tiết nào cho thấy các bạn nhỏ rất thích thú với kì nghỉ hè nhưng cũng háo hức mong chờ năm học mới? </a:t>
            </a:r>
            <a:endParaRPr lang="en-US" sz="2400" dirty="0">
              <a:solidFill>
                <a:schemeClr val="tx1"/>
              </a:solidFill>
              <a:latin typeface="+mn-lt"/>
              <a:ea typeface="Lookpeach Font TH"/>
              <a:cs typeface="Arial" panose="020B0604020202020204" pitchFamily="34" charset="0"/>
              <a:sym typeface="Lookpeach Font TH"/>
            </a:endParaRPr>
          </a:p>
        </p:txBody>
      </p:sp>
    </p:spTree>
    <p:extLst>
      <p:ext uri="{BB962C8B-B14F-4D97-AF65-F5344CB8AC3E}">
        <p14:creationId xmlns:p14="http://schemas.microsoft.com/office/powerpoint/2010/main" val="300510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B54FB8-2AF1-4E8D-773F-643E389610D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9094FCA-F5A8-D246-02A5-820A51B0AF57}"/>
              </a:ext>
            </a:extLst>
          </p:cNvPr>
          <p:cNvSpPr txBox="1"/>
          <p:nvPr/>
        </p:nvSpPr>
        <p:spPr>
          <a:xfrm>
            <a:off x="3101541" y="899935"/>
            <a:ext cx="6078378" cy="701346"/>
          </a:xfrm>
          <a:prstGeom prst="rect">
            <a:avLst/>
          </a:prstGeom>
        </p:spPr>
        <p:txBody>
          <a:bodyPr lIns="0" tIns="0" rIns="0" bIns="0" rtlCol="0" anchor="t">
            <a:spAutoFit/>
          </a:bodyPr>
          <a:lstStyle/>
          <a:p>
            <a:pPr algn="ctr">
              <a:lnSpc>
                <a:spcPts val="6635"/>
              </a:lnSpc>
            </a:pPr>
            <a:r>
              <a:rPr lang="en-US" sz="2400" b="1" dirty="0">
                <a:solidFill>
                  <a:srgbClr val="D84041"/>
                </a:solidFill>
                <a:latin typeface="+mn-lt"/>
                <a:ea typeface="Lookpeach Font TH Bold"/>
                <a:cs typeface="Arial" panose="020B0604020202020204" pitchFamily="34" charset="0"/>
                <a:sym typeface="Lookpeach Font TH Bold"/>
              </a:rPr>
              <a:t>ĐÁP ÁN</a:t>
            </a:r>
          </a:p>
        </p:txBody>
      </p:sp>
      <p:sp>
        <p:nvSpPr>
          <p:cNvPr id="6" name="TextBox 9">
            <a:extLst>
              <a:ext uri="{FF2B5EF4-FFF2-40B4-BE49-F238E27FC236}">
                <a16:creationId xmlns:a16="http://schemas.microsoft.com/office/drawing/2014/main" id="{1D4D4EA1-E8B0-FE05-9AEA-CE458101DD09}"/>
              </a:ext>
            </a:extLst>
          </p:cNvPr>
          <p:cNvSpPr txBox="1"/>
          <p:nvPr/>
        </p:nvSpPr>
        <p:spPr>
          <a:xfrm>
            <a:off x="1896533" y="3053511"/>
            <a:ext cx="5350934" cy="2137508"/>
          </a:xfrm>
          <a:prstGeom prst="rect">
            <a:avLst/>
          </a:prstGeom>
        </p:spPr>
        <p:txBody>
          <a:bodyPr wrap="square" lIns="0" tIns="0" rIns="0" bIns="0" rtlCol="0" anchor="t">
            <a:spAutoFit/>
          </a:bodyPr>
          <a:lstStyle/>
          <a:p>
            <a:pPr algn="just">
              <a:lnSpc>
                <a:spcPct val="150000"/>
              </a:lnSpc>
            </a:pPr>
            <a:r>
              <a:rPr lang="en-US" sz="2400" dirty="0" err="1">
                <a:solidFill>
                  <a:srgbClr val="000000"/>
                </a:solidFill>
                <a:latin typeface="+mn-lt"/>
                <a:ea typeface="Calibri" panose="020F0502020204030204" pitchFamily="34" charset="0"/>
                <a:cs typeface="Arial" panose="020B0604020202020204" pitchFamily="34" charset="0"/>
              </a:rPr>
              <a:t>Bài</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thơ</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là</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lời</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của</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bạn</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học</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sinh</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đang</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học</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xa</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nhà</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trọ</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học</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ở</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nhà</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người</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thân</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họ</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hàng</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hoặc</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học</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ở</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một</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trường</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nội</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trú</a:t>
            </a:r>
            <a:r>
              <a:rPr lang="en-US" sz="2400" dirty="0">
                <a:solidFill>
                  <a:srgbClr val="000000"/>
                </a:solidFill>
                <a:latin typeface="+mn-lt"/>
                <a:ea typeface="Calibri" panose="020F0502020204030204" pitchFamily="34" charset="0"/>
                <a:cs typeface="Arial" panose="020B0604020202020204" pitchFamily="34" charset="0"/>
              </a:rPr>
              <a:t>,…). </a:t>
            </a:r>
            <a:endParaRPr lang="en-US" sz="2400" dirty="0">
              <a:solidFill>
                <a:srgbClr val="5EA332"/>
              </a:solidFill>
              <a:latin typeface="+mn-lt"/>
              <a:ea typeface="Lookpeach Font TH"/>
              <a:cs typeface="Arial" panose="020B0604020202020204" pitchFamily="34" charset="0"/>
              <a:sym typeface="Lookpeach Font TH"/>
            </a:endParaRPr>
          </a:p>
        </p:txBody>
      </p:sp>
      <p:sp>
        <p:nvSpPr>
          <p:cNvPr id="7" name="Right Arrow 9">
            <a:extLst>
              <a:ext uri="{FF2B5EF4-FFF2-40B4-BE49-F238E27FC236}">
                <a16:creationId xmlns:a16="http://schemas.microsoft.com/office/drawing/2014/main" id="{09F7CAE5-0D39-B6B4-BE5D-85692D6E5A28}"/>
              </a:ext>
            </a:extLst>
          </p:cNvPr>
          <p:cNvSpPr/>
          <p:nvPr/>
        </p:nvSpPr>
        <p:spPr>
          <a:xfrm>
            <a:off x="1106312" y="5749381"/>
            <a:ext cx="565002" cy="464385"/>
          </a:xfrm>
          <a:prstGeom prst="rightArrow">
            <a:avLst>
              <a:gd name="adj1" fmla="val 50000"/>
              <a:gd name="adj2" fmla="val 59724"/>
            </a:avLst>
          </a:prstGeom>
          <a:solidFill>
            <a:schemeClr val="accent6">
              <a:lumMod val="5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VN" sz="2400"/>
          </a:p>
        </p:txBody>
      </p:sp>
      <p:sp>
        <p:nvSpPr>
          <p:cNvPr id="8" name="Rounded Rectangle 10">
            <a:extLst>
              <a:ext uri="{FF2B5EF4-FFF2-40B4-BE49-F238E27FC236}">
                <a16:creationId xmlns:a16="http://schemas.microsoft.com/office/drawing/2014/main" id="{C0632DEC-EFA1-FB96-5C4F-5C14E8CA24F6}"/>
              </a:ext>
            </a:extLst>
          </p:cNvPr>
          <p:cNvSpPr/>
          <p:nvPr/>
        </p:nvSpPr>
        <p:spPr>
          <a:xfrm>
            <a:off x="1896533" y="5407771"/>
            <a:ext cx="8488395" cy="1147607"/>
          </a:xfrm>
          <a:prstGeom prst="roundRect">
            <a:avLst/>
          </a:prstGeom>
          <a:solidFill>
            <a:schemeClr val="accent6">
              <a:lumMod val="20000"/>
              <a:lumOff val="80000"/>
            </a:schemeClr>
          </a:solidFill>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just">
              <a:lnSpc>
                <a:spcPct val="150000"/>
              </a:lnSpc>
            </a:pPr>
            <a:r>
              <a:rPr lang="en-VN" sz="2400" b="1" dirty="0">
                <a:cs typeface="Arial" panose="020B0604020202020204" pitchFamily="34" charset="0"/>
              </a:rPr>
              <a:t>Rút ý đoạn 1: </a:t>
            </a:r>
            <a:r>
              <a:rPr lang="en-VN" sz="2400" dirty="0">
                <a:cs typeface="Arial" panose="020B0604020202020204" pitchFamily="34" charset="0"/>
              </a:rPr>
              <a:t>Tâm trạng của bạn nhỏ sau khi được nghỉ hè và trở về quê.</a:t>
            </a:r>
          </a:p>
        </p:txBody>
      </p:sp>
      <p:pic>
        <p:nvPicPr>
          <p:cNvPr id="9" name="Picture 15">
            <a:extLst>
              <a:ext uri="{FF2B5EF4-FFF2-40B4-BE49-F238E27FC236}">
                <a16:creationId xmlns:a16="http://schemas.microsoft.com/office/drawing/2014/main" id="{AECB5139-2BF6-0902-8618-FA6B80476F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76671" y="3053511"/>
            <a:ext cx="2318796" cy="2137508"/>
          </a:xfrm>
          <a:prstGeom prst="rect">
            <a:avLst/>
          </a:prstGeom>
        </p:spPr>
      </p:pic>
      <p:grpSp>
        <p:nvGrpSpPr>
          <p:cNvPr id="12" name="Group 11">
            <a:extLst>
              <a:ext uri="{FF2B5EF4-FFF2-40B4-BE49-F238E27FC236}">
                <a16:creationId xmlns:a16="http://schemas.microsoft.com/office/drawing/2014/main" id="{46001F78-45C9-E770-3D17-C8087736E014}"/>
              </a:ext>
            </a:extLst>
          </p:cNvPr>
          <p:cNvGrpSpPr/>
          <p:nvPr/>
        </p:nvGrpSpPr>
        <p:grpSpPr>
          <a:xfrm>
            <a:off x="1385992" y="1795455"/>
            <a:ext cx="8998936" cy="1115808"/>
            <a:chOff x="1385992" y="1389051"/>
            <a:chExt cx="8998936" cy="1115808"/>
          </a:xfrm>
        </p:grpSpPr>
        <p:sp>
          <p:nvSpPr>
            <p:cNvPr id="10" name="Rectangle: Rounded Corners 9">
              <a:extLst>
                <a:ext uri="{FF2B5EF4-FFF2-40B4-BE49-F238E27FC236}">
                  <a16:creationId xmlns:a16="http://schemas.microsoft.com/office/drawing/2014/main" id="{5F794849-472E-A017-B188-882F60CCCE33}"/>
                </a:ext>
              </a:extLst>
            </p:cNvPr>
            <p:cNvSpPr/>
            <p:nvPr/>
          </p:nvSpPr>
          <p:spPr>
            <a:xfrm>
              <a:off x="1896533" y="1389051"/>
              <a:ext cx="8488395" cy="11158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vi-VN" sz="2400" b="1" dirty="0">
                  <a:solidFill>
                    <a:schemeClr val="tx1"/>
                  </a:solidFill>
                  <a:latin typeface="+mn-lt"/>
                  <a:ea typeface="Lookpeach Font TH"/>
                  <a:cs typeface="Arial" panose="020B0604020202020204" pitchFamily="34" charset="0"/>
                  <a:sym typeface="Lookpeach Font TH"/>
                </a:rPr>
                <a:t>Câu 1: </a:t>
              </a:r>
              <a:r>
                <a:rPr lang="vi-VN" sz="2400" dirty="0">
                  <a:solidFill>
                    <a:schemeClr val="tx1"/>
                  </a:solidFill>
                  <a:latin typeface="+mn-lt"/>
                  <a:ea typeface="Lookpeach Font TH"/>
                  <a:cs typeface="Arial" panose="020B0604020202020204" pitchFamily="34" charset="0"/>
                  <a:sym typeface="Lookpeach Font TH"/>
                </a:rPr>
                <a:t>Bài thơ là lời của ai? </a:t>
              </a:r>
              <a:endParaRPr lang="en-US" sz="2400" dirty="0">
                <a:solidFill>
                  <a:schemeClr val="tx1"/>
                </a:solidFill>
                <a:latin typeface="+mn-lt"/>
                <a:ea typeface="Lookpeach Font TH"/>
                <a:cs typeface="Arial" panose="020B0604020202020204" pitchFamily="34" charset="0"/>
                <a:sym typeface="Lookpeach Font TH"/>
              </a:endParaRPr>
            </a:p>
            <a:p>
              <a:pPr algn="ctr">
                <a:lnSpc>
                  <a:spcPct val="150000"/>
                </a:lnSpc>
              </a:pPr>
              <a:r>
                <a:rPr lang="vi-VN" sz="2400" dirty="0">
                  <a:solidFill>
                    <a:schemeClr val="tx1"/>
                  </a:solidFill>
                  <a:latin typeface="+mn-lt"/>
                  <a:ea typeface="Lookpeach Font TH"/>
                  <a:cs typeface="Arial" panose="020B0604020202020204" pitchFamily="34" charset="0"/>
                  <a:sym typeface="Lookpeach Font TH"/>
                </a:rPr>
                <a:t>Hai khổ thơ đầu cho em biết điều gì? </a:t>
              </a:r>
            </a:p>
          </p:txBody>
        </p:sp>
        <p:sp>
          <p:nvSpPr>
            <p:cNvPr id="11" name="Freeform 7">
              <a:extLst>
                <a:ext uri="{FF2B5EF4-FFF2-40B4-BE49-F238E27FC236}">
                  <a16:creationId xmlns:a16="http://schemas.microsoft.com/office/drawing/2014/main" id="{4295DB8E-7325-7B37-62A3-16750A3EF179}"/>
                </a:ext>
              </a:extLst>
            </p:cNvPr>
            <p:cNvSpPr/>
            <p:nvPr/>
          </p:nvSpPr>
          <p:spPr>
            <a:xfrm rot="-2227548">
              <a:off x="1385992" y="1418219"/>
              <a:ext cx="930298" cy="828811"/>
            </a:xfrm>
            <a:custGeom>
              <a:avLst/>
              <a:gdLst/>
              <a:ahLst/>
              <a:cxnLst/>
              <a:rect l="l" t="t" r="r" b="b"/>
              <a:pathLst>
                <a:path w="3070743" h="2735753">
                  <a:moveTo>
                    <a:pt x="0" y="0"/>
                  </a:moveTo>
                  <a:lnTo>
                    <a:pt x="3070743" y="0"/>
                  </a:lnTo>
                  <a:lnTo>
                    <a:pt x="3070743" y="2735753"/>
                  </a:lnTo>
                  <a:lnTo>
                    <a:pt x="0" y="27357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p>
          </p:txBody>
        </p:sp>
      </p:grpSp>
    </p:spTree>
    <p:extLst>
      <p:ext uri="{BB962C8B-B14F-4D97-AF65-F5344CB8AC3E}">
        <p14:creationId xmlns:p14="http://schemas.microsoft.com/office/powerpoint/2010/main" val="3024823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382190-B015-E79C-D110-E802F2A2454E}"/>
            </a:ext>
          </a:extLst>
        </p:cNvPr>
        <p:cNvGrpSpPr/>
        <p:nvPr/>
      </p:nvGrpSpPr>
      <p:grpSpPr>
        <a:xfrm>
          <a:off x="0" y="0"/>
          <a:ext cx="0" cy="0"/>
          <a:chOff x="0" y="0"/>
          <a:chExt cx="0" cy="0"/>
        </a:xfrm>
      </p:grpSpPr>
      <p:sp>
        <p:nvSpPr>
          <p:cNvPr id="7" name="TextBox 10">
            <a:extLst>
              <a:ext uri="{FF2B5EF4-FFF2-40B4-BE49-F238E27FC236}">
                <a16:creationId xmlns:a16="http://schemas.microsoft.com/office/drawing/2014/main" id="{AC7D6016-A333-DC4C-898F-7069C5BACEFF}"/>
              </a:ext>
            </a:extLst>
          </p:cNvPr>
          <p:cNvSpPr txBox="1"/>
          <p:nvPr/>
        </p:nvSpPr>
        <p:spPr>
          <a:xfrm>
            <a:off x="1230150" y="3006467"/>
            <a:ext cx="9724213" cy="1029513"/>
          </a:xfrm>
          <a:prstGeom prst="rect">
            <a:avLst/>
          </a:prstGeom>
        </p:spPr>
        <p:txBody>
          <a:bodyPr wrap="square" lIns="0" tIns="0" rIns="0" bIns="0" rtlCol="0" anchor="t">
            <a:spAutoFit/>
          </a:bodyPr>
          <a:lstStyle/>
          <a:p>
            <a:pPr algn="just">
              <a:lnSpc>
                <a:spcPct val="150000"/>
              </a:lnSpc>
            </a:pPr>
            <a:r>
              <a:rPr lang="en-US" sz="2400" dirty="0" err="1">
                <a:solidFill>
                  <a:schemeClr val="tx1"/>
                </a:solidFill>
                <a:latin typeface="+mn-lt"/>
                <a:ea typeface="Calibri" panose="020F0502020204030204" pitchFamily="34" charset="0"/>
                <a:cs typeface="Arial" panose="020B0604020202020204" pitchFamily="34" charset="0"/>
              </a:rPr>
              <a:t>Lúa</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vàng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hươm</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ngợp</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đồng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đang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chờ</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các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bạn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tham</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gia</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vụ</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gặt</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những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luống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rau</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khát</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vì</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nắng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cần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các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bạn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tưới</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nước</a:t>
            </a:r>
            <a:r>
              <a:rPr lang="en-US" sz="2400" dirty="0">
                <a:solidFill>
                  <a:schemeClr val="tx1"/>
                </a:solidFill>
                <a:latin typeface="+mn-lt"/>
                <a:ea typeface="Calibri" panose="020F0502020204030204" pitchFamily="34" charset="0"/>
                <a:cs typeface="Arial" panose="020B0604020202020204" pitchFamily="34" charset="0"/>
              </a:rPr>
              <a:t>. </a:t>
            </a:r>
            <a:endParaRPr lang="en-US" sz="2400" dirty="0">
              <a:solidFill>
                <a:schemeClr val="tx1"/>
              </a:solidFill>
              <a:latin typeface="+mn-lt"/>
              <a:ea typeface="Lookpeach Font TH"/>
              <a:cs typeface="Arial" panose="020B0604020202020204" pitchFamily="34" charset="0"/>
              <a:sym typeface="Lookpeach Font TH"/>
            </a:endParaRPr>
          </a:p>
        </p:txBody>
      </p:sp>
      <p:sp>
        <p:nvSpPr>
          <p:cNvPr id="8" name="Freeform 2">
            <a:extLst>
              <a:ext uri="{FF2B5EF4-FFF2-40B4-BE49-F238E27FC236}">
                <a16:creationId xmlns:a16="http://schemas.microsoft.com/office/drawing/2014/main" id="{3BD53DE7-0DFD-60F3-7C09-4DA60297AF43}"/>
              </a:ext>
            </a:extLst>
          </p:cNvPr>
          <p:cNvSpPr/>
          <p:nvPr/>
        </p:nvSpPr>
        <p:spPr>
          <a:xfrm>
            <a:off x="1610896" y="4192259"/>
            <a:ext cx="3799848" cy="2499290"/>
          </a:xfrm>
          <a:custGeom>
            <a:avLst/>
            <a:gdLst/>
            <a:ahLst/>
            <a:cxnLst/>
            <a:rect l="l" t="t" r="r" b="b"/>
            <a:pathLst>
              <a:path w="3567641" h="2368021">
                <a:moveTo>
                  <a:pt x="0" y="0"/>
                </a:moveTo>
                <a:lnTo>
                  <a:pt x="3567641" y="0"/>
                </a:lnTo>
                <a:lnTo>
                  <a:pt x="3567641" y="2368021"/>
                </a:lnTo>
                <a:lnTo>
                  <a:pt x="0" y="2368021"/>
                </a:lnTo>
                <a:lnTo>
                  <a:pt x="0" y="0"/>
                </a:lnTo>
                <a:close/>
              </a:path>
            </a:pathLst>
          </a:custGeom>
          <a:blipFill>
            <a:blip r:embed="rId3"/>
            <a:stretch>
              <a:fillRect/>
            </a:stretch>
          </a:blipFill>
        </p:spPr>
        <p:txBody>
          <a:bodyPr/>
          <a:lstStyle/>
          <a:p>
            <a:endParaRPr lang="en-US" sz="2400">
              <a:solidFill>
                <a:schemeClr val="tx1"/>
              </a:solidFill>
              <a:latin typeface="+mn-lt"/>
            </a:endParaRPr>
          </a:p>
        </p:txBody>
      </p:sp>
      <p:sp>
        <p:nvSpPr>
          <p:cNvPr id="9" name="Freeform 11">
            <a:extLst>
              <a:ext uri="{FF2B5EF4-FFF2-40B4-BE49-F238E27FC236}">
                <a16:creationId xmlns:a16="http://schemas.microsoft.com/office/drawing/2014/main" id="{EFCF55C7-180B-BE40-263B-071ECDD979C6}"/>
              </a:ext>
            </a:extLst>
          </p:cNvPr>
          <p:cNvSpPr/>
          <p:nvPr/>
        </p:nvSpPr>
        <p:spPr>
          <a:xfrm>
            <a:off x="6147184" y="4192259"/>
            <a:ext cx="4433919" cy="2499290"/>
          </a:xfrm>
          <a:custGeom>
            <a:avLst/>
            <a:gdLst/>
            <a:ahLst/>
            <a:cxnLst/>
            <a:rect l="l" t="t" r="r" b="b"/>
            <a:pathLst>
              <a:path w="2073210" h="1166181">
                <a:moveTo>
                  <a:pt x="0" y="0"/>
                </a:moveTo>
                <a:lnTo>
                  <a:pt x="2073210" y="0"/>
                </a:lnTo>
                <a:lnTo>
                  <a:pt x="2073210" y="1166181"/>
                </a:lnTo>
                <a:lnTo>
                  <a:pt x="0" y="1166181"/>
                </a:lnTo>
                <a:lnTo>
                  <a:pt x="0" y="0"/>
                </a:lnTo>
                <a:close/>
              </a:path>
            </a:pathLst>
          </a:custGeom>
          <a:blipFill>
            <a:blip r:embed="rId4"/>
            <a:stretch>
              <a:fillRect/>
            </a:stretch>
          </a:blipFill>
        </p:spPr>
        <p:txBody>
          <a:bodyPr/>
          <a:lstStyle/>
          <a:p>
            <a:endParaRPr lang="en-US" sz="2400">
              <a:solidFill>
                <a:schemeClr val="tx1"/>
              </a:solidFill>
              <a:latin typeface="+mn-lt"/>
            </a:endParaRPr>
          </a:p>
        </p:txBody>
      </p:sp>
      <p:grpSp>
        <p:nvGrpSpPr>
          <p:cNvPr id="10" name="Group 9">
            <a:extLst>
              <a:ext uri="{FF2B5EF4-FFF2-40B4-BE49-F238E27FC236}">
                <a16:creationId xmlns:a16="http://schemas.microsoft.com/office/drawing/2014/main" id="{2C91834A-AC49-2F16-2AA9-9CA5B6456E77}"/>
              </a:ext>
            </a:extLst>
          </p:cNvPr>
          <p:cNvGrpSpPr/>
          <p:nvPr/>
        </p:nvGrpSpPr>
        <p:grpSpPr>
          <a:xfrm>
            <a:off x="1385992" y="1795455"/>
            <a:ext cx="8998936" cy="1115808"/>
            <a:chOff x="1385992" y="1389051"/>
            <a:chExt cx="8998936" cy="1115808"/>
          </a:xfrm>
        </p:grpSpPr>
        <p:sp>
          <p:nvSpPr>
            <p:cNvPr id="11" name="Rectangle: Rounded Corners 10">
              <a:extLst>
                <a:ext uri="{FF2B5EF4-FFF2-40B4-BE49-F238E27FC236}">
                  <a16:creationId xmlns:a16="http://schemas.microsoft.com/office/drawing/2014/main" id="{B4DB018E-CA67-E8C0-4039-28729A073C0A}"/>
                </a:ext>
              </a:extLst>
            </p:cNvPr>
            <p:cNvSpPr/>
            <p:nvPr/>
          </p:nvSpPr>
          <p:spPr>
            <a:xfrm>
              <a:off x="1896533" y="1389051"/>
              <a:ext cx="8488395" cy="11158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400" b="1" dirty="0" err="1">
                  <a:solidFill>
                    <a:schemeClr val="tx1"/>
                  </a:solidFill>
                  <a:latin typeface="+mn-lt"/>
                  <a:ea typeface="Lookpeach Font TH"/>
                  <a:cs typeface="Arial" panose="020B0604020202020204" pitchFamily="34" charset="0"/>
                  <a:sym typeface="Lookpeach Font TH"/>
                </a:rPr>
                <a:t>Câu</a:t>
              </a:r>
              <a:r>
                <a:rPr lang="en-US" sz="2400" b="1" dirty="0">
                  <a:solidFill>
                    <a:schemeClr val="tx1"/>
                  </a:solidFill>
                  <a:latin typeface="+mn-lt"/>
                  <a:ea typeface="Lookpeach Font TH"/>
                  <a:cs typeface="Arial" panose="020B0604020202020204" pitchFamily="34" charset="0"/>
                  <a:sym typeface="Lookpeach Font TH"/>
                </a:rPr>
                <a:t> 2: </a:t>
              </a:r>
              <a:r>
                <a:rPr lang="vi-VN" sz="2400" dirty="0">
                  <a:solidFill>
                    <a:schemeClr val="tx1"/>
                  </a:solidFill>
                  <a:latin typeface="+mn-lt"/>
                  <a:ea typeface="Lookpeach Font TH"/>
                  <a:cs typeface="Arial" panose="020B0604020202020204" pitchFamily="34" charset="0"/>
                  <a:sym typeface="Lookpeach Font TH"/>
                </a:rPr>
                <a:t>Những công việc nào đang chờ đợi </a:t>
              </a:r>
              <a:endParaRPr lang="en-US" sz="2400" dirty="0">
                <a:solidFill>
                  <a:schemeClr val="tx1"/>
                </a:solidFill>
                <a:latin typeface="+mn-lt"/>
                <a:ea typeface="Lookpeach Font TH"/>
                <a:cs typeface="Arial" panose="020B0604020202020204" pitchFamily="34" charset="0"/>
                <a:sym typeface="Lookpeach Font TH"/>
              </a:endParaRPr>
            </a:p>
            <a:p>
              <a:pPr algn="ctr">
                <a:lnSpc>
                  <a:spcPct val="150000"/>
                </a:lnSpc>
              </a:pPr>
              <a:r>
                <a:rPr lang="vi-VN" sz="2400" dirty="0">
                  <a:solidFill>
                    <a:schemeClr val="tx1"/>
                  </a:solidFill>
                  <a:latin typeface="+mn-lt"/>
                  <a:ea typeface="Lookpeach Font TH"/>
                  <a:cs typeface="Arial" panose="020B0604020202020204" pitchFamily="34" charset="0"/>
                  <a:sym typeface="Lookpeach Font TH"/>
                </a:rPr>
                <a:t>các bạn học sinh trong mùa hè?</a:t>
              </a:r>
            </a:p>
          </p:txBody>
        </p:sp>
        <p:sp>
          <p:nvSpPr>
            <p:cNvPr id="12" name="Freeform 7">
              <a:extLst>
                <a:ext uri="{FF2B5EF4-FFF2-40B4-BE49-F238E27FC236}">
                  <a16:creationId xmlns:a16="http://schemas.microsoft.com/office/drawing/2014/main" id="{5CB0680E-F4D5-7146-80FF-4969BD91BD4A}"/>
                </a:ext>
              </a:extLst>
            </p:cNvPr>
            <p:cNvSpPr/>
            <p:nvPr/>
          </p:nvSpPr>
          <p:spPr>
            <a:xfrm rot="-2227548">
              <a:off x="1385992" y="1418219"/>
              <a:ext cx="930298" cy="828811"/>
            </a:xfrm>
            <a:custGeom>
              <a:avLst/>
              <a:gdLst/>
              <a:ahLst/>
              <a:cxnLst/>
              <a:rect l="l" t="t" r="r" b="b"/>
              <a:pathLst>
                <a:path w="3070743" h="2735753">
                  <a:moveTo>
                    <a:pt x="0" y="0"/>
                  </a:moveTo>
                  <a:lnTo>
                    <a:pt x="3070743" y="0"/>
                  </a:lnTo>
                  <a:lnTo>
                    <a:pt x="3070743" y="2735753"/>
                  </a:lnTo>
                  <a:lnTo>
                    <a:pt x="0" y="27357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p>
          </p:txBody>
        </p:sp>
      </p:grpSp>
    </p:spTree>
    <p:extLst>
      <p:ext uri="{BB962C8B-B14F-4D97-AF65-F5344CB8AC3E}">
        <p14:creationId xmlns:p14="http://schemas.microsoft.com/office/powerpoint/2010/main" val="1489369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3E7598-3BAB-13F8-00FE-7CFD6C9D559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5EA8A3B-4200-093F-8BFA-B19C514C4D05}"/>
              </a:ext>
            </a:extLst>
          </p:cNvPr>
          <p:cNvSpPr txBox="1"/>
          <p:nvPr/>
        </p:nvSpPr>
        <p:spPr>
          <a:xfrm>
            <a:off x="1815964" y="5638332"/>
            <a:ext cx="8468987" cy="1131848"/>
          </a:xfrm>
          <a:prstGeom prst="rect">
            <a:avLst/>
          </a:prstGeom>
          <a:noFill/>
        </p:spPr>
        <p:txBody>
          <a:bodyPr wrap="square">
            <a:spAutoFit/>
          </a:bodyPr>
          <a:lstStyle/>
          <a:p>
            <a:pPr algn="just">
              <a:lnSpc>
                <a:spcPct val="150000"/>
              </a:lnSpc>
            </a:pPr>
            <a:r>
              <a:rPr lang="en-US" sz="2400" kern="100" dirty="0" err="1">
                <a:solidFill>
                  <a:schemeClr val="tx1"/>
                </a:solidFill>
                <a:latin typeface="+mn-lt"/>
                <a:ea typeface="Calibri" panose="020F0502020204030204" pitchFamily="34" charset="0"/>
                <a:cs typeface="Arial" panose="020B0604020202020204" pitchFamily="34" charset="0"/>
              </a:rPr>
              <a:t>Thể</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hiện</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sự</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nhí</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nhảnh</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đáng</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yêu</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hăng</a:t>
            </a:r>
            <a:r>
              <a:rPr lang="en-US" sz="2400" kern="100" dirty="0">
                <a:solidFill>
                  <a:schemeClr val="tx1"/>
                </a:solidFill>
                <a:latin typeface="+mn-lt"/>
                <a:ea typeface="Calibri" panose="020F0502020204030204" pitchFamily="34" charset="0"/>
                <a:cs typeface="Arial" panose="020B0604020202020204" pitchFamily="34" charset="0"/>
              </a:rPr>
              <a:t> say </a:t>
            </a:r>
            <a:r>
              <a:rPr lang="en-US" sz="2400" kern="100" dirty="0" err="1">
                <a:solidFill>
                  <a:schemeClr val="tx1"/>
                </a:solidFill>
                <a:latin typeface="+mn-lt"/>
                <a:ea typeface="Calibri" panose="020F0502020204030204" pitchFamily="34" charset="0"/>
                <a:cs typeface="Arial" panose="020B0604020202020204" pitchFamily="34" charset="0"/>
              </a:rPr>
              <a:t>và</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chăm</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chỉ</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của</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những</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chủ</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nhân</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tương</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lai</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của</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đất</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nước</a:t>
            </a:r>
            <a:r>
              <a:rPr lang="en-US" sz="2400" kern="100" dirty="0">
                <a:solidFill>
                  <a:schemeClr val="tx1"/>
                </a:solidFill>
                <a:latin typeface="+mn-lt"/>
                <a:ea typeface="Calibri" panose="020F0502020204030204" pitchFamily="34" charset="0"/>
                <a:cs typeface="Arial" panose="020B0604020202020204" pitchFamily="34" charset="0"/>
              </a:rPr>
              <a:t>. </a:t>
            </a:r>
            <a:endParaRPr lang="en-VN" sz="2400" kern="100" dirty="0">
              <a:solidFill>
                <a:schemeClr val="tx1"/>
              </a:solidFill>
              <a:latin typeface="+mn-lt"/>
              <a:ea typeface="Calibri" panose="020F0502020204030204" pitchFamily="34" charset="0"/>
              <a:cs typeface="Arial" panose="020B0604020202020204" pitchFamily="34" charset="0"/>
            </a:endParaRPr>
          </a:p>
        </p:txBody>
      </p:sp>
      <p:sp>
        <p:nvSpPr>
          <p:cNvPr id="6" name="Rounded Rectangle 11">
            <a:extLst>
              <a:ext uri="{FF2B5EF4-FFF2-40B4-BE49-F238E27FC236}">
                <a16:creationId xmlns:a16="http://schemas.microsoft.com/office/drawing/2014/main" id="{D117041C-06C5-7A02-72D8-7186E5E2EB98}"/>
              </a:ext>
            </a:extLst>
          </p:cNvPr>
          <p:cNvSpPr/>
          <p:nvPr/>
        </p:nvSpPr>
        <p:spPr>
          <a:xfrm>
            <a:off x="4756839" y="4074202"/>
            <a:ext cx="982545" cy="480014"/>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400" dirty="0">
              <a:solidFill>
                <a:schemeClr val="tx1"/>
              </a:solidFill>
            </a:endParaRPr>
          </a:p>
        </p:txBody>
      </p:sp>
      <p:sp>
        <p:nvSpPr>
          <p:cNvPr id="7" name="Rounded Rectangle 12">
            <a:extLst>
              <a:ext uri="{FF2B5EF4-FFF2-40B4-BE49-F238E27FC236}">
                <a16:creationId xmlns:a16="http://schemas.microsoft.com/office/drawing/2014/main" id="{A1558941-C4AD-3348-A80B-7EC07EC777C4}"/>
              </a:ext>
            </a:extLst>
          </p:cNvPr>
          <p:cNvSpPr/>
          <p:nvPr/>
        </p:nvSpPr>
        <p:spPr>
          <a:xfrm>
            <a:off x="5466459" y="3491983"/>
            <a:ext cx="2160759" cy="480014"/>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400">
              <a:solidFill>
                <a:schemeClr val="tx1"/>
              </a:solidFill>
            </a:endParaRPr>
          </a:p>
        </p:txBody>
      </p:sp>
      <p:sp>
        <p:nvSpPr>
          <p:cNvPr id="8" name="Rounded Rectangle 13">
            <a:extLst>
              <a:ext uri="{FF2B5EF4-FFF2-40B4-BE49-F238E27FC236}">
                <a16:creationId xmlns:a16="http://schemas.microsoft.com/office/drawing/2014/main" id="{03F14CF8-38B0-6322-1522-F00BF5443F37}"/>
              </a:ext>
            </a:extLst>
          </p:cNvPr>
          <p:cNvSpPr/>
          <p:nvPr/>
        </p:nvSpPr>
        <p:spPr>
          <a:xfrm>
            <a:off x="5466459" y="4641577"/>
            <a:ext cx="2269475" cy="480014"/>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400">
              <a:solidFill>
                <a:schemeClr val="tx1"/>
              </a:solidFill>
            </a:endParaRPr>
          </a:p>
        </p:txBody>
      </p:sp>
      <p:sp>
        <p:nvSpPr>
          <p:cNvPr id="9" name="Rounded Rectangle 15">
            <a:extLst>
              <a:ext uri="{FF2B5EF4-FFF2-40B4-BE49-F238E27FC236}">
                <a16:creationId xmlns:a16="http://schemas.microsoft.com/office/drawing/2014/main" id="{A8B9FC14-0328-BCB0-B280-4981BBB46031}"/>
              </a:ext>
            </a:extLst>
          </p:cNvPr>
          <p:cNvSpPr/>
          <p:nvPr/>
        </p:nvSpPr>
        <p:spPr>
          <a:xfrm>
            <a:off x="4300974" y="5182184"/>
            <a:ext cx="3498968" cy="480014"/>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400">
              <a:solidFill>
                <a:schemeClr val="tx1"/>
              </a:solidFill>
            </a:endParaRPr>
          </a:p>
        </p:txBody>
      </p:sp>
      <p:sp>
        <p:nvSpPr>
          <p:cNvPr id="10" name="TextBox 10">
            <a:extLst>
              <a:ext uri="{FF2B5EF4-FFF2-40B4-BE49-F238E27FC236}">
                <a16:creationId xmlns:a16="http://schemas.microsoft.com/office/drawing/2014/main" id="{2EAF8220-EA39-E5E9-92EE-789222DA9F94}"/>
              </a:ext>
            </a:extLst>
          </p:cNvPr>
          <p:cNvSpPr txBox="1"/>
          <p:nvPr/>
        </p:nvSpPr>
        <p:spPr>
          <a:xfrm>
            <a:off x="538480" y="2911424"/>
            <a:ext cx="11204499" cy="2691506"/>
          </a:xfrm>
          <a:prstGeom prst="rect">
            <a:avLst/>
          </a:prstGeom>
        </p:spPr>
        <p:txBody>
          <a:bodyPr wrap="square" lIns="0" tIns="0" rIns="0" bIns="0" rtlCol="0" anchor="t">
            <a:spAutoFit/>
          </a:bodyPr>
          <a:lstStyle/>
          <a:p>
            <a:pPr algn="just">
              <a:lnSpc>
                <a:spcPct val="150000"/>
              </a:lnSpc>
            </a:pPr>
            <a:r>
              <a:rPr lang="en-US" sz="2400" kern="100" dirty="0" err="1">
                <a:solidFill>
                  <a:schemeClr val="tx1"/>
                </a:solidFill>
                <a:latin typeface="+mn-lt"/>
                <a:ea typeface="Calibri" panose="020F0502020204030204" pitchFamily="34" charset="0"/>
                <a:cs typeface="Arial" panose="020B0604020202020204" pitchFamily="34" charset="0"/>
              </a:rPr>
              <a:t>Vẻ</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đẹp</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của</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các</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bạn</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nhỏ</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trong</a:t>
            </a:r>
            <a:r>
              <a:rPr lang="en-US" sz="2400" kern="100" dirty="0">
                <a:solidFill>
                  <a:schemeClr val="tx1"/>
                </a:solidFill>
                <a:latin typeface="+mn-lt"/>
                <a:ea typeface="Calibri" panose="020F0502020204030204" pitchFamily="34" charset="0"/>
                <a:cs typeface="Arial" panose="020B0604020202020204" pitchFamily="34" charset="0"/>
              </a:rPr>
              <a:t> lao </a:t>
            </a:r>
            <a:r>
              <a:rPr lang="en-US" sz="2400" kern="100" dirty="0" err="1">
                <a:solidFill>
                  <a:schemeClr val="tx1"/>
                </a:solidFill>
                <a:latin typeface="+mn-lt"/>
                <a:ea typeface="Calibri" panose="020F0502020204030204" pitchFamily="34" charset="0"/>
                <a:cs typeface="Arial" panose="020B0604020202020204" pitchFamily="34" charset="0"/>
              </a:rPr>
              <a:t>động</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được</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thể</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hiện</a:t>
            </a:r>
            <a:r>
              <a:rPr lang="en-US" sz="2400" kern="100" dirty="0">
                <a:solidFill>
                  <a:schemeClr val="tx1"/>
                </a:solidFill>
                <a:latin typeface="+mn-lt"/>
                <a:ea typeface="Calibri" panose="020F0502020204030204" pitchFamily="34" charset="0"/>
                <a:cs typeface="Arial" panose="020B0604020202020204" pitchFamily="34" charset="0"/>
              </a:rPr>
              <a:t> qua </a:t>
            </a:r>
            <a:r>
              <a:rPr lang="en-US" sz="2400" kern="100" dirty="0" err="1">
                <a:solidFill>
                  <a:schemeClr val="tx1"/>
                </a:solidFill>
                <a:latin typeface="+mn-lt"/>
                <a:ea typeface="Calibri" panose="020F0502020204030204" pitchFamily="34" charset="0"/>
                <a:cs typeface="Arial" panose="020B0604020202020204" pitchFamily="34" charset="0"/>
              </a:rPr>
              <a:t>các</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câu</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thơ</a:t>
            </a:r>
            <a:r>
              <a:rPr lang="en-US" sz="2400" kern="100" dirty="0">
                <a:solidFill>
                  <a:schemeClr val="tx1"/>
                </a:solidFill>
                <a:latin typeface="+mn-lt"/>
                <a:ea typeface="Calibri" panose="020F0502020204030204" pitchFamily="34" charset="0"/>
                <a:cs typeface="Arial" panose="020B0604020202020204" pitchFamily="34" charset="0"/>
              </a:rPr>
              <a:t>: </a:t>
            </a:r>
            <a:endParaRPr lang="en-VN" sz="2400" kern="100" dirty="0">
              <a:solidFill>
                <a:schemeClr val="tx1"/>
              </a:solidFill>
              <a:latin typeface="+mn-lt"/>
              <a:ea typeface="Calibri" panose="020F0502020204030204" pitchFamily="34" charset="0"/>
              <a:cs typeface="Arial" panose="020B0604020202020204" pitchFamily="34" charset="0"/>
            </a:endParaRPr>
          </a:p>
          <a:p>
            <a:pPr marL="3776663" algn="just">
              <a:lnSpc>
                <a:spcPct val="150000"/>
              </a:lnSpc>
            </a:pPr>
            <a:r>
              <a:rPr lang="en-US" sz="2400" kern="100" dirty="0">
                <a:solidFill>
                  <a:schemeClr val="tx1"/>
                </a:solidFill>
                <a:latin typeface="+mn-lt"/>
                <a:ea typeface="Calibri" panose="020F0502020204030204" pitchFamily="34" charset="0"/>
                <a:cs typeface="Arial" panose="020B0604020202020204" pitchFamily="34" charset="0"/>
              </a:rPr>
              <a:t>“Ta </a:t>
            </a:r>
            <a:r>
              <a:rPr lang="en-US" sz="2400" kern="100" dirty="0" err="1">
                <a:solidFill>
                  <a:schemeClr val="tx1"/>
                </a:solidFill>
                <a:latin typeface="+mn-lt"/>
                <a:ea typeface="Calibri" panose="020F0502020204030204" pitchFamily="34" charset="0"/>
                <a:cs typeface="Arial" panose="020B0604020202020204" pitchFamily="34" charset="0"/>
              </a:rPr>
              <a:t>làm</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đàn</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chim</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nhỏ</a:t>
            </a:r>
            <a:endParaRPr lang="en-VN" sz="2400" kern="100" dirty="0">
              <a:solidFill>
                <a:schemeClr val="tx1"/>
              </a:solidFill>
              <a:latin typeface="+mn-lt"/>
              <a:ea typeface="Calibri" panose="020F0502020204030204" pitchFamily="34" charset="0"/>
              <a:cs typeface="Arial" panose="020B0604020202020204" pitchFamily="34" charset="0"/>
            </a:endParaRPr>
          </a:p>
          <a:p>
            <a:pPr marL="3776663" algn="just">
              <a:lnSpc>
                <a:spcPct val="150000"/>
              </a:lnSpc>
            </a:pPr>
            <a:r>
              <a:rPr lang="en-US" sz="2400" kern="100" dirty="0" err="1">
                <a:solidFill>
                  <a:schemeClr val="tx1"/>
                </a:solidFill>
                <a:latin typeface="+mn-lt"/>
                <a:ea typeface="Calibri" panose="020F0502020204030204" pitchFamily="34" charset="0"/>
                <a:cs typeface="Arial" panose="020B0604020202020204" pitchFamily="34" charset="0"/>
              </a:rPr>
              <a:t>Về</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xe</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lúa</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góp</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công</a:t>
            </a:r>
            <a:r>
              <a:rPr lang="en-US" sz="2400" kern="100" dirty="0">
                <a:solidFill>
                  <a:schemeClr val="tx1"/>
                </a:solidFill>
                <a:latin typeface="+mn-lt"/>
                <a:ea typeface="Calibri" panose="020F0502020204030204" pitchFamily="34" charset="0"/>
                <a:cs typeface="Arial" panose="020B0604020202020204" pitchFamily="34" charset="0"/>
              </a:rPr>
              <a:t>”</a:t>
            </a:r>
            <a:endParaRPr lang="en-VN" sz="2400" kern="100" dirty="0">
              <a:solidFill>
                <a:schemeClr val="tx1"/>
              </a:solidFill>
              <a:latin typeface="+mn-lt"/>
              <a:ea typeface="Calibri" panose="020F0502020204030204" pitchFamily="34" charset="0"/>
              <a:cs typeface="Arial" panose="020B0604020202020204" pitchFamily="34" charset="0"/>
            </a:endParaRPr>
          </a:p>
          <a:p>
            <a:pPr marL="3776663" algn="just">
              <a:lnSpc>
                <a:spcPct val="150000"/>
              </a:lnSpc>
            </a:pPr>
            <a:r>
              <a:rPr lang="en-US" sz="2400" kern="100" dirty="0">
                <a:solidFill>
                  <a:schemeClr val="tx1"/>
                </a:solidFill>
                <a:latin typeface="+mn-lt"/>
                <a:ea typeface="Calibri" panose="020F0502020204030204" pitchFamily="34" charset="0"/>
                <a:cs typeface="Arial" panose="020B0604020202020204" pitchFamily="34" charset="0"/>
              </a:rPr>
              <a:t>“Ta </a:t>
            </a:r>
            <a:r>
              <a:rPr lang="en-US" sz="2400" kern="100" dirty="0" err="1">
                <a:solidFill>
                  <a:schemeClr val="tx1"/>
                </a:solidFill>
                <a:latin typeface="+mn-lt"/>
                <a:ea typeface="Calibri" panose="020F0502020204030204" pitchFamily="34" charset="0"/>
                <a:cs typeface="Arial" panose="020B0604020202020204" pitchFamily="34" charset="0"/>
              </a:rPr>
              <a:t>làm</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mưa</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tưới</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nước</a:t>
            </a:r>
            <a:endParaRPr lang="en-VN" sz="2400" kern="100" dirty="0">
              <a:solidFill>
                <a:schemeClr val="tx1"/>
              </a:solidFill>
              <a:latin typeface="+mn-lt"/>
              <a:ea typeface="Calibri" panose="020F0502020204030204" pitchFamily="34" charset="0"/>
              <a:cs typeface="Arial" panose="020B0604020202020204" pitchFamily="34" charset="0"/>
            </a:endParaRPr>
          </a:p>
          <a:p>
            <a:pPr marL="3776663" algn="just">
              <a:lnSpc>
                <a:spcPct val="150000"/>
              </a:lnSpc>
            </a:pPr>
            <a:r>
              <a:rPr lang="en-US" sz="2400" kern="100" dirty="0">
                <a:solidFill>
                  <a:schemeClr val="tx1"/>
                </a:solidFill>
                <a:latin typeface="+mn-lt"/>
                <a:ea typeface="Calibri" panose="020F0502020204030204" pitchFamily="34" charset="0"/>
                <a:cs typeface="Arial" panose="020B0604020202020204" pitchFamily="34" charset="0"/>
              </a:rPr>
              <a:t>Cho </a:t>
            </a:r>
            <a:r>
              <a:rPr lang="en-US" sz="2400" kern="100" dirty="0" err="1">
                <a:solidFill>
                  <a:schemeClr val="tx1"/>
                </a:solidFill>
                <a:latin typeface="+mn-lt"/>
                <a:ea typeface="Calibri" panose="020F0502020204030204" pitchFamily="34" charset="0"/>
                <a:cs typeface="Arial" panose="020B0604020202020204" pitchFamily="34" charset="0"/>
              </a:rPr>
              <a:t>rau</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lên</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xanh</a:t>
            </a:r>
            <a:r>
              <a:rPr lang="en-US" sz="2400" kern="100" dirty="0">
                <a:solidFill>
                  <a:schemeClr val="tx1"/>
                </a:solidFill>
                <a:latin typeface="+mn-lt"/>
                <a:ea typeface="Calibri" panose="020F0502020204030204" pitchFamily="34" charset="0"/>
                <a:cs typeface="Arial" panose="020B0604020202020204" pitchFamily="34" charset="0"/>
              </a:rPr>
              <a:t> </a:t>
            </a:r>
            <a:r>
              <a:rPr lang="en-US" sz="2400" kern="100" dirty="0" err="1">
                <a:solidFill>
                  <a:schemeClr val="tx1"/>
                </a:solidFill>
                <a:latin typeface="+mn-lt"/>
                <a:ea typeface="Calibri" panose="020F0502020204030204" pitchFamily="34" charset="0"/>
                <a:cs typeface="Arial" panose="020B0604020202020204" pitchFamily="34" charset="0"/>
              </a:rPr>
              <a:t>vườn</a:t>
            </a:r>
            <a:r>
              <a:rPr lang="en-US" sz="2400" kern="100" dirty="0">
                <a:solidFill>
                  <a:schemeClr val="tx1"/>
                </a:solidFill>
                <a:latin typeface="+mn-lt"/>
                <a:ea typeface="Calibri" panose="020F0502020204030204" pitchFamily="34" charset="0"/>
                <a:cs typeface="Arial" panose="020B0604020202020204" pitchFamily="34" charset="0"/>
              </a:rPr>
              <a:t>.”</a:t>
            </a:r>
            <a:endParaRPr lang="en-VN" sz="2400" kern="100" dirty="0">
              <a:solidFill>
                <a:schemeClr val="tx1"/>
              </a:solidFill>
              <a:latin typeface="+mn-lt"/>
              <a:ea typeface="Calibri" panose="020F0502020204030204" pitchFamily="34" charset="0"/>
              <a:cs typeface="Arial" panose="020B0604020202020204" pitchFamily="34" charset="0"/>
            </a:endParaRPr>
          </a:p>
        </p:txBody>
      </p:sp>
      <p:sp>
        <p:nvSpPr>
          <p:cNvPr id="14" name="Right Arrow 9">
            <a:extLst>
              <a:ext uri="{FF2B5EF4-FFF2-40B4-BE49-F238E27FC236}">
                <a16:creationId xmlns:a16="http://schemas.microsoft.com/office/drawing/2014/main" id="{4200489E-B4B0-E5C8-F3C9-025D8B46B74B}"/>
              </a:ext>
            </a:extLst>
          </p:cNvPr>
          <p:cNvSpPr/>
          <p:nvPr/>
        </p:nvSpPr>
        <p:spPr>
          <a:xfrm>
            <a:off x="1230150" y="5972063"/>
            <a:ext cx="565002" cy="464385"/>
          </a:xfrm>
          <a:prstGeom prst="rightArrow">
            <a:avLst>
              <a:gd name="adj1" fmla="val 50000"/>
              <a:gd name="adj2" fmla="val 59724"/>
            </a:avLst>
          </a:prstGeom>
          <a:solidFill>
            <a:schemeClr val="accent6">
              <a:lumMod val="50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VN" sz="2400">
              <a:solidFill>
                <a:schemeClr val="tx1"/>
              </a:solidFill>
            </a:endParaRPr>
          </a:p>
        </p:txBody>
      </p:sp>
      <p:grpSp>
        <p:nvGrpSpPr>
          <p:cNvPr id="15" name="Group 14">
            <a:extLst>
              <a:ext uri="{FF2B5EF4-FFF2-40B4-BE49-F238E27FC236}">
                <a16:creationId xmlns:a16="http://schemas.microsoft.com/office/drawing/2014/main" id="{EFF4CDD3-C047-C112-A939-56350742EBED}"/>
              </a:ext>
            </a:extLst>
          </p:cNvPr>
          <p:cNvGrpSpPr/>
          <p:nvPr/>
        </p:nvGrpSpPr>
        <p:grpSpPr>
          <a:xfrm>
            <a:off x="1385992" y="1718336"/>
            <a:ext cx="8998936" cy="1115808"/>
            <a:chOff x="1385992" y="1389051"/>
            <a:chExt cx="8998936" cy="1115808"/>
          </a:xfrm>
        </p:grpSpPr>
        <p:sp>
          <p:nvSpPr>
            <p:cNvPr id="16" name="Rectangle: Rounded Corners 15">
              <a:extLst>
                <a:ext uri="{FF2B5EF4-FFF2-40B4-BE49-F238E27FC236}">
                  <a16:creationId xmlns:a16="http://schemas.microsoft.com/office/drawing/2014/main" id="{5BA0F15D-58D7-6E75-9601-0B57C4917896}"/>
                </a:ext>
              </a:extLst>
            </p:cNvPr>
            <p:cNvSpPr/>
            <p:nvPr/>
          </p:nvSpPr>
          <p:spPr>
            <a:xfrm>
              <a:off x="1896533" y="1389051"/>
              <a:ext cx="8488395" cy="11158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vi-VN" sz="2400" b="1" dirty="0">
                  <a:solidFill>
                    <a:schemeClr val="tx1"/>
                  </a:solidFill>
                  <a:latin typeface="+mn-lt"/>
                  <a:ea typeface="Lookpeach Font TH"/>
                  <a:cs typeface="Arial" panose="020B0604020202020204" pitchFamily="34" charset="0"/>
                  <a:sym typeface="Lookpeach Font TH"/>
                </a:rPr>
                <a:t>Câu 3: </a:t>
              </a:r>
              <a:r>
                <a:rPr lang="vi-VN" sz="2400" dirty="0">
                  <a:solidFill>
                    <a:schemeClr val="tx1"/>
                  </a:solidFill>
                  <a:latin typeface="+mn-lt"/>
                  <a:ea typeface="Lookpeach Font TH"/>
                  <a:cs typeface="Arial" panose="020B0604020202020204" pitchFamily="34" charset="0"/>
                  <a:sym typeface="Lookpeach Font TH"/>
                </a:rPr>
                <a:t>Tìm những từ ngữ, hình ảnh </a:t>
              </a:r>
              <a:endParaRPr lang="en-US" sz="2400" dirty="0">
                <a:solidFill>
                  <a:schemeClr val="tx1"/>
                </a:solidFill>
                <a:latin typeface="+mn-lt"/>
                <a:ea typeface="Lookpeach Font TH"/>
                <a:cs typeface="Arial" panose="020B0604020202020204" pitchFamily="34" charset="0"/>
                <a:sym typeface="Lookpeach Font TH"/>
              </a:endParaRPr>
            </a:p>
            <a:p>
              <a:pPr algn="ctr">
                <a:lnSpc>
                  <a:spcPct val="150000"/>
                </a:lnSpc>
              </a:pPr>
              <a:r>
                <a:rPr lang="vi-VN" sz="2400" dirty="0">
                  <a:solidFill>
                    <a:schemeClr val="tx1"/>
                  </a:solidFill>
                  <a:latin typeface="+mn-lt"/>
                  <a:ea typeface="Lookpeach Font TH"/>
                  <a:cs typeface="Arial" panose="020B0604020202020204" pitchFamily="34" charset="0"/>
                  <a:sym typeface="Lookpeach Font TH"/>
                </a:rPr>
                <a:t>thể hiện vẻ đẹp của các bạn nhỏ trong lao động. </a:t>
              </a:r>
            </a:p>
          </p:txBody>
        </p:sp>
        <p:sp>
          <p:nvSpPr>
            <p:cNvPr id="17" name="Freeform 7">
              <a:extLst>
                <a:ext uri="{FF2B5EF4-FFF2-40B4-BE49-F238E27FC236}">
                  <a16:creationId xmlns:a16="http://schemas.microsoft.com/office/drawing/2014/main" id="{D817694C-9911-BB5E-3AC5-59C5457547AC}"/>
                </a:ext>
              </a:extLst>
            </p:cNvPr>
            <p:cNvSpPr/>
            <p:nvPr/>
          </p:nvSpPr>
          <p:spPr>
            <a:xfrm rot="-2227548">
              <a:off x="1385992" y="1418219"/>
              <a:ext cx="930298" cy="828811"/>
            </a:xfrm>
            <a:custGeom>
              <a:avLst/>
              <a:gdLst/>
              <a:ahLst/>
              <a:cxnLst/>
              <a:rect l="l" t="t" r="r" b="b"/>
              <a:pathLst>
                <a:path w="3070743" h="2735753">
                  <a:moveTo>
                    <a:pt x="0" y="0"/>
                  </a:moveTo>
                  <a:lnTo>
                    <a:pt x="3070743" y="0"/>
                  </a:lnTo>
                  <a:lnTo>
                    <a:pt x="3070743" y="2735753"/>
                  </a:lnTo>
                  <a:lnTo>
                    <a:pt x="0" y="27357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p>
          </p:txBody>
        </p:sp>
      </p:grpSp>
    </p:spTree>
    <p:extLst>
      <p:ext uri="{BB962C8B-B14F-4D97-AF65-F5344CB8AC3E}">
        <p14:creationId xmlns:p14="http://schemas.microsoft.com/office/powerpoint/2010/main" val="159410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par>
                          <p:cTn id="33" fill="hold">
                            <p:stCondLst>
                              <p:cond delay="500"/>
                            </p:stCondLst>
                            <p:childTnLst>
                              <p:par>
                                <p:cTn id="34" presetID="3" presetClass="entr" presetSubtype="1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linds(horizontal)">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00C366D-987D-9AAC-8782-25206FA480B0}"/>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06E7DFB1-DC07-1F18-ECD2-BA1FD184FB7D}"/>
              </a:ext>
            </a:extLst>
          </p:cNvPr>
          <p:cNvSpPr txBox="1"/>
          <p:nvPr/>
        </p:nvSpPr>
        <p:spPr>
          <a:xfrm>
            <a:off x="2900442" y="484864"/>
            <a:ext cx="6078378" cy="701346"/>
          </a:xfrm>
          <a:prstGeom prst="rect">
            <a:avLst/>
          </a:prstGeom>
        </p:spPr>
        <p:txBody>
          <a:bodyPr lIns="0" tIns="0" rIns="0" bIns="0" rtlCol="0" anchor="t">
            <a:spAutoFit/>
          </a:bodyPr>
          <a:lstStyle/>
          <a:p>
            <a:pPr algn="ctr">
              <a:lnSpc>
                <a:spcPts val="6635"/>
              </a:lnSpc>
            </a:pPr>
            <a:endParaRPr lang="en-US" sz="2400" b="1" spc="170" dirty="0">
              <a:solidFill>
                <a:schemeClr val="tx1"/>
              </a:solidFill>
              <a:latin typeface="+mn-lt"/>
              <a:ea typeface="Lookpeach Font TH Bold"/>
              <a:cs typeface="Lookpeach Font TH Bold"/>
              <a:sym typeface="Lookpeach Font TH Bold"/>
            </a:endParaRPr>
          </a:p>
        </p:txBody>
      </p:sp>
      <p:grpSp>
        <p:nvGrpSpPr>
          <p:cNvPr id="11" name="Group 10">
            <a:extLst>
              <a:ext uri="{FF2B5EF4-FFF2-40B4-BE49-F238E27FC236}">
                <a16:creationId xmlns:a16="http://schemas.microsoft.com/office/drawing/2014/main" id="{3A98FEB4-F879-1096-B502-5BEFFDB56E26}"/>
              </a:ext>
            </a:extLst>
          </p:cNvPr>
          <p:cNvGrpSpPr/>
          <p:nvPr/>
        </p:nvGrpSpPr>
        <p:grpSpPr>
          <a:xfrm>
            <a:off x="4386346" y="1680146"/>
            <a:ext cx="3106568" cy="848225"/>
            <a:chOff x="3944707" y="722168"/>
            <a:chExt cx="3106568" cy="848225"/>
          </a:xfrm>
        </p:grpSpPr>
        <p:sp>
          <p:nvSpPr>
            <p:cNvPr id="7" name="Freeform 7">
              <a:extLst>
                <a:ext uri="{FF2B5EF4-FFF2-40B4-BE49-F238E27FC236}">
                  <a16:creationId xmlns:a16="http://schemas.microsoft.com/office/drawing/2014/main" id="{BBB7B23E-3C54-DDA8-6974-286C6FF952EA}"/>
                </a:ext>
              </a:extLst>
            </p:cNvPr>
            <p:cNvSpPr/>
            <p:nvPr/>
          </p:nvSpPr>
          <p:spPr>
            <a:xfrm rot="-10800000">
              <a:off x="4054206" y="722168"/>
              <a:ext cx="2732182" cy="848225"/>
            </a:xfrm>
            <a:custGeom>
              <a:avLst/>
              <a:gdLst/>
              <a:ahLst/>
              <a:cxnLst/>
              <a:rect l="l" t="t" r="r" b="b"/>
              <a:pathLst>
                <a:path w="5822236" h="5547003">
                  <a:moveTo>
                    <a:pt x="0" y="0"/>
                  </a:moveTo>
                  <a:lnTo>
                    <a:pt x="5822236" y="0"/>
                  </a:lnTo>
                  <a:lnTo>
                    <a:pt x="5822236" y="5547002"/>
                  </a:lnTo>
                  <a:lnTo>
                    <a:pt x="0" y="554700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400">
                <a:solidFill>
                  <a:schemeClr val="tx1"/>
                </a:solidFill>
                <a:latin typeface="+mn-lt"/>
              </a:endParaRPr>
            </a:p>
          </p:txBody>
        </p:sp>
        <p:sp>
          <p:nvSpPr>
            <p:cNvPr id="8" name="TextBox 8">
              <a:extLst>
                <a:ext uri="{FF2B5EF4-FFF2-40B4-BE49-F238E27FC236}">
                  <a16:creationId xmlns:a16="http://schemas.microsoft.com/office/drawing/2014/main" id="{E4902BA9-D00E-B69B-6A7B-2BCA7D089AAF}"/>
                </a:ext>
              </a:extLst>
            </p:cNvPr>
            <p:cNvSpPr txBox="1"/>
            <p:nvPr/>
          </p:nvSpPr>
          <p:spPr>
            <a:xfrm>
              <a:off x="3944707" y="980081"/>
              <a:ext cx="3106568" cy="332399"/>
            </a:xfrm>
            <a:prstGeom prst="rect">
              <a:avLst/>
            </a:prstGeom>
          </p:spPr>
          <p:txBody>
            <a:bodyPr lIns="0" tIns="0" rIns="0" bIns="0" rtlCol="0" anchor="t">
              <a:spAutoFit/>
            </a:bodyPr>
            <a:lstStyle/>
            <a:p>
              <a:pPr algn="ctr">
                <a:lnSpc>
                  <a:spcPts val="2469"/>
                </a:lnSpc>
              </a:pPr>
              <a:r>
                <a:rPr lang="en-US" sz="2400" b="1" dirty="0" err="1">
                  <a:solidFill>
                    <a:schemeClr val="tx1"/>
                  </a:solidFill>
                  <a:latin typeface="+mn-lt"/>
                  <a:ea typeface="Lookpeach Font TH"/>
                  <a:cs typeface="Arial" panose="020B0604020202020204" pitchFamily="34" charset="0"/>
                  <a:sym typeface="Lookpeach Font TH"/>
                </a:rPr>
                <a:t>Rút</a:t>
              </a:r>
              <a:r>
                <a:rPr lang="en-US" sz="2400" b="1" dirty="0">
                  <a:solidFill>
                    <a:schemeClr val="tx1"/>
                  </a:solidFill>
                  <a:latin typeface="+mn-lt"/>
                  <a:ea typeface="Lookpeach Font TH"/>
                  <a:cs typeface="Arial" panose="020B0604020202020204" pitchFamily="34" charset="0"/>
                  <a:sym typeface="Lookpeach Font TH"/>
                </a:rPr>
                <a:t> </a:t>
              </a:r>
              <a:r>
                <a:rPr lang="en-US" sz="2400" b="1" dirty="0" err="1">
                  <a:solidFill>
                    <a:schemeClr val="tx1"/>
                  </a:solidFill>
                  <a:latin typeface="+mn-lt"/>
                  <a:ea typeface="Lookpeach Font TH"/>
                  <a:cs typeface="Arial" panose="020B0604020202020204" pitchFamily="34" charset="0"/>
                  <a:sym typeface="Lookpeach Font TH"/>
                </a:rPr>
                <a:t>ý</a:t>
              </a:r>
              <a:r>
                <a:rPr lang="en-US" sz="2400" b="1" dirty="0">
                  <a:solidFill>
                    <a:schemeClr val="tx1"/>
                  </a:solidFill>
                  <a:latin typeface="+mn-lt"/>
                  <a:ea typeface="Lookpeach Font TH"/>
                  <a:cs typeface="Arial" panose="020B0604020202020204" pitchFamily="34" charset="0"/>
                  <a:sym typeface="Lookpeach Font TH"/>
                </a:rPr>
                <a:t> </a:t>
              </a:r>
              <a:r>
                <a:rPr lang="en-US" sz="2400" b="1" dirty="0" err="1">
                  <a:solidFill>
                    <a:schemeClr val="tx1"/>
                  </a:solidFill>
                  <a:latin typeface="+mn-lt"/>
                  <a:ea typeface="Lookpeach Font TH"/>
                  <a:cs typeface="Arial" panose="020B0604020202020204" pitchFamily="34" charset="0"/>
                  <a:sym typeface="Lookpeach Font TH"/>
                </a:rPr>
                <a:t>đoạn</a:t>
              </a:r>
              <a:r>
                <a:rPr lang="en-US" sz="2400" b="1" dirty="0">
                  <a:solidFill>
                    <a:schemeClr val="tx1"/>
                  </a:solidFill>
                  <a:latin typeface="+mn-lt"/>
                  <a:ea typeface="Lookpeach Font TH"/>
                  <a:cs typeface="Arial" panose="020B0604020202020204" pitchFamily="34" charset="0"/>
                  <a:sym typeface="Lookpeach Font TH"/>
                </a:rPr>
                <a:t> 2</a:t>
              </a:r>
            </a:p>
          </p:txBody>
        </p:sp>
      </p:grpSp>
      <p:sp>
        <p:nvSpPr>
          <p:cNvPr id="9" name="TextBox 10">
            <a:extLst>
              <a:ext uri="{FF2B5EF4-FFF2-40B4-BE49-F238E27FC236}">
                <a16:creationId xmlns:a16="http://schemas.microsoft.com/office/drawing/2014/main" id="{0F7B3706-A680-3521-DF22-7DDF09A013F2}"/>
              </a:ext>
            </a:extLst>
          </p:cNvPr>
          <p:cNvSpPr txBox="1"/>
          <p:nvPr/>
        </p:nvSpPr>
        <p:spPr>
          <a:xfrm>
            <a:off x="2241458" y="2635339"/>
            <a:ext cx="7396345" cy="1029513"/>
          </a:xfrm>
          <a:prstGeom prst="rect">
            <a:avLst/>
          </a:prstGeom>
        </p:spPr>
        <p:txBody>
          <a:bodyPr wrap="square" lIns="0" tIns="0" rIns="0" bIns="0" rtlCol="0" anchor="t">
            <a:spAutoFit/>
          </a:bodyPr>
          <a:lstStyle/>
          <a:p>
            <a:pPr algn="just">
              <a:lnSpc>
                <a:spcPct val="150000"/>
              </a:lnSpc>
              <a:spcAft>
                <a:spcPts val="630"/>
              </a:spcAft>
            </a:pPr>
            <a:r>
              <a:rPr lang="en-US" sz="2400" dirty="0" err="1">
                <a:solidFill>
                  <a:schemeClr val="tx1"/>
                </a:solidFill>
                <a:latin typeface="+mn-lt"/>
                <a:ea typeface="Calibri" panose="020F0502020204030204" pitchFamily="34" charset="0"/>
                <a:cs typeface="Arial" panose="020B0604020202020204" pitchFamily="34" charset="0"/>
              </a:rPr>
              <a:t>Những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công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việc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phụ</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giúp</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ông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bà</a:t>
            </a:r>
            <a:r>
              <a:rPr lang="en-US" sz="2400" dirty="0">
                <a:solidFill>
                  <a:schemeClr val="tx1"/>
                </a:solidFill>
                <a:latin typeface="+mn-lt"/>
                <a:ea typeface="Calibri" panose="020F0502020204030204" pitchFamily="34" charset="0"/>
                <a:cs typeface="Arial" panose="020B0604020202020204" pitchFamily="34" charset="0"/>
              </a:rPr>
              <a:t>, cha </a:t>
            </a:r>
            <a:r>
              <a:rPr lang="en-US" sz="2400" dirty="0" err="1">
                <a:solidFill>
                  <a:schemeClr val="tx1"/>
                </a:solidFill>
                <a:latin typeface="+mn-lt"/>
                <a:ea typeface="Calibri" panose="020F0502020204030204" pitchFamily="34" charset="0"/>
                <a:cs typeface="Arial" panose="020B0604020202020204" pitchFamily="34" charset="0"/>
              </a:rPr>
              <a:t>mẹ</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mà</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bạn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nhỏ</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làm</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khi</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được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nghỉ</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hè</a:t>
            </a:r>
            <a:r>
              <a:rPr lang="vi-VN" sz="2400" dirty="0">
                <a:solidFill>
                  <a:schemeClr val="tx1"/>
                </a:solidFill>
                <a:latin typeface="+mn-lt"/>
                <a:ea typeface="Calibri" panose="020F0502020204030204" pitchFamily="34" charset="0"/>
                <a:cs typeface="Arial" panose="020B0604020202020204" pitchFamily="34" charset="0"/>
              </a:rPr>
              <a:t>.</a:t>
            </a:r>
            <a:endParaRPr lang="en-VN" sz="2400" dirty="0">
              <a:solidFill>
                <a:schemeClr val="tx1"/>
              </a:solidFill>
              <a:latin typeface="+mn-lt"/>
              <a:ea typeface="Calibri" panose="020F0502020204030204" pitchFamily="34" charset="0"/>
              <a:cs typeface="Arial" panose="020B0604020202020204" pitchFamily="34" charset="0"/>
            </a:endParaRPr>
          </a:p>
        </p:txBody>
      </p:sp>
      <p:pic>
        <p:nvPicPr>
          <p:cNvPr id="10" name="Picture 5">
            <a:extLst>
              <a:ext uri="{FF2B5EF4-FFF2-40B4-BE49-F238E27FC236}">
                <a16:creationId xmlns:a16="http://schemas.microsoft.com/office/drawing/2014/main" id="{C5484557-F60E-B4A3-1FB8-2789B88156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04701" y="4028482"/>
            <a:ext cx="8982597" cy="2829518"/>
          </a:xfrm>
          <a:prstGeom prst="rect">
            <a:avLst/>
          </a:prstGeom>
        </p:spPr>
      </p:pic>
    </p:spTree>
    <p:extLst>
      <p:ext uri="{BB962C8B-B14F-4D97-AF65-F5344CB8AC3E}">
        <p14:creationId xmlns:p14="http://schemas.microsoft.com/office/powerpoint/2010/main" val="145981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7DC75F-999F-53B6-7E88-33872CBBDEF3}"/>
            </a:ext>
          </a:extLst>
        </p:cNvPr>
        <p:cNvGrpSpPr/>
        <p:nvPr/>
      </p:nvGrpSpPr>
      <p:grpSpPr>
        <a:xfrm>
          <a:off x="0" y="0"/>
          <a:ext cx="0" cy="0"/>
          <a:chOff x="0" y="0"/>
          <a:chExt cx="0" cy="0"/>
        </a:xfrm>
      </p:grpSpPr>
      <p:sp>
        <p:nvSpPr>
          <p:cNvPr id="4" name="TextBox 8">
            <a:extLst>
              <a:ext uri="{FF2B5EF4-FFF2-40B4-BE49-F238E27FC236}">
                <a16:creationId xmlns:a16="http://schemas.microsoft.com/office/drawing/2014/main" id="{49D9AB95-DC82-A746-9EEA-B9BFF070D5D9}"/>
              </a:ext>
            </a:extLst>
          </p:cNvPr>
          <p:cNvSpPr txBox="1"/>
          <p:nvPr/>
        </p:nvSpPr>
        <p:spPr>
          <a:xfrm>
            <a:off x="4200984" y="2897309"/>
            <a:ext cx="4605280" cy="1451616"/>
          </a:xfrm>
          <a:prstGeom prst="rect">
            <a:avLst/>
          </a:prstGeom>
        </p:spPr>
        <p:txBody>
          <a:bodyPr wrap="square" lIns="0" tIns="0" rIns="0" bIns="0" rtlCol="0" anchor="t">
            <a:spAutoFit/>
          </a:bodyPr>
          <a:lstStyle/>
          <a:p>
            <a:pPr marL="203992" lvl="1">
              <a:lnSpc>
                <a:spcPct val="150000"/>
              </a:lnSpc>
            </a:pPr>
            <a:r>
              <a:rPr lang="en-US" sz="2200" i="1" dirty="0">
                <a:solidFill>
                  <a:schemeClr val="tx1"/>
                </a:solidFill>
                <a:latin typeface="+mn-lt"/>
                <a:ea typeface="Calibri" panose="020F0502020204030204" pitchFamily="34" charset="0"/>
                <a:cs typeface="Arial" panose="020B0604020202020204" pitchFamily="34" charset="0"/>
              </a:rPr>
              <a:t>“</a:t>
            </a:r>
            <a:r>
              <a:rPr lang="en-US" sz="2200" i="1" dirty="0" err="1">
                <a:solidFill>
                  <a:schemeClr val="tx1"/>
                </a:solidFill>
                <a:latin typeface="+mn-lt"/>
                <a:ea typeface="Calibri" panose="020F0502020204030204" pitchFamily="34" charset="0"/>
                <a:cs typeface="Arial" panose="020B0604020202020204" pitchFamily="34" charset="0"/>
              </a:rPr>
              <a:t>Hẹn</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nhau</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năm</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học</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mới</a:t>
            </a:r>
            <a:endParaRPr lang="en-US" sz="2200" i="1" dirty="0">
              <a:solidFill>
                <a:schemeClr val="tx1"/>
              </a:solidFill>
              <a:latin typeface="+mn-lt"/>
              <a:ea typeface="Calibri" panose="020F0502020204030204" pitchFamily="34" charset="0"/>
              <a:cs typeface="Arial" panose="020B0604020202020204" pitchFamily="34" charset="0"/>
            </a:endParaRPr>
          </a:p>
          <a:p>
            <a:pPr marL="203992" lvl="1">
              <a:lnSpc>
                <a:spcPct val="150000"/>
              </a:lnSpc>
            </a:pPr>
            <a:r>
              <a:rPr lang="en-US" sz="2200" i="1" dirty="0" err="1">
                <a:solidFill>
                  <a:schemeClr val="tx1"/>
                </a:solidFill>
                <a:latin typeface="+mn-lt"/>
                <a:ea typeface="Calibri" panose="020F0502020204030204" pitchFamily="34" charset="0"/>
                <a:cs typeface="Arial" panose="020B0604020202020204" pitchFamily="34" charset="0"/>
              </a:rPr>
              <a:t>Trong</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tiếng</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trống</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khai</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trường</a:t>
            </a:r>
            <a:endParaRPr lang="en-US" sz="2200" i="1" dirty="0">
              <a:solidFill>
                <a:schemeClr val="tx1"/>
              </a:solidFill>
              <a:latin typeface="+mn-lt"/>
              <a:ea typeface="Calibri" panose="020F0502020204030204" pitchFamily="34" charset="0"/>
              <a:cs typeface="Arial" panose="020B0604020202020204" pitchFamily="34" charset="0"/>
            </a:endParaRPr>
          </a:p>
          <a:p>
            <a:pPr marL="203992" lvl="1">
              <a:lnSpc>
                <a:spcPct val="150000"/>
              </a:lnSpc>
            </a:pPr>
            <a:r>
              <a:rPr lang="en-US" sz="2200" i="1" dirty="0" err="1">
                <a:solidFill>
                  <a:schemeClr val="tx1"/>
                </a:solidFill>
                <a:latin typeface="+mn-lt"/>
                <a:ea typeface="Calibri" panose="020F0502020204030204" pitchFamily="34" charset="0"/>
                <a:cs typeface="Arial" panose="020B0604020202020204" pitchFamily="34" charset="0"/>
              </a:rPr>
              <a:t>Chúng</a:t>
            </a:r>
            <a:r>
              <a:rPr lang="en-US" sz="2200" i="1" dirty="0">
                <a:solidFill>
                  <a:schemeClr val="tx1"/>
                </a:solidFill>
                <a:latin typeface="+mn-lt"/>
                <a:ea typeface="Calibri" panose="020F0502020204030204" pitchFamily="34" charset="0"/>
                <a:cs typeface="Arial" panose="020B0604020202020204" pitchFamily="34" charset="0"/>
              </a:rPr>
              <a:t> ta </a:t>
            </a:r>
            <a:r>
              <a:rPr lang="en-US" sz="2200" i="1" dirty="0" err="1">
                <a:solidFill>
                  <a:schemeClr val="tx1"/>
                </a:solidFill>
                <a:latin typeface="+mn-lt"/>
                <a:ea typeface="Calibri" panose="020F0502020204030204" pitchFamily="34" charset="0"/>
                <a:cs typeface="Arial" panose="020B0604020202020204" pitchFamily="34" charset="0"/>
              </a:rPr>
              <a:t>vui</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gặp</a:t>
            </a:r>
            <a:r>
              <a:rPr lang="en-US" sz="2200" i="1" dirty="0">
                <a:solidFill>
                  <a:schemeClr val="tx1"/>
                </a:solidFill>
                <a:latin typeface="+mn-lt"/>
                <a:ea typeface="Calibri" panose="020F0502020204030204" pitchFamily="34" charset="0"/>
                <a:cs typeface="Arial" panose="020B0604020202020204" pitchFamily="34" charset="0"/>
              </a:rPr>
              <a:t> </a:t>
            </a:r>
            <a:r>
              <a:rPr lang="en-US" sz="2200" i="1" dirty="0" err="1">
                <a:solidFill>
                  <a:schemeClr val="tx1"/>
                </a:solidFill>
                <a:latin typeface="+mn-lt"/>
                <a:ea typeface="Calibri" panose="020F0502020204030204" pitchFamily="34" charset="0"/>
                <a:cs typeface="Arial" panose="020B0604020202020204" pitchFamily="34" charset="0"/>
              </a:rPr>
              <a:t>lại</a:t>
            </a:r>
            <a:r>
              <a:rPr lang="en-US" sz="2200" i="1" dirty="0">
                <a:solidFill>
                  <a:schemeClr val="tx1"/>
                </a:solidFill>
                <a:latin typeface="+mn-lt"/>
                <a:ea typeface="Calibri" panose="020F0502020204030204" pitchFamily="34" charset="0"/>
                <a:cs typeface="Arial" panose="020B0604020202020204" pitchFamily="34" charset="0"/>
              </a:rPr>
              <a:t>”</a:t>
            </a:r>
            <a:r>
              <a:rPr lang="en-VN" sz="2200" dirty="0">
                <a:solidFill>
                  <a:schemeClr val="tx1"/>
                </a:solidFill>
                <a:latin typeface="+mn-lt"/>
                <a:cs typeface="Arial" panose="020B0604020202020204" pitchFamily="34" charset="0"/>
              </a:rPr>
              <a:t> </a:t>
            </a:r>
            <a:endParaRPr lang="en-US" sz="2200" dirty="0">
              <a:solidFill>
                <a:schemeClr val="tx1"/>
              </a:solidFill>
              <a:latin typeface="+mn-lt"/>
              <a:ea typeface="Lookpeach Font TH"/>
              <a:cs typeface="Arial" panose="020B0604020202020204" pitchFamily="34" charset="0"/>
              <a:sym typeface="Lookpeach Font TH"/>
            </a:endParaRPr>
          </a:p>
        </p:txBody>
      </p:sp>
      <p:sp>
        <p:nvSpPr>
          <p:cNvPr id="5" name="TextBox 9">
            <a:extLst>
              <a:ext uri="{FF2B5EF4-FFF2-40B4-BE49-F238E27FC236}">
                <a16:creationId xmlns:a16="http://schemas.microsoft.com/office/drawing/2014/main" id="{A8FB1C47-49A4-23FC-2808-4EB435281DF3}"/>
              </a:ext>
            </a:extLst>
          </p:cNvPr>
          <p:cNvSpPr txBox="1"/>
          <p:nvPr/>
        </p:nvSpPr>
        <p:spPr>
          <a:xfrm>
            <a:off x="938297" y="4450242"/>
            <a:ext cx="10276351" cy="1451616"/>
          </a:xfrm>
          <a:prstGeom prst="rect">
            <a:avLst/>
          </a:prstGeom>
        </p:spPr>
        <p:txBody>
          <a:bodyPr wrap="square" lIns="0" tIns="0" rIns="0" bIns="0" rtlCol="0" anchor="t">
            <a:spAutoFit/>
          </a:bodyPr>
          <a:lstStyle/>
          <a:p>
            <a:pPr algn="just">
              <a:lnSpc>
                <a:spcPct val="150000"/>
              </a:lnSpc>
            </a:pPr>
            <a:r>
              <a:rPr lang="en-US" sz="2200" kern="100" dirty="0" err="1">
                <a:solidFill>
                  <a:schemeClr val="tx1"/>
                </a:solidFill>
                <a:latin typeface="+mn-lt"/>
                <a:ea typeface="Calibri" panose="020F0502020204030204" pitchFamily="34" charset="0"/>
                <a:cs typeface="Arial" panose="020B0604020202020204" pitchFamily="34" charset="0"/>
              </a:rPr>
              <a:t>Mặc</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dù</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rất</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thích</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thú</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với</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kì</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nghỉ</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hè</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nhưng</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các</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bạn</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nhỏ</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không</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quên</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hẹn</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gặp</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nhau</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vào</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năm</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học</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mới</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các</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bạn</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rất</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háo</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hức</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mong</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chờ</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ngày</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gặp</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lại</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bạn</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bè</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thân</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thương</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trong</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tiếng</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trống</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khai</a:t>
            </a:r>
            <a:r>
              <a:rPr lang="en-US" sz="2200" kern="100" dirty="0">
                <a:solidFill>
                  <a:schemeClr val="tx1"/>
                </a:solidFill>
                <a:latin typeface="+mn-lt"/>
                <a:ea typeface="Calibri" panose="020F0502020204030204" pitchFamily="34" charset="0"/>
                <a:cs typeface="Arial" panose="020B0604020202020204" pitchFamily="34" charset="0"/>
              </a:rPr>
              <a:t> </a:t>
            </a:r>
            <a:r>
              <a:rPr lang="en-US" sz="2200" kern="100" dirty="0" err="1">
                <a:solidFill>
                  <a:schemeClr val="tx1"/>
                </a:solidFill>
                <a:latin typeface="+mn-lt"/>
                <a:ea typeface="Calibri" panose="020F0502020204030204" pitchFamily="34" charset="0"/>
                <a:cs typeface="Arial" panose="020B0604020202020204" pitchFamily="34" charset="0"/>
              </a:rPr>
              <a:t>trường</a:t>
            </a:r>
            <a:r>
              <a:rPr lang="en-US" sz="2200" kern="100" dirty="0">
                <a:solidFill>
                  <a:schemeClr val="tx1"/>
                </a:solidFill>
                <a:latin typeface="+mn-lt"/>
                <a:ea typeface="Calibri" panose="020F0502020204030204" pitchFamily="34" charset="0"/>
                <a:cs typeface="Arial" panose="020B0604020202020204" pitchFamily="34" charset="0"/>
              </a:rPr>
              <a:t>. </a:t>
            </a:r>
            <a:endParaRPr lang="en-VN" sz="2200" kern="100" dirty="0">
              <a:solidFill>
                <a:schemeClr val="tx1"/>
              </a:solidFill>
              <a:latin typeface="+mn-lt"/>
              <a:ea typeface="Calibri" panose="020F0502020204030204" pitchFamily="34" charset="0"/>
              <a:cs typeface="Arial" panose="020B0604020202020204" pitchFamily="34" charset="0"/>
            </a:endParaRPr>
          </a:p>
        </p:txBody>
      </p:sp>
      <p:sp>
        <p:nvSpPr>
          <p:cNvPr id="6" name="Right Arrow 9">
            <a:extLst>
              <a:ext uri="{FF2B5EF4-FFF2-40B4-BE49-F238E27FC236}">
                <a16:creationId xmlns:a16="http://schemas.microsoft.com/office/drawing/2014/main" id="{234AFA54-37C6-975D-764B-DBABED493B28}"/>
              </a:ext>
            </a:extLst>
          </p:cNvPr>
          <p:cNvSpPr/>
          <p:nvPr/>
        </p:nvSpPr>
        <p:spPr>
          <a:xfrm>
            <a:off x="938297" y="6169953"/>
            <a:ext cx="480013" cy="445093"/>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200">
              <a:solidFill>
                <a:schemeClr val="tx1"/>
              </a:solidFill>
            </a:endParaRPr>
          </a:p>
        </p:txBody>
      </p:sp>
      <p:sp>
        <p:nvSpPr>
          <p:cNvPr id="7" name="Rounded Rectangle 10">
            <a:extLst>
              <a:ext uri="{FF2B5EF4-FFF2-40B4-BE49-F238E27FC236}">
                <a16:creationId xmlns:a16="http://schemas.microsoft.com/office/drawing/2014/main" id="{86933DB9-E467-87C6-2257-B75902E7C315}"/>
              </a:ext>
            </a:extLst>
          </p:cNvPr>
          <p:cNvSpPr/>
          <p:nvPr/>
        </p:nvSpPr>
        <p:spPr>
          <a:xfrm>
            <a:off x="1573877" y="6104492"/>
            <a:ext cx="9640771" cy="576016"/>
          </a:xfrm>
          <a:prstGeom prst="roundRect">
            <a:avLst/>
          </a:prstGeom>
          <a:solidFill>
            <a:schemeClr val="accent6">
              <a:lumMod val="20000"/>
              <a:lumOff val="80000"/>
            </a:schemeClr>
          </a:solidFill>
          <a:ln>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200" b="1" dirty="0">
                <a:solidFill>
                  <a:schemeClr val="tx1"/>
                </a:solidFill>
                <a:cs typeface="Arial" panose="020B0604020202020204" pitchFamily="34" charset="0"/>
              </a:rPr>
              <a:t>R</a:t>
            </a:r>
            <a:r>
              <a:rPr lang="en-VN" sz="2200" b="1" dirty="0">
                <a:solidFill>
                  <a:schemeClr val="tx1"/>
                </a:solidFill>
                <a:cs typeface="Arial" panose="020B0604020202020204" pitchFamily="34" charset="0"/>
              </a:rPr>
              <a:t>út ý đoạn 3: </a:t>
            </a:r>
            <a:r>
              <a:rPr lang="en-VN" sz="2200" dirty="0">
                <a:solidFill>
                  <a:schemeClr val="tx1"/>
                </a:solidFill>
                <a:cs typeface="Arial" panose="020B0604020202020204" pitchFamily="34" charset="0"/>
              </a:rPr>
              <a:t>Lời hẹn, sự háo hức mong chờ vào năm học mới.</a:t>
            </a:r>
          </a:p>
        </p:txBody>
      </p:sp>
      <p:grpSp>
        <p:nvGrpSpPr>
          <p:cNvPr id="8" name="Group 7">
            <a:extLst>
              <a:ext uri="{FF2B5EF4-FFF2-40B4-BE49-F238E27FC236}">
                <a16:creationId xmlns:a16="http://schemas.microsoft.com/office/drawing/2014/main" id="{6DB77A22-E569-2A2B-808F-1CAEFEF0B8B7}"/>
              </a:ext>
            </a:extLst>
          </p:cNvPr>
          <p:cNvGrpSpPr/>
          <p:nvPr/>
        </p:nvGrpSpPr>
        <p:grpSpPr>
          <a:xfrm>
            <a:off x="1134078" y="1708299"/>
            <a:ext cx="9884787" cy="1115808"/>
            <a:chOff x="1385992" y="1415445"/>
            <a:chExt cx="10622394" cy="1115808"/>
          </a:xfrm>
        </p:grpSpPr>
        <p:sp>
          <p:nvSpPr>
            <p:cNvPr id="9" name="Rectangle: Rounded Corners 8">
              <a:extLst>
                <a:ext uri="{FF2B5EF4-FFF2-40B4-BE49-F238E27FC236}">
                  <a16:creationId xmlns:a16="http://schemas.microsoft.com/office/drawing/2014/main" id="{3609AB3C-6352-7D74-A6A6-9A0EC859A2C5}"/>
                </a:ext>
              </a:extLst>
            </p:cNvPr>
            <p:cNvSpPr/>
            <p:nvPr/>
          </p:nvSpPr>
          <p:spPr>
            <a:xfrm>
              <a:off x="1874643" y="1415445"/>
              <a:ext cx="10133743" cy="11158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vi-VN" sz="2200" b="1" dirty="0">
                  <a:solidFill>
                    <a:schemeClr val="tx1"/>
                  </a:solidFill>
                  <a:ea typeface="Lookpeach Font TH"/>
                  <a:cs typeface="Arial" panose="020B0604020202020204" pitchFamily="34" charset="0"/>
                  <a:sym typeface="Lookpeach Font TH"/>
                </a:rPr>
                <a:t>Câu 4: </a:t>
              </a:r>
              <a:r>
                <a:rPr lang="vi-VN" sz="2200" dirty="0">
                  <a:solidFill>
                    <a:schemeClr val="tx1"/>
                  </a:solidFill>
                  <a:ea typeface="Lookpeach Font TH"/>
                  <a:cs typeface="Arial" panose="020B0604020202020204" pitchFamily="34" charset="0"/>
                  <a:sym typeface="Lookpeach Font TH"/>
                </a:rPr>
                <a:t>Những chi tiết nào cho thấy các bạn nhỏ rất thích thú </a:t>
              </a:r>
              <a:endParaRPr lang="en-US" sz="2200" dirty="0">
                <a:solidFill>
                  <a:schemeClr val="tx1"/>
                </a:solidFill>
                <a:ea typeface="Lookpeach Font TH"/>
                <a:cs typeface="Arial" panose="020B0604020202020204" pitchFamily="34" charset="0"/>
                <a:sym typeface="Lookpeach Font TH"/>
              </a:endParaRPr>
            </a:p>
            <a:p>
              <a:pPr algn="ctr">
                <a:lnSpc>
                  <a:spcPct val="150000"/>
                </a:lnSpc>
              </a:pPr>
              <a:r>
                <a:rPr lang="vi-VN" sz="2200" dirty="0">
                  <a:solidFill>
                    <a:schemeClr val="tx1"/>
                  </a:solidFill>
                  <a:ea typeface="Lookpeach Font TH"/>
                  <a:cs typeface="Arial" panose="020B0604020202020204" pitchFamily="34" charset="0"/>
                  <a:sym typeface="Lookpeach Font TH"/>
                </a:rPr>
                <a:t>với kì nghỉ hè nhưng cũng háo hức mong chờ năm học mới? </a:t>
              </a:r>
              <a:endParaRPr lang="en-US" sz="2200" dirty="0">
                <a:solidFill>
                  <a:schemeClr val="tx1"/>
                </a:solidFill>
                <a:ea typeface="Lookpeach Font TH"/>
                <a:cs typeface="Arial" panose="020B0604020202020204" pitchFamily="34" charset="0"/>
                <a:sym typeface="Lookpeach Font TH"/>
              </a:endParaRPr>
            </a:p>
          </p:txBody>
        </p:sp>
        <p:sp>
          <p:nvSpPr>
            <p:cNvPr id="10" name="Freeform 7">
              <a:extLst>
                <a:ext uri="{FF2B5EF4-FFF2-40B4-BE49-F238E27FC236}">
                  <a16:creationId xmlns:a16="http://schemas.microsoft.com/office/drawing/2014/main" id="{7FF9C97A-F0A1-C6D6-EF4A-CB51E81FEE32}"/>
                </a:ext>
              </a:extLst>
            </p:cNvPr>
            <p:cNvSpPr/>
            <p:nvPr/>
          </p:nvSpPr>
          <p:spPr>
            <a:xfrm rot="-2227548">
              <a:off x="1385992" y="1418219"/>
              <a:ext cx="930298" cy="828811"/>
            </a:xfrm>
            <a:custGeom>
              <a:avLst/>
              <a:gdLst/>
              <a:ahLst/>
              <a:cxnLst/>
              <a:rect l="l" t="t" r="r" b="b"/>
              <a:pathLst>
                <a:path w="3070743" h="2735753">
                  <a:moveTo>
                    <a:pt x="0" y="0"/>
                  </a:moveTo>
                  <a:lnTo>
                    <a:pt x="3070743" y="0"/>
                  </a:lnTo>
                  <a:lnTo>
                    <a:pt x="3070743" y="2735753"/>
                  </a:lnTo>
                  <a:lnTo>
                    <a:pt x="0" y="27357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200">
                <a:solidFill>
                  <a:schemeClr val="tx1"/>
                </a:solidFill>
                <a:latin typeface="+mn-lt"/>
              </a:endParaRPr>
            </a:p>
          </p:txBody>
        </p:sp>
      </p:grpSp>
    </p:spTree>
    <p:extLst>
      <p:ext uri="{BB962C8B-B14F-4D97-AF65-F5344CB8AC3E}">
        <p14:creationId xmlns:p14="http://schemas.microsoft.com/office/powerpoint/2010/main" val="1403835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21A712-3980-6A31-227B-F72D2877EEE7}"/>
            </a:ext>
          </a:extLst>
        </p:cNvPr>
        <p:cNvGrpSpPr/>
        <p:nvPr/>
      </p:nvGrpSpPr>
      <p:grpSpPr>
        <a:xfrm>
          <a:off x="0" y="0"/>
          <a:ext cx="0" cy="0"/>
          <a:chOff x="0" y="0"/>
          <a:chExt cx="0" cy="0"/>
        </a:xfrm>
      </p:grpSpPr>
      <p:sp>
        <p:nvSpPr>
          <p:cNvPr id="4" name="TextBox 5">
            <a:extLst>
              <a:ext uri="{FF2B5EF4-FFF2-40B4-BE49-F238E27FC236}">
                <a16:creationId xmlns:a16="http://schemas.microsoft.com/office/drawing/2014/main" id="{625EA321-24B9-A50B-CCF7-518AB17F8E85}"/>
              </a:ext>
            </a:extLst>
          </p:cNvPr>
          <p:cNvSpPr txBox="1"/>
          <p:nvPr/>
        </p:nvSpPr>
        <p:spPr>
          <a:xfrm>
            <a:off x="3056810" y="1656689"/>
            <a:ext cx="6078378" cy="763479"/>
          </a:xfrm>
          <a:prstGeom prst="rect">
            <a:avLst/>
          </a:prstGeom>
        </p:spPr>
        <p:txBody>
          <a:bodyPr lIns="0" tIns="0" rIns="0" bIns="0" rtlCol="0" anchor="t">
            <a:spAutoFit/>
          </a:bodyPr>
          <a:lstStyle/>
          <a:p>
            <a:pPr algn="ctr">
              <a:lnSpc>
                <a:spcPts val="6635"/>
              </a:lnSpc>
            </a:pPr>
            <a:r>
              <a:rPr lang="en-US" sz="4400" b="1" dirty="0" err="1">
                <a:solidFill>
                  <a:srgbClr val="D84041"/>
                </a:solidFill>
                <a:latin typeface="+mn-lt"/>
                <a:ea typeface="Lookpeach Font TH Bold"/>
                <a:cs typeface="Arial" panose="020B0604020202020204" pitchFamily="34" charset="0"/>
                <a:sym typeface="Lookpeach Font TH Bold"/>
              </a:rPr>
              <a:t>Hoạt</a:t>
            </a:r>
            <a:r>
              <a:rPr lang="en-US" sz="4400" b="1" dirty="0">
                <a:solidFill>
                  <a:srgbClr val="D84041"/>
                </a:solidFill>
                <a:latin typeface="+mn-lt"/>
                <a:ea typeface="Lookpeach Font TH Bold"/>
                <a:cs typeface="Arial" panose="020B0604020202020204" pitchFamily="34" charset="0"/>
                <a:sym typeface="Lookpeach Font TH Bold"/>
              </a:rPr>
              <a:t> </a:t>
            </a:r>
            <a:r>
              <a:rPr lang="en-US" sz="4400" b="1" dirty="0" err="1">
                <a:solidFill>
                  <a:srgbClr val="D84041"/>
                </a:solidFill>
                <a:latin typeface="+mn-lt"/>
                <a:ea typeface="Lookpeach Font TH Bold"/>
                <a:cs typeface="Arial" panose="020B0604020202020204" pitchFamily="34" charset="0"/>
                <a:sym typeface="Lookpeach Font TH Bold"/>
              </a:rPr>
              <a:t>động</a:t>
            </a:r>
            <a:r>
              <a:rPr lang="en-US" sz="4400" b="1" dirty="0">
                <a:solidFill>
                  <a:srgbClr val="D84041"/>
                </a:solidFill>
                <a:latin typeface="+mn-lt"/>
                <a:ea typeface="Lookpeach Font TH Bold"/>
                <a:cs typeface="Arial" panose="020B0604020202020204" pitchFamily="34" charset="0"/>
                <a:sym typeface="Lookpeach Font TH Bold"/>
              </a:rPr>
              <a:t> 3</a:t>
            </a:r>
          </a:p>
        </p:txBody>
      </p:sp>
      <p:sp>
        <p:nvSpPr>
          <p:cNvPr id="7" name="TextBox 9">
            <a:extLst>
              <a:ext uri="{FF2B5EF4-FFF2-40B4-BE49-F238E27FC236}">
                <a16:creationId xmlns:a16="http://schemas.microsoft.com/office/drawing/2014/main" id="{A89AE8F9-ADC8-729C-AD06-E70931006D9D}"/>
              </a:ext>
            </a:extLst>
          </p:cNvPr>
          <p:cNvSpPr txBox="1"/>
          <p:nvPr/>
        </p:nvSpPr>
        <p:spPr>
          <a:xfrm>
            <a:off x="3645567" y="2999602"/>
            <a:ext cx="4900864" cy="360420"/>
          </a:xfrm>
          <a:prstGeom prst="rect">
            <a:avLst/>
          </a:prstGeom>
        </p:spPr>
        <p:txBody>
          <a:bodyPr wrap="square" lIns="0" tIns="0" rIns="0" bIns="0" rtlCol="0" anchor="t">
            <a:spAutoFit/>
          </a:bodyPr>
          <a:lstStyle/>
          <a:p>
            <a:pPr marL="203992" lvl="1" algn="ctr">
              <a:lnSpc>
                <a:spcPts val="2645"/>
              </a:lnSpc>
            </a:pPr>
            <a:r>
              <a:rPr lang="en-US" sz="4400" dirty="0" err="1">
                <a:solidFill>
                  <a:schemeClr val="tx1"/>
                </a:solidFill>
                <a:latin typeface="+mn-lt"/>
                <a:ea typeface="Lookpeach Font TH"/>
                <a:cs typeface="Arial" panose="020B0604020202020204" pitchFamily="34" charset="0"/>
                <a:sym typeface="Lookpeach Font TH"/>
              </a:rPr>
              <a:t>Đọc</a:t>
            </a:r>
            <a:r>
              <a:rPr lang="en-US" sz="4400" dirty="0">
                <a:solidFill>
                  <a:schemeClr val="tx1"/>
                </a:solidFill>
                <a:latin typeface="+mn-lt"/>
                <a:ea typeface="Lookpeach Font TH"/>
                <a:cs typeface="Arial" panose="020B0604020202020204" pitchFamily="34" charset="0"/>
                <a:sym typeface="Lookpeach Font TH"/>
              </a:rPr>
              <a:t> </a:t>
            </a:r>
            <a:r>
              <a:rPr lang="en-US" sz="4400" dirty="0" err="1">
                <a:solidFill>
                  <a:schemeClr val="tx1"/>
                </a:solidFill>
                <a:latin typeface="+mn-lt"/>
                <a:ea typeface="Lookpeach Font TH"/>
                <a:cs typeface="Arial" panose="020B0604020202020204" pitchFamily="34" charset="0"/>
                <a:sym typeface="Lookpeach Font TH"/>
              </a:rPr>
              <a:t>nâng</a:t>
            </a:r>
            <a:r>
              <a:rPr lang="en-US" sz="4400" dirty="0">
                <a:solidFill>
                  <a:schemeClr val="tx1"/>
                </a:solidFill>
                <a:latin typeface="+mn-lt"/>
                <a:ea typeface="Lookpeach Font TH"/>
                <a:cs typeface="Arial" panose="020B0604020202020204" pitchFamily="34" charset="0"/>
                <a:sym typeface="Lookpeach Font TH"/>
              </a:rPr>
              <a:t> </a:t>
            </a:r>
            <a:r>
              <a:rPr lang="en-US" sz="4400" dirty="0" err="1">
                <a:solidFill>
                  <a:schemeClr val="tx1"/>
                </a:solidFill>
                <a:latin typeface="+mn-lt"/>
                <a:ea typeface="Lookpeach Font TH"/>
                <a:cs typeface="Arial" panose="020B0604020202020204" pitchFamily="34" charset="0"/>
                <a:sym typeface="Lookpeach Font TH"/>
              </a:rPr>
              <a:t>cao</a:t>
            </a:r>
            <a:endParaRPr lang="en-US" sz="4400" dirty="0">
              <a:solidFill>
                <a:schemeClr val="tx1"/>
              </a:solidFill>
              <a:latin typeface="+mn-lt"/>
              <a:ea typeface="Lookpeach Font TH"/>
              <a:cs typeface="Arial" panose="020B0604020202020204" pitchFamily="34" charset="0"/>
              <a:sym typeface="Lookpeach Font TH"/>
            </a:endParaRPr>
          </a:p>
        </p:txBody>
      </p:sp>
      <p:pic>
        <p:nvPicPr>
          <p:cNvPr id="8" name="Picture 15">
            <a:extLst>
              <a:ext uri="{FF2B5EF4-FFF2-40B4-BE49-F238E27FC236}">
                <a16:creationId xmlns:a16="http://schemas.microsoft.com/office/drawing/2014/main" id="{27F34097-99D2-96B7-77F9-8E7CDEA8D0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69576" y="3678188"/>
            <a:ext cx="9052847" cy="3179812"/>
          </a:xfrm>
          <a:prstGeom prst="rect">
            <a:avLst/>
          </a:prstGeom>
        </p:spPr>
      </p:pic>
    </p:spTree>
    <p:extLst>
      <p:ext uri="{BB962C8B-B14F-4D97-AF65-F5344CB8AC3E}">
        <p14:creationId xmlns:p14="http://schemas.microsoft.com/office/powerpoint/2010/main" val="3076395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C03399-1E40-7685-2BB8-9437F5141F4C}"/>
            </a:ext>
          </a:extLst>
        </p:cNvPr>
        <p:cNvGrpSpPr/>
        <p:nvPr/>
      </p:nvGrpSpPr>
      <p:grpSpPr>
        <a:xfrm>
          <a:off x="0" y="0"/>
          <a:ext cx="0" cy="0"/>
          <a:chOff x="0" y="0"/>
          <a:chExt cx="0" cy="0"/>
        </a:xfrm>
      </p:grpSpPr>
      <p:sp>
        <p:nvSpPr>
          <p:cNvPr id="9" name="TextBox 4">
            <a:extLst>
              <a:ext uri="{FF2B5EF4-FFF2-40B4-BE49-F238E27FC236}">
                <a16:creationId xmlns:a16="http://schemas.microsoft.com/office/drawing/2014/main" id="{3B535C56-90E8-7ECA-F1AD-207B05D54A21}"/>
              </a:ext>
            </a:extLst>
          </p:cNvPr>
          <p:cNvSpPr txBox="1"/>
          <p:nvPr/>
        </p:nvSpPr>
        <p:spPr>
          <a:xfrm>
            <a:off x="1542362" y="2389773"/>
            <a:ext cx="4362679" cy="2078454"/>
          </a:xfrm>
          <a:prstGeom prst="rect">
            <a:avLst/>
          </a:prstGeom>
        </p:spPr>
        <p:txBody>
          <a:bodyPr wrap="square" lIns="0" tIns="0" rIns="0" bIns="0" rtlCol="0" anchor="t">
            <a:spAutoFit/>
          </a:bodyPr>
          <a:lstStyle/>
          <a:p>
            <a:pPr algn="just">
              <a:lnSpc>
                <a:spcPct val="150000"/>
              </a:lnSpc>
            </a:pPr>
            <a:r>
              <a:rPr lang="en-US" sz="3150" dirty="0" err="1">
                <a:solidFill>
                  <a:schemeClr val="tx1"/>
                </a:solidFill>
                <a:latin typeface="+mn-lt"/>
                <a:ea typeface="Lookpeach Font TH"/>
                <a:cs typeface="Arial" panose="020B0604020202020204" pitchFamily="34" charset="0"/>
                <a:sym typeface="Lookpeach Font TH"/>
              </a:rPr>
              <a:t>Em</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hãy</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nhắc</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lại</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nội</a:t>
            </a:r>
            <a:r>
              <a:rPr lang="en-US" sz="3150" dirty="0">
                <a:solidFill>
                  <a:schemeClr val="tx1"/>
                </a:solidFill>
                <a:latin typeface="+mn-lt"/>
                <a:ea typeface="Lookpeach Font TH"/>
                <a:cs typeface="Arial" panose="020B0604020202020204" pitchFamily="34" charset="0"/>
                <a:sym typeface="Lookpeach Font TH"/>
              </a:rPr>
              <a:t> dung, </a:t>
            </a:r>
            <a:r>
              <a:rPr lang="en-US" sz="3150" dirty="0" err="1">
                <a:solidFill>
                  <a:schemeClr val="tx1"/>
                </a:solidFill>
                <a:latin typeface="+mn-lt"/>
                <a:ea typeface="Lookpeach Font TH"/>
                <a:cs typeface="Arial" panose="020B0604020202020204" pitchFamily="34" charset="0"/>
                <a:sym typeface="Lookpeach Font TH"/>
              </a:rPr>
              <a:t>ý</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nghĩa</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bài</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đọc</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Hè</a:t>
            </a:r>
            <a:r>
              <a:rPr lang="en-US" sz="3150" dirty="0">
                <a:solidFill>
                  <a:schemeClr val="tx1"/>
                </a:solidFill>
                <a:latin typeface="+mn-lt"/>
                <a:ea typeface="Lookpeach Font TH"/>
                <a:cs typeface="Arial" panose="020B0604020202020204" pitchFamily="34" charset="0"/>
                <a:sym typeface="Lookpeach Font TH"/>
              </a:rPr>
              <a:t> </a:t>
            </a:r>
            <a:r>
              <a:rPr lang="en-US" sz="3150" dirty="0" err="1">
                <a:solidFill>
                  <a:schemeClr val="tx1"/>
                </a:solidFill>
                <a:latin typeface="+mn-lt"/>
                <a:ea typeface="Lookpeach Font TH"/>
                <a:cs typeface="Arial" panose="020B0604020202020204" pitchFamily="34" charset="0"/>
                <a:sym typeface="Lookpeach Font TH"/>
              </a:rPr>
              <a:t>vui</a:t>
            </a:r>
            <a:r>
              <a:rPr lang="en-US" sz="3150" dirty="0">
                <a:solidFill>
                  <a:schemeClr val="tx1"/>
                </a:solidFill>
                <a:latin typeface="+mn-lt"/>
                <a:ea typeface="Lookpeach Font TH"/>
                <a:cs typeface="Arial" panose="020B0604020202020204" pitchFamily="34" charset="0"/>
                <a:sym typeface="Lookpeach Font TH"/>
              </a:rPr>
              <a:t>”.</a:t>
            </a:r>
          </a:p>
        </p:txBody>
      </p:sp>
      <p:pic>
        <p:nvPicPr>
          <p:cNvPr id="10" name="Picture 9">
            <a:extLst>
              <a:ext uri="{FF2B5EF4-FFF2-40B4-BE49-F238E27FC236}">
                <a16:creationId xmlns:a16="http://schemas.microsoft.com/office/drawing/2014/main" id="{826951ED-B49B-2703-79D0-208C9B9DED76}"/>
              </a:ext>
            </a:extLst>
          </p:cNvPr>
          <p:cNvPicPr>
            <a:picLocks noChangeAspect="1"/>
          </p:cNvPicPr>
          <p:nvPr/>
        </p:nvPicPr>
        <p:blipFill>
          <a:blip r:embed="rId3"/>
          <a:srcRect/>
          <a:stretch>
            <a:fillRect/>
          </a:stretch>
        </p:blipFill>
        <p:spPr>
          <a:xfrm>
            <a:off x="6790852" y="1813906"/>
            <a:ext cx="3858786" cy="4271606"/>
          </a:xfrm>
          <a:prstGeom prst="rect">
            <a:avLst/>
          </a:prstGeom>
        </p:spPr>
      </p:pic>
    </p:spTree>
    <p:extLst>
      <p:ext uri="{BB962C8B-B14F-4D97-AF65-F5344CB8AC3E}">
        <p14:creationId xmlns:p14="http://schemas.microsoft.com/office/powerpoint/2010/main" val="307774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97353C-D9A3-DB63-6CD2-09A0D59BB523}"/>
            </a:ext>
          </a:extLst>
        </p:cNvPr>
        <p:cNvGrpSpPr/>
        <p:nvPr/>
      </p:nvGrpSpPr>
      <p:grpSpPr>
        <a:xfrm>
          <a:off x="0" y="0"/>
          <a:ext cx="0" cy="0"/>
          <a:chOff x="0" y="0"/>
          <a:chExt cx="0" cy="0"/>
        </a:xfrm>
      </p:grpSpPr>
      <p:sp>
        <p:nvSpPr>
          <p:cNvPr id="7" name="TextBox 8">
            <a:extLst>
              <a:ext uri="{FF2B5EF4-FFF2-40B4-BE49-F238E27FC236}">
                <a16:creationId xmlns:a16="http://schemas.microsoft.com/office/drawing/2014/main" id="{43436E7E-4A88-0407-C1EE-A0049D9166CD}"/>
              </a:ext>
            </a:extLst>
          </p:cNvPr>
          <p:cNvSpPr txBox="1"/>
          <p:nvPr/>
        </p:nvSpPr>
        <p:spPr>
          <a:xfrm>
            <a:off x="1230093" y="2854417"/>
            <a:ext cx="5019076" cy="2137508"/>
          </a:xfrm>
          <a:prstGeom prst="rect">
            <a:avLst/>
          </a:prstGeom>
        </p:spPr>
        <p:txBody>
          <a:bodyPr wrap="square" lIns="0" tIns="0" rIns="0" bIns="0" rtlCol="0" anchor="t">
            <a:spAutoFit/>
          </a:bodyPr>
          <a:lstStyle/>
          <a:p>
            <a:pPr>
              <a:lnSpc>
                <a:spcPct val="150000"/>
              </a:lnSpc>
            </a:pPr>
            <a:r>
              <a:rPr lang="en-US" sz="2400" kern="100" dirty="0" err="1">
                <a:solidFill>
                  <a:srgbClr val="000000"/>
                </a:solidFill>
                <a:latin typeface="+mn-lt"/>
                <a:ea typeface="Calibri" panose="020F0502020204030204" pitchFamily="34" charset="0"/>
                <a:cs typeface="Arial" panose="020B0604020202020204" pitchFamily="34" charset="0"/>
              </a:rPr>
              <a:t>Hợp</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tác</a:t>
            </a:r>
            <a:r>
              <a:rPr lang="en-US" sz="2400" kern="100" dirty="0">
                <a:solidFill>
                  <a:srgbClr val="C00000"/>
                </a:solidFill>
                <a:latin typeface="+mn-lt"/>
                <a:ea typeface="Calibri" panose="020F0502020204030204" pitchFamily="34" charset="0"/>
                <a:cs typeface="Arial" panose="020B0604020202020204" pitchFamily="34" charset="0"/>
              </a:rPr>
              <a:t>/</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đang</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vụ</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gặt</a:t>
            </a:r>
            <a:r>
              <a:rPr lang="en-US" sz="2400" kern="100" dirty="0">
                <a:solidFill>
                  <a:srgbClr val="C00000"/>
                </a:solidFill>
                <a:latin typeface="+mn-lt"/>
                <a:ea typeface="Calibri" panose="020F0502020204030204" pitchFamily="34" charset="0"/>
                <a:cs typeface="Arial" panose="020B0604020202020204" pitchFamily="34" charset="0"/>
              </a:rPr>
              <a:t>//</a:t>
            </a:r>
            <a:endParaRPr lang="en-VN" sz="24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400" kern="100" dirty="0" err="1">
                <a:solidFill>
                  <a:srgbClr val="000000"/>
                </a:solidFill>
                <a:latin typeface="+mn-lt"/>
                <a:ea typeface="Calibri" panose="020F0502020204030204" pitchFamily="34" charset="0"/>
                <a:cs typeface="Arial" panose="020B0604020202020204" pitchFamily="34" charset="0"/>
              </a:rPr>
              <a:t>Lúa</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vàng</a:t>
            </a:r>
            <a:r>
              <a:rPr lang="en-US" sz="2400" b="1"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hươm</a:t>
            </a:r>
            <a:r>
              <a:rPr lang="en-US" sz="2400" kern="100" dirty="0">
                <a:solidFill>
                  <a:srgbClr val="C00000"/>
                </a:solidFill>
                <a:latin typeface="+mn-lt"/>
                <a:ea typeface="Calibri" panose="020F0502020204030204" pitchFamily="34" charset="0"/>
                <a:cs typeface="Arial" panose="020B0604020202020204" pitchFamily="34" charset="0"/>
              </a:rPr>
              <a:t>/</a:t>
            </a:r>
            <a:r>
              <a:rPr lang="en-US" sz="2400" b="1"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ngợp</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đồng</a:t>
            </a:r>
            <a:r>
              <a:rPr lang="en-US" sz="2400" kern="100" dirty="0">
                <a:solidFill>
                  <a:srgbClr val="C00000"/>
                </a:solidFill>
                <a:latin typeface="+mn-lt"/>
                <a:ea typeface="Calibri" panose="020F0502020204030204" pitchFamily="34" charset="0"/>
                <a:cs typeface="Arial" panose="020B0604020202020204" pitchFamily="34" charset="0"/>
              </a:rPr>
              <a:t>//</a:t>
            </a:r>
            <a:endParaRPr lang="en-VN" sz="24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400" kern="100" dirty="0">
                <a:solidFill>
                  <a:srgbClr val="000000"/>
                </a:solidFill>
                <a:latin typeface="+mn-lt"/>
                <a:ea typeface="Calibri" panose="020F0502020204030204" pitchFamily="34" charset="0"/>
                <a:cs typeface="Arial" panose="020B0604020202020204" pitchFamily="34" charset="0"/>
              </a:rPr>
              <a:t>Ta</a:t>
            </a:r>
            <a:r>
              <a:rPr lang="en-US" sz="2400" kern="100" dirty="0">
                <a:solidFill>
                  <a:srgbClr val="C00000"/>
                </a:solidFill>
                <a:latin typeface="+mn-lt"/>
                <a:ea typeface="Calibri" panose="020F0502020204030204" pitchFamily="34" charset="0"/>
                <a:cs typeface="Arial" panose="020B0604020202020204" pitchFamily="34" charset="0"/>
              </a:rPr>
              <a:t>/</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làm</a:t>
            </a:r>
            <a:r>
              <a:rPr lang="en-US" sz="2400" b="1"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đàn</a:t>
            </a:r>
            <a:r>
              <a:rPr lang="en-US" sz="2400" b="1"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chim</a:t>
            </a:r>
            <a:r>
              <a:rPr lang="en-US" sz="2400" b="1"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nhỏ</a:t>
            </a:r>
            <a:r>
              <a:rPr lang="en-US" sz="2400" kern="100" dirty="0">
                <a:solidFill>
                  <a:srgbClr val="C00000"/>
                </a:solidFill>
                <a:latin typeface="+mn-lt"/>
                <a:ea typeface="Calibri" panose="020F0502020204030204" pitchFamily="34" charset="0"/>
                <a:cs typeface="Arial" panose="020B0604020202020204" pitchFamily="34" charset="0"/>
              </a:rPr>
              <a:t>//</a:t>
            </a:r>
            <a:endParaRPr lang="en-VN" sz="24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400" dirty="0" err="1">
                <a:solidFill>
                  <a:srgbClr val="000000"/>
                </a:solidFill>
                <a:latin typeface="+mn-lt"/>
                <a:ea typeface="Calibri" panose="020F0502020204030204" pitchFamily="34" charset="0"/>
                <a:cs typeface="Arial" panose="020B0604020202020204" pitchFamily="34" charset="0"/>
              </a:rPr>
              <a:t>Về</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xe</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lúa</a:t>
            </a:r>
            <a:r>
              <a:rPr lang="en-US" sz="2400" dirty="0">
                <a:solidFill>
                  <a:srgbClr val="C00000"/>
                </a:solidFill>
                <a:latin typeface="+mn-lt"/>
                <a:ea typeface="Calibri" panose="020F0502020204030204" pitchFamily="34" charset="0"/>
                <a:cs typeface="Arial" panose="020B0604020202020204" pitchFamily="34" charset="0"/>
              </a:rPr>
              <a:t>/</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góp</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công</a:t>
            </a:r>
            <a:r>
              <a:rPr lang="en-US" sz="2400" dirty="0">
                <a:solidFill>
                  <a:srgbClr val="000000"/>
                </a:solidFill>
                <a:latin typeface="+mn-lt"/>
                <a:ea typeface="Calibri" panose="020F0502020204030204" pitchFamily="34" charset="0"/>
                <a:cs typeface="Arial" panose="020B0604020202020204" pitchFamily="34" charset="0"/>
              </a:rPr>
              <a:t>.</a:t>
            </a:r>
            <a:r>
              <a:rPr lang="en-US" sz="2400" dirty="0">
                <a:solidFill>
                  <a:srgbClr val="C00000"/>
                </a:solidFill>
                <a:latin typeface="+mn-lt"/>
                <a:ea typeface="Calibri" panose="020F0502020204030204" pitchFamily="34" charset="0"/>
                <a:cs typeface="Arial" panose="020B0604020202020204" pitchFamily="34" charset="0"/>
              </a:rPr>
              <a:t>//</a:t>
            </a:r>
            <a:r>
              <a:rPr lang="en-VN" sz="2400" dirty="0">
                <a:solidFill>
                  <a:srgbClr val="C00000"/>
                </a:solidFill>
                <a:latin typeface="+mn-lt"/>
                <a:cs typeface="Arial" panose="020B0604020202020204" pitchFamily="34" charset="0"/>
              </a:rPr>
              <a:t> </a:t>
            </a:r>
            <a:endParaRPr lang="en-US" sz="2400" dirty="0">
              <a:solidFill>
                <a:srgbClr val="C00000"/>
              </a:solidFill>
              <a:latin typeface="+mn-lt"/>
              <a:ea typeface="Lookpeach Font TH"/>
              <a:cs typeface="Arial" panose="020B0604020202020204" pitchFamily="34" charset="0"/>
              <a:sym typeface="Lookpeach Font TH"/>
            </a:endParaRPr>
          </a:p>
        </p:txBody>
      </p:sp>
      <p:sp>
        <p:nvSpPr>
          <p:cNvPr id="8" name="TextBox 10">
            <a:extLst>
              <a:ext uri="{FF2B5EF4-FFF2-40B4-BE49-F238E27FC236}">
                <a16:creationId xmlns:a16="http://schemas.microsoft.com/office/drawing/2014/main" id="{BF3EE824-5173-B9D7-4460-163E7BC2FDB5}"/>
              </a:ext>
            </a:extLst>
          </p:cNvPr>
          <p:cNvSpPr txBox="1"/>
          <p:nvPr/>
        </p:nvSpPr>
        <p:spPr>
          <a:xfrm>
            <a:off x="6554754" y="2854417"/>
            <a:ext cx="4848131" cy="2137508"/>
          </a:xfrm>
          <a:prstGeom prst="rect">
            <a:avLst/>
          </a:prstGeom>
        </p:spPr>
        <p:txBody>
          <a:bodyPr wrap="square" lIns="0" tIns="0" rIns="0" bIns="0" rtlCol="0" anchor="t">
            <a:spAutoFit/>
          </a:bodyPr>
          <a:lstStyle/>
          <a:p>
            <a:pPr>
              <a:lnSpc>
                <a:spcPct val="150000"/>
              </a:lnSpc>
            </a:pPr>
            <a:r>
              <a:rPr lang="en-US" sz="2400" kern="100" dirty="0" err="1">
                <a:solidFill>
                  <a:srgbClr val="000000"/>
                </a:solidFill>
                <a:latin typeface="+mn-lt"/>
                <a:ea typeface="Calibri" panose="020F0502020204030204" pitchFamily="34" charset="0"/>
                <a:cs typeface="Arial" panose="020B0604020202020204" pitchFamily="34" charset="0"/>
              </a:rPr>
              <a:t>Những</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luống</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rau</a:t>
            </a:r>
            <a:r>
              <a:rPr lang="en-US" sz="2400" kern="100" dirty="0">
                <a:solidFill>
                  <a:srgbClr val="C00000"/>
                </a:solidFill>
                <a:latin typeface="+mn-lt"/>
                <a:ea typeface="Calibri" panose="020F0502020204030204" pitchFamily="34" charset="0"/>
                <a:cs typeface="Arial" panose="020B0604020202020204" pitchFamily="34" charset="0"/>
              </a:rPr>
              <a:t>/</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vườn</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mẹ</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a:solidFill>
                  <a:srgbClr val="C00000"/>
                </a:solidFill>
                <a:latin typeface="+mn-lt"/>
                <a:ea typeface="Calibri" panose="020F0502020204030204" pitchFamily="34" charset="0"/>
                <a:cs typeface="Arial" panose="020B0604020202020204" pitchFamily="34" charset="0"/>
              </a:rPr>
              <a:t>//</a:t>
            </a:r>
            <a:endParaRPr lang="en-VN" sz="24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400" kern="100" dirty="0" err="1">
                <a:solidFill>
                  <a:srgbClr val="000000"/>
                </a:solidFill>
                <a:latin typeface="+mn-lt"/>
                <a:ea typeface="Calibri" panose="020F0502020204030204" pitchFamily="34" charset="0"/>
                <a:cs typeface="Arial" panose="020B0604020202020204" pitchFamily="34" charset="0"/>
              </a:rPr>
              <a:t>Đang</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khát</a:t>
            </a:r>
            <a:r>
              <a:rPr lang="en-US" sz="2400" kern="100" dirty="0">
                <a:solidFill>
                  <a:srgbClr val="C00000"/>
                </a:solidFill>
                <a:latin typeface="+mn-lt"/>
                <a:ea typeface="Calibri" panose="020F0502020204030204" pitchFamily="34" charset="0"/>
                <a:cs typeface="Arial" panose="020B0604020202020204" pitchFamily="34" charset="0"/>
              </a:rPr>
              <a:t>/</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vì</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nắng</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chan</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a:solidFill>
                  <a:srgbClr val="C00000"/>
                </a:solidFill>
                <a:latin typeface="+mn-lt"/>
                <a:ea typeface="Calibri" panose="020F0502020204030204" pitchFamily="34" charset="0"/>
                <a:cs typeface="Arial" panose="020B0604020202020204" pitchFamily="34" charset="0"/>
              </a:rPr>
              <a:t>//</a:t>
            </a:r>
            <a:endParaRPr lang="en-VN" sz="24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400" kern="100" dirty="0">
                <a:solidFill>
                  <a:srgbClr val="000000"/>
                </a:solidFill>
                <a:latin typeface="+mn-lt"/>
                <a:ea typeface="Calibri" panose="020F0502020204030204" pitchFamily="34" charset="0"/>
                <a:cs typeface="Arial" panose="020B0604020202020204" pitchFamily="34" charset="0"/>
              </a:rPr>
              <a:t>Ta</a:t>
            </a:r>
            <a:r>
              <a:rPr lang="en-US" sz="2400" kern="100" dirty="0">
                <a:solidFill>
                  <a:srgbClr val="C00000"/>
                </a:solidFill>
                <a:latin typeface="+mn-lt"/>
                <a:ea typeface="Calibri" panose="020F0502020204030204" pitchFamily="34" charset="0"/>
                <a:cs typeface="Arial" panose="020B0604020202020204" pitchFamily="34" charset="0"/>
              </a:rPr>
              <a:t>/</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làm</a:t>
            </a:r>
            <a:r>
              <a:rPr lang="en-US" sz="2400" b="1"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mưa</a:t>
            </a:r>
            <a:r>
              <a:rPr lang="en-US" sz="2400" b="1"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tưới</a:t>
            </a:r>
            <a:r>
              <a:rPr lang="en-US" sz="2400" b="1" kern="100" dirty="0">
                <a:solidFill>
                  <a:srgbClr val="000000"/>
                </a:solidFill>
                <a:latin typeface="+mn-lt"/>
                <a:ea typeface="Calibri" panose="020F0502020204030204" pitchFamily="34" charset="0"/>
                <a:cs typeface="Arial" panose="020B0604020202020204" pitchFamily="34" charset="0"/>
              </a:rPr>
              <a:t> </a:t>
            </a:r>
            <a:r>
              <a:rPr lang="en-US" sz="2400" b="1" kern="100" dirty="0" err="1">
                <a:solidFill>
                  <a:srgbClr val="000000"/>
                </a:solidFill>
                <a:latin typeface="+mn-lt"/>
                <a:ea typeface="Calibri" panose="020F0502020204030204" pitchFamily="34" charset="0"/>
                <a:cs typeface="Arial" panose="020B0604020202020204" pitchFamily="34" charset="0"/>
              </a:rPr>
              <a:t>nước</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a:solidFill>
                  <a:srgbClr val="C00000"/>
                </a:solidFill>
                <a:latin typeface="+mn-lt"/>
                <a:ea typeface="Calibri" panose="020F0502020204030204" pitchFamily="34" charset="0"/>
                <a:cs typeface="Arial" panose="020B0604020202020204" pitchFamily="34" charset="0"/>
              </a:rPr>
              <a:t>//</a:t>
            </a:r>
            <a:endParaRPr lang="en-VN" sz="2400" kern="100" dirty="0">
              <a:solidFill>
                <a:srgbClr val="C00000"/>
              </a:solidFill>
              <a:latin typeface="+mn-lt"/>
              <a:ea typeface="Calibri" panose="020F0502020204030204" pitchFamily="34" charset="0"/>
              <a:cs typeface="Arial" panose="020B0604020202020204" pitchFamily="34" charset="0"/>
            </a:endParaRPr>
          </a:p>
          <a:p>
            <a:pPr>
              <a:lnSpc>
                <a:spcPct val="150000"/>
              </a:lnSpc>
            </a:pPr>
            <a:r>
              <a:rPr lang="en-US" sz="2400" kern="100" dirty="0">
                <a:solidFill>
                  <a:srgbClr val="000000"/>
                </a:solidFill>
                <a:latin typeface="+mn-lt"/>
                <a:ea typeface="Calibri" panose="020F0502020204030204" pitchFamily="34" charset="0"/>
                <a:cs typeface="Arial" panose="020B0604020202020204" pitchFamily="34" charset="0"/>
              </a:rPr>
              <a:t>Cho </a:t>
            </a:r>
            <a:r>
              <a:rPr lang="en-US" sz="2400" kern="100" dirty="0" err="1">
                <a:solidFill>
                  <a:srgbClr val="000000"/>
                </a:solidFill>
                <a:latin typeface="+mn-lt"/>
                <a:ea typeface="Calibri" panose="020F0502020204030204" pitchFamily="34" charset="0"/>
                <a:cs typeface="Arial" panose="020B0604020202020204" pitchFamily="34" charset="0"/>
              </a:rPr>
              <a:t>rau</a:t>
            </a:r>
            <a:r>
              <a:rPr lang="en-US" sz="2400" kern="100" dirty="0">
                <a:solidFill>
                  <a:srgbClr val="C00000"/>
                </a:solidFill>
                <a:latin typeface="+mn-lt"/>
                <a:ea typeface="Calibri" panose="020F0502020204030204" pitchFamily="34" charset="0"/>
                <a:cs typeface="Arial" panose="020B0604020202020204" pitchFamily="34" charset="0"/>
              </a:rPr>
              <a:t>/</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lên</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xanh</a:t>
            </a:r>
            <a:r>
              <a:rPr lang="en-US" sz="2400" kern="100" dirty="0">
                <a:solidFill>
                  <a:srgbClr val="000000"/>
                </a:solidFill>
                <a:latin typeface="+mn-lt"/>
                <a:ea typeface="Calibri" panose="020F0502020204030204" pitchFamily="34" charset="0"/>
                <a:cs typeface="Arial" panose="020B0604020202020204" pitchFamily="34" charset="0"/>
              </a:rPr>
              <a:t> </a:t>
            </a:r>
            <a:r>
              <a:rPr lang="en-US" sz="2400" kern="100" dirty="0" err="1">
                <a:solidFill>
                  <a:srgbClr val="000000"/>
                </a:solidFill>
                <a:latin typeface="+mn-lt"/>
                <a:ea typeface="Calibri" panose="020F0502020204030204" pitchFamily="34" charset="0"/>
                <a:cs typeface="Arial" panose="020B0604020202020204" pitchFamily="34" charset="0"/>
              </a:rPr>
              <a:t>vườn</a:t>
            </a:r>
            <a:r>
              <a:rPr lang="en-US" sz="2400" kern="100" dirty="0">
                <a:solidFill>
                  <a:srgbClr val="000000"/>
                </a:solidFill>
                <a:latin typeface="+mn-lt"/>
                <a:ea typeface="Calibri" panose="020F0502020204030204" pitchFamily="34" charset="0"/>
                <a:cs typeface="Arial" panose="020B0604020202020204" pitchFamily="34" charset="0"/>
              </a:rPr>
              <a:t>.</a:t>
            </a:r>
            <a:r>
              <a:rPr lang="en-US" sz="2400" kern="100" dirty="0">
                <a:solidFill>
                  <a:srgbClr val="C00000"/>
                </a:solidFill>
                <a:latin typeface="+mn-lt"/>
                <a:ea typeface="Calibri" panose="020F0502020204030204" pitchFamily="34" charset="0"/>
                <a:cs typeface="Arial" panose="020B0604020202020204" pitchFamily="34" charset="0"/>
              </a:rPr>
              <a:t>//</a:t>
            </a:r>
            <a:endParaRPr lang="en-VN" sz="2400" kern="100" dirty="0">
              <a:solidFill>
                <a:srgbClr val="C00000"/>
              </a:solidFill>
              <a:latin typeface="+mn-lt"/>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A37744A5-5D4A-1E16-2751-3DC26396002F}"/>
              </a:ext>
            </a:extLst>
          </p:cNvPr>
          <p:cNvSpPr txBox="1"/>
          <p:nvPr/>
        </p:nvSpPr>
        <p:spPr>
          <a:xfrm>
            <a:off x="1230093" y="1580345"/>
            <a:ext cx="9731814" cy="1128386"/>
          </a:xfrm>
          <a:prstGeom prst="rect">
            <a:avLst/>
          </a:prstGeom>
          <a:noFill/>
        </p:spPr>
        <p:txBody>
          <a:bodyPr wrap="square">
            <a:spAutoFit/>
          </a:bodyPr>
          <a:lstStyle/>
          <a:p>
            <a:pPr algn="just">
              <a:lnSpc>
                <a:spcPct val="150000"/>
              </a:lnSpc>
            </a:pPr>
            <a:r>
              <a:rPr lang="en-US" sz="2400" b="1" dirty="0" err="1">
                <a:solidFill>
                  <a:srgbClr val="D84041"/>
                </a:solidFill>
                <a:latin typeface="+mn-lt"/>
                <a:ea typeface="Lookpeach Font TH Bold"/>
                <a:cs typeface="Arial" panose="020B0604020202020204" pitchFamily="34" charset="0"/>
                <a:sym typeface="Lookpeach Font TH Bold"/>
              </a:rPr>
              <a:t>Đọc</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diễn</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cảm</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một</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số</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câu</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thể</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hiện</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tinh</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thần</a:t>
            </a:r>
            <a:r>
              <a:rPr lang="en-US" sz="2400" b="1" dirty="0">
                <a:solidFill>
                  <a:srgbClr val="D84041"/>
                </a:solidFill>
                <a:latin typeface="+mn-lt"/>
                <a:ea typeface="Lookpeach Font TH Bold"/>
                <a:cs typeface="Arial" panose="020B0604020202020204" pitchFamily="34" charset="0"/>
                <a:sym typeface="Lookpeach Font TH Bold"/>
              </a:rPr>
              <a:t> lao </a:t>
            </a:r>
            <a:r>
              <a:rPr lang="en-US" sz="2400" b="1" dirty="0" err="1">
                <a:solidFill>
                  <a:srgbClr val="D84041"/>
                </a:solidFill>
                <a:latin typeface="+mn-lt"/>
                <a:ea typeface="Lookpeach Font TH Bold"/>
                <a:cs typeface="Arial" panose="020B0604020202020204" pitchFamily="34" charset="0"/>
                <a:sym typeface="Lookpeach Font TH Bold"/>
              </a:rPr>
              <a:t>động</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hăng</a:t>
            </a:r>
            <a:r>
              <a:rPr lang="en-US" sz="2400" b="1" dirty="0">
                <a:solidFill>
                  <a:srgbClr val="D84041"/>
                </a:solidFill>
                <a:latin typeface="+mn-lt"/>
                <a:ea typeface="Lookpeach Font TH Bold"/>
                <a:cs typeface="Arial" panose="020B0604020202020204" pitchFamily="34" charset="0"/>
                <a:sym typeface="Lookpeach Font TH Bold"/>
              </a:rPr>
              <a:t> say </a:t>
            </a:r>
            <a:r>
              <a:rPr lang="en-US" sz="2400" b="1" dirty="0" err="1">
                <a:solidFill>
                  <a:srgbClr val="D84041"/>
                </a:solidFill>
                <a:latin typeface="+mn-lt"/>
                <a:ea typeface="Lookpeach Font TH Bold"/>
                <a:cs typeface="Arial" panose="020B0604020202020204" pitchFamily="34" charset="0"/>
                <a:sym typeface="Lookpeach Font TH Bold"/>
              </a:rPr>
              <a:t>và</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chăm</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chỉ</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của</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bạn</a:t>
            </a:r>
            <a:r>
              <a:rPr lang="en-US" sz="2400" b="1" dirty="0">
                <a:solidFill>
                  <a:srgbClr val="D84041"/>
                </a:solidFill>
                <a:latin typeface="+mn-lt"/>
                <a:ea typeface="Lookpeach Font TH Bold"/>
                <a:cs typeface="Arial" panose="020B0604020202020204" pitchFamily="34" charset="0"/>
                <a:sym typeface="Lookpeach Font TH Bold"/>
              </a:rPr>
              <a:t> </a:t>
            </a:r>
            <a:r>
              <a:rPr lang="en-US" sz="2400" b="1" dirty="0" err="1">
                <a:solidFill>
                  <a:srgbClr val="D84041"/>
                </a:solidFill>
                <a:latin typeface="+mn-lt"/>
                <a:ea typeface="Lookpeach Font TH Bold"/>
                <a:cs typeface="Arial" panose="020B0604020202020204" pitchFamily="34" charset="0"/>
                <a:sym typeface="Lookpeach Font TH Bold"/>
              </a:rPr>
              <a:t>nhỏ</a:t>
            </a:r>
            <a:r>
              <a:rPr lang="en-US" sz="2400" b="1" dirty="0">
                <a:solidFill>
                  <a:srgbClr val="D84041"/>
                </a:solidFill>
                <a:latin typeface="+mn-lt"/>
                <a:ea typeface="Lookpeach Font TH Bold"/>
                <a:cs typeface="Arial" panose="020B0604020202020204" pitchFamily="34" charset="0"/>
                <a:sym typeface="Lookpeach Font TH Bold"/>
              </a:rPr>
              <a:t> </a:t>
            </a:r>
          </a:p>
        </p:txBody>
      </p:sp>
      <p:cxnSp>
        <p:nvCxnSpPr>
          <p:cNvPr id="10" name="Straight Connector 9">
            <a:extLst>
              <a:ext uri="{FF2B5EF4-FFF2-40B4-BE49-F238E27FC236}">
                <a16:creationId xmlns:a16="http://schemas.microsoft.com/office/drawing/2014/main" id="{DCC6E415-B851-8536-9536-5C0255969F76}"/>
              </a:ext>
            </a:extLst>
          </p:cNvPr>
          <p:cNvCxnSpPr>
            <a:cxnSpLocks/>
          </p:cNvCxnSpPr>
          <p:nvPr/>
        </p:nvCxnSpPr>
        <p:spPr>
          <a:xfrm>
            <a:off x="6204036" y="3008653"/>
            <a:ext cx="0" cy="2092157"/>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8132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D6EA2AF2-4FCA-232C-2317-4C0AD0576A60}"/>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pic>
        <p:nvPicPr>
          <p:cNvPr id="12" name="Google Shape;234;p1">
            <a:extLst>
              <a:ext uri="{FF2B5EF4-FFF2-40B4-BE49-F238E27FC236}">
                <a16:creationId xmlns:a16="http://schemas.microsoft.com/office/drawing/2014/main" id="{DD9816E6-04EC-CD27-07A1-8A9CCF1A902C}"/>
              </a:ext>
            </a:extLst>
          </p:cNvPr>
          <p:cNvPicPr preferRelativeResize="0"/>
          <p:nvPr/>
        </p:nvPicPr>
        <p:blipFill rotWithShape="1">
          <a:blip r:embed="rId4">
            <a:alphaModFix/>
          </a:blip>
          <a:srcRect l="19098" r="5935" b="68133"/>
          <a:stretch/>
        </p:blipFill>
        <p:spPr>
          <a:xfrm>
            <a:off x="1" y="4849770"/>
            <a:ext cx="12192000" cy="2008231"/>
          </a:xfrm>
          <a:prstGeom prst="rect">
            <a:avLst/>
          </a:prstGeom>
          <a:noFill/>
          <a:ln>
            <a:noFill/>
          </a:ln>
        </p:spPr>
      </p:pic>
      <p:grpSp>
        <p:nvGrpSpPr>
          <p:cNvPr id="13" name="Google Shape;235;p1">
            <a:extLst>
              <a:ext uri="{FF2B5EF4-FFF2-40B4-BE49-F238E27FC236}">
                <a16:creationId xmlns:a16="http://schemas.microsoft.com/office/drawing/2014/main" id="{EC8CC9CB-2F15-1715-161B-167FDFC2B49C}"/>
              </a:ext>
            </a:extLst>
          </p:cNvPr>
          <p:cNvGrpSpPr/>
          <p:nvPr/>
        </p:nvGrpSpPr>
        <p:grpSpPr>
          <a:xfrm>
            <a:off x="5681143" y="1007096"/>
            <a:ext cx="6009343" cy="5395472"/>
            <a:chOff x="0" y="-38100"/>
            <a:chExt cx="2374061" cy="2131544"/>
          </a:xfrm>
        </p:grpSpPr>
        <p:sp>
          <p:nvSpPr>
            <p:cNvPr id="14" name="Google Shape;236;p1">
              <a:extLst>
                <a:ext uri="{FF2B5EF4-FFF2-40B4-BE49-F238E27FC236}">
                  <a16:creationId xmlns:a16="http://schemas.microsoft.com/office/drawing/2014/main" id="{15C15132-B131-F180-390B-E0333BC13CB2}"/>
                </a:ext>
              </a:extLst>
            </p:cNvPr>
            <p:cNvSpPr/>
            <p:nvPr/>
          </p:nvSpPr>
          <p:spPr>
            <a:xfrm>
              <a:off x="0" y="0"/>
              <a:ext cx="2374061" cy="2093444"/>
            </a:xfrm>
            <a:custGeom>
              <a:avLst/>
              <a:gdLst/>
              <a:ahLst/>
              <a:cxnLst/>
              <a:rect l="l" t="t" r="r" b="b"/>
              <a:pathLst>
                <a:path w="2374061" h="2093444" extrusionOk="0">
                  <a:moveTo>
                    <a:pt x="43803" y="0"/>
                  </a:moveTo>
                  <a:lnTo>
                    <a:pt x="2330258" y="0"/>
                  </a:lnTo>
                  <a:cubicBezTo>
                    <a:pt x="2354450" y="0"/>
                    <a:pt x="2374061" y="19611"/>
                    <a:pt x="2374061" y="43803"/>
                  </a:cubicBezTo>
                  <a:lnTo>
                    <a:pt x="2374061" y="2049642"/>
                  </a:lnTo>
                  <a:cubicBezTo>
                    <a:pt x="2374061" y="2061259"/>
                    <a:pt x="2369446" y="2072400"/>
                    <a:pt x="2361231" y="2080615"/>
                  </a:cubicBezTo>
                  <a:cubicBezTo>
                    <a:pt x="2353017" y="2088829"/>
                    <a:pt x="2341875" y="2093444"/>
                    <a:pt x="2330258" y="2093444"/>
                  </a:cubicBezTo>
                  <a:lnTo>
                    <a:pt x="43803" y="2093444"/>
                  </a:lnTo>
                  <a:cubicBezTo>
                    <a:pt x="32185" y="2093444"/>
                    <a:pt x="21044" y="2088829"/>
                    <a:pt x="12830" y="2080615"/>
                  </a:cubicBezTo>
                  <a:cubicBezTo>
                    <a:pt x="4615" y="2072400"/>
                    <a:pt x="0" y="2061259"/>
                    <a:pt x="0" y="2049642"/>
                  </a:cubicBezTo>
                  <a:lnTo>
                    <a:pt x="0" y="43803"/>
                  </a:lnTo>
                  <a:cubicBezTo>
                    <a:pt x="0" y="32185"/>
                    <a:pt x="4615" y="21044"/>
                    <a:pt x="12830" y="12830"/>
                  </a:cubicBezTo>
                  <a:cubicBezTo>
                    <a:pt x="21044" y="4615"/>
                    <a:pt x="32185" y="0"/>
                    <a:pt x="43803" y="0"/>
                  </a:cubicBezTo>
                  <a:close/>
                </a:path>
              </a:pathLst>
            </a:custGeom>
            <a:solidFill>
              <a:srgbClr val="FFDC96"/>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5" name="Google Shape;237;p1">
              <a:extLst>
                <a:ext uri="{FF2B5EF4-FFF2-40B4-BE49-F238E27FC236}">
                  <a16:creationId xmlns:a16="http://schemas.microsoft.com/office/drawing/2014/main" id="{7D40E82D-4928-0CC0-C5E1-8D1B21D0FDCF}"/>
                </a:ext>
              </a:extLst>
            </p:cNvPr>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algn="ctr" defTabSz="1219170">
                <a:lnSpc>
                  <a:spcPct val="147750"/>
                </a:lnSpc>
                <a:buClr>
                  <a:srgbClr val="000000"/>
                </a:buClr>
              </a:pPr>
              <a:endParaRPr sz="1200" kern="0">
                <a:solidFill>
                  <a:srgbClr val="000000"/>
                </a:solidFill>
                <a:latin typeface="Calibri"/>
                <a:ea typeface="Calibri"/>
                <a:cs typeface="Calibri"/>
                <a:sym typeface="Calibri"/>
              </a:endParaRPr>
            </a:p>
          </p:txBody>
        </p:sp>
      </p:grpSp>
      <p:grpSp>
        <p:nvGrpSpPr>
          <p:cNvPr id="16" name="Google Shape;238;p1">
            <a:extLst>
              <a:ext uri="{FF2B5EF4-FFF2-40B4-BE49-F238E27FC236}">
                <a16:creationId xmlns:a16="http://schemas.microsoft.com/office/drawing/2014/main" id="{298D8C74-CC32-D41B-D739-DEF4900848B3}"/>
              </a:ext>
            </a:extLst>
          </p:cNvPr>
          <p:cNvGrpSpPr/>
          <p:nvPr/>
        </p:nvGrpSpPr>
        <p:grpSpPr>
          <a:xfrm>
            <a:off x="5459321" y="900072"/>
            <a:ext cx="6046881" cy="5373728"/>
            <a:chOff x="0" y="-38100"/>
            <a:chExt cx="2388891" cy="2122954"/>
          </a:xfrm>
        </p:grpSpPr>
        <p:sp>
          <p:nvSpPr>
            <p:cNvPr id="17" name="Google Shape;239;p1">
              <a:extLst>
                <a:ext uri="{FF2B5EF4-FFF2-40B4-BE49-F238E27FC236}">
                  <a16:creationId xmlns:a16="http://schemas.microsoft.com/office/drawing/2014/main" id="{86E544EB-7321-3E8B-2B4A-55A76B21EFAA}"/>
                </a:ext>
              </a:extLst>
            </p:cNvPr>
            <p:cNvSpPr/>
            <p:nvPr/>
          </p:nvSpPr>
          <p:spPr>
            <a:xfrm>
              <a:off x="0" y="0"/>
              <a:ext cx="2388891" cy="2084854"/>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8" name="Google Shape;240;p1">
              <a:extLst>
                <a:ext uri="{FF2B5EF4-FFF2-40B4-BE49-F238E27FC236}">
                  <a16:creationId xmlns:a16="http://schemas.microsoft.com/office/drawing/2014/main" id="{5301A81E-163C-A3C8-7DD3-11D4C8EF4A6F}"/>
                </a:ext>
              </a:extLst>
            </p:cNvPr>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algn="ctr" defTabSz="1219170">
                <a:lnSpc>
                  <a:spcPct val="147750"/>
                </a:lnSpc>
                <a:buClr>
                  <a:srgbClr val="000000"/>
                </a:buClr>
              </a:pPr>
              <a:endParaRPr sz="1200" kern="0">
                <a:solidFill>
                  <a:srgbClr val="000000"/>
                </a:solidFill>
                <a:latin typeface="Calibri"/>
                <a:ea typeface="Calibri"/>
                <a:cs typeface="Calibri"/>
                <a:sym typeface="Calibri"/>
              </a:endParaRPr>
            </a:p>
          </p:txBody>
        </p:sp>
      </p:grpSp>
      <p:pic>
        <p:nvPicPr>
          <p:cNvPr id="19" name="Google Shape;241;p1">
            <a:extLst>
              <a:ext uri="{FF2B5EF4-FFF2-40B4-BE49-F238E27FC236}">
                <a16:creationId xmlns:a16="http://schemas.microsoft.com/office/drawing/2014/main" id="{52374F1E-AF55-3E3E-D70B-68F362B26DFC}"/>
              </a:ext>
            </a:extLst>
          </p:cNvPr>
          <p:cNvPicPr preferRelativeResize="0"/>
          <p:nvPr/>
        </p:nvPicPr>
        <p:blipFill rotWithShape="1">
          <a:blip r:embed="rId5">
            <a:alphaModFix/>
          </a:blip>
          <a:srcRect l="17884"/>
          <a:stretch/>
        </p:blipFill>
        <p:spPr>
          <a:xfrm>
            <a:off x="1398786" y="3659368"/>
            <a:ext cx="3273511" cy="2762309"/>
          </a:xfrm>
          <a:prstGeom prst="rect">
            <a:avLst/>
          </a:prstGeom>
          <a:noFill/>
          <a:ln>
            <a:noFill/>
          </a:ln>
        </p:spPr>
      </p:pic>
      <p:pic>
        <p:nvPicPr>
          <p:cNvPr id="38" name="Google Shape;242;p1">
            <a:extLst>
              <a:ext uri="{FF2B5EF4-FFF2-40B4-BE49-F238E27FC236}">
                <a16:creationId xmlns:a16="http://schemas.microsoft.com/office/drawing/2014/main" id="{53AF6DA7-5D73-55E7-C3FF-42D5E805B16B}"/>
              </a:ext>
            </a:extLst>
          </p:cNvPr>
          <p:cNvPicPr preferRelativeResize="0"/>
          <p:nvPr/>
        </p:nvPicPr>
        <p:blipFill rotWithShape="1">
          <a:blip r:embed="rId6">
            <a:alphaModFix/>
          </a:blip>
          <a:srcRect/>
          <a:stretch/>
        </p:blipFill>
        <p:spPr>
          <a:xfrm>
            <a:off x="422185" y="5026726"/>
            <a:ext cx="2154199" cy="1532175"/>
          </a:xfrm>
          <a:prstGeom prst="rect">
            <a:avLst/>
          </a:prstGeom>
          <a:noFill/>
          <a:ln>
            <a:noFill/>
          </a:ln>
        </p:spPr>
      </p:pic>
      <p:pic>
        <p:nvPicPr>
          <p:cNvPr id="39" name="Google Shape;243;p1">
            <a:extLst>
              <a:ext uri="{FF2B5EF4-FFF2-40B4-BE49-F238E27FC236}">
                <a16:creationId xmlns:a16="http://schemas.microsoft.com/office/drawing/2014/main" id="{9F602811-95F5-DC1D-E5A8-A806DE4DFE01}"/>
              </a:ext>
            </a:extLst>
          </p:cNvPr>
          <p:cNvPicPr preferRelativeResize="0"/>
          <p:nvPr/>
        </p:nvPicPr>
        <p:blipFill rotWithShape="1">
          <a:blip r:embed="rId7">
            <a:alphaModFix/>
          </a:blip>
          <a:srcRect/>
          <a:stretch/>
        </p:blipFill>
        <p:spPr>
          <a:xfrm>
            <a:off x="1600055" y="272611"/>
            <a:ext cx="1381677" cy="949903"/>
          </a:xfrm>
          <a:prstGeom prst="rect">
            <a:avLst/>
          </a:prstGeom>
          <a:noFill/>
          <a:ln>
            <a:noFill/>
          </a:ln>
        </p:spPr>
      </p:pic>
      <p:pic>
        <p:nvPicPr>
          <p:cNvPr id="40" name="Google Shape;244;p1">
            <a:extLst>
              <a:ext uri="{FF2B5EF4-FFF2-40B4-BE49-F238E27FC236}">
                <a16:creationId xmlns:a16="http://schemas.microsoft.com/office/drawing/2014/main" id="{C500C3B6-1859-8B64-DA56-B855FEF8F07E}"/>
              </a:ext>
            </a:extLst>
          </p:cNvPr>
          <p:cNvPicPr preferRelativeResize="0"/>
          <p:nvPr/>
        </p:nvPicPr>
        <p:blipFill rotWithShape="1">
          <a:blip r:embed="rId8">
            <a:alphaModFix/>
          </a:blip>
          <a:srcRect/>
          <a:stretch/>
        </p:blipFill>
        <p:spPr>
          <a:xfrm>
            <a:off x="4049638" y="1317232"/>
            <a:ext cx="981119" cy="605841"/>
          </a:xfrm>
          <a:prstGeom prst="rect">
            <a:avLst/>
          </a:prstGeom>
          <a:noFill/>
          <a:ln>
            <a:noFill/>
          </a:ln>
        </p:spPr>
      </p:pic>
      <p:pic>
        <p:nvPicPr>
          <p:cNvPr id="41" name="Google Shape;245;p1">
            <a:extLst>
              <a:ext uri="{FF2B5EF4-FFF2-40B4-BE49-F238E27FC236}">
                <a16:creationId xmlns:a16="http://schemas.microsoft.com/office/drawing/2014/main" id="{9891CBA2-9DBF-34EA-2032-7E0FD87DB72D}"/>
              </a:ext>
            </a:extLst>
          </p:cNvPr>
          <p:cNvPicPr preferRelativeResize="0"/>
          <p:nvPr/>
        </p:nvPicPr>
        <p:blipFill rotWithShape="1">
          <a:blip r:embed="rId9">
            <a:alphaModFix/>
          </a:blip>
          <a:srcRect/>
          <a:stretch/>
        </p:blipFill>
        <p:spPr>
          <a:xfrm>
            <a:off x="1546513" y="2100873"/>
            <a:ext cx="2852049" cy="3116993"/>
          </a:xfrm>
          <a:prstGeom prst="rect">
            <a:avLst/>
          </a:prstGeom>
          <a:noFill/>
          <a:ln>
            <a:noFill/>
          </a:ln>
        </p:spPr>
      </p:pic>
      <p:pic>
        <p:nvPicPr>
          <p:cNvPr id="42" name="Google Shape;246;p1">
            <a:extLst>
              <a:ext uri="{FF2B5EF4-FFF2-40B4-BE49-F238E27FC236}">
                <a16:creationId xmlns:a16="http://schemas.microsoft.com/office/drawing/2014/main" id="{CBE00148-55E0-D0FA-8BEE-20336290738B}"/>
              </a:ext>
            </a:extLst>
          </p:cNvPr>
          <p:cNvPicPr preferRelativeResize="0"/>
          <p:nvPr/>
        </p:nvPicPr>
        <p:blipFill rotWithShape="1">
          <a:blip r:embed="rId10">
            <a:alphaModFix/>
          </a:blip>
          <a:srcRect/>
          <a:stretch/>
        </p:blipFill>
        <p:spPr>
          <a:xfrm>
            <a:off x="1135550" y="5397441"/>
            <a:ext cx="1616673" cy="1175456"/>
          </a:xfrm>
          <a:prstGeom prst="rect">
            <a:avLst/>
          </a:prstGeom>
          <a:noFill/>
          <a:ln>
            <a:noFill/>
          </a:ln>
        </p:spPr>
      </p:pic>
      <p:pic>
        <p:nvPicPr>
          <p:cNvPr id="43" name="Google Shape;247;p1">
            <a:extLst>
              <a:ext uri="{FF2B5EF4-FFF2-40B4-BE49-F238E27FC236}">
                <a16:creationId xmlns:a16="http://schemas.microsoft.com/office/drawing/2014/main" id="{91E47B71-6A2C-A032-3B10-AFF6C48287B1}"/>
              </a:ext>
            </a:extLst>
          </p:cNvPr>
          <p:cNvPicPr preferRelativeResize="0"/>
          <p:nvPr/>
        </p:nvPicPr>
        <p:blipFill rotWithShape="1">
          <a:blip r:embed="rId10">
            <a:alphaModFix/>
          </a:blip>
          <a:srcRect/>
          <a:stretch/>
        </p:blipFill>
        <p:spPr>
          <a:xfrm>
            <a:off x="3179863" y="5397441"/>
            <a:ext cx="1699891" cy="1235963"/>
          </a:xfrm>
          <a:prstGeom prst="rect">
            <a:avLst/>
          </a:prstGeom>
          <a:noFill/>
          <a:ln>
            <a:noFill/>
          </a:ln>
        </p:spPr>
      </p:pic>
      <p:pic>
        <p:nvPicPr>
          <p:cNvPr id="44" name="Google Shape;248;p1">
            <a:extLst>
              <a:ext uri="{FF2B5EF4-FFF2-40B4-BE49-F238E27FC236}">
                <a16:creationId xmlns:a16="http://schemas.microsoft.com/office/drawing/2014/main" id="{BC1929FF-56B5-A5A7-DEC7-75F514BB4CF8}"/>
              </a:ext>
            </a:extLst>
          </p:cNvPr>
          <p:cNvPicPr preferRelativeResize="0"/>
          <p:nvPr/>
        </p:nvPicPr>
        <p:blipFill rotWithShape="1">
          <a:blip r:embed="rId11">
            <a:alphaModFix/>
          </a:blip>
          <a:srcRect/>
          <a:stretch/>
        </p:blipFill>
        <p:spPr>
          <a:xfrm>
            <a:off x="2212649" y="5054319"/>
            <a:ext cx="1836987" cy="1504580"/>
          </a:xfrm>
          <a:prstGeom prst="rect">
            <a:avLst/>
          </a:prstGeom>
          <a:noFill/>
          <a:ln>
            <a:noFill/>
          </a:ln>
        </p:spPr>
      </p:pic>
      <p:pic>
        <p:nvPicPr>
          <p:cNvPr id="45" name="Google Shape;249;p1">
            <a:extLst>
              <a:ext uri="{FF2B5EF4-FFF2-40B4-BE49-F238E27FC236}">
                <a16:creationId xmlns:a16="http://schemas.microsoft.com/office/drawing/2014/main" id="{14D592B0-CB90-9C28-A1DC-3F1EB4FECACE}"/>
              </a:ext>
            </a:extLst>
          </p:cNvPr>
          <p:cNvPicPr preferRelativeResize="0"/>
          <p:nvPr/>
        </p:nvPicPr>
        <p:blipFill rotWithShape="1">
          <a:blip r:embed="rId12">
            <a:alphaModFix/>
          </a:blip>
          <a:srcRect/>
          <a:stretch/>
        </p:blipFill>
        <p:spPr>
          <a:xfrm>
            <a:off x="3035541" y="5054319"/>
            <a:ext cx="2220153" cy="1579084"/>
          </a:xfrm>
          <a:prstGeom prst="rect">
            <a:avLst/>
          </a:prstGeom>
          <a:noFill/>
          <a:ln>
            <a:noFill/>
          </a:ln>
        </p:spPr>
      </p:pic>
      <p:pic>
        <p:nvPicPr>
          <p:cNvPr id="46" name="Google Shape;250;p1">
            <a:extLst>
              <a:ext uri="{FF2B5EF4-FFF2-40B4-BE49-F238E27FC236}">
                <a16:creationId xmlns:a16="http://schemas.microsoft.com/office/drawing/2014/main" id="{7BA5813D-2FFD-6936-DF7F-2AC42AF1E08E}"/>
              </a:ext>
            </a:extLst>
          </p:cNvPr>
          <p:cNvPicPr preferRelativeResize="0"/>
          <p:nvPr/>
        </p:nvPicPr>
        <p:blipFill rotWithShape="1">
          <a:blip r:embed="rId13">
            <a:alphaModFix/>
          </a:blip>
          <a:srcRect/>
          <a:stretch/>
        </p:blipFill>
        <p:spPr>
          <a:xfrm rot="10276833">
            <a:off x="7160765" y="666015"/>
            <a:ext cx="2643987" cy="660997"/>
          </a:xfrm>
          <a:prstGeom prst="rect">
            <a:avLst/>
          </a:prstGeom>
          <a:noFill/>
          <a:ln>
            <a:noFill/>
          </a:ln>
        </p:spPr>
      </p:pic>
      <p:sp>
        <p:nvSpPr>
          <p:cNvPr id="47" name="Google Shape;251;p1">
            <a:extLst>
              <a:ext uri="{FF2B5EF4-FFF2-40B4-BE49-F238E27FC236}">
                <a16:creationId xmlns:a16="http://schemas.microsoft.com/office/drawing/2014/main" id="{669B201A-B1C9-491E-2A65-99B6C9990DBC}"/>
              </a:ext>
            </a:extLst>
          </p:cNvPr>
          <p:cNvSpPr txBox="1"/>
          <p:nvPr/>
        </p:nvSpPr>
        <p:spPr>
          <a:xfrm>
            <a:off x="5496859" y="2745825"/>
            <a:ext cx="6009343" cy="3046988"/>
          </a:xfrm>
          <a:prstGeom prst="rect">
            <a:avLst/>
          </a:prstGeom>
          <a:noFill/>
          <a:ln>
            <a:noFill/>
          </a:ln>
        </p:spPr>
        <p:txBody>
          <a:bodyPr spcFirstLastPara="1" wrap="square" lIns="0" tIns="0" rIns="0" bIns="0" anchor="t" anchorCtr="0">
            <a:spAutoFit/>
          </a:bodyPr>
          <a:lstStyle/>
          <a:p>
            <a:pPr algn="ctr" defTabSz="1219170">
              <a:lnSpc>
                <a:spcPct val="150000"/>
              </a:lnSpc>
              <a:buClr>
                <a:srgbClr val="000000"/>
              </a:buClr>
            </a:pPr>
            <a:r>
              <a:rPr lang="en-US" sz="6600" b="1" kern="0" dirty="0">
                <a:solidFill>
                  <a:srgbClr val="5C5C82"/>
                </a:solidFill>
                <a:latin typeface="UTM Avo" panose="02040603050506020204" pitchFamily="18"/>
                <a:cs typeface="Arial"/>
                <a:sym typeface="Arial"/>
              </a:rPr>
              <a:t>TƯỚI HOA TRONG CHẬU</a:t>
            </a:r>
            <a:endParaRPr sz="1400" kern="0" dirty="0">
              <a:solidFill>
                <a:srgbClr val="000000"/>
              </a:solidFill>
              <a:latin typeface="UTM Avo" panose="02040603050506020204" pitchFamily="18"/>
              <a:cs typeface="Arial"/>
              <a:sym typeface="Arial"/>
            </a:endParaRPr>
          </a:p>
        </p:txBody>
      </p:sp>
      <p:grpSp>
        <p:nvGrpSpPr>
          <p:cNvPr id="48" name="Google Shape;252;p1">
            <a:extLst>
              <a:ext uri="{FF2B5EF4-FFF2-40B4-BE49-F238E27FC236}">
                <a16:creationId xmlns:a16="http://schemas.microsoft.com/office/drawing/2014/main" id="{00EDE84B-85FA-3496-CBA4-8E018CECFB73}"/>
              </a:ext>
            </a:extLst>
          </p:cNvPr>
          <p:cNvGrpSpPr/>
          <p:nvPr/>
        </p:nvGrpSpPr>
        <p:grpSpPr>
          <a:xfrm>
            <a:off x="6709843" y="1844128"/>
            <a:ext cx="3444976" cy="819668"/>
            <a:chOff x="4287584" y="2806482"/>
            <a:chExt cx="5167464" cy="1229503"/>
          </a:xfrm>
        </p:grpSpPr>
        <p:sp>
          <p:nvSpPr>
            <p:cNvPr id="49" name="Google Shape;253;p1">
              <a:extLst>
                <a:ext uri="{FF2B5EF4-FFF2-40B4-BE49-F238E27FC236}">
                  <a16:creationId xmlns:a16="http://schemas.microsoft.com/office/drawing/2014/main" id="{D51A38A7-65ED-18AE-2195-F2EDAC161A93}"/>
                </a:ext>
              </a:extLst>
            </p:cNvPr>
            <p:cNvSpPr/>
            <p:nvPr/>
          </p:nvSpPr>
          <p:spPr>
            <a:xfrm rot="-254175">
              <a:off x="4287584" y="2806482"/>
              <a:ext cx="5167464" cy="1229503"/>
            </a:xfrm>
            <a:custGeom>
              <a:avLst/>
              <a:gdLst/>
              <a:ahLst/>
              <a:cxnLst/>
              <a:rect l="l" t="t" r="r" b="b"/>
              <a:pathLst>
                <a:path w="6284414" h="1610114" extrusionOk="0">
                  <a:moveTo>
                    <a:pt x="5345514" y="1598927"/>
                  </a:moveTo>
                  <a:cubicBezTo>
                    <a:pt x="5345514" y="1598927"/>
                    <a:pt x="4925761" y="1610114"/>
                    <a:pt x="4463177" y="1607493"/>
                  </a:cubicBezTo>
                  <a:cubicBezTo>
                    <a:pt x="2350089" y="1605330"/>
                    <a:pt x="1057073" y="1597506"/>
                    <a:pt x="1057073" y="1597506"/>
                  </a:cubicBezTo>
                  <a:cubicBezTo>
                    <a:pt x="812931" y="1588672"/>
                    <a:pt x="565145" y="1571691"/>
                    <a:pt x="398404" y="1513513"/>
                  </a:cubicBezTo>
                  <a:cubicBezTo>
                    <a:pt x="120505" y="1416551"/>
                    <a:pt x="0" y="1239023"/>
                    <a:pt x="0" y="709996"/>
                  </a:cubicBezTo>
                  <a:lnTo>
                    <a:pt x="0" y="709991"/>
                  </a:lnTo>
                  <a:cubicBezTo>
                    <a:pt x="8536" y="440430"/>
                    <a:pt x="34263" y="311302"/>
                    <a:pt x="140291" y="225758"/>
                  </a:cubicBezTo>
                  <a:cubicBezTo>
                    <a:pt x="342602" y="62530"/>
                    <a:pt x="736658" y="7673"/>
                    <a:pt x="1155311" y="7673"/>
                  </a:cubicBezTo>
                  <a:cubicBezTo>
                    <a:pt x="1155311" y="7673"/>
                    <a:pt x="1551711" y="15681"/>
                    <a:pt x="3801476" y="7673"/>
                  </a:cubicBezTo>
                  <a:cubicBezTo>
                    <a:pt x="4706835" y="0"/>
                    <a:pt x="5170762" y="7673"/>
                    <a:pt x="5170762" y="7673"/>
                  </a:cubicBezTo>
                  <a:cubicBezTo>
                    <a:pt x="5539070" y="15152"/>
                    <a:pt x="5902383" y="84484"/>
                    <a:pt x="6100123" y="207066"/>
                  </a:cubicBezTo>
                  <a:cubicBezTo>
                    <a:pt x="6251140" y="300683"/>
                    <a:pt x="6284414" y="425358"/>
                    <a:pt x="6275274" y="709996"/>
                  </a:cubicBezTo>
                  <a:lnTo>
                    <a:pt x="6275274" y="710001"/>
                  </a:lnTo>
                  <a:cubicBezTo>
                    <a:pt x="6275274" y="1356988"/>
                    <a:pt x="5992277" y="1571086"/>
                    <a:pt x="5345514" y="1598927"/>
                  </a:cubicBezTo>
                  <a:close/>
                </a:path>
              </a:pathLst>
            </a:custGeom>
            <a:solidFill>
              <a:srgbClr val="98C8BB"/>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50" name="Google Shape;254;p1">
              <a:extLst>
                <a:ext uri="{FF2B5EF4-FFF2-40B4-BE49-F238E27FC236}">
                  <a16:creationId xmlns:a16="http://schemas.microsoft.com/office/drawing/2014/main" id="{5557D9E4-A7B2-B220-F349-24406CA5C374}"/>
                </a:ext>
              </a:extLst>
            </p:cNvPr>
            <p:cNvSpPr txBox="1"/>
            <p:nvPr/>
          </p:nvSpPr>
          <p:spPr>
            <a:xfrm rot="21319842">
              <a:off x="4554204" y="3005736"/>
              <a:ext cx="4700052" cy="830998"/>
            </a:xfrm>
            <a:prstGeom prst="rect">
              <a:avLst/>
            </a:prstGeom>
            <a:noFill/>
            <a:ln>
              <a:noFill/>
            </a:ln>
          </p:spPr>
          <p:txBody>
            <a:bodyPr spcFirstLastPara="1" wrap="square" lIns="0" tIns="0" rIns="0" bIns="0" anchor="t" anchorCtr="0">
              <a:spAutoFit/>
            </a:bodyPr>
            <a:lstStyle/>
            <a:p>
              <a:pPr algn="ctr" defTabSz="1219170">
                <a:buClr>
                  <a:srgbClr val="000000"/>
                </a:buClr>
              </a:pPr>
              <a:r>
                <a:rPr lang="en-US" sz="3600" b="1" kern="0" dirty="0">
                  <a:solidFill>
                    <a:srgbClr val="FAFAF7"/>
                  </a:solidFill>
                  <a:latin typeface="UTM Avo" panose="02040603050506020204" pitchFamily="18"/>
                  <a:cs typeface="Arial"/>
                  <a:sym typeface="Arial"/>
                </a:rPr>
                <a:t>TRÒ CHƠI</a:t>
              </a:r>
              <a:endParaRPr sz="3600" b="1" kern="0" dirty="0">
                <a:solidFill>
                  <a:srgbClr val="FAFAF7"/>
                </a:solidFill>
                <a:latin typeface="UTM Avo" panose="02040603050506020204" pitchFamily="18"/>
                <a:cs typeface="Arial"/>
                <a:sym typeface="Arial"/>
              </a:endParaRPr>
            </a:p>
          </p:txBody>
        </p:sp>
      </p:grpSp>
      <p:pic>
        <p:nvPicPr>
          <p:cNvPr id="51" name="Google Shape;255;p1">
            <a:extLst>
              <a:ext uri="{FF2B5EF4-FFF2-40B4-BE49-F238E27FC236}">
                <a16:creationId xmlns:a16="http://schemas.microsoft.com/office/drawing/2014/main" id="{DB93CF5D-DFF0-5FC4-6017-B194E6DE9168}"/>
              </a:ext>
            </a:extLst>
          </p:cNvPr>
          <p:cNvPicPr preferRelativeResize="0"/>
          <p:nvPr/>
        </p:nvPicPr>
        <p:blipFill rotWithShape="1">
          <a:blip r:embed="rId14">
            <a:alphaModFix/>
          </a:blip>
          <a:srcRect/>
          <a:stretch/>
        </p:blipFill>
        <p:spPr>
          <a:xfrm>
            <a:off x="232688" y="917483"/>
            <a:ext cx="1515395" cy="1445308"/>
          </a:xfrm>
          <a:prstGeom prst="rect">
            <a:avLst/>
          </a:prstGeom>
          <a:noFill/>
          <a:ln>
            <a:noFill/>
          </a:ln>
        </p:spPr>
      </p:pic>
      <p:pic>
        <p:nvPicPr>
          <p:cNvPr id="52" name="Picture 51">
            <a:extLst>
              <a:ext uri="{FF2B5EF4-FFF2-40B4-BE49-F238E27FC236}">
                <a16:creationId xmlns:a16="http://schemas.microsoft.com/office/drawing/2014/main" id="{82E0F881-7908-B567-DD8D-AF8A4FA85A5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53" name="Сute funny background music _ no copyright">
            <a:hlinkClick r:id="" action="ppaction://media"/>
            <a:extLst>
              <a:ext uri="{FF2B5EF4-FFF2-40B4-BE49-F238E27FC236}">
                <a16:creationId xmlns:a16="http://schemas.microsoft.com/office/drawing/2014/main" id="{B16A88F6-B84C-E134-CBDF-126A54E52510}"/>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8" showWhenStopped="0">
                <p:cTn id="7" repeatCount="indefinite" fill="hold" display="0">
                  <p:stCondLst>
                    <p:cond delay="indefinite"/>
                  </p:stCondLst>
                  <p:endCondLst>
                    <p:cond evt="onStopAudio" delay="0">
                      <p:tgtEl>
                        <p:sldTgt/>
                      </p:tgtEl>
                    </p:cond>
                  </p:endCondLst>
                </p:cTn>
                <p:tgtEl>
                  <p:spTgt spid="5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6D62E2-67F4-7372-D850-61263E96848F}"/>
            </a:ext>
          </a:extLst>
        </p:cNvPr>
        <p:cNvGrpSpPr/>
        <p:nvPr/>
      </p:nvGrpSpPr>
      <p:grpSpPr>
        <a:xfrm>
          <a:off x="0" y="0"/>
          <a:ext cx="0" cy="0"/>
          <a:chOff x="0" y="0"/>
          <a:chExt cx="0" cy="0"/>
        </a:xfrm>
      </p:grpSpPr>
      <p:pic>
        <p:nvPicPr>
          <p:cNvPr id="2" name="Google Shape;234;p1">
            <a:extLst>
              <a:ext uri="{FF2B5EF4-FFF2-40B4-BE49-F238E27FC236}">
                <a16:creationId xmlns:a16="http://schemas.microsoft.com/office/drawing/2014/main" id="{135F8AE8-3AC2-2A87-4FAE-C3883B8DA4E8}"/>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sp>
        <p:nvSpPr>
          <p:cNvPr id="3" name="Rectangle: Rounded Corners 2">
            <a:extLst>
              <a:ext uri="{FF2B5EF4-FFF2-40B4-BE49-F238E27FC236}">
                <a16:creationId xmlns:a16="http://schemas.microsoft.com/office/drawing/2014/main" id="{9835F296-9754-FA98-30FA-A4AB42BCABAE}"/>
              </a:ext>
            </a:extLst>
          </p:cNvPr>
          <p:cNvSpPr/>
          <p:nvPr/>
        </p:nvSpPr>
        <p:spPr>
          <a:xfrm>
            <a:off x="2847876" y="1510166"/>
            <a:ext cx="9219510" cy="4896054"/>
          </a:xfrm>
          <a:prstGeom prst="roundRect">
            <a:avLst>
              <a:gd name="adj" fmla="val 6085"/>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800" b="1" dirty="0" err="1">
                <a:solidFill>
                  <a:sysClr val="windowText" lastClr="000000"/>
                </a:solidFill>
                <a:latin typeface="UTM Avo" panose="02040603050506020204" pitchFamily="18" charset="0"/>
              </a:rPr>
              <a:t>Hướng</a:t>
            </a:r>
            <a:r>
              <a:rPr lang="en-US" sz="2800" b="1" dirty="0">
                <a:solidFill>
                  <a:sysClr val="windowText" lastClr="000000"/>
                </a:solidFill>
                <a:latin typeface="UTM Avo" panose="02040603050506020204" pitchFamily="18" charset="0"/>
              </a:rPr>
              <a:t> </a:t>
            </a:r>
            <a:r>
              <a:rPr lang="en-US" sz="2800" b="1" dirty="0" err="1">
                <a:solidFill>
                  <a:sysClr val="windowText" lastClr="000000"/>
                </a:solidFill>
                <a:latin typeface="UTM Avo" panose="02040603050506020204" pitchFamily="18" charset="0"/>
              </a:rPr>
              <a:t>dẫn</a:t>
            </a:r>
            <a:r>
              <a:rPr lang="en-US" sz="2800" b="1" dirty="0">
                <a:solidFill>
                  <a:sysClr val="windowText" lastClr="000000"/>
                </a:solidFill>
                <a:latin typeface="UTM Avo" panose="02040603050506020204" pitchFamily="18" charset="0"/>
              </a:rPr>
              <a:t> </a:t>
            </a:r>
            <a:r>
              <a:rPr lang="en-US" sz="2800" b="1" dirty="0" err="1">
                <a:solidFill>
                  <a:sysClr val="windowText" lastClr="000000"/>
                </a:solidFill>
                <a:latin typeface="UTM Avo" panose="02040603050506020204" pitchFamily="18" charset="0"/>
              </a:rPr>
              <a:t>chơi</a:t>
            </a:r>
            <a:r>
              <a:rPr lang="en-US" sz="2800" b="1" dirty="0">
                <a:solidFill>
                  <a:sysClr val="windowText" lastClr="000000"/>
                </a:solidFill>
                <a:latin typeface="UTM Avo" panose="02040603050506020204" pitchFamily="18" charset="0"/>
              </a:rPr>
              <a:t> game</a:t>
            </a: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Mỗi chậu hoa tương ứng với 1 câu hỏi.</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GV click vào</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lần</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lượt</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từng</a:t>
            </a:r>
            <a:r>
              <a:rPr lang="vi-VN" sz="2400" dirty="0">
                <a:solidFill>
                  <a:sysClr val="windowText" lastClr="000000"/>
                </a:solidFill>
                <a:latin typeface="UTM Avo" panose="02040603050506020204" pitchFamily="18" charset="0"/>
              </a:rPr>
              <a:t> chậu hoa để hiển thị câu hỏi.</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Click vào ô đáp án để chọn đáp án đúng. </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Sau khi chọn đáp án đúng, GV click vào mũi tên "Quay về" để về màn hình chọn chậu hoa. </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en-US" sz="2400" dirty="0">
                <a:solidFill>
                  <a:sysClr val="windowText" lastClr="000000"/>
                </a:solidFill>
                <a:latin typeface="UTM Avo" panose="02040603050506020204" pitchFamily="18" charset="0"/>
              </a:rPr>
              <a:t>Click </a:t>
            </a:r>
            <a:r>
              <a:rPr lang="en-US" sz="2400" dirty="0" err="1">
                <a:solidFill>
                  <a:sysClr val="windowText" lastClr="000000"/>
                </a:solidFill>
                <a:latin typeface="UTM Avo" panose="02040603050506020204" pitchFamily="18" charset="0"/>
              </a:rPr>
              <a:t>vào</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màn</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hình</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để</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chậu</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hoa</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biến</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mất</a:t>
            </a:r>
            <a:r>
              <a:rPr lang="en-US" sz="2400" dirty="0">
                <a:solidFill>
                  <a:sysClr val="windowText" lastClr="000000"/>
                </a:solidFill>
                <a:latin typeface="UTM Avo" panose="02040603050506020204" pitchFamily="18" charset="0"/>
              </a:rPr>
              <a:t>.</a:t>
            </a: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Click vào chậu hoa tiếp theo để tiếp tục trò chơi.</a:t>
            </a:r>
            <a:endParaRPr lang="en-US" sz="2400" dirty="0">
              <a:solidFill>
                <a:sysClr val="windowText" lastClr="000000"/>
              </a:solidFill>
              <a:latin typeface="UTM Avo" panose="02040603050506020204" pitchFamily="18" charset="0"/>
            </a:endParaRPr>
          </a:p>
        </p:txBody>
      </p:sp>
      <p:sp>
        <p:nvSpPr>
          <p:cNvPr id="4" name="Google Shape;251;p1">
            <a:extLst>
              <a:ext uri="{FF2B5EF4-FFF2-40B4-BE49-F238E27FC236}">
                <a16:creationId xmlns:a16="http://schemas.microsoft.com/office/drawing/2014/main" id="{E9542694-7247-1C78-6830-20FF495ACBBD}"/>
              </a:ext>
            </a:extLst>
          </p:cNvPr>
          <p:cNvSpPr txBox="1"/>
          <p:nvPr/>
        </p:nvSpPr>
        <p:spPr>
          <a:xfrm>
            <a:off x="113525" y="313413"/>
            <a:ext cx="11614432" cy="923330"/>
          </a:xfrm>
          <a:prstGeom prst="rect">
            <a:avLst/>
          </a:prstGeom>
          <a:noFill/>
          <a:ln>
            <a:noFill/>
          </a:ln>
        </p:spPr>
        <p:txBody>
          <a:bodyPr spcFirstLastPara="1" wrap="square" lIns="0" tIns="0" rIns="0" bIns="0" anchor="t" anchorCtr="0">
            <a:spAutoFit/>
          </a:bodyPr>
          <a:lstStyle/>
          <a:p>
            <a:pPr algn="ctr" defTabSz="1219170">
              <a:lnSpc>
                <a:spcPct val="150000"/>
              </a:lnSpc>
              <a:buClr>
                <a:srgbClr val="000000"/>
              </a:buClr>
            </a:pPr>
            <a:r>
              <a:rPr lang="en-US" sz="4000" b="1" kern="0" dirty="0">
                <a:solidFill>
                  <a:srgbClr val="5C5C82"/>
                </a:solidFill>
                <a:latin typeface="UTM Avo" panose="02040603050506020204" pitchFamily="18"/>
                <a:cs typeface="Arial"/>
                <a:sym typeface="Arial"/>
              </a:rPr>
              <a:t>TƯỚI HOA TRONG CHẬU</a:t>
            </a:r>
            <a:endParaRPr sz="900" kern="0" dirty="0">
              <a:solidFill>
                <a:srgbClr val="000000"/>
              </a:solidFill>
              <a:latin typeface="UTM Avo" panose="02040603050506020204" pitchFamily="18"/>
              <a:cs typeface="Arial"/>
              <a:sym typeface="Arial"/>
            </a:endParaRPr>
          </a:p>
        </p:txBody>
      </p:sp>
      <p:grpSp>
        <p:nvGrpSpPr>
          <p:cNvPr id="5" name="Group 4">
            <a:extLst>
              <a:ext uri="{FF2B5EF4-FFF2-40B4-BE49-F238E27FC236}">
                <a16:creationId xmlns:a16="http://schemas.microsoft.com/office/drawing/2014/main" id="{9F9D7CF1-E4F8-D449-BF0B-6A040DD0D037}"/>
              </a:ext>
            </a:extLst>
          </p:cNvPr>
          <p:cNvGrpSpPr/>
          <p:nvPr/>
        </p:nvGrpSpPr>
        <p:grpSpPr>
          <a:xfrm>
            <a:off x="0" y="3132899"/>
            <a:ext cx="3303142" cy="3546744"/>
            <a:chOff x="232688" y="272611"/>
            <a:chExt cx="5023006" cy="6360793"/>
          </a:xfrm>
        </p:grpSpPr>
        <p:pic>
          <p:nvPicPr>
            <p:cNvPr id="6" name="Google Shape;241;p1">
              <a:extLst>
                <a:ext uri="{FF2B5EF4-FFF2-40B4-BE49-F238E27FC236}">
                  <a16:creationId xmlns:a16="http://schemas.microsoft.com/office/drawing/2014/main" id="{346F3EE9-F471-A791-3FE2-77323CF5D806}"/>
                </a:ext>
              </a:extLst>
            </p:cNvPr>
            <p:cNvPicPr preferRelativeResize="0"/>
            <p:nvPr/>
          </p:nvPicPr>
          <p:blipFill rotWithShape="1">
            <a:blip r:embed="rId3">
              <a:alphaModFix/>
            </a:blip>
            <a:srcRect l="17884"/>
            <a:stretch/>
          </p:blipFill>
          <p:spPr>
            <a:xfrm>
              <a:off x="1398786" y="3659368"/>
              <a:ext cx="3273511" cy="2762309"/>
            </a:xfrm>
            <a:prstGeom prst="rect">
              <a:avLst/>
            </a:prstGeom>
            <a:noFill/>
            <a:ln>
              <a:noFill/>
            </a:ln>
          </p:spPr>
        </p:pic>
        <p:pic>
          <p:nvPicPr>
            <p:cNvPr id="7" name="Google Shape;242;p1">
              <a:extLst>
                <a:ext uri="{FF2B5EF4-FFF2-40B4-BE49-F238E27FC236}">
                  <a16:creationId xmlns:a16="http://schemas.microsoft.com/office/drawing/2014/main" id="{E6B813DF-0FEB-CE31-9168-4E7DB3EE01D8}"/>
                </a:ext>
              </a:extLst>
            </p:cNvPr>
            <p:cNvPicPr preferRelativeResize="0"/>
            <p:nvPr/>
          </p:nvPicPr>
          <p:blipFill rotWithShape="1">
            <a:blip r:embed="rId4">
              <a:alphaModFix/>
            </a:blip>
            <a:srcRect/>
            <a:stretch/>
          </p:blipFill>
          <p:spPr>
            <a:xfrm>
              <a:off x="422185" y="5026726"/>
              <a:ext cx="2154199" cy="1532175"/>
            </a:xfrm>
            <a:prstGeom prst="rect">
              <a:avLst/>
            </a:prstGeom>
            <a:noFill/>
            <a:ln>
              <a:noFill/>
            </a:ln>
          </p:spPr>
        </p:pic>
        <p:pic>
          <p:nvPicPr>
            <p:cNvPr id="8" name="Google Shape;243;p1">
              <a:extLst>
                <a:ext uri="{FF2B5EF4-FFF2-40B4-BE49-F238E27FC236}">
                  <a16:creationId xmlns:a16="http://schemas.microsoft.com/office/drawing/2014/main" id="{EF2488F5-6889-0C73-E5AC-A24B542BB1A4}"/>
                </a:ext>
              </a:extLst>
            </p:cNvPr>
            <p:cNvPicPr preferRelativeResize="0"/>
            <p:nvPr/>
          </p:nvPicPr>
          <p:blipFill rotWithShape="1">
            <a:blip r:embed="rId5">
              <a:alphaModFix/>
            </a:blip>
            <a:srcRect/>
            <a:stretch/>
          </p:blipFill>
          <p:spPr>
            <a:xfrm>
              <a:off x="1600055" y="272611"/>
              <a:ext cx="1381677" cy="949903"/>
            </a:xfrm>
            <a:prstGeom prst="rect">
              <a:avLst/>
            </a:prstGeom>
            <a:noFill/>
            <a:ln>
              <a:noFill/>
            </a:ln>
          </p:spPr>
        </p:pic>
        <p:pic>
          <p:nvPicPr>
            <p:cNvPr id="9" name="Google Shape;245;p1">
              <a:extLst>
                <a:ext uri="{FF2B5EF4-FFF2-40B4-BE49-F238E27FC236}">
                  <a16:creationId xmlns:a16="http://schemas.microsoft.com/office/drawing/2014/main" id="{CE04BC5A-B758-39CB-55A2-1AF5580708CF}"/>
                </a:ext>
              </a:extLst>
            </p:cNvPr>
            <p:cNvPicPr preferRelativeResize="0"/>
            <p:nvPr/>
          </p:nvPicPr>
          <p:blipFill rotWithShape="1">
            <a:blip r:embed="rId6">
              <a:alphaModFix/>
            </a:blip>
            <a:srcRect/>
            <a:stretch/>
          </p:blipFill>
          <p:spPr>
            <a:xfrm>
              <a:off x="1546513" y="2100873"/>
              <a:ext cx="2852049" cy="3116993"/>
            </a:xfrm>
            <a:prstGeom prst="rect">
              <a:avLst/>
            </a:prstGeom>
            <a:noFill/>
            <a:ln>
              <a:noFill/>
            </a:ln>
          </p:spPr>
        </p:pic>
        <p:pic>
          <p:nvPicPr>
            <p:cNvPr id="10" name="Google Shape;246;p1">
              <a:extLst>
                <a:ext uri="{FF2B5EF4-FFF2-40B4-BE49-F238E27FC236}">
                  <a16:creationId xmlns:a16="http://schemas.microsoft.com/office/drawing/2014/main" id="{1CCB98B4-61BE-4858-9640-796FA0B71145}"/>
                </a:ext>
              </a:extLst>
            </p:cNvPr>
            <p:cNvPicPr preferRelativeResize="0"/>
            <p:nvPr/>
          </p:nvPicPr>
          <p:blipFill rotWithShape="1">
            <a:blip r:embed="rId7">
              <a:alphaModFix/>
            </a:blip>
            <a:srcRect/>
            <a:stretch/>
          </p:blipFill>
          <p:spPr>
            <a:xfrm>
              <a:off x="1135550" y="5397441"/>
              <a:ext cx="1616673" cy="1175456"/>
            </a:xfrm>
            <a:prstGeom prst="rect">
              <a:avLst/>
            </a:prstGeom>
            <a:noFill/>
            <a:ln>
              <a:noFill/>
            </a:ln>
          </p:spPr>
        </p:pic>
        <p:pic>
          <p:nvPicPr>
            <p:cNvPr id="11" name="Google Shape;247;p1">
              <a:extLst>
                <a:ext uri="{FF2B5EF4-FFF2-40B4-BE49-F238E27FC236}">
                  <a16:creationId xmlns:a16="http://schemas.microsoft.com/office/drawing/2014/main" id="{3D9A952E-07D5-75A2-933D-3F3A7679C7F4}"/>
                </a:ext>
              </a:extLst>
            </p:cNvPr>
            <p:cNvPicPr preferRelativeResize="0"/>
            <p:nvPr/>
          </p:nvPicPr>
          <p:blipFill rotWithShape="1">
            <a:blip r:embed="rId7">
              <a:alphaModFix/>
            </a:blip>
            <a:srcRect/>
            <a:stretch/>
          </p:blipFill>
          <p:spPr>
            <a:xfrm>
              <a:off x="3179863" y="5397441"/>
              <a:ext cx="1699891" cy="1235963"/>
            </a:xfrm>
            <a:prstGeom prst="rect">
              <a:avLst/>
            </a:prstGeom>
            <a:noFill/>
            <a:ln>
              <a:noFill/>
            </a:ln>
          </p:spPr>
        </p:pic>
        <p:pic>
          <p:nvPicPr>
            <p:cNvPr id="12" name="Google Shape;248;p1">
              <a:extLst>
                <a:ext uri="{FF2B5EF4-FFF2-40B4-BE49-F238E27FC236}">
                  <a16:creationId xmlns:a16="http://schemas.microsoft.com/office/drawing/2014/main" id="{9E764F3E-93AE-C509-8E0A-4309ACEA1CD6}"/>
                </a:ext>
              </a:extLst>
            </p:cNvPr>
            <p:cNvPicPr preferRelativeResize="0"/>
            <p:nvPr/>
          </p:nvPicPr>
          <p:blipFill rotWithShape="1">
            <a:blip r:embed="rId8">
              <a:alphaModFix/>
            </a:blip>
            <a:srcRect/>
            <a:stretch/>
          </p:blipFill>
          <p:spPr>
            <a:xfrm>
              <a:off x="2212649" y="5054319"/>
              <a:ext cx="1836987" cy="1504580"/>
            </a:xfrm>
            <a:prstGeom prst="rect">
              <a:avLst/>
            </a:prstGeom>
            <a:noFill/>
            <a:ln>
              <a:noFill/>
            </a:ln>
          </p:spPr>
        </p:pic>
        <p:pic>
          <p:nvPicPr>
            <p:cNvPr id="13" name="Google Shape;249;p1">
              <a:extLst>
                <a:ext uri="{FF2B5EF4-FFF2-40B4-BE49-F238E27FC236}">
                  <a16:creationId xmlns:a16="http://schemas.microsoft.com/office/drawing/2014/main" id="{DE24BD37-14E9-289D-5423-EA87BB817C62}"/>
                </a:ext>
              </a:extLst>
            </p:cNvPr>
            <p:cNvPicPr preferRelativeResize="0"/>
            <p:nvPr/>
          </p:nvPicPr>
          <p:blipFill rotWithShape="1">
            <a:blip r:embed="rId9">
              <a:alphaModFix/>
            </a:blip>
            <a:srcRect/>
            <a:stretch/>
          </p:blipFill>
          <p:spPr>
            <a:xfrm>
              <a:off x="3035541" y="5054319"/>
              <a:ext cx="2220153" cy="1579084"/>
            </a:xfrm>
            <a:prstGeom prst="rect">
              <a:avLst/>
            </a:prstGeom>
            <a:noFill/>
            <a:ln>
              <a:noFill/>
            </a:ln>
          </p:spPr>
        </p:pic>
        <p:pic>
          <p:nvPicPr>
            <p:cNvPr id="14" name="Google Shape;255;p1">
              <a:extLst>
                <a:ext uri="{FF2B5EF4-FFF2-40B4-BE49-F238E27FC236}">
                  <a16:creationId xmlns:a16="http://schemas.microsoft.com/office/drawing/2014/main" id="{88EAC11B-35F6-E73A-03CA-876254291D97}"/>
                </a:ext>
              </a:extLst>
            </p:cNvPr>
            <p:cNvPicPr preferRelativeResize="0"/>
            <p:nvPr/>
          </p:nvPicPr>
          <p:blipFill rotWithShape="1">
            <a:blip r:embed="rId10">
              <a:alphaModFix/>
            </a:blip>
            <a:srcRect/>
            <a:stretch/>
          </p:blipFill>
          <p:spPr>
            <a:xfrm>
              <a:off x="232688" y="917483"/>
              <a:ext cx="1515395" cy="1445308"/>
            </a:xfrm>
            <a:prstGeom prst="rect">
              <a:avLst/>
            </a:prstGeom>
            <a:noFill/>
            <a:ln>
              <a:noFill/>
            </a:ln>
          </p:spPr>
        </p:pic>
      </p:grpSp>
      <p:pic>
        <p:nvPicPr>
          <p:cNvPr id="15" name="Picture 14">
            <a:extLst>
              <a:ext uri="{FF2B5EF4-FFF2-40B4-BE49-F238E27FC236}">
                <a16:creationId xmlns:a16="http://schemas.microsoft.com/office/drawing/2014/main" id="{C7DAEB49-FC99-DAFF-A1A7-8554B4417B9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341911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ECBD35-19F5-0C57-7DE8-76A45BECD4E5}"/>
            </a:ext>
          </a:extLst>
        </p:cNvPr>
        <p:cNvGrpSpPr/>
        <p:nvPr/>
      </p:nvGrpSpPr>
      <p:grpSpPr>
        <a:xfrm>
          <a:off x="0" y="0"/>
          <a:ext cx="0" cy="0"/>
          <a:chOff x="0" y="0"/>
          <a:chExt cx="0" cy="0"/>
        </a:xfrm>
      </p:grpSpPr>
      <p:pic>
        <p:nvPicPr>
          <p:cNvPr id="2" name="Google Shape;260;p2">
            <a:extLst>
              <a:ext uri="{FF2B5EF4-FFF2-40B4-BE49-F238E27FC236}">
                <a16:creationId xmlns:a16="http://schemas.microsoft.com/office/drawing/2014/main" id="{C02E5EE9-9B88-D326-2900-5C337F401A23}"/>
              </a:ext>
            </a:extLst>
          </p:cNvPr>
          <p:cNvPicPr preferRelativeResize="0"/>
          <p:nvPr/>
        </p:nvPicPr>
        <p:blipFill rotWithShape="1">
          <a:blip r:embed="rId2">
            <a:alphaModFix/>
          </a:blip>
          <a:srcRect l="19098" r="5935" b="68133"/>
          <a:stretch/>
        </p:blipFill>
        <p:spPr>
          <a:xfrm>
            <a:off x="1" y="4880942"/>
            <a:ext cx="12192000" cy="2008231"/>
          </a:xfrm>
          <a:prstGeom prst="rect">
            <a:avLst/>
          </a:prstGeom>
          <a:noFill/>
          <a:ln>
            <a:noFill/>
          </a:ln>
        </p:spPr>
      </p:pic>
      <p:pic>
        <p:nvPicPr>
          <p:cNvPr id="3" name="Google Shape;261;p2">
            <a:extLst>
              <a:ext uri="{FF2B5EF4-FFF2-40B4-BE49-F238E27FC236}">
                <a16:creationId xmlns:a16="http://schemas.microsoft.com/office/drawing/2014/main" id="{D4740BB2-6CD6-0F7D-8991-CBC31E76AD1F}"/>
              </a:ext>
            </a:extLst>
          </p:cNvPr>
          <p:cNvPicPr preferRelativeResize="0"/>
          <p:nvPr/>
        </p:nvPicPr>
        <p:blipFill rotWithShape="1">
          <a:blip r:embed="rId3">
            <a:alphaModFix/>
          </a:blip>
          <a:srcRect/>
          <a:stretch/>
        </p:blipFill>
        <p:spPr>
          <a:xfrm>
            <a:off x="1688149" y="6164342"/>
            <a:ext cx="1334281" cy="688823"/>
          </a:xfrm>
          <a:prstGeom prst="rect">
            <a:avLst/>
          </a:prstGeom>
          <a:noFill/>
          <a:ln>
            <a:noFill/>
          </a:ln>
        </p:spPr>
      </p:pic>
      <p:grpSp>
        <p:nvGrpSpPr>
          <p:cNvPr id="4" name="Google Shape;262;p2">
            <a:extLst>
              <a:ext uri="{FF2B5EF4-FFF2-40B4-BE49-F238E27FC236}">
                <a16:creationId xmlns:a16="http://schemas.microsoft.com/office/drawing/2014/main" id="{1EC98BE6-2F88-DE5C-18C8-14A080CAE074}"/>
              </a:ext>
            </a:extLst>
          </p:cNvPr>
          <p:cNvGrpSpPr/>
          <p:nvPr/>
        </p:nvGrpSpPr>
        <p:grpSpPr>
          <a:xfrm>
            <a:off x="-33848" y="5410626"/>
            <a:ext cx="1621971" cy="1447375"/>
            <a:chOff x="12922445" y="7368188"/>
            <a:chExt cx="2432955" cy="2171063"/>
          </a:xfrm>
        </p:grpSpPr>
        <p:pic>
          <p:nvPicPr>
            <p:cNvPr id="5" name="Google Shape;263;p2">
              <a:extLst>
                <a:ext uri="{FF2B5EF4-FFF2-40B4-BE49-F238E27FC236}">
                  <a16:creationId xmlns:a16="http://schemas.microsoft.com/office/drawing/2014/main" id="{41E1D182-ACD8-4CDC-264C-7A399180188F}"/>
                </a:ext>
              </a:extLst>
            </p:cNvPr>
            <p:cNvPicPr preferRelativeResize="0"/>
            <p:nvPr/>
          </p:nvPicPr>
          <p:blipFill rotWithShape="1">
            <a:blip r:embed="rId4">
              <a:alphaModFix/>
            </a:blip>
            <a:srcRect/>
            <a:stretch/>
          </p:blipFill>
          <p:spPr>
            <a:xfrm>
              <a:off x="12922445" y="7368188"/>
              <a:ext cx="1432244" cy="1569959"/>
            </a:xfrm>
            <a:prstGeom prst="rect">
              <a:avLst/>
            </a:prstGeom>
            <a:noFill/>
            <a:ln>
              <a:noFill/>
            </a:ln>
          </p:spPr>
        </p:pic>
        <p:pic>
          <p:nvPicPr>
            <p:cNvPr id="6" name="Google Shape;264;p2">
              <a:extLst>
                <a:ext uri="{FF2B5EF4-FFF2-40B4-BE49-F238E27FC236}">
                  <a16:creationId xmlns:a16="http://schemas.microsoft.com/office/drawing/2014/main" id="{E54CD01C-0249-C8E4-8DBF-85FF7E1382C8}"/>
                </a:ext>
              </a:extLst>
            </p:cNvPr>
            <p:cNvPicPr preferRelativeResize="0"/>
            <p:nvPr/>
          </p:nvPicPr>
          <p:blipFill rotWithShape="1">
            <a:blip r:embed="rId3">
              <a:alphaModFix/>
            </a:blip>
            <a:srcRect/>
            <a:stretch/>
          </p:blipFill>
          <p:spPr>
            <a:xfrm>
              <a:off x="13353978" y="8498764"/>
              <a:ext cx="2001422" cy="1033234"/>
            </a:xfrm>
            <a:prstGeom prst="rect">
              <a:avLst/>
            </a:prstGeom>
            <a:noFill/>
            <a:ln>
              <a:noFill/>
            </a:ln>
          </p:spPr>
        </p:pic>
        <p:pic>
          <p:nvPicPr>
            <p:cNvPr id="7" name="Google Shape;265;p2">
              <a:extLst>
                <a:ext uri="{FF2B5EF4-FFF2-40B4-BE49-F238E27FC236}">
                  <a16:creationId xmlns:a16="http://schemas.microsoft.com/office/drawing/2014/main" id="{1503B9FE-6751-7C8A-BC2D-8547E006A555}"/>
                </a:ext>
              </a:extLst>
            </p:cNvPr>
            <p:cNvPicPr preferRelativeResize="0"/>
            <p:nvPr/>
          </p:nvPicPr>
          <p:blipFill rotWithShape="1">
            <a:blip r:embed="rId5">
              <a:alphaModFix/>
            </a:blip>
            <a:srcRect l="218" r="219"/>
            <a:stretch/>
          </p:blipFill>
          <p:spPr>
            <a:xfrm>
              <a:off x="14367560" y="8833553"/>
              <a:ext cx="987839" cy="705698"/>
            </a:xfrm>
            <a:prstGeom prst="rect">
              <a:avLst/>
            </a:prstGeom>
            <a:noFill/>
            <a:ln>
              <a:noFill/>
            </a:ln>
          </p:spPr>
        </p:pic>
      </p:grpSp>
      <p:pic>
        <p:nvPicPr>
          <p:cNvPr id="8" name="Google Shape;266;p2">
            <a:extLst>
              <a:ext uri="{FF2B5EF4-FFF2-40B4-BE49-F238E27FC236}">
                <a16:creationId xmlns:a16="http://schemas.microsoft.com/office/drawing/2014/main" id="{5836CCF8-EE98-3BF3-5F8E-47615F1A79AE}"/>
              </a:ext>
            </a:extLst>
          </p:cNvPr>
          <p:cNvPicPr preferRelativeResize="0"/>
          <p:nvPr/>
        </p:nvPicPr>
        <p:blipFill rotWithShape="1">
          <a:blip r:embed="rId6">
            <a:alphaModFix/>
          </a:blip>
          <a:srcRect/>
          <a:stretch/>
        </p:blipFill>
        <p:spPr>
          <a:xfrm rot="-1511033">
            <a:off x="3438846" y="154814"/>
            <a:ext cx="886927" cy="895887"/>
          </a:xfrm>
          <a:prstGeom prst="rect">
            <a:avLst/>
          </a:prstGeom>
          <a:noFill/>
          <a:ln>
            <a:noFill/>
          </a:ln>
        </p:spPr>
      </p:pic>
      <p:pic>
        <p:nvPicPr>
          <p:cNvPr id="9" name="Google Shape;267;p2">
            <a:extLst>
              <a:ext uri="{FF2B5EF4-FFF2-40B4-BE49-F238E27FC236}">
                <a16:creationId xmlns:a16="http://schemas.microsoft.com/office/drawing/2014/main" id="{641387A5-CF21-0C06-DBB0-5446AA41AC71}"/>
              </a:ext>
            </a:extLst>
          </p:cNvPr>
          <p:cNvPicPr preferRelativeResize="0"/>
          <p:nvPr/>
        </p:nvPicPr>
        <p:blipFill rotWithShape="1">
          <a:blip r:embed="rId7">
            <a:alphaModFix/>
          </a:blip>
          <a:srcRect/>
          <a:stretch/>
        </p:blipFill>
        <p:spPr>
          <a:xfrm>
            <a:off x="9440573" y="279239"/>
            <a:ext cx="1024069" cy="805173"/>
          </a:xfrm>
          <a:prstGeom prst="rect">
            <a:avLst/>
          </a:prstGeom>
          <a:noFill/>
          <a:ln>
            <a:noFill/>
          </a:ln>
        </p:spPr>
      </p:pic>
      <p:pic>
        <p:nvPicPr>
          <p:cNvPr id="10" name="Google Shape;268;p2">
            <a:extLst>
              <a:ext uri="{FF2B5EF4-FFF2-40B4-BE49-F238E27FC236}">
                <a16:creationId xmlns:a16="http://schemas.microsoft.com/office/drawing/2014/main" id="{AFDE1112-411A-1C5A-8A74-AE850700A3EB}"/>
              </a:ext>
            </a:extLst>
          </p:cNvPr>
          <p:cNvPicPr preferRelativeResize="0"/>
          <p:nvPr/>
        </p:nvPicPr>
        <p:blipFill rotWithShape="1">
          <a:blip r:embed="rId8">
            <a:alphaModFix/>
          </a:blip>
          <a:srcRect/>
          <a:stretch/>
        </p:blipFill>
        <p:spPr>
          <a:xfrm>
            <a:off x="6226391" y="186169"/>
            <a:ext cx="696352" cy="499633"/>
          </a:xfrm>
          <a:prstGeom prst="rect">
            <a:avLst/>
          </a:prstGeom>
          <a:noFill/>
          <a:ln>
            <a:noFill/>
          </a:ln>
        </p:spPr>
      </p:pic>
      <p:pic>
        <p:nvPicPr>
          <p:cNvPr id="11" name="Google Shape;269;p2">
            <a:extLst>
              <a:ext uri="{FF2B5EF4-FFF2-40B4-BE49-F238E27FC236}">
                <a16:creationId xmlns:a16="http://schemas.microsoft.com/office/drawing/2014/main" id="{428300B1-A306-9893-4038-EE18FCAE3E1A}"/>
              </a:ext>
            </a:extLst>
          </p:cNvPr>
          <p:cNvPicPr preferRelativeResize="0"/>
          <p:nvPr/>
        </p:nvPicPr>
        <p:blipFill rotWithShape="1">
          <a:blip r:embed="rId9">
            <a:alphaModFix/>
          </a:blip>
          <a:srcRect/>
          <a:stretch/>
        </p:blipFill>
        <p:spPr>
          <a:xfrm>
            <a:off x="10241856" y="599193"/>
            <a:ext cx="407605" cy="309440"/>
          </a:xfrm>
          <a:prstGeom prst="rect">
            <a:avLst/>
          </a:prstGeom>
          <a:noFill/>
          <a:ln>
            <a:noFill/>
          </a:ln>
        </p:spPr>
      </p:pic>
      <p:pic>
        <p:nvPicPr>
          <p:cNvPr id="12" name="Google Shape;270;p2">
            <a:hlinkClick r:id="rId10" action="ppaction://hlinksldjump"/>
            <a:extLst>
              <a:ext uri="{FF2B5EF4-FFF2-40B4-BE49-F238E27FC236}">
                <a16:creationId xmlns:a16="http://schemas.microsoft.com/office/drawing/2014/main" id="{BC9ED23E-6325-6C74-DE00-97E51EA9FE86}"/>
              </a:ext>
            </a:extLst>
          </p:cNvPr>
          <p:cNvPicPr preferRelativeResize="0"/>
          <p:nvPr/>
        </p:nvPicPr>
        <p:blipFill rotWithShape="1">
          <a:blip r:embed="rId11">
            <a:alphaModFix/>
          </a:blip>
          <a:srcRect/>
          <a:stretch/>
        </p:blipFill>
        <p:spPr>
          <a:xfrm>
            <a:off x="11452429" y="6164342"/>
            <a:ext cx="642256" cy="579636"/>
          </a:xfrm>
          <a:prstGeom prst="rect">
            <a:avLst/>
          </a:prstGeom>
          <a:noFill/>
          <a:ln>
            <a:noFill/>
          </a:ln>
        </p:spPr>
      </p:pic>
      <p:pic>
        <p:nvPicPr>
          <p:cNvPr id="13" name="Google Shape;271;p2">
            <a:hlinkClick r:id="rId12" action="ppaction://hlinksldjump"/>
            <a:extLst>
              <a:ext uri="{FF2B5EF4-FFF2-40B4-BE49-F238E27FC236}">
                <a16:creationId xmlns:a16="http://schemas.microsoft.com/office/drawing/2014/main" id="{ACF3A4F1-8441-C29B-4874-0326F5B583FE}"/>
              </a:ext>
            </a:extLst>
          </p:cNvPr>
          <p:cNvPicPr preferRelativeResize="0"/>
          <p:nvPr/>
        </p:nvPicPr>
        <p:blipFill rotWithShape="1">
          <a:blip r:embed="rId13">
            <a:alphaModFix/>
          </a:blip>
          <a:srcRect/>
          <a:stretch/>
        </p:blipFill>
        <p:spPr>
          <a:xfrm>
            <a:off x="183225" y="1492132"/>
            <a:ext cx="1987468" cy="2798307"/>
          </a:xfrm>
          <a:prstGeom prst="rect">
            <a:avLst/>
          </a:prstGeom>
          <a:noFill/>
          <a:ln>
            <a:noFill/>
          </a:ln>
        </p:spPr>
      </p:pic>
      <p:pic>
        <p:nvPicPr>
          <p:cNvPr id="14" name="Google Shape;272;p2">
            <a:hlinkClick r:id="rId14" action="ppaction://hlinksldjump"/>
            <a:extLst>
              <a:ext uri="{FF2B5EF4-FFF2-40B4-BE49-F238E27FC236}">
                <a16:creationId xmlns:a16="http://schemas.microsoft.com/office/drawing/2014/main" id="{CABDE4FA-8C5F-504D-32FC-EEB7128BFB0C}"/>
              </a:ext>
            </a:extLst>
          </p:cNvPr>
          <p:cNvPicPr preferRelativeResize="0"/>
          <p:nvPr/>
        </p:nvPicPr>
        <p:blipFill rotWithShape="1">
          <a:blip r:embed="rId15">
            <a:alphaModFix/>
          </a:blip>
          <a:srcRect/>
          <a:stretch/>
        </p:blipFill>
        <p:spPr>
          <a:xfrm>
            <a:off x="5161334" y="1354871"/>
            <a:ext cx="2206943" cy="2901948"/>
          </a:xfrm>
          <a:prstGeom prst="rect">
            <a:avLst/>
          </a:prstGeom>
          <a:noFill/>
          <a:ln>
            <a:noFill/>
          </a:ln>
        </p:spPr>
      </p:pic>
      <p:pic>
        <p:nvPicPr>
          <p:cNvPr id="15" name="Google Shape;273;p2">
            <a:hlinkClick r:id="rId16" action="ppaction://hlinksldjump"/>
            <a:extLst>
              <a:ext uri="{FF2B5EF4-FFF2-40B4-BE49-F238E27FC236}">
                <a16:creationId xmlns:a16="http://schemas.microsoft.com/office/drawing/2014/main" id="{6DA18938-AFE2-6BBB-BE5D-E72CB05FC32C}"/>
              </a:ext>
            </a:extLst>
          </p:cNvPr>
          <p:cNvPicPr preferRelativeResize="0"/>
          <p:nvPr/>
        </p:nvPicPr>
        <p:blipFill rotWithShape="1">
          <a:blip r:embed="rId17">
            <a:alphaModFix/>
          </a:blip>
          <a:srcRect/>
          <a:stretch/>
        </p:blipFill>
        <p:spPr>
          <a:xfrm>
            <a:off x="10241857" y="1205507"/>
            <a:ext cx="1298561" cy="3200677"/>
          </a:xfrm>
          <a:prstGeom prst="rect">
            <a:avLst/>
          </a:prstGeom>
          <a:noFill/>
          <a:ln>
            <a:noFill/>
          </a:ln>
        </p:spPr>
      </p:pic>
      <p:pic>
        <p:nvPicPr>
          <p:cNvPr id="16" name="Google Shape;274;p2">
            <a:hlinkClick r:id="rId18" action="ppaction://hlinksldjump"/>
            <a:extLst>
              <a:ext uri="{FF2B5EF4-FFF2-40B4-BE49-F238E27FC236}">
                <a16:creationId xmlns:a16="http://schemas.microsoft.com/office/drawing/2014/main" id="{B75FE7C4-C544-AEF3-A430-D5A0F296112D}"/>
              </a:ext>
            </a:extLst>
          </p:cNvPr>
          <p:cNvPicPr preferRelativeResize="0"/>
          <p:nvPr/>
        </p:nvPicPr>
        <p:blipFill rotWithShape="1">
          <a:blip r:embed="rId19">
            <a:alphaModFix/>
          </a:blip>
          <a:srcRect/>
          <a:stretch/>
        </p:blipFill>
        <p:spPr>
          <a:xfrm>
            <a:off x="2726243" y="3528263"/>
            <a:ext cx="1987468" cy="2859272"/>
          </a:xfrm>
          <a:prstGeom prst="rect">
            <a:avLst/>
          </a:prstGeom>
          <a:noFill/>
          <a:ln>
            <a:noFill/>
          </a:ln>
        </p:spPr>
      </p:pic>
      <p:pic>
        <p:nvPicPr>
          <p:cNvPr id="17" name="Google Shape;275;p2">
            <a:hlinkClick r:id="rId20" action="ppaction://hlinksldjump"/>
            <a:extLst>
              <a:ext uri="{FF2B5EF4-FFF2-40B4-BE49-F238E27FC236}">
                <a16:creationId xmlns:a16="http://schemas.microsoft.com/office/drawing/2014/main" id="{C815A02A-6CD3-CBB6-25D1-027DFB603FD8}"/>
              </a:ext>
            </a:extLst>
          </p:cNvPr>
          <p:cNvPicPr preferRelativeResize="0"/>
          <p:nvPr/>
        </p:nvPicPr>
        <p:blipFill rotWithShape="1">
          <a:blip r:embed="rId21">
            <a:alphaModFix/>
          </a:blip>
          <a:srcRect/>
          <a:stretch/>
        </p:blipFill>
        <p:spPr>
          <a:xfrm>
            <a:off x="7870994" y="3739108"/>
            <a:ext cx="1987468" cy="2883659"/>
          </a:xfrm>
          <a:prstGeom prst="rect">
            <a:avLst/>
          </a:prstGeom>
          <a:noFill/>
          <a:ln>
            <a:noFill/>
          </a:ln>
        </p:spPr>
      </p:pic>
      <p:pic>
        <p:nvPicPr>
          <p:cNvPr id="18" name="Picture 17">
            <a:extLst>
              <a:ext uri="{FF2B5EF4-FFF2-40B4-BE49-F238E27FC236}">
                <a16:creationId xmlns:a16="http://schemas.microsoft.com/office/drawing/2014/main" id="{F4BC7C55-596C-6C83-7190-F2B43463757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2385192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additive="base">
                                        <p:cTn id="6" dur="500"/>
                                        <p:tgtEl>
                                          <p:spTgt spid="13"/>
                                        </p:tgtEl>
                                        <p:attrNameLst>
                                          <p:attrName>ppt_w</p:attrName>
                                        </p:attrNameLst>
                                      </p:cBhvr>
                                      <p:tavLst>
                                        <p:tav tm="0">
                                          <p:val>
                                            <p:strVal val="#ppt_w"/>
                                          </p:val>
                                        </p:tav>
                                        <p:tav tm="100000">
                                          <p:val>
                                            <p:strVal val="0"/>
                                          </p:val>
                                        </p:tav>
                                      </p:tavLst>
                                    </p:anim>
                                    <p:anim calcmode="lin" valueType="num">
                                      <p:cBhvr additive="base">
                                        <p:cTn id="7" dur="500"/>
                                        <p:tgtEl>
                                          <p:spTgt spid="13"/>
                                        </p:tgtEl>
                                        <p:attrNameLst>
                                          <p:attrName>ppt_h</p:attrName>
                                        </p:attrNameLst>
                                      </p:cBhvr>
                                      <p:tavLst>
                                        <p:tav tm="0">
                                          <p:val>
                                            <p:strVal val="#ppt_h"/>
                                          </p:val>
                                        </p:tav>
                                        <p:tav tm="100000">
                                          <p:val>
                                            <p:strVal val="0"/>
                                          </p:val>
                                        </p:tav>
                                      </p:tavLst>
                                    </p:anim>
                                    <p:set>
                                      <p:cBhvr>
                                        <p:cTn id="8" dur="1" fill="hold">
                                          <p:stCondLst>
                                            <p:cond delay="500"/>
                                          </p:stCondLst>
                                        </p:cTn>
                                        <p:tgtEl>
                                          <p:spTgt spid="1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nodeType="clickEffect">
                                  <p:stCondLst>
                                    <p:cond delay="0"/>
                                  </p:stCondLst>
                                  <p:childTnLst>
                                    <p:anim calcmode="lin" valueType="num">
                                      <p:cBhvr additive="base">
                                        <p:cTn id="12" dur="500"/>
                                        <p:tgtEl>
                                          <p:spTgt spid="14"/>
                                        </p:tgtEl>
                                        <p:attrNameLst>
                                          <p:attrName>ppt_w</p:attrName>
                                        </p:attrNameLst>
                                      </p:cBhvr>
                                      <p:tavLst>
                                        <p:tav tm="0">
                                          <p:val>
                                            <p:strVal val="#ppt_w"/>
                                          </p:val>
                                        </p:tav>
                                        <p:tav tm="100000">
                                          <p:val>
                                            <p:strVal val="0"/>
                                          </p:val>
                                        </p:tav>
                                      </p:tavLst>
                                    </p:anim>
                                    <p:anim calcmode="lin" valueType="num">
                                      <p:cBhvr additive="base">
                                        <p:cTn id="13" dur="500"/>
                                        <p:tgtEl>
                                          <p:spTgt spid="14"/>
                                        </p:tgtEl>
                                        <p:attrNameLst>
                                          <p:attrName>ppt_h</p:attrName>
                                        </p:attrNameLst>
                                      </p:cBhvr>
                                      <p:tavLst>
                                        <p:tav tm="0">
                                          <p:val>
                                            <p:strVal val="#ppt_h"/>
                                          </p:val>
                                        </p:tav>
                                        <p:tav tm="100000">
                                          <p:val>
                                            <p:strVal val="0"/>
                                          </p:val>
                                        </p:tav>
                                      </p:tavLst>
                                    </p:anim>
                                    <p:set>
                                      <p:cBhvr>
                                        <p:cTn id="14" dur="1" fill="hold">
                                          <p:stCondLst>
                                            <p:cond delay="50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3" presetClass="exit" presetSubtype="32" fill="hold" nodeType="clickEffect">
                                  <p:stCondLst>
                                    <p:cond delay="0"/>
                                  </p:stCondLst>
                                  <p:childTnLst>
                                    <p:anim calcmode="lin" valueType="num">
                                      <p:cBhvr additive="base">
                                        <p:cTn id="18" dur="500"/>
                                        <p:tgtEl>
                                          <p:spTgt spid="15"/>
                                        </p:tgtEl>
                                        <p:attrNameLst>
                                          <p:attrName>ppt_w</p:attrName>
                                        </p:attrNameLst>
                                      </p:cBhvr>
                                      <p:tavLst>
                                        <p:tav tm="0">
                                          <p:val>
                                            <p:strVal val="#ppt_w"/>
                                          </p:val>
                                        </p:tav>
                                        <p:tav tm="100000">
                                          <p:val>
                                            <p:strVal val="0"/>
                                          </p:val>
                                        </p:tav>
                                      </p:tavLst>
                                    </p:anim>
                                    <p:anim calcmode="lin" valueType="num">
                                      <p:cBhvr additive="base">
                                        <p:cTn id="19" dur="500"/>
                                        <p:tgtEl>
                                          <p:spTgt spid="15"/>
                                        </p:tgtEl>
                                        <p:attrNameLst>
                                          <p:attrName>ppt_h</p:attrName>
                                        </p:attrNameLst>
                                      </p:cBhvr>
                                      <p:tavLst>
                                        <p:tav tm="0">
                                          <p:val>
                                            <p:strVal val="#ppt_h"/>
                                          </p:val>
                                        </p:tav>
                                        <p:tav tm="100000">
                                          <p:val>
                                            <p:strVal val="0"/>
                                          </p:val>
                                        </p:tav>
                                      </p:tavLst>
                                    </p:anim>
                                    <p:set>
                                      <p:cBhvr>
                                        <p:cTn id="20" dur="1" fill="hold">
                                          <p:stCondLst>
                                            <p:cond delay="500"/>
                                          </p:stCondLst>
                                        </p:cTn>
                                        <p:tgtEl>
                                          <p:spTgt spid="1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3" presetClass="exit" presetSubtype="32" fill="hold" nodeType="clickEffect">
                                  <p:stCondLst>
                                    <p:cond delay="0"/>
                                  </p:stCondLst>
                                  <p:childTnLst>
                                    <p:anim calcmode="lin" valueType="num">
                                      <p:cBhvr additive="base">
                                        <p:cTn id="24" dur="500"/>
                                        <p:tgtEl>
                                          <p:spTgt spid="16"/>
                                        </p:tgtEl>
                                        <p:attrNameLst>
                                          <p:attrName>ppt_w</p:attrName>
                                        </p:attrNameLst>
                                      </p:cBhvr>
                                      <p:tavLst>
                                        <p:tav tm="0">
                                          <p:val>
                                            <p:strVal val="#ppt_w"/>
                                          </p:val>
                                        </p:tav>
                                        <p:tav tm="100000">
                                          <p:val>
                                            <p:strVal val="0"/>
                                          </p:val>
                                        </p:tav>
                                      </p:tavLst>
                                    </p:anim>
                                    <p:anim calcmode="lin" valueType="num">
                                      <p:cBhvr additive="base">
                                        <p:cTn id="25" dur="500"/>
                                        <p:tgtEl>
                                          <p:spTgt spid="16"/>
                                        </p:tgtEl>
                                        <p:attrNameLst>
                                          <p:attrName>ppt_h</p:attrName>
                                        </p:attrNameLst>
                                      </p:cBhvr>
                                      <p:tavLst>
                                        <p:tav tm="0">
                                          <p:val>
                                            <p:strVal val="#ppt_h"/>
                                          </p:val>
                                        </p:tav>
                                        <p:tav tm="100000">
                                          <p:val>
                                            <p:strVal val="0"/>
                                          </p:val>
                                        </p:tav>
                                      </p:tavLst>
                                    </p:anim>
                                    <p:set>
                                      <p:cBhvr>
                                        <p:cTn id="26" dur="1" fill="hold">
                                          <p:stCondLst>
                                            <p:cond delay="500"/>
                                          </p:stCondLst>
                                        </p:cTn>
                                        <p:tgtEl>
                                          <p:spTgt spid="1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3" presetClass="exit" presetSubtype="32" fill="hold" nodeType="clickEffect">
                                  <p:stCondLst>
                                    <p:cond delay="0"/>
                                  </p:stCondLst>
                                  <p:childTnLst>
                                    <p:anim calcmode="lin" valueType="num">
                                      <p:cBhvr additive="base">
                                        <p:cTn id="30" dur="500"/>
                                        <p:tgtEl>
                                          <p:spTgt spid="17"/>
                                        </p:tgtEl>
                                        <p:attrNameLst>
                                          <p:attrName>ppt_w</p:attrName>
                                        </p:attrNameLst>
                                      </p:cBhvr>
                                      <p:tavLst>
                                        <p:tav tm="0">
                                          <p:val>
                                            <p:strVal val="#ppt_w"/>
                                          </p:val>
                                        </p:tav>
                                        <p:tav tm="100000">
                                          <p:val>
                                            <p:strVal val="0"/>
                                          </p:val>
                                        </p:tav>
                                      </p:tavLst>
                                    </p:anim>
                                    <p:anim calcmode="lin" valueType="num">
                                      <p:cBhvr additive="base">
                                        <p:cTn id="31" dur="500"/>
                                        <p:tgtEl>
                                          <p:spTgt spid="17"/>
                                        </p:tgtEl>
                                        <p:attrNameLst>
                                          <p:attrName>ppt_h</p:attrName>
                                        </p:attrNameLst>
                                      </p:cBhvr>
                                      <p:tavLst>
                                        <p:tav tm="0">
                                          <p:val>
                                            <p:strVal val="#ppt_h"/>
                                          </p:val>
                                        </p:tav>
                                        <p:tav tm="100000">
                                          <p:val>
                                            <p:strVal val="0"/>
                                          </p:val>
                                        </p:tav>
                                      </p:tavLst>
                                    </p:anim>
                                    <p:set>
                                      <p:cBhvr>
                                        <p:cTn id="32" dur="1" fill="hold">
                                          <p:stCondLst>
                                            <p:cond delay="50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73A76A-1E04-536B-EDEA-041887A61136}"/>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4E2EFDA3-F0B7-8E58-4D94-5D00E960F890}"/>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3" name="Google Shape;289;p3">
            <a:hlinkClick r:id="rId3" action="ppaction://hlinksldjump"/>
            <a:extLst>
              <a:ext uri="{FF2B5EF4-FFF2-40B4-BE49-F238E27FC236}">
                <a16:creationId xmlns:a16="http://schemas.microsoft.com/office/drawing/2014/main" id="{ACB28780-0506-B523-F3BA-24A0B028346F}"/>
              </a:ext>
            </a:extLst>
          </p:cNvPr>
          <p:cNvPicPr preferRelativeResize="0"/>
          <p:nvPr/>
        </p:nvPicPr>
        <p:blipFill rotWithShape="1">
          <a:blip r:embed="rId4">
            <a:alphaModFix/>
          </a:blip>
          <a:srcRect/>
          <a:stretch/>
        </p:blipFill>
        <p:spPr>
          <a:xfrm>
            <a:off x="10942516" y="5800077"/>
            <a:ext cx="1111120" cy="1045850"/>
          </a:xfrm>
          <a:prstGeom prst="rect">
            <a:avLst/>
          </a:prstGeom>
          <a:noFill/>
          <a:ln>
            <a:noFill/>
          </a:ln>
        </p:spPr>
      </p:pic>
      <p:pic>
        <p:nvPicPr>
          <p:cNvPr id="4" name="Google Shape;290;p3">
            <a:extLst>
              <a:ext uri="{FF2B5EF4-FFF2-40B4-BE49-F238E27FC236}">
                <a16:creationId xmlns:a16="http://schemas.microsoft.com/office/drawing/2014/main" id="{5E86650F-2432-ACB2-B3E0-5B9C559CA352}"/>
              </a:ext>
            </a:extLst>
          </p:cNvPr>
          <p:cNvPicPr preferRelativeResize="0"/>
          <p:nvPr/>
        </p:nvPicPr>
        <p:blipFill rotWithShape="1">
          <a:blip r:embed="rId5">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99C3F757-9DA1-5290-AE46-FCE5178BF205}"/>
              </a:ext>
            </a:extLst>
          </p:cNvPr>
          <p:cNvPicPr preferRelativeResize="0"/>
          <p:nvPr/>
        </p:nvPicPr>
        <p:blipFill rotWithShape="1">
          <a:blip r:embed="rId6">
            <a:alphaModFix/>
          </a:blip>
          <a:srcRect/>
          <a:stretch/>
        </p:blipFill>
        <p:spPr>
          <a:xfrm>
            <a:off x="-42430" y="6181815"/>
            <a:ext cx="933724" cy="664111"/>
          </a:xfrm>
          <a:prstGeom prst="rect">
            <a:avLst/>
          </a:prstGeom>
          <a:noFill/>
          <a:ln>
            <a:noFill/>
          </a:ln>
        </p:spPr>
      </p:pic>
      <p:sp>
        <p:nvSpPr>
          <p:cNvPr id="6" name="Rectangle: Rounded Corners 13">
            <a:extLst>
              <a:ext uri="{FF2B5EF4-FFF2-40B4-BE49-F238E27FC236}">
                <a16:creationId xmlns:a16="http://schemas.microsoft.com/office/drawing/2014/main" id="{FC1F2170-128C-70D7-13C1-5F991BBE297C}"/>
              </a:ext>
            </a:extLst>
          </p:cNvPr>
          <p:cNvSpPr/>
          <p:nvPr/>
        </p:nvSpPr>
        <p:spPr>
          <a:xfrm>
            <a:off x="1424848" y="2734109"/>
            <a:ext cx="3945516" cy="1261827"/>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A. Nguyên Ngọc.</a:t>
            </a:r>
          </a:p>
        </p:txBody>
      </p:sp>
      <p:sp>
        <p:nvSpPr>
          <p:cNvPr id="7" name="Rectangle: Rounded Corners 14">
            <a:extLst>
              <a:ext uri="{FF2B5EF4-FFF2-40B4-BE49-F238E27FC236}">
                <a16:creationId xmlns:a16="http://schemas.microsoft.com/office/drawing/2014/main" id="{86E11D87-3DFA-1A7F-24F8-4DEE4B19C427}"/>
              </a:ext>
            </a:extLst>
          </p:cNvPr>
          <p:cNvSpPr/>
          <p:nvPr/>
        </p:nvSpPr>
        <p:spPr>
          <a:xfrm>
            <a:off x="1424848" y="4215154"/>
            <a:ext cx="3945516" cy="1261827"/>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C. Nguyễn Lam.</a:t>
            </a:r>
          </a:p>
        </p:txBody>
      </p:sp>
      <p:sp>
        <p:nvSpPr>
          <p:cNvPr id="8" name="Rectangle: Rounded Corners 15">
            <a:extLst>
              <a:ext uri="{FF2B5EF4-FFF2-40B4-BE49-F238E27FC236}">
                <a16:creationId xmlns:a16="http://schemas.microsoft.com/office/drawing/2014/main" id="{FEA42AE8-AD63-E885-3562-586E09C77001}"/>
              </a:ext>
            </a:extLst>
          </p:cNvPr>
          <p:cNvSpPr/>
          <p:nvPr/>
        </p:nvSpPr>
        <p:spPr>
          <a:xfrm>
            <a:off x="6821635" y="2751469"/>
            <a:ext cx="3945516" cy="1261827"/>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B. Nguyên Hà.</a:t>
            </a:r>
          </a:p>
        </p:txBody>
      </p:sp>
      <p:sp>
        <p:nvSpPr>
          <p:cNvPr id="9" name="Rectangle: Rounded Corners 16">
            <a:extLst>
              <a:ext uri="{FF2B5EF4-FFF2-40B4-BE49-F238E27FC236}">
                <a16:creationId xmlns:a16="http://schemas.microsoft.com/office/drawing/2014/main" id="{6BE9D0B8-CE58-83B7-BD75-87EC144A7BDE}"/>
              </a:ext>
            </a:extLst>
          </p:cNvPr>
          <p:cNvSpPr/>
          <p:nvPr/>
        </p:nvSpPr>
        <p:spPr>
          <a:xfrm>
            <a:off x="6816791" y="4213367"/>
            <a:ext cx="3945517" cy="1261827"/>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D. Nguyễn Ngọc.</a:t>
            </a:r>
          </a:p>
        </p:txBody>
      </p:sp>
      <p:pic>
        <p:nvPicPr>
          <p:cNvPr id="10" name="Picture 18">
            <a:extLst>
              <a:ext uri="{FF2B5EF4-FFF2-40B4-BE49-F238E27FC236}">
                <a16:creationId xmlns:a16="http://schemas.microsoft.com/office/drawing/2014/main" id="{4686ED4C-93EA-3F99-C4D7-330B5CF57CF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48506" y="332516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59629EC3-13EA-DED2-6C62-5959C5D3479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48506" y="4785704"/>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8EBA52-0E98-71A7-BDFD-20EC59963B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4526" y="3304659"/>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FE3F7A1-672E-E335-FACB-4ECC60F24B0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4526" y="4711172"/>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6A9D27AF-A59F-F1E4-4EA9-817CBB625819}"/>
              </a:ext>
            </a:extLst>
          </p:cNvPr>
          <p:cNvSpPr/>
          <p:nvPr/>
        </p:nvSpPr>
        <p:spPr>
          <a:xfrm>
            <a:off x="1424848" y="1249844"/>
            <a:ext cx="9342303" cy="1261827"/>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b="1" dirty="0" err="1">
                <a:solidFill>
                  <a:schemeClr val="tx1"/>
                </a:solidFill>
                <a:ea typeface="Lookpeach Font TH Bold"/>
                <a:cs typeface="Arial" panose="020B0604020202020204" pitchFamily="34" charset="0"/>
                <a:sym typeface="Lookpeach Font TH Bold"/>
              </a:rPr>
              <a:t>Câu</a:t>
            </a:r>
            <a:r>
              <a:rPr lang="en-US" sz="2400" b="1" dirty="0">
                <a:solidFill>
                  <a:schemeClr val="tx1"/>
                </a:solidFill>
                <a:ea typeface="Lookpeach Font TH Bold"/>
                <a:cs typeface="Arial" panose="020B0604020202020204" pitchFamily="34" charset="0"/>
                <a:sym typeface="Lookpeach Font TH Bold"/>
              </a:rPr>
              <a:t> 1: </a:t>
            </a:r>
            <a:r>
              <a:rPr lang="en-US" sz="2400" b="1" dirty="0" err="1">
                <a:solidFill>
                  <a:schemeClr val="tx1"/>
                </a:solidFill>
                <a:ea typeface="Lookpeach Font TH Bold"/>
                <a:cs typeface="Arial" panose="020B0604020202020204" pitchFamily="34" charset="0"/>
                <a:sym typeface="Lookpeach Font TH Bold"/>
              </a:rPr>
              <a:t>Bài</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thơ</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Hè</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vui</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là</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của</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tác</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giả</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nào</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dưới</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đây</a:t>
            </a:r>
            <a:r>
              <a:rPr lang="en-US" sz="2400" b="1" dirty="0">
                <a:solidFill>
                  <a:schemeClr val="tx1"/>
                </a:solidFill>
                <a:ea typeface="Lookpeach Font TH Bold"/>
                <a:cs typeface="Arial" panose="020B0604020202020204" pitchFamily="34" charset="0"/>
                <a:sym typeface="Lookpeach Font TH Bold"/>
              </a:rPr>
              <a:t>?</a:t>
            </a:r>
          </a:p>
        </p:txBody>
      </p:sp>
      <p:pic>
        <p:nvPicPr>
          <p:cNvPr id="15" name="Picture 14">
            <a:extLst>
              <a:ext uri="{FF2B5EF4-FFF2-40B4-BE49-F238E27FC236}">
                <a16:creationId xmlns:a16="http://schemas.microsoft.com/office/drawing/2014/main" id="{32CB003E-505D-9064-2FD6-00B3F0678D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32519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D50486-90BF-765A-0A06-3297FCE2018B}"/>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81A80A56-FBC3-D7C8-2EC3-227D6E6E3871}"/>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D719CEFC-EA1F-696F-2590-70F6B1EE6E90}"/>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C4EC2117-AD6E-2FFA-6808-8B67EB755F93}"/>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sp>
        <p:nvSpPr>
          <p:cNvPr id="6" name="Rectangle: Rounded Corners 13">
            <a:extLst>
              <a:ext uri="{FF2B5EF4-FFF2-40B4-BE49-F238E27FC236}">
                <a16:creationId xmlns:a16="http://schemas.microsoft.com/office/drawing/2014/main" id="{F91D50B6-BCB2-985B-9D91-16EFB8B4E0D1}"/>
              </a:ext>
            </a:extLst>
          </p:cNvPr>
          <p:cNvSpPr/>
          <p:nvPr/>
        </p:nvSpPr>
        <p:spPr>
          <a:xfrm>
            <a:off x="1215724" y="2594462"/>
            <a:ext cx="4667284" cy="1255652"/>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A. </a:t>
            </a:r>
            <a:r>
              <a:rPr lang="en-US" sz="2400" dirty="0" err="1">
                <a:solidFill>
                  <a:schemeClr val="tx1"/>
                </a:solidFill>
                <a:cs typeface="Arial" panose="020B0604020202020204" pitchFamily="34" charset="0"/>
              </a:rPr>
              <a:t>Cây</a:t>
            </a:r>
            <a:r>
              <a:rPr lang="en-VN" sz="2400" dirty="0">
                <a:solidFill>
                  <a:schemeClr val="tx1"/>
                </a:solidFill>
                <a:cs typeface="Arial" panose="020B0604020202020204" pitchFamily="34" charset="0"/>
              </a:rPr>
              <a:t> phượng đỏ.</a:t>
            </a:r>
          </a:p>
        </p:txBody>
      </p:sp>
      <p:sp>
        <p:nvSpPr>
          <p:cNvPr id="7" name="Rectangle: Rounded Corners 14">
            <a:extLst>
              <a:ext uri="{FF2B5EF4-FFF2-40B4-BE49-F238E27FC236}">
                <a16:creationId xmlns:a16="http://schemas.microsoft.com/office/drawing/2014/main" id="{865287CF-9CC1-FE5A-DEC1-5CC6A6CA93C8}"/>
              </a:ext>
            </a:extLst>
          </p:cNvPr>
          <p:cNvSpPr/>
          <p:nvPr/>
        </p:nvSpPr>
        <p:spPr>
          <a:xfrm>
            <a:off x="1215724" y="4097068"/>
            <a:ext cx="4667284" cy="1255652"/>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B. Ruộng lúa vàng hươm.</a:t>
            </a:r>
          </a:p>
        </p:txBody>
      </p:sp>
      <p:sp>
        <p:nvSpPr>
          <p:cNvPr id="8" name="Rectangle: Rounded Corners 15">
            <a:extLst>
              <a:ext uri="{FF2B5EF4-FFF2-40B4-BE49-F238E27FC236}">
                <a16:creationId xmlns:a16="http://schemas.microsoft.com/office/drawing/2014/main" id="{0922C4EF-C857-59D6-A930-9A27E68D9679}"/>
              </a:ext>
            </a:extLst>
          </p:cNvPr>
          <p:cNvSpPr/>
          <p:nvPr/>
        </p:nvSpPr>
        <p:spPr>
          <a:xfrm>
            <a:off x="6245172" y="2594462"/>
            <a:ext cx="4667284" cy="1255652"/>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C. Luống rau xanh ngắt.</a:t>
            </a:r>
          </a:p>
        </p:txBody>
      </p:sp>
      <p:sp>
        <p:nvSpPr>
          <p:cNvPr id="9" name="Rectangle: Rounded Corners 16">
            <a:extLst>
              <a:ext uri="{FF2B5EF4-FFF2-40B4-BE49-F238E27FC236}">
                <a16:creationId xmlns:a16="http://schemas.microsoft.com/office/drawing/2014/main" id="{A8BE0DDA-E809-29F9-2153-ECA68298C8B7}"/>
              </a:ext>
            </a:extLst>
          </p:cNvPr>
          <p:cNvSpPr/>
          <p:nvPr/>
        </p:nvSpPr>
        <p:spPr>
          <a:xfrm>
            <a:off x="6245172" y="4097068"/>
            <a:ext cx="4667284" cy="1255652"/>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D. Đồng cỏ xanh mơn mởn.</a:t>
            </a:r>
          </a:p>
        </p:txBody>
      </p:sp>
      <p:pic>
        <p:nvPicPr>
          <p:cNvPr id="10" name="Picture 18">
            <a:extLst>
              <a:ext uri="{FF2B5EF4-FFF2-40B4-BE49-F238E27FC236}">
                <a16:creationId xmlns:a16="http://schemas.microsoft.com/office/drawing/2014/main" id="{71507400-9E81-8C9E-67AC-B9A03E3423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4511" y="3246768"/>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E18418EE-F373-B004-BE95-43724350D3A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61953" y="4833220"/>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BA52765-79D3-D25E-4B5D-E0B6DBC976C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05745" y="332726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39122EB-B1BA-6596-0024-5AE06DB32F3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49574" y="484426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E9DD6840-D11F-045F-127C-6E36944B713D}"/>
              </a:ext>
            </a:extLst>
          </p:cNvPr>
          <p:cNvSpPr/>
          <p:nvPr/>
        </p:nvSpPr>
        <p:spPr>
          <a:xfrm>
            <a:off x="1215724" y="1100512"/>
            <a:ext cx="9725593" cy="1255652"/>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b="1" dirty="0" err="1">
                <a:solidFill>
                  <a:schemeClr val="tx1"/>
                </a:solidFill>
                <a:ea typeface="Lookpeach Font TH Bold"/>
                <a:cs typeface="Arial" panose="020B0604020202020204" pitchFamily="34" charset="0"/>
                <a:sym typeface="Lookpeach Font TH Bold"/>
              </a:rPr>
              <a:t>Câu</a:t>
            </a:r>
            <a:r>
              <a:rPr lang="en-US" sz="2400" b="1" dirty="0">
                <a:solidFill>
                  <a:schemeClr val="tx1"/>
                </a:solidFill>
                <a:ea typeface="Lookpeach Font TH Bold"/>
                <a:cs typeface="Arial" panose="020B0604020202020204" pitchFamily="34" charset="0"/>
                <a:sym typeface="Lookpeach Font TH Bold"/>
              </a:rPr>
              <a:t> 2: </a:t>
            </a:r>
            <a:r>
              <a:rPr lang="en-US" sz="2400" b="1" dirty="0" err="1">
                <a:solidFill>
                  <a:schemeClr val="tx1"/>
                </a:solidFill>
                <a:ea typeface="Lookpeach Font TH Bold"/>
                <a:cs typeface="Arial" panose="020B0604020202020204" pitchFamily="34" charset="0"/>
                <a:sym typeface="Lookpeach Font TH Bold"/>
              </a:rPr>
              <a:t>Hình</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ảnh</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nào</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được</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nhắc</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tới</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trong</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khổ</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thơ</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đầu</a:t>
            </a:r>
            <a:r>
              <a:rPr lang="en-US" sz="2400" b="1" dirty="0">
                <a:solidFill>
                  <a:schemeClr val="tx1"/>
                </a:solidFill>
                <a:ea typeface="Lookpeach Font TH Bold"/>
                <a:cs typeface="Arial" panose="020B0604020202020204" pitchFamily="34" charset="0"/>
                <a:sym typeface="Lookpeach Font TH Bold"/>
              </a:rPr>
              <a:t>?</a:t>
            </a:r>
          </a:p>
        </p:txBody>
      </p:sp>
      <p:pic>
        <p:nvPicPr>
          <p:cNvPr id="15" name="Picture 14">
            <a:extLst>
              <a:ext uri="{FF2B5EF4-FFF2-40B4-BE49-F238E27FC236}">
                <a16:creationId xmlns:a16="http://schemas.microsoft.com/office/drawing/2014/main" id="{D13C9511-889C-6704-1868-37C8C8FF54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3" name="Google Shape;289;p3">
            <a:hlinkClick r:id="rId8" action="ppaction://hlinksldjump"/>
            <a:extLst>
              <a:ext uri="{FF2B5EF4-FFF2-40B4-BE49-F238E27FC236}">
                <a16:creationId xmlns:a16="http://schemas.microsoft.com/office/drawing/2014/main" id="{F399A33D-6F0D-0F74-0612-61B2B6C20FC2}"/>
              </a:ext>
            </a:extLst>
          </p:cNvPr>
          <p:cNvPicPr preferRelativeResize="0"/>
          <p:nvPr/>
        </p:nvPicPr>
        <p:blipFill rotWithShape="1">
          <a:blip r:embed="rId9">
            <a:alphaModFix/>
          </a:blip>
          <a:srcRect/>
          <a:stretch/>
        </p:blipFill>
        <p:spPr>
          <a:xfrm>
            <a:off x="10942516" y="5800077"/>
            <a:ext cx="1111120" cy="1045850"/>
          </a:xfrm>
          <a:prstGeom prst="rect">
            <a:avLst/>
          </a:prstGeom>
          <a:noFill/>
          <a:ln>
            <a:noFill/>
          </a:ln>
        </p:spPr>
      </p:pic>
    </p:spTree>
    <p:extLst>
      <p:ext uri="{BB962C8B-B14F-4D97-AF65-F5344CB8AC3E}">
        <p14:creationId xmlns:p14="http://schemas.microsoft.com/office/powerpoint/2010/main" val="316771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C72291-384B-B315-A63B-446BF627537F}"/>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A18EEB37-B62A-C1F0-851D-244570D294DD}"/>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D8F47267-A9D6-D5A2-9561-30A7CD116EA4}"/>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0D935729-AE10-B7CE-6D88-DF61D0C58413}"/>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sp>
        <p:nvSpPr>
          <p:cNvPr id="6" name="Rectangle: Rounded Corners 13">
            <a:extLst>
              <a:ext uri="{FF2B5EF4-FFF2-40B4-BE49-F238E27FC236}">
                <a16:creationId xmlns:a16="http://schemas.microsoft.com/office/drawing/2014/main" id="{8B7FEC74-B636-6E9E-23BF-A2782FF9EA61}"/>
              </a:ext>
            </a:extLst>
          </p:cNvPr>
          <p:cNvSpPr/>
          <p:nvPr/>
        </p:nvSpPr>
        <p:spPr>
          <a:xfrm>
            <a:off x="1259791" y="2578751"/>
            <a:ext cx="4766436"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000" dirty="0">
                <a:solidFill>
                  <a:schemeClr val="tx1"/>
                </a:solidFill>
                <a:cs typeface="Arial" panose="020B0604020202020204" pitchFamily="34" charset="0"/>
              </a:rPr>
              <a:t>A. Những công việc mà bạn nhỏ phải làm khi nghỉ hè.</a:t>
            </a:r>
          </a:p>
        </p:txBody>
      </p:sp>
      <p:sp>
        <p:nvSpPr>
          <p:cNvPr id="7" name="Rectangle: Rounded Corners 14">
            <a:extLst>
              <a:ext uri="{FF2B5EF4-FFF2-40B4-BE49-F238E27FC236}">
                <a16:creationId xmlns:a16="http://schemas.microsoft.com/office/drawing/2014/main" id="{2B18F615-E2F6-8039-4E3B-8ED4408FD032}"/>
              </a:ext>
            </a:extLst>
          </p:cNvPr>
          <p:cNvSpPr/>
          <p:nvPr/>
        </p:nvSpPr>
        <p:spPr>
          <a:xfrm>
            <a:off x="1259791" y="4257623"/>
            <a:ext cx="4766436"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000" dirty="0">
                <a:solidFill>
                  <a:schemeClr val="tx1"/>
                </a:solidFill>
                <a:cs typeface="Arial" panose="020B0604020202020204" pitchFamily="34" charset="0"/>
              </a:rPr>
              <a:t>C. </a:t>
            </a:r>
            <a:r>
              <a:rPr lang="en-US" sz="2000" kern="100" dirty="0" err="1">
                <a:solidFill>
                  <a:schemeClr val="tx1"/>
                </a:solidFill>
                <a:ea typeface="Calibri" panose="020F0502020204030204" pitchFamily="34" charset="0"/>
                <a:cs typeface="Arial" panose="020B0604020202020204" pitchFamily="34" charset="0"/>
              </a:rPr>
              <a:t>Những</a:t>
            </a:r>
            <a:r>
              <a:rPr lang="en-US" sz="2000" kern="100" dirty="0">
                <a:solidFill>
                  <a:schemeClr val="tx1"/>
                </a:solidFill>
                <a:ea typeface="Calibri" panose="020F0502020204030204" pitchFamily="34" charset="0"/>
                <a:cs typeface="Arial" panose="020B0604020202020204" pitchFamily="34" charset="0"/>
              </a:rPr>
              <a:t> </a:t>
            </a:r>
            <a:r>
              <a:rPr lang="en-US" sz="2000" kern="100" dirty="0" err="1">
                <a:solidFill>
                  <a:schemeClr val="tx1"/>
                </a:solidFill>
                <a:ea typeface="Calibri" panose="020F0502020204030204" pitchFamily="34" charset="0"/>
                <a:cs typeface="Arial" panose="020B0604020202020204" pitchFamily="34" charset="0"/>
              </a:rPr>
              <a:t>kỉ</a:t>
            </a:r>
            <a:r>
              <a:rPr lang="en-US" sz="2000" kern="100" dirty="0">
                <a:solidFill>
                  <a:schemeClr val="tx1"/>
                </a:solidFill>
                <a:ea typeface="Calibri" panose="020F0502020204030204" pitchFamily="34" charset="0"/>
                <a:cs typeface="Arial" panose="020B0604020202020204" pitchFamily="34" charset="0"/>
              </a:rPr>
              <a:t> </a:t>
            </a:r>
            <a:r>
              <a:rPr lang="en-US" sz="2000" kern="100" dirty="0" err="1">
                <a:solidFill>
                  <a:schemeClr val="tx1"/>
                </a:solidFill>
                <a:ea typeface="Calibri" panose="020F0502020204030204" pitchFamily="34" charset="0"/>
                <a:cs typeface="Arial" panose="020B0604020202020204" pitchFamily="34" charset="0"/>
              </a:rPr>
              <a:t>niệm</a:t>
            </a:r>
            <a:r>
              <a:rPr lang="en-US" sz="2000" kern="100" dirty="0">
                <a:solidFill>
                  <a:schemeClr val="tx1"/>
                </a:solidFill>
                <a:ea typeface="Calibri" panose="020F0502020204030204" pitchFamily="34" charset="0"/>
                <a:cs typeface="Arial" panose="020B0604020202020204" pitchFamily="34" charset="0"/>
              </a:rPr>
              <a:t> </a:t>
            </a:r>
            <a:r>
              <a:rPr lang="en-US" sz="2000" kern="100" dirty="0" err="1">
                <a:solidFill>
                  <a:schemeClr val="tx1"/>
                </a:solidFill>
                <a:ea typeface="Calibri" panose="020F0502020204030204" pitchFamily="34" charset="0"/>
                <a:cs typeface="Arial" panose="020B0604020202020204" pitchFamily="34" charset="0"/>
              </a:rPr>
              <a:t>vui</a:t>
            </a:r>
            <a:r>
              <a:rPr lang="en-US" sz="2000" kern="100" dirty="0">
                <a:solidFill>
                  <a:schemeClr val="tx1"/>
                </a:solidFill>
                <a:ea typeface="Calibri" panose="020F0502020204030204" pitchFamily="34" charset="0"/>
                <a:cs typeface="Arial" panose="020B0604020202020204" pitchFamily="34" charset="0"/>
              </a:rPr>
              <a:t> </a:t>
            </a:r>
            <a:r>
              <a:rPr lang="en-US" sz="2000" kern="100" dirty="0" err="1">
                <a:solidFill>
                  <a:schemeClr val="tx1"/>
                </a:solidFill>
                <a:ea typeface="Calibri" panose="020F0502020204030204" pitchFamily="34" charset="0"/>
                <a:cs typeface="Arial" panose="020B0604020202020204" pitchFamily="34" charset="0"/>
              </a:rPr>
              <a:t>vẻ</a:t>
            </a:r>
            <a:r>
              <a:rPr lang="en-US" sz="2000" kern="100" dirty="0">
                <a:solidFill>
                  <a:schemeClr val="tx1"/>
                </a:solidFill>
                <a:ea typeface="Calibri" panose="020F0502020204030204" pitchFamily="34" charset="0"/>
                <a:cs typeface="Arial" panose="020B0604020202020204" pitchFamily="34" charset="0"/>
              </a:rPr>
              <a:t> </a:t>
            </a:r>
          </a:p>
          <a:p>
            <a:pPr algn="ctr">
              <a:lnSpc>
                <a:spcPct val="150000"/>
              </a:lnSpc>
            </a:pPr>
            <a:r>
              <a:rPr lang="en-US" sz="2000" kern="100" dirty="0" err="1">
                <a:solidFill>
                  <a:schemeClr val="tx1"/>
                </a:solidFill>
                <a:ea typeface="Calibri" panose="020F0502020204030204" pitchFamily="34" charset="0"/>
                <a:cs typeface="Arial" panose="020B0604020202020204" pitchFamily="34" charset="0"/>
              </a:rPr>
              <a:t>khi</a:t>
            </a:r>
            <a:r>
              <a:rPr lang="en-US" sz="2000" kern="100" dirty="0">
                <a:solidFill>
                  <a:schemeClr val="tx1"/>
                </a:solidFill>
                <a:ea typeface="Calibri" panose="020F0502020204030204" pitchFamily="34" charset="0"/>
                <a:cs typeface="Arial" panose="020B0604020202020204" pitchFamily="34" charset="0"/>
              </a:rPr>
              <a:t> </a:t>
            </a:r>
            <a:r>
              <a:rPr lang="en-US" sz="2000" kern="100" dirty="0" err="1">
                <a:solidFill>
                  <a:schemeClr val="tx1"/>
                </a:solidFill>
                <a:ea typeface="Calibri" panose="020F0502020204030204" pitchFamily="34" charset="0"/>
                <a:cs typeface="Arial" panose="020B0604020202020204" pitchFamily="34" charset="0"/>
              </a:rPr>
              <a:t>nghỉ</a:t>
            </a:r>
            <a:r>
              <a:rPr lang="en-US" sz="2000" kern="100" dirty="0">
                <a:solidFill>
                  <a:schemeClr val="tx1"/>
                </a:solidFill>
                <a:ea typeface="Calibri" panose="020F0502020204030204" pitchFamily="34" charset="0"/>
                <a:cs typeface="Arial" panose="020B0604020202020204" pitchFamily="34" charset="0"/>
              </a:rPr>
              <a:t> </a:t>
            </a:r>
            <a:r>
              <a:rPr lang="en-US" sz="2000" kern="100" dirty="0" err="1">
                <a:solidFill>
                  <a:schemeClr val="tx1"/>
                </a:solidFill>
                <a:ea typeface="Calibri" panose="020F0502020204030204" pitchFamily="34" charset="0"/>
                <a:cs typeface="Arial" panose="020B0604020202020204" pitchFamily="34" charset="0"/>
              </a:rPr>
              <a:t>hè</a:t>
            </a:r>
            <a:r>
              <a:rPr lang="en-US" sz="2000" kern="100" dirty="0">
                <a:solidFill>
                  <a:schemeClr val="tx1"/>
                </a:solidFill>
                <a:ea typeface="Calibri" panose="020F0502020204030204" pitchFamily="34" charset="0"/>
                <a:cs typeface="Arial" panose="020B0604020202020204" pitchFamily="34" charset="0"/>
              </a:rPr>
              <a:t>. </a:t>
            </a:r>
            <a:endParaRPr lang="en-VN" sz="2000" kern="100" dirty="0">
              <a:solidFill>
                <a:schemeClr val="tx1"/>
              </a:solidFill>
              <a:ea typeface="Calibri" panose="020F0502020204030204" pitchFamily="34" charset="0"/>
              <a:cs typeface="Arial" panose="020B0604020202020204" pitchFamily="34" charset="0"/>
            </a:endParaRPr>
          </a:p>
        </p:txBody>
      </p:sp>
      <p:sp>
        <p:nvSpPr>
          <p:cNvPr id="8" name="Rectangle: Rounded Corners 15">
            <a:extLst>
              <a:ext uri="{FF2B5EF4-FFF2-40B4-BE49-F238E27FC236}">
                <a16:creationId xmlns:a16="http://schemas.microsoft.com/office/drawing/2014/main" id="{901BFF32-38B4-D127-D458-0FC2DDB63301}"/>
              </a:ext>
            </a:extLst>
          </p:cNvPr>
          <p:cNvSpPr/>
          <p:nvPr/>
        </p:nvSpPr>
        <p:spPr>
          <a:xfrm>
            <a:off x="6190087" y="2578751"/>
            <a:ext cx="4766436"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000" dirty="0">
                <a:solidFill>
                  <a:schemeClr val="tx1"/>
                </a:solidFill>
                <a:cs typeface="Arial" panose="020B0604020202020204" pitchFamily="34" charset="0"/>
              </a:rPr>
              <a:t>B. </a:t>
            </a:r>
            <a:r>
              <a:rPr lang="vi-VN" sz="2000" dirty="0">
                <a:solidFill>
                  <a:schemeClr val="tx1"/>
                </a:solidFill>
                <a:cs typeface="Arial" panose="020B0604020202020204" pitchFamily="34" charset="0"/>
              </a:rPr>
              <a:t>Tâm trạng của bạn nhỏ sau khi được nghỉ hè và trở về quê. </a:t>
            </a:r>
            <a:endParaRPr lang="en-VN" sz="2000" dirty="0">
              <a:solidFill>
                <a:schemeClr val="tx1"/>
              </a:solidFill>
              <a:cs typeface="Arial" panose="020B0604020202020204" pitchFamily="34" charset="0"/>
            </a:endParaRPr>
          </a:p>
        </p:txBody>
      </p:sp>
      <p:sp>
        <p:nvSpPr>
          <p:cNvPr id="9" name="Rectangle: Rounded Corners 16">
            <a:extLst>
              <a:ext uri="{FF2B5EF4-FFF2-40B4-BE49-F238E27FC236}">
                <a16:creationId xmlns:a16="http://schemas.microsoft.com/office/drawing/2014/main" id="{736218F0-8A23-8A00-7212-7952802BB8AA}"/>
              </a:ext>
            </a:extLst>
          </p:cNvPr>
          <p:cNvSpPr/>
          <p:nvPr/>
        </p:nvSpPr>
        <p:spPr>
          <a:xfrm>
            <a:off x="6190087" y="4257623"/>
            <a:ext cx="4766436"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000" dirty="0">
                <a:solidFill>
                  <a:schemeClr val="tx1"/>
                </a:solidFill>
                <a:cs typeface="Arial" panose="020B0604020202020204" pitchFamily="34" charset="0"/>
              </a:rPr>
              <a:t>D. </a:t>
            </a:r>
            <a:r>
              <a:rPr lang="en-US" sz="2000" dirty="0" err="1">
                <a:solidFill>
                  <a:schemeClr val="tx1"/>
                </a:solidFill>
                <a:cs typeface="Arial" panose="020B0604020202020204" pitchFamily="34" charset="0"/>
              </a:rPr>
              <a:t>Tâm</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trạng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háo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hức</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mong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muốn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gặp</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lại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các</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bạn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sau</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kì</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nghỉ</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dài</a:t>
            </a:r>
            <a:r>
              <a:rPr lang="en-US" sz="2000" dirty="0">
                <a:solidFill>
                  <a:schemeClr val="tx1"/>
                </a:solidFill>
                <a:cs typeface="Arial" panose="020B0604020202020204" pitchFamily="34" charset="0"/>
              </a:rPr>
              <a:t>. </a:t>
            </a:r>
            <a:endParaRPr lang="en-VN" sz="2000" dirty="0">
              <a:solidFill>
                <a:schemeClr val="tx1"/>
              </a:solidFill>
              <a:cs typeface="Arial" panose="020B0604020202020204" pitchFamily="34" charset="0"/>
            </a:endParaRPr>
          </a:p>
        </p:txBody>
      </p:sp>
      <p:pic>
        <p:nvPicPr>
          <p:cNvPr id="10" name="Picture 18">
            <a:extLst>
              <a:ext uri="{FF2B5EF4-FFF2-40B4-BE49-F238E27FC236}">
                <a16:creationId xmlns:a16="http://schemas.microsoft.com/office/drawing/2014/main" id="{C77B999B-9FD5-0E12-EB3A-E1B9F0D9651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32765" y="334642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2F46C373-C09E-F2C0-26F1-892A226EF3E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51015" y="511152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242BD7F-4F90-FBED-F79C-B914DC5A46F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76468" y="3515941"/>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34B2DF7-383A-B8F2-5237-66CD361052F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18013" y="5187468"/>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00BED794-9760-5DEA-93A5-1629931584B0}"/>
              </a:ext>
            </a:extLst>
          </p:cNvPr>
          <p:cNvSpPr/>
          <p:nvPr/>
        </p:nvSpPr>
        <p:spPr>
          <a:xfrm>
            <a:off x="1259791" y="908529"/>
            <a:ext cx="9725593" cy="1426464"/>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b="1" dirty="0" err="1">
                <a:solidFill>
                  <a:schemeClr val="tx1"/>
                </a:solidFill>
                <a:ea typeface="Lookpeach Font TH Bold"/>
                <a:cs typeface="Arial" panose="020B0604020202020204" pitchFamily="34" charset="0"/>
                <a:sym typeface="Lookpeach Font TH Bold"/>
              </a:rPr>
              <a:t>Câu</a:t>
            </a:r>
            <a:r>
              <a:rPr lang="en-US" sz="2400" b="1" dirty="0">
                <a:solidFill>
                  <a:schemeClr val="tx1"/>
                </a:solidFill>
                <a:ea typeface="Lookpeach Font TH Bold"/>
                <a:cs typeface="Arial" panose="020B0604020202020204" pitchFamily="34" charset="0"/>
                <a:sym typeface="Lookpeach Font TH Bold"/>
              </a:rPr>
              <a:t> 3: </a:t>
            </a:r>
            <a:r>
              <a:rPr lang="en-US" sz="2400" b="1" dirty="0" err="1">
                <a:solidFill>
                  <a:schemeClr val="tx1"/>
                </a:solidFill>
                <a:ea typeface="Lookpeach Font TH Bold"/>
                <a:cs typeface="Arial" panose="020B0604020202020204" pitchFamily="34" charset="0"/>
                <a:sym typeface="Lookpeach Font TH Bold"/>
              </a:rPr>
              <a:t>Nêu</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nội</a:t>
            </a:r>
            <a:r>
              <a:rPr lang="en-US" sz="2400" b="1" dirty="0">
                <a:solidFill>
                  <a:schemeClr val="tx1"/>
                </a:solidFill>
                <a:ea typeface="Lookpeach Font TH Bold"/>
                <a:cs typeface="Arial" panose="020B0604020202020204" pitchFamily="34" charset="0"/>
                <a:sym typeface="Lookpeach Font TH Bold"/>
              </a:rPr>
              <a:t> dung </a:t>
            </a:r>
            <a:r>
              <a:rPr lang="en-US" sz="2400" b="1" dirty="0" err="1">
                <a:solidFill>
                  <a:schemeClr val="tx1"/>
                </a:solidFill>
                <a:ea typeface="Lookpeach Font TH Bold"/>
                <a:cs typeface="Arial" panose="020B0604020202020204" pitchFamily="34" charset="0"/>
                <a:sym typeface="Lookpeach Font TH Bold"/>
              </a:rPr>
              <a:t>chính</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của</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hai</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khổ</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thơ</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đầu</a:t>
            </a:r>
            <a:r>
              <a:rPr lang="en-US" sz="2400" b="1" dirty="0">
                <a:solidFill>
                  <a:schemeClr val="tx1"/>
                </a:solidFill>
                <a:ea typeface="Lookpeach Font TH Bold"/>
                <a:cs typeface="Arial" panose="020B0604020202020204" pitchFamily="34" charset="0"/>
                <a:sym typeface="Lookpeach Font TH Bold"/>
              </a:rPr>
              <a:t>?</a:t>
            </a:r>
          </a:p>
        </p:txBody>
      </p:sp>
      <p:pic>
        <p:nvPicPr>
          <p:cNvPr id="15" name="Picture 14">
            <a:extLst>
              <a:ext uri="{FF2B5EF4-FFF2-40B4-BE49-F238E27FC236}">
                <a16:creationId xmlns:a16="http://schemas.microsoft.com/office/drawing/2014/main" id="{51FFD791-C488-A406-751D-9D3F966DE4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3" name="Google Shape;289;p3">
            <a:hlinkClick r:id="rId8" action="ppaction://hlinksldjump"/>
            <a:extLst>
              <a:ext uri="{FF2B5EF4-FFF2-40B4-BE49-F238E27FC236}">
                <a16:creationId xmlns:a16="http://schemas.microsoft.com/office/drawing/2014/main" id="{71A785A3-EA6C-E8C3-3FE3-D68068B73900}"/>
              </a:ext>
            </a:extLst>
          </p:cNvPr>
          <p:cNvPicPr preferRelativeResize="0"/>
          <p:nvPr/>
        </p:nvPicPr>
        <p:blipFill rotWithShape="1">
          <a:blip r:embed="rId9">
            <a:alphaModFix/>
          </a:blip>
          <a:srcRect/>
          <a:stretch/>
        </p:blipFill>
        <p:spPr>
          <a:xfrm>
            <a:off x="10942516" y="5800077"/>
            <a:ext cx="1111120" cy="1045850"/>
          </a:xfrm>
          <a:prstGeom prst="rect">
            <a:avLst/>
          </a:prstGeom>
          <a:noFill/>
          <a:ln>
            <a:noFill/>
          </a:ln>
        </p:spPr>
      </p:pic>
    </p:spTree>
    <p:extLst>
      <p:ext uri="{BB962C8B-B14F-4D97-AF65-F5344CB8AC3E}">
        <p14:creationId xmlns:p14="http://schemas.microsoft.com/office/powerpoint/2010/main" val="2902178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F1AE3F-DC4A-5A88-4A65-842C3FA6D973}"/>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7964A504-6F62-47DF-E096-0E437B7EA342}"/>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6CC7E8E4-D024-DD98-01CD-9463735B2420}"/>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7D4F9152-2B97-305E-CC75-6EA845FC393A}"/>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sp>
        <p:nvSpPr>
          <p:cNvPr id="6" name="Rectangle: Rounded Corners 13">
            <a:extLst>
              <a:ext uri="{FF2B5EF4-FFF2-40B4-BE49-F238E27FC236}">
                <a16:creationId xmlns:a16="http://schemas.microsoft.com/office/drawing/2014/main" id="{2D97ADEE-81E0-AE0E-9F76-6C394623411B}"/>
              </a:ext>
            </a:extLst>
          </p:cNvPr>
          <p:cNvSpPr/>
          <p:nvPr/>
        </p:nvSpPr>
        <p:spPr>
          <a:xfrm>
            <a:off x="1667583" y="2642382"/>
            <a:ext cx="4142232" cy="1321440"/>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A. Hái hoa, xe lúa.</a:t>
            </a:r>
          </a:p>
        </p:txBody>
      </p:sp>
      <p:sp>
        <p:nvSpPr>
          <p:cNvPr id="7" name="Rectangle: Rounded Corners 14">
            <a:extLst>
              <a:ext uri="{FF2B5EF4-FFF2-40B4-BE49-F238E27FC236}">
                <a16:creationId xmlns:a16="http://schemas.microsoft.com/office/drawing/2014/main" id="{56795C8C-6839-9909-15E5-2441B88D330D}"/>
              </a:ext>
            </a:extLst>
          </p:cNvPr>
          <p:cNvSpPr/>
          <p:nvPr/>
        </p:nvSpPr>
        <p:spPr>
          <a:xfrm>
            <a:off x="1667583" y="4189050"/>
            <a:ext cx="4142232" cy="1321440"/>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C. Xe lúa, tưới rau.</a:t>
            </a:r>
          </a:p>
        </p:txBody>
      </p:sp>
      <p:sp>
        <p:nvSpPr>
          <p:cNvPr id="8" name="Rectangle: Rounded Corners 7">
            <a:extLst>
              <a:ext uri="{FF2B5EF4-FFF2-40B4-BE49-F238E27FC236}">
                <a16:creationId xmlns:a16="http://schemas.microsoft.com/office/drawing/2014/main" id="{A5A267AA-0F94-0564-A38D-BB1B3B414EC1}"/>
              </a:ext>
            </a:extLst>
          </p:cNvPr>
          <p:cNvSpPr/>
          <p:nvPr/>
        </p:nvSpPr>
        <p:spPr>
          <a:xfrm>
            <a:off x="6409114" y="2642382"/>
            <a:ext cx="4142232" cy="1321440"/>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B. Phơi lúa, cắt rau.</a:t>
            </a:r>
          </a:p>
        </p:txBody>
      </p:sp>
      <p:sp>
        <p:nvSpPr>
          <p:cNvPr id="9" name="Rectangle: Rounded Corners 16">
            <a:extLst>
              <a:ext uri="{FF2B5EF4-FFF2-40B4-BE49-F238E27FC236}">
                <a16:creationId xmlns:a16="http://schemas.microsoft.com/office/drawing/2014/main" id="{1355B8D0-9E99-14CE-CDCB-94A3572953FE}"/>
              </a:ext>
            </a:extLst>
          </p:cNvPr>
          <p:cNvSpPr/>
          <p:nvPr/>
        </p:nvSpPr>
        <p:spPr>
          <a:xfrm>
            <a:off x="6409114" y="4189050"/>
            <a:ext cx="4142232" cy="1321440"/>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VN" sz="2400" dirty="0">
                <a:solidFill>
                  <a:schemeClr val="tx1"/>
                </a:solidFill>
                <a:cs typeface="Arial" panose="020B0604020202020204" pitchFamily="34" charset="0"/>
              </a:rPr>
              <a:t>D. Bắt tôm, cua, cá.</a:t>
            </a:r>
          </a:p>
        </p:txBody>
      </p:sp>
      <p:pic>
        <p:nvPicPr>
          <p:cNvPr id="10" name="Picture 18">
            <a:extLst>
              <a:ext uri="{FF2B5EF4-FFF2-40B4-BE49-F238E27FC236}">
                <a16:creationId xmlns:a16="http://schemas.microsoft.com/office/drawing/2014/main" id="{817BCC4B-DD2F-AB11-4382-C488B7C4E46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4935" y="492423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F836211-050B-0B12-DE4F-FEEE0804DE1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45838" y="5042949"/>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D78515E-E969-5821-A365-4DDEE6F4F03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72285" y="3325831"/>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82AEB50-DEF2-EE1F-B916-D8D0385B556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8726" y="333046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860DBEBD-1B1E-1CA0-A39D-796EA5582E50}"/>
              </a:ext>
            </a:extLst>
          </p:cNvPr>
          <p:cNvSpPr/>
          <p:nvPr/>
        </p:nvSpPr>
        <p:spPr>
          <a:xfrm>
            <a:off x="1665994" y="1099217"/>
            <a:ext cx="8914213" cy="1321440"/>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b="1" dirty="0" err="1">
                <a:solidFill>
                  <a:schemeClr val="tx1"/>
                </a:solidFill>
                <a:ea typeface="Lookpeach Font TH Bold"/>
                <a:cs typeface="Arial" panose="020B0604020202020204" pitchFamily="34" charset="0"/>
                <a:sym typeface="Lookpeach Font TH Bold"/>
              </a:rPr>
              <a:t>Câu</a:t>
            </a:r>
            <a:r>
              <a:rPr lang="en-US" sz="2400" b="1" dirty="0">
                <a:solidFill>
                  <a:schemeClr val="tx1"/>
                </a:solidFill>
                <a:ea typeface="Lookpeach Font TH Bold"/>
                <a:cs typeface="Arial" panose="020B0604020202020204" pitchFamily="34" charset="0"/>
                <a:sym typeface="Lookpeach Font TH Bold"/>
              </a:rPr>
              <a:t> 4: </a:t>
            </a:r>
            <a:r>
              <a:rPr lang="en-US" sz="2400" b="1" dirty="0" err="1">
                <a:solidFill>
                  <a:schemeClr val="tx1"/>
                </a:solidFill>
                <a:ea typeface="Lookpeach Font TH Bold"/>
                <a:cs typeface="Arial" panose="020B0604020202020204" pitchFamily="34" charset="0"/>
                <a:sym typeface="Lookpeach Font TH Bold"/>
              </a:rPr>
              <a:t>Những</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công</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việc</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mà</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bạn</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nhỏ</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làm</a:t>
            </a:r>
            <a:r>
              <a:rPr lang="en-US" sz="2400" b="1" dirty="0">
                <a:solidFill>
                  <a:schemeClr val="tx1"/>
                </a:solidFill>
                <a:ea typeface="Lookpeach Font TH Bold"/>
                <a:cs typeface="Arial" panose="020B0604020202020204" pitchFamily="34" charset="0"/>
                <a:sym typeface="Lookpeach Font TH Bold"/>
              </a:rPr>
              <a:t> </a:t>
            </a:r>
          </a:p>
          <a:p>
            <a:pPr algn="ctr">
              <a:lnSpc>
                <a:spcPct val="150000"/>
              </a:lnSpc>
            </a:pPr>
            <a:r>
              <a:rPr lang="en-US" sz="2400" b="1" dirty="0" err="1">
                <a:solidFill>
                  <a:schemeClr val="tx1"/>
                </a:solidFill>
                <a:ea typeface="Lookpeach Font TH Bold"/>
                <a:cs typeface="Arial" panose="020B0604020202020204" pitchFamily="34" charset="0"/>
                <a:sym typeface="Lookpeach Font TH Bold"/>
              </a:rPr>
              <a:t>khi</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được</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nghỉ</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hè</a:t>
            </a:r>
            <a:r>
              <a:rPr lang="en-US" sz="2400" b="1" dirty="0">
                <a:solidFill>
                  <a:schemeClr val="tx1"/>
                </a:solidFill>
                <a:ea typeface="Lookpeach Font TH Bold"/>
                <a:cs typeface="Arial" panose="020B0604020202020204" pitchFamily="34" charset="0"/>
                <a:sym typeface="Lookpeach Font TH Bold"/>
              </a:rPr>
              <a:t>?</a:t>
            </a:r>
          </a:p>
        </p:txBody>
      </p:sp>
      <p:pic>
        <p:nvPicPr>
          <p:cNvPr id="15" name="Picture 14">
            <a:extLst>
              <a:ext uri="{FF2B5EF4-FFF2-40B4-BE49-F238E27FC236}">
                <a16:creationId xmlns:a16="http://schemas.microsoft.com/office/drawing/2014/main" id="{EA186E5A-FB7C-DBCA-F4A1-64742723CC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3" name="Google Shape;289;p3">
            <a:hlinkClick r:id="rId8" action="ppaction://hlinksldjump"/>
            <a:extLst>
              <a:ext uri="{FF2B5EF4-FFF2-40B4-BE49-F238E27FC236}">
                <a16:creationId xmlns:a16="http://schemas.microsoft.com/office/drawing/2014/main" id="{E33BC9B9-BBCF-2598-5C8F-3C1B971AFE1B}"/>
              </a:ext>
            </a:extLst>
          </p:cNvPr>
          <p:cNvPicPr preferRelativeResize="0"/>
          <p:nvPr/>
        </p:nvPicPr>
        <p:blipFill rotWithShape="1">
          <a:blip r:embed="rId9">
            <a:alphaModFix/>
          </a:blip>
          <a:srcRect/>
          <a:stretch/>
        </p:blipFill>
        <p:spPr>
          <a:xfrm>
            <a:off x="10942516" y="5800077"/>
            <a:ext cx="1111120" cy="1045850"/>
          </a:xfrm>
          <a:prstGeom prst="rect">
            <a:avLst/>
          </a:prstGeom>
          <a:noFill/>
          <a:ln>
            <a:noFill/>
          </a:ln>
        </p:spPr>
      </p:pic>
    </p:spTree>
    <p:extLst>
      <p:ext uri="{BB962C8B-B14F-4D97-AF65-F5344CB8AC3E}">
        <p14:creationId xmlns:p14="http://schemas.microsoft.com/office/powerpoint/2010/main" val="194158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721DC5-B2F1-692F-9AB6-F9BD9B665058}"/>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74C46EDE-1E06-10DF-FFE6-837173CD9756}"/>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62A1CEA0-5E83-BFCC-C9AF-92950238A702}"/>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5BFE7BC3-ABCC-67C3-CF9D-AEB82CF55859}"/>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pic>
        <p:nvPicPr>
          <p:cNvPr id="6" name="Picture 5">
            <a:extLst>
              <a:ext uri="{FF2B5EF4-FFF2-40B4-BE49-F238E27FC236}">
                <a16:creationId xmlns:a16="http://schemas.microsoft.com/office/drawing/2014/main" id="{F23D48D8-A9D7-DAE0-F16C-0A706AA0E7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
        <p:nvSpPr>
          <p:cNvPr id="7" name="Rectangle: Rounded Corners 13">
            <a:extLst>
              <a:ext uri="{FF2B5EF4-FFF2-40B4-BE49-F238E27FC236}">
                <a16:creationId xmlns:a16="http://schemas.microsoft.com/office/drawing/2014/main" id="{F3B33915-78D7-35D9-B64F-64BFB1F33ACC}"/>
              </a:ext>
            </a:extLst>
          </p:cNvPr>
          <p:cNvSpPr/>
          <p:nvPr/>
        </p:nvSpPr>
        <p:spPr>
          <a:xfrm>
            <a:off x="1377110" y="2589765"/>
            <a:ext cx="4441882" cy="1493128"/>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en-VN" sz="1800" dirty="0">
                <a:solidFill>
                  <a:schemeClr val="tx1"/>
                </a:solidFill>
                <a:cs typeface="Arial" panose="020B0604020202020204" pitchFamily="34" charset="0"/>
              </a:rPr>
              <a:t>A. </a:t>
            </a:r>
            <a:r>
              <a:rPr lang="en-US" sz="1800" dirty="0" err="1">
                <a:solidFill>
                  <a:schemeClr val="tx1"/>
                </a:solidFill>
                <a:ea typeface="Calibri" panose="020F0502020204030204" pitchFamily="34" charset="0"/>
                <a:cs typeface="Arial" panose="020B0604020202020204" pitchFamily="34" charset="0"/>
              </a:rPr>
              <a:t>Bài</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thơ</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kể</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về</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hành</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trình</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về</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quê</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của</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bạn</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nhỏ</a:t>
            </a:r>
            <a:r>
              <a:rPr lang="en-US" sz="1800" dirty="0">
                <a:solidFill>
                  <a:schemeClr val="tx1"/>
                </a:solidFill>
                <a:ea typeface="Calibri" panose="020F0502020204030204" pitchFamily="34" charset="0"/>
                <a:cs typeface="Arial" panose="020B0604020202020204" pitchFamily="34" charset="0"/>
              </a:rPr>
              <a:t>. </a:t>
            </a:r>
            <a:endParaRPr lang="en-VN" sz="1800" dirty="0">
              <a:solidFill>
                <a:schemeClr val="tx1"/>
              </a:solidFill>
              <a:cs typeface="Arial" panose="020B0604020202020204" pitchFamily="34" charset="0"/>
            </a:endParaRPr>
          </a:p>
        </p:txBody>
      </p:sp>
      <p:sp>
        <p:nvSpPr>
          <p:cNvPr id="8" name="Rectangle: Rounded Corners 14">
            <a:extLst>
              <a:ext uri="{FF2B5EF4-FFF2-40B4-BE49-F238E27FC236}">
                <a16:creationId xmlns:a16="http://schemas.microsoft.com/office/drawing/2014/main" id="{351E922C-B2DE-A661-1D78-FC662349AE85}"/>
              </a:ext>
            </a:extLst>
          </p:cNvPr>
          <p:cNvSpPr/>
          <p:nvPr/>
        </p:nvSpPr>
        <p:spPr>
          <a:xfrm>
            <a:off x="1377110" y="4235586"/>
            <a:ext cx="4441882" cy="1493128"/>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en-VN" sz="1800" dirty="0">
                <a:solidFill>
                  <a:schemeClr val="tx1"/>
                </a:solidFill>
                <a:cs typeface="Arial" panose="020B0604020202020204" pitchFamily="34" charset="0"/>
              </a:rPr>
              <a:t>C. </a:t>
            </a:r>
            <a:r>
              <a:rPr lang="vi-VN" sz="1800" kern="100" dirty="0">
                <a:solidFill>
                  <a:schemeClr val="tx1"/>
                </a:solidFill>
                <a:ea typeface="Calibri" panose="020F0502020204030204" pitchFamily="34" charset="0"/>
                <a:cs typeface="Arial" panose="020B0604020202020204" pitchFamily="34" charset="0"/>
              </a:rPr>
              <a:t>Bài thơ kể về tâm trạng lúc vui lúc buồn của bạn nhỏ khi được nghỉ hè. </a:t>
            </a:r>
            <a:endParaRPr lang="en-VN" sz="1800" kern="100" dirty="0">
              <a:solidFill>
                <a:schemeClr val="tx1"/>
              </a:solidFill>
              <a:ea typeface="Calibri" panose="020F0502020204030204" pitchFamily="34" charset="0"/>
              <a:cs typeface="Arial" panose="020B0604020202020204" pitchFamily="34" charset="0"/>
            </a:endParaRPr>
          </a:p>
        </p:txBody>
      </p:sp>
      <p:sp>
        <p:nvSpPr>
          <p:cNvPr id="9" name="Rectangle: Rounded Corners 15">
            <a:extLst>
              <a:ext uri="{FF2B5EF4-FFF2-40B4-BE49-F238E27FC236}">
                <a16:creationId xmlns:a16="http://schemas.microsoft.com/office/drawing/2014/main" id="{72E1574F-F5F4-CBD6-3448-66BED42CE730}"/>
              </a:ext>
            </a:extLst>
          </p:cNvPr>
          <p:cNvSpPr/>
          <p:nvPr/>
        </p:nvSpPr>
        <p:spPr>
          <a:xfrm>
            <a:off x="6327356" y="2589764"/>
            <a:ext cx="4441882" cy="1493129"/>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en-VN" sz="1800" dirty="0">
                <a:solidFill>
                  <a:schemeClr val="tx1"/>
                </a:solidFill>
                <a:cs typeface="Arial" panose="020B0604020202020204" pitchFamily="34" charset="0"/>
              </a:rPr>
              <a:t>B. </a:t>
            </a:r>
            <a:r>
              <a:rPr lang="en-US" sz="1800" dirty="0" err="1">
                <a:solidFill>
                  <a:schemeClr val="tx1"/>
                </a:solidFill>
                <a:ea typeface="Calibri" panose="020F0502020204030204" pitchFamily="34" charset="0"/>
                <a:cs typeface="Arial" panose="020B0604020202020204" pitchFamily="34" charset="0"/>
              </a:rPr>
              <a:t>Bài</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thơ</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miêu</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tả</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khung</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cảnh</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mùa</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gặt</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của</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quê</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bạn</a:t>
            </a:r>
            <a:r>
              <a:rPr lang="en-US" sz="1800" dirty="0">
                <a:solidFill>
                  <a:schemeClr val="tx1"/>
                </a:solidFill>
                <a:ea typeface="Calibri" panose="020F0502020204030204" pitchFamily="34" charset="0"/>
                <a:cs typeface="Arial" panose="020B0604020202020204" pitchFamily="34" charset="0"/>
              </a:rPr>
              <a:t> </a:t>
            </a:r>
            <a:r>
              <a:rPr lang="en-US" sz="1800" dirty="0" err="1">
                <a:solidFill>
                  <a:schemeClr val="tx1"/>
                </a:solidFill>
                <a:ea typeface="Calibri" panose="020F0502020204030204" pitchFamily="34" charset="0"/>
                <a:cs typeface="Arial" panose="020B0604020202020204" pitchFamily="34" charset="0"/>
              </a:rPr>
              <a:t>nhỏ</a:t>
            </a:r>
            <a:r>
              <a:rPr lang="en-US" sz="1800" dirty="0">
                <a:solidFill>
                  <a:schemeClr val="tx1"/>
                </a:solidFill>
                <a:ea typeface="Calibri" panose="020F0502020204030204" pitchFamily="34" charset="0"/>
                <a:cs typeface="Arial" panose="020B0604020202020204" pitchFamily="34" charset="0"/>
              </a:rPr>
              <a:t>. </a:t>
            </a:r>
            <a:endParaRPr lang="en-VN" sz="1800" dirty="0">
              <a:solidFill>
                <a:schemeClr val="tx1"/>
              </a:solidFill>
              <a:cs typeface="Arial" panose="020B0604020202020204" pitchFamily="34" charset="0"/>
            </a:endParaRPr>
          </a:p>
        </p:txBody>
      </p:sp>
      <p:sp>
        <p:nvSpPr>
          <p:cNvPr id="10" name="Rectangle: Rounded Corners 16">
            <a:extLst>
              <a:ext uri="{FF2B5EF4-FFF2-40B4-BE49-F238E27FC236}">
                <a16:creationId xmlns:a16="http://schemas.microsoft.com/office/drawing/2014/main" id="{3E641412-2F8C-1068-D6A9-547ADB728A26}"/>
              </a:ext>
            </a:extLst>
          </p:cNvPr>
          <p:cNvSpPr/>
          <p:nvPr/>
        </p:nvSpPr>
        <p:spPr>
          <a:xfrm>
            <a:off x="6327356" y="4235586"/>
            <a:ext cx="4441882" cy="1493130"/>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en-VN" sz="1600" dirty="0">
                <a:solidFill>
                  <a:schemeClr val="tx1"/>
                </a:solidFill>
                <a:cs typeface="Arial" panose="020B0604020202020204" pitchFamily="34" charset="0"/>
              </a:rPr>
              <a:t>D. </a:t>
            </a:r>
            <a:r>
              <a:rPr lang="vi-VN" sz="1600" dirty="0">
                <a:solidFill>
                  <a:schemeClr val="tx1"/>
                </a:solidFill>
                <a:cs typeface="Arial" panose="020B0604020202020204" pitchFamily="34" charset="0"/>
              </a:rPr>
              <a:t>Bài thơ kể về kì nghỉ hè của một bạn nhỏ khi phải rời xa trường lớp để về quê và được nhìn thấy cũng như trải qua các công việc của làng quê mùa gặt. </a:t>
            </a:r>
            <a:endParaRPr lang="en-VN" sz="1600" dirty="0">
              <a:solidFill>
                <a:schemeClr val="tx1"/>
              </a:solidFill>
              <a:cs typeface="Arial" panose="020B0604020202020204" pitchFamily="34" charset="0"/>
            </a:endParaRPr>
          </a:p>
        </p:txBody>
      </p:sp>
      <p:pic>
        <p:nvPicPr>
          <p:cNvPr id="11" name="Picture 18">
            <a:extLst>
              <a:ext uri="{FF2B5EF4-FFF2-40B4-BE49-F238E27FC236}">
                <a16:creationId xmlns:a16="http://schemas.microsoft.com/office/drawing/2014/main" id="{46E03F4E-4774-3DDB-33AB-62B5A379329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86266" y="517635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2D91660A-436D-033C-E733-DA77D9F2F89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98945" y="3370707"/>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8C209A1-5133-1063-BCC2-AEE284331A7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76047" y="340674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67DA477-2A76-3A3D-A4B7-DA704E12F91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48529" y="532307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2F03CC58-7C0B-D420-63BC-8C93546BFFC1}"/>
              </a:ext>
            </a:extLst>
          </p:cNvPr>
          <p:cNvSpPr/>
          <p:nvPr/>
        </p:nvSpPr>
        <p:spPr>
          <a:xfrm>
            <a:off x="1377110" y="943941"/>
            <a:ext cx="9392128" cy="1493130"/>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b="1" dirty="0" err="1">
                <a:solidFill>
                  <a:schemeClr val="tx1"/>
                </a:solidFill>
                <a:ea typeface="Lookpeach Font TH Bold"/>
                <a:cs typeface="Arial" panose="020B0604020202020204" pitchFamily="34" charset="0"/>
                <a:sym typeface="Lookpeach Font TH Bold"/>
              </a:rPr>
              <a:t>Câu</a:t>
            </a:r>
            <a:r>
              <a:rPr lang="en-US" sz="2400" b="1" dirty="0">
                <a:solidFill>
                  <a:schemeClr val="tx1"/>
                </a:solidFill>
                <a:ea typeface="Lookpeach Font TH Bold"/>
                <a:cs typeface="Arial" panose="020B0604020202020204" pitchFamily="34" charset="0"/>
                <a:sym typeface="Lookpeach Font TH Bold"/>
              </a:rPr>
              <a:t> 5: </a:t>
            </a:r>
            <a:r>
              <a:rPr lang="en-US" sz="2400" b="1" dirty="0" err="1">
                <a:solidFill>
                  <a:schemeClr val="tx1"/>
                </a:solidFill>
                <a:ea typeface="Lookpeach Font TH Bold"/>
                <a:cs typeface="Arial" panose="020B0604020202020204" pitchFamily="34" charset="0"/>
                <a:sym typeface="Lookpeach Font TH Bold"/>
              </a:rPr>
              <a:t>Nội</a:t>
            </a:r>
            <a:r>
              <a:rPr lang="en-US" sz="2400" b="1" dirty="0">
                <a:solidFill>
                  <a:schemeClr val="tx1"/>
                </a:solidFill>
                <a:ea typeface="Lookpeach Font TH Bold"/>
                <a:cs typeface="Arial" panose="020B0604020202020204" pitchFamily="34" charset="0"/>
                <a:sym typeface="Lookpeach Font TH Bold"/>
              </a:rPr>
              <a:t> dung </a:t>
            </a:r>
            <a:r>
              <a:rPr lang="en-US" sz="2400" b="1" dirty="0" err="1">
                <a:solidFill>
                  <a:schemeClr val="tx1"/>
                </a:solidFill>
                <a:ea typeface="Lookpeach Font TH Bold"/>
                <a:cs typeface="Arial" panose="020B0604020202020204" pitchFamily="34" charset="0"/>
                <a:sym typeface="Lookpeach Font TH Bold"/>
              </a:rPr>
              <a:t>chính</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bài</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thơ</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là</a:t>
            </a:r>
            <a:r>
              <a:rPr lang="en-US" sz="2400" b="1" dirty="0">
                <a:solidFill>
                  <a:schemeClr val="tx1"/>
                </a:solidFill>
                <a:ea typeface="Lookpeach Font TH Bold"/>
                <a:cs typeface="Arial" panose="020B0604020202020204" pitchFamily="34" charset="0"/>
                <a:sym typeface="Lookpeach Font TH Bold"/>
              </a:rPr>
              <a:t> </a:t>
            </a:r>
            <a:r>
              <a:rPr lang="en-US" sz="2400" b="1" dirty="0" err="1">
                <a:solidFill>
                  <a:schemeClr val="tx1"/>
                </a:solidFill>
                <a:ea typeface="Lookpeach Font TH Bold"/>
                <a:cs typeface="Arial" panose="020B0604020202020204" pitchFamily="34" charset="0"/>
                <a:sym typeface="Lookpeach Font TH Bold"/>
              </a:rPr>
              <a:t>gì</a:t>
            </a:r>
            <a:r>
              <a:rPr lang="en-US" sz="2400" b="1" dirty="0">
                <a:solidFill>
                  <a:schemeClr val="tx1"/>
                </a:solidFill>
                <a:ea typeface="Lookpeach Font TH Bold"/>
                <a:cs typeface="Arial" panose="020B0604020202020204" pitchFamily="34" charset="0"/>
                <a:sym typeface="Lookpeach Font TH Bold"/>
              </a:rPr>
              <a:t>?</a:t>
            </a:r>
          </a:p>
        </p:txBody>
      </p:sp>
      <p:pic>
        <p:nvPicPr>
          <p:cNvPr id="3" name="Google Shape;289;p3">
            <a:hlinkClick r:id="rId8" action="ppaction://hlinksldjump"/>
            <a:extLst>
              <a:ext uri="{FF2B5EF4-FFF2-40B4-BE49-F238E27FC236}">
                <a16:creationId xmlns:a16="http://schemas.microsoft.com/office/drawing/2014/main" id="{3B3DDC05-529B-26B8-3F97-D9432E96AFE3}"/>
              </a:ext>
            </a:extLst>
          </p:cNvPr>
          <p:cNvPicPr preferRelativeResize="0"/>
          <p:nvPr/>
        </p:nvPicPr>
        <p:blipFill rotWithShape="1">
          <a:blip r:embed="rId9">
            <a:alphaModFix/>
          </a:blip>
          <a:srcRect/>
          <a:stretch/>
        </p:blipFill>
        <p:spPr>
          <a:xfrm>
            <a:off x="10942516" y="5800077"/>
            <a:ext cx="1111120" cy="1045850"/>
          </a:xfrm>
          <a:prstGeom prst="rect">
            <a:avLst/>
          </a:prstGeom>
          <a:noFill/>
          <a:ln>
            <a:noFill/>
          </a:ln>
        </p:spPr>
      </p:pic>
    </p:spTree>
    <p:extLst>
      <p:ext uri="{BB962C8B-B14F-4D97-AF65-F5344CB8AC3E}">
        <p14:creationId xmlns:p14="http://schemas.microsoft.com/office/powerpoint/2010/main" val="71752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9"/>
                  </p:tgtEl>
                </p:cond>
              </p:nextCondLst>
            </p:seq>
          </p:childTnLst>
        </p:cTn>
      </p:par>
    </p:tnLst>
    <p:bldLst>
      <p:bldP spid="7" grpId="0" animBg="1"/>
      <p:bldP spid="8" grpId="0" animBg="1"/>
      <p:bldP spid="9" grpId="0" animBg="1"/>
      <p:bldP spid="10"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DC44316E-671A-CFD9-47C4-7E1D74CF23F9}"/>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B9E118-BCDE-099D-FAB2-BEE0C5999EF8}"/>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684FE724-A640-6720-FCA9-2BA4A4CDB3B4}"/>
              </a:ext>
            </a:extLst>
          </p:cNvPr>
          <p:cNvSpPr txBox="1"/>
          <p:nvPr/>
        </p:nvSpPr>
        <p:spPr>
          <a:xfrm>
            <a:off x="2375898" y="1809125"/>
            <a:ext cx="7440201" cy="1847493"/>
          </a:xfrm>
          <a:prstGeom prst="rect">
            <a:avLst/>
          </a:prstGeom>
        </p:spPr>
        <p:txBody>
          <a:bodyPr wrap="square" lIns="0" tIns="0" rIns="0" bIns="0" rtlCol="0" anchor="t">
            <a:spAutoFit/>
          </a:bodyPr>
          <a:lstStyle/>
          <a:p>
            <a:pPr marL="431985" indent="-431985">
              <a:lnSpc>
                <a:spcPct val="150000"/>
              </a:lnSpc>
              <a:buFont typeface="Wingdings" pitchFamily="2" charset="2"/>
              <a:buChar char="v"/>
            </a:pPr>
            <a:r>
              <a:rPr lang="en-US" sz="2800" dirty="0" err="1">
                <a:solidFill>
                  <a:schemeClr val="tx1"/>
                </a:solidFill>
                <a:latin typeface="+mj-lt"/>
                <a:ea typeface="Lookpeach Font TH"/>
                <a:cs typeface="Arial" panose="020B0604020202020204" pitchFamily="34" charset="0"/>
                <a:sym typeface="Lookpeach Font TH"/>
              </a:rPr>
              <a:t>Nhận</a:t>
            </a:r>
            <a:r>
              <a:rPr lang="en-US" sz="2800" dirty="0">
                <a:solidFill>
                  <a:schemeClr val="tx1"/>
                </a:solidFill>
                <a:latin typeface="+mj-lt"/>
                <a:ea typeface="Lookpeach Font TH"/>
                <a:cs typeface="Arial" panose="020B0604020202020204" pitchFamily="34" charset="0"/>
                <a:sym typeface="Lookpeach Font TH"/>
              </a:rPr>
              <a:t> </a:t>
            </a:r>
            <a:r>
              <a:rPr lang="en-US" sz="2800" dirty="0" err="1">
                <a:solidFill>
                  <a:schemeClr val="tx1"/>
                </a:solidFill>
                <a:latin typeface="+mj-lt"/>
                <a:ea typeface="Lookpeach Font TH"/>
                <a:cs typeface="Arial" panose="020B0604020202020204" pitchFamily="34" charset="0"/>
                <a:sym typeface="Lookpeach Font TH"/>
              </a:rPr>
              <a:t>xét</a:t>
            </a:r>
            <a:r>
              <a:rPr lang="en-US" sz="2800" dirty="0">
                <a:solidFill>
                  <a:schemeClr val="tx1"/>
                </a:solidFill>
                <a:latin typeface="+mj-lt"/>
                <a:ea typeface="Lookpeach Font TH"/>
                <a:cs typeface="Arial" panose="020B0604020202020204" pitchFamily="34" charset="0"/>
                <a:sym typeface="Lookpeach Font TH"/>
              </a:rPr>
              <a:t> </a:t>
            </a:r>
            <a:r>
              <a:rPr lang="en-US" sz="2800" dirty="0" err="1">
                <a:solidFill>
                  <a:schemeClr val="tx1"/>
                </a:solidFill>
                <a:latin typeface="+mj-lt"/>
                <a:ea typeface="Lookpeach Font TH"/>
                <a:cs typeface="Arial" panose="020B0604020202020204" pitchFamily="34" charset="0"/>
                <a:sym typeface="Lookpeach Font TH"/>
              </a:rPr>
              <a:t>tiết</a:t>
            </a:r>
            <a:r>
              <a:rPr lang="en-US" sz="2800" dirty="0">
                <a:solidFill>
                  <a:schemeClr val="tx1"/>
                </a:solidFill>
                <a:latin typeface="+mj-lt"/>
                <a:ea typeface="Lookpeach Font TH"/>
                <a:cs typeface="Arial" panose="020B0604020202020204" pitchFamily="34" charset="0"/>
                <a:sym typeface="Lookpeach Font TH"/>
              </a:rPr>
              <a:t> </a:t>
            </a:r>
            <a:r>
              <a:rPr lang="en-US" sz="2800" dirty="0" err="1">
                <a:solidFill>
                  <a:schemeClr val="tx1"/>
                </a:solidFill>
                <a:latin typeface="+mj-lt"/>
                <a:ea typeface="Lookpeach Font TH"/>
                <a:cs typeface="Arial" panose="020B0604020202020204" pitchFamily="34" charset="0"/>
                <a:sym typeface="Lookpeach Font TH"/>
              </a:rPr>
              <a:t>học</a:t>
            </a:r>
            <a:r>
              <a:rPr lang="en-US" sz="2800" dirty="0">
                <a:solidFill>
                  <a:schemeClr val="tx1"/>
                </a:solidFill>
                <a:latin typeface="+mj-lt"/>
                <a:ea typeface="Lookpeach Font TH"/>
                <a:cs typeface="Arial" panose="020B0604020202020204" pitchFamily="34" charset="0"/>
                <a:sym typeface="Lookpeach Font TH"/>
              </a:rPr>
              <a:t>.</a:t>
            </a:r>
          </a:p>
          <a:p>
            <a:pPr marL="431985" indent="-431985">
              <a:lnSpc>
                <a:spcPct val="150000"/>
              </a:lnSpc>
              <a:buFont typeface="Wingdings" pitchFamily="2" charset="2"/>
              <a:buChar char="v"/>
            </a:pPr>
            <a:r>
              <a:rPr lang="en-US" sz="2800" dirty="0" err="1">
                <a:solidFill>
                  <a:schemeClr val="tx1"/>
                </a:solidFill>
                <a:latin typeface="+mj-lt"/>
                <a:ea typeface="Lookpeach Font TH"/>
                <a:cs typeface="Arial" panose="020B0604020202020204" pitchFamily="34" charset="0"/>
                <a:sym typeface="Lookpeach Font TH"/>
              </a:rPr>
              <a:t>Chuẩn</a:t>
            </a:r>
            <a:r>
              <a:rPr lang="en-US" sz="2800" dirty="0">
                <a:solidFill>
                  <a:schemeClr val="tx1"/>
                </a:solidFill>
                <a:latin typeface="+mj-lt"/>
                <a:ea typeface="Lookpeach Font TH"/>
                <a:cs typeface="Arial" panose="020B0604020202020204" pitchFamily="34" charset="0"/>
                <a:sym typeface="Lookpeach Font TH"/>
              </a:rPr>
              <a:t> </a:t>
            </a:r>
            <a:r>
              <a:rPr lang="en-US" sz="2800" dirty="0" err="1">
                <a:solidFill>
                  <a:schemeClr val="tx1"/>
                </a:solidFill>
                <a:latin typeface="+mj-lt"/>
                <a:ea typeface="Lookpeach Font TH"/>
                <a:cs typeface="Arial" panose="020B0604020202020204" pitchFamily="34" charset="0"/>
                <a:sym typeface="Lookpeach Font TH"/>
              </a:rPr>
              <a:t>bị</a:t>
            </a:r>
            <a:r>
              <a:rPr lang="en-US" sz="2800" dirty="0">
                <a:solidFill>
                  <a:schemeClr val="tx1"/>
                </a:solidFill>
                <a:latin typeface="+mj-lt"/>
                <a:ea typeface="Lookpeach Font TH"/>
                <a:cs typeface="Arial" panose="020B0604020202020204" pitchFamily="34" charset="0"/>
                <a:sym typeface="Lookpeach Font TH"/>
              </a:rPr>
              <a:t> </a:t>
            </a:r>
            <a:r>
              <a:rPr lang="en-US" sz="2800" dirty="0" err="1">
                <a:solidFill>
                  <a:schemeClr val="tx1"/>
                </a:solidFill>
                <a:latin typeface="+mj-lt"/>
                <a:ea typeface="Lookpeach Font TH"/>
                <a:cs typeface="Arial" panose="020B0604020202020204" pitchFamily="34" charset="0"/>
                <a:sym typeface="Lookpeach Font TH"/>
              </a:rPr>
              <a:t>bài</a:t>
            </a:r>
            <a:r>
              <a:rPr lang="en-US" sz="2800"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Luyện</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từ</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và</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câu</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Viết</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hoa</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để</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thế</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hiện</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sự</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tôn</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trọng</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đặc</a:t>
            </a:r>
            <a:r>
              <a:rPr lang="en-US" sz="2800" i="1" dirty="0">
                <a:solidFill>
                  <a:schemeClr val="tx1"/>
                </a:solidFill>
                <a:latin typeface="+mj-lt"/>
                <a:ea typeface="Lookpeach Font TH"/>
                <a:cs typeface="Arial" panose="020B0604020202020204" pitchFamily="34" charset="0"/>
                <a:sym typeface="Lookpeach Font TH"/>
              </a:rPr>
              <a:t> </a:t>
            </a:r>
            <a:r>
              <a:rPr lang="en-US" sz="2800" i="1" dirty="0" err="1">
                <a:solidFill>
                  <a:schemeClr val="tx1"/>
                </a:solidFill>
                <a:latin typeface="+mj-lt"/>
                <a:ea typeface="Lookpeach Font TH"/>
                <a:cs typeface="Arial" panose="020B0604020202020204" pitchFamily="34" charset="0"/>
                <a:sym typeface="Lookpeach Font TH"/>
              </a:rPr>
              <a:t>biệt</a:t>
            </a:r>
            <a:r>
              <a:rPr lang="en-US" sz="2800" dirty="0">
                <a:solidFill>
                  <a:schemeClr val="tx1"/>
                </a:solidFill>
                <a:latin typeface="+mj-lt"/>
                <a:ea typeface="Lookpeach Font TH"/>
                <a:cs typeface="Arial" panose="020B0604020202020204" pitchFamily="34" charset="0"/>
                <a:sym typeface="Lookpeach Font TH"/>
              </a:rPr>
              <a:t>.</a:t>
            </a:r>
          </a:p>
        </p:txBody>
      </p:sp>
      <p:pic>
        <p:nvPicPr>
          <p:cNvPr id="9" name="Picture 3">
            <a:extLst>
              <a:ext uri="{FF2B5EF4-FFF2-40B4-BE49-F238E27FC236}">
                <a16:creationId xmlns:a16="http://schemas.microsoft.com/office/drawing/2014/main" id="{B902ED25-0163-1A34-0BB8-5026766954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29592" y="3999894"/>
            <a:ext cx="6532814" cy="2858106"/>
          </a:xfrm>
          <a:prstGeom prst="rect">
            <a:avLst/>
          </a:prstGeom>
        </p:spPr>
      </p:pic>
    </p:spTree>
    <p:extLst>
      <p:ext uri="{BB962C8B-B14F-4D97-AF65-F5344CB8AC3E}">
        <p14:creationId xmlns:p14="http://schemas.microsoft.com/office/powerpoint/2010/main" val="262656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TotalTime>
  <Words>1085</Words>
  <Application>Microsoft Office PowerPoint</Application>
  <PresentationFormat>Widescreen</PresentationFormat>
  <Paragraphs>108</Paragraphs>
  <Slides>32</Slides>
  <Notes>3</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UTM Avo</vt:lpstr>
      <vt:lpstr>Wingdings</vt:lpstr>
      <vt:lpstr>Arial</vt:lpstr>
      <vt:lpstr>Lookpeach Font TH</vt:lpstr>
      <vt:lpstr>Lookpeach Font TH Bold</vt:lpstr>
      <vt:lpstr>Calibri</vt:lpstr>
      <vt:lpstr>2_Office Theme</vt:lpstr>
      <vt:lpstr>Tuần 23 Bài đọc 2: Hè vui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306</cp:revision>
  <dcterms:created xsi:type="dcterms:W3CDTF">2023-10-19T01:39:18Z</dcterms:created>
  <dcterms:modified xsi:type="dcterms:W3CDTF">2025-01-15T05:03:09Z</dcterms:modified>
</cp:coreProperties>
</file>