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87" r:id="rId2"/>
    <p:sldMasterId id="2147483736" r:id="rId3"/>
    <p:sldMasterId id="2147483815" r:id="rId4"/>
  </p:sldMasterIdLst>
  <p:notesMasterIdLst>
    <p:notesMasterId r:id="rId33"/>
  </p:notesMasterIdLst>
  <p:sldIdLst>
    <p:sldId id="257" r:id="rId5"/>
    <p:sldId id="256" r:id="rId6"/>
    <p:sldId id="267" r:id="rId7"/>
    <p:sldId id="432" r:id="rId8"/>
    <p:sldId id="770" r:id="rId9"/>
    <p:sldId id="260" r:id="rId10"/>
    <p:sldId id="262" r:id="rId11"/>
    <p:sldId id="720" r:id="rId12"/>
    <p:sldId id="775" r:id="rId13"/>
    <p:sldId id="776" r:id="rId14"/>
    <p:sldId id="765" r:id="rId15"/>
    <p:sldId id="706" r:id="rId16"/>
    <p:sldId id="673" r:id="rId17"/>
    <p:sldId id="744" r:id="rId18"/>
    <p:sldId id="259" r:id="rId19"/>
    <p:sldId id="263" r:id="rId20"/>
    <p:sldId id="777" r:id="rId21"/>
    <p:sldId id="778" r:id="rId22"/>
    <p:sldId id="324" r:id="rId23"/>
    <p:sldId id="318" r:id="rId24"/>
    <p:sldId id="779" r:id="rId25"/>
    <p:sldId id="782" r:id="rId26"/>
    <p:sldId id="781" r:id="rId27"/>
    <p:sldId id="321" r:id="rId28"/>
    <p:sldId id="783" r:id="rId29"/>
    <p:sldId id="284" r:id="rId30"/>
    <p:sldId id="704" r:id="rId31"/>
    <p:sldId id="266" r:id="rId32"/>
  </p:sldIdLst>
  <p:sldSz cx="12192000" cy="6858000"/>
  <p:notesSz cx="6858000" cy="9144000"/>
  <p:embeddedFontLst>
    <p:embeddedFont>
      <p:font typeface="UTM Avo" panose="02040603050506020204" pitchFamily="18"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BEB"/>
    <a:srgbClr val="FF9999"/>
    <a:srgbClr val="00B7CE"/>
    <a:srgbClr val="BEE6EF"/>
    <a:srgbClr val="63A7B5"/>
    <a:srgbClr val="CCCCFF"/>
    <a:srgbClr val="E1E7FF"/>
    <a:srgbClr val="FFFAF7"/>
    <a:srgbClr val="FFD5D5"/>
    <a:srgbClr val="E37D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9076" autoAdjust="0"/>
  </p:normalViewPr>
  <p:slideViewPr>
    <p:cSldViewPr snapToGrid="0">
      <p:cViewPr varScale="1">
        <p:scale>
          <a:sx n="96" d="100"/>
          <a:sy n="96" d="100"/>
        </p:scale>
        <p:origin x="51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font" Target="fonts/font1.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3.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0A319E-BE4B-4412-AAEC-A29263D8DF50}" type="datetimeFigureOut">
              <a:rPr lang="en-US" smtClean="0"/>
              <a:t>1/17/2025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1E1D07-01BA-4526-9E8F-AF86C3325CD5}" type="slidenum">
              <a:rPr lang="en-US" smtClean="0"/>
              <a:t>‹#›</a:t>
            </a:fld>
            <a:endParaRPr lang="en-US"/>
          </a:p>
        </p:txBody>
      </p:sp>
    </p:spTree>
    <p:extLst>
      <p:ext uri="{BB962C8B-B14F-4D97-AF65-F5344CB8AC3E}">
        <p14:creationId xmlns:p14="http://schemas.microsoft.com/office/powerpoint/2010/main" val="1581858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1</a:t>
            </a:fld>
            <a:endParaRPr lang="en-US"/>
          </a:p>
        </p:txBody>
      </p:sp>
    </p:spTree>
    <p:extLst>
      <p:ext uri="{BB962C8B-B14F-4D97-AF65-F5344CB8AC3E}">
        <p14:creationId xmlns:p14="http://schemas.microsoft.com/office/powerpoint/2010/main" val="983903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81E1D07-01BA-4526-9E8F-AF86C3325CD5}" type="slidenum">
              <a:rPr lang="en-US" smtClean="0"/>
              <a:t>2</a:t>
            </a:fld>
            <a:endParaRPr lang="en-US"/>
          </a:p>
        </p:txBody>
      </p:sp>
    </p:spTree>
    <p:extLst>
      <p:ext uri="{BB962C8B-B14F-4D97-AF65-F5344CB8AC3E}">
        <p14:creationId xmlns:p14="http://schemas.microsoft.com/office/powerpoint/2010/main" val="1232338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4</a:t>
            </a:fld>
            <a:endParaRPr lang="en-US"/>
          </a:p>
        </p:txBody>
      </p:sp>
    </p:spTree>
    <p:extLst>
      <p:ext uri="{BB962C8B-B14F-4D97-AF65-F5344CB8AC3E}">
        <p14:creationId xmlns:p14="http://schemas.microsoft.com/office/powerpoint/2010/main" val="1659630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5033E-EF39-135C-0A87-1954B5B2DA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3282C9-6F27-0816-91FB-F2D86E6DA7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70BC14-22C7-BD71-626A-D3FDED1D66F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EFA6569-2676-BBCB-F955-BBA99CF9A6A4}"/>
              </a:ext>
            </a:extLst>
          </p:cNvPr>
          <p:cNvSpPr>
            <a:spLocks noGrp="1"/>
          </p:cNvSpPr>
          <p:nvPr>
            <p:ph type="sldNum" sz="quarter" idx="5"/>
          </p:nvPr>
        </p:nvSpPr>
        <p:spPr/>
        <p:txBody>
          <a:bodyPr/>
          <a:lstStyle/>
          <a:p>
            <a:fld id="{281E1D07-01BA-4526-9E8F-AF86C3325CD5}" type="slidenum">
              <a:rPr lang="en-US" smtClean="0"/>
              <a:t>5</a:t>
            </a:fld>
            <a:endParaRPr lang="en-US"/>
          </a:p>
        </p:txBody>
      </p:sp>
    </p:spTree>
    <p:extLst>
      <p:ext uri="{BB962C8B-B14F-4D97-AF65-F5344CB8AC3E}">
        <p14:creationId xmlns:p14="http://schemas.microsoft.com/office/powerpoint/2010/main" val="23399605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6</a:t>
            </a:fld>
            <a:endParaRPr lang="en-US"/>
          </a:p>
        </p:txBody>
      </p:sp>
    </p:spTree>
    <p:extLst>
      <p:ext uri="{BB962C8B-B14F-4D97-AF65-F5344CB8AC3E}">
        <p14:creationId xmlns:p14="http://schemas.microsoft.com/office/powerpoint/2010/main" val="41632695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7</a:t>
            </a:fld>
            <a:endParaRPr lang="en-US"/>
          </a:p>
        </p:txBody>
      </p:sp>
    </p:spTree>
    <p:extLst>
      <p:ext uri="{BB962C8B-B14F-4D97-AF65-F5344CB8AC3E}">
        <p14:creationId xmlns:p14="http://schemas.microsoft.com/office/powerpoint/2010/main" val="20216326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54B47-44F9-4930-B45D-C0FC78D427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A80F6D-66F6-E95C-0868-E447960B50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A25F97-26E3-36C8-F0E3-A09CFF7E40D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838F02-3224-9C77-E746-9BDCADFFE5EC}"/>
              </a:ext>
            </a:extLst>
          </p:cNvPr>
          <p:cNvSpPr>
            <a:spLocks noGrp="1"/>
          </p:cNvSpPr>
          <p:nvPr>
            <p:ph type="sldNum" sz="quarter" idx="5"/>
          </p:nvPr>
        </p:nvSpPr>
        <p:spPr/>
        <p:txBody>
          <a:bodyPr/>
          <a:lstStyle/>
          <a:p>
            <a:fld id="{281E1D07-01BA-4526-9E8F-AF86C3325CD5}" type="slidenum">
              <a:rPr lang="en-US" smtClean="0"/>
              <a:t>8</a:t>
            </a:fld>
            <a:endParaRPr lang="en-US"/>
          </a:p>
        </p:txBody>
      </p:sp>
    </p:spTree>
    <p:extLst>
      <p:ext uri="{BB962C8B-B14F-4D97-AF65-F5344CB8AC3E}">
        <p14:creationId xmlns:p14="http://schemas.microsoft.com/office/powerpoint/2010/main" val="28698229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2153FD-3CD4-CE2F-CBE4-BCC6178B13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66B931-5330-D908-3255-EB8B5F70F1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5A1943-FB7C-CEA0-4239-B19C1D4D71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452C0A8-48BB-AEB3-5BAB-9E8995B75D9F}"/>
              </a:ext>
            </a:extLst>
          </p:cNvPr>
          <p:cNvSpPr>
            <a:spLocks noGrp="1"/>
          </p:cNvSpPr>
          <p:nvPr>
            <p:ph type="sldNum" sz="quarter" idx="5"/>
          </p:nvPr>
        </p:nvSpPr>
        <p:spPr/>
        <p:txBody>
          <a:bodyPr/>
          <a:lstStyle/>
          <a:p>
            <a:fld id="{281E1D07-01BA-4526-9E8F-AF86C3325CD5}" type="slidenum">
              <a:rPr lang="en-US" smtClean="0"/>
              <a:t>9</a:t>
            </a:fld>
            <a:endParaRPr lang="en-US"/>
          </a:p>
        </p:txBody>
      </p:sp>
    </p:spTree>
    <p:extLst>
      <p:ext uri="{BB962C8B-B14F-4D97-AF65-F5344CB8AC3E}">
        <p14:creationId xmlns:p14="http://schemas.microsoft.com/office/powerpoint/2010/main" val="20509198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BD466-36A4-5C80-4686-65D66DEBB5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335CE5-6B83-E448-86AB-3F92083F77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3DDB29-DEA5-68BA-961E-FA85E6E2485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906AFCF-15AF-5660-A447-30BDA326D411}"/>
              </a:ext>
            </a:extLst>
          </p:cNvPr>
          <p:cNvSpPr>
            <a:spLocks noGrp="1"/>
          </p:cNvSpPr>
          <p:nvPr>
            <p:ph type="sldNum" sz="quarter" idx="5"/>
          </p:nvPr>
        </p:nvSpPr>
        <p:spPr/>
        <p:txBody>
          <a:bodyPr/>
          <a:lstStyle/>
          <a:p>
            <a:fld id="{281E1D07-01BA-4526-9E8F-AF86C3325CD5}" type="slidenum">
              <a:rPr lang="en-US" smtClean="0"/>
              <a:t>10</a:t>
            </a:fld>
            <a:endParaRPr lang="en-US"/>
          </a:p>
        </p:txBody>
      </p:sp>
    </p:spTree>
    <p:extLst>
      <p:ext uri="{BB962C8B-B14F-4D97-AF65-F5344CB8AC3E}">
        <p14:creationId xmlns:p14="http://schemas.microsoft.com/office/powerpoint/2010/main" val="24059028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33469-AE09-89C5-9EBF-919A56506E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140FE3-87FF-6591-E1BD-818C273155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5F1330-833B-40AE-FA04-154337FD5EB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F233C6-C476-3D2B-CC16-83609FE920E4}"/>
              </a:ext>
            </a:extLst>
          </p:cNvPr>
          <p:cNvSpPr>
            <a:spLocks noGrp="1"/>
          </p:cNvSpPr>
          <p:nvPr>
            <p:ph type="sldNum" sz="quarter" idx="5"/>
          </p:nvPr>
        </p:nvSpPr>
        <p:spPr/>
        <p:txBody>
          <a:bodyPr/>
          <a:lstStyle/>
          <a:p>
            <a:fld id="{281E1D07-01BA-4526-9E8F-AF86C3325CD5}" type="slidenum">
              <a:rPr lang="en-US" smtClean="0"/>
              <a:t>11</a:t>
            </a:fld>
            <a:endParaRPr lang="en-US"/>
          </a:p>
        </p:txBody>
      </p:sp>
    </p:spTree>
    <p:extLst>
      <p:ext uri="{BB962C8B-B14F-4D97-AF65-F5344CB8AC3E}">
        <p14:creationId xmlns:p14="http://schemas.microsoft.com/office/powerpoint/2010/main" val="2632794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F5A5A-9CBE-A9BD-973B-AC0B59FA54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5ABB26-AB54-575D-CA0A-E026169F1E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BCFC68-7454-D057-10AB-B9FB5F119B8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F86789-AD31-37E5-65E6-807D42DC003A}"/>
              </a:ext>
            </a:extLst>
          </p:cNvPr>
          <p:cNvSpPr>
            <a:spLocks noGrp="1"/>
          </p:cNvSpPr>
          <p:nvPr>
            <p:ph type="sldNum" sz="quarter" idx="5"/>
          </p:nvPr>
        </p:nvSpPr>
        <p:spPr/>
        <p:txBody>
          <a:bodyPr/>
          <a:lstStyle/>
          <a:p>
            <a:fld id="{281E1D07-01BA-4526-9E8F-AF86C3325CD5}" type="slidenum">
              <a:rPr lang="en-US" smtClean="0"/>
              <a:t>13</a:t>
            </a:fld>
            <a:endParaRPr lang="en-US"/>
          </a:p>
        </p:txBody>
      </p:sp>
    </p:spTree>
    <p:extLst>
      <p:ext uri="{BB962C8B-B14F-4D97-AF65-F5344CB8AC3E}">
        <p14:creationId xmlns:p14="http://schemas.microsoft.com/office/powerpoint/2010/main" val="29137789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22</a:t>
            </a:fld>
            <a:endParaRPr lang="en-US"/>
          </a:p>
        </p:txBody>
      </p:sp>
    </p:spTree>
    <p:extLst>
      <p:ext uri="{BB962C8B-B14F-4D97-AF65-F5344CB8AC3E}">
        <p14:creationId xmlns:p14="http://schemas.microsoft.com/office/powerpoint/2010/main" val="40321457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0749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1/17/2025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1/17/2025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1/17/2025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1/17/2025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367616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48087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793428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58045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986003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643665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401035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538653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161203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468251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8207675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1480691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942185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0553380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9553691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2298410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3641927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6346010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3215610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119665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1946306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247665" indent="0" algn="ctr">
              <a:buNone/>
              <a:defRPr>
                <a:solidFill>
                  <a:schemeClr val="tx1">
                    <a:tint val="75000"/>
                  </a:schemeClr>
                </a:solidFill>
              </a:defRPr>
            </a:lvl2pPr>
            <a:lvl3pPr marL="495330" indent="0" algn="ctr">
              <a:buNone/>
              <a:defRPr>
                <a:solidFill>
                  <a:schemeClr val="tx1">
                    <a:tint val="75000"/>
                  </a:schemeClr>
                </a:solidFill>
              </a:defRPr>
            </a:lvl3pPr>
            <a:lvl4pPr marL="742996" indent="0" algn="ctr">
              <a:buNone/>
              <a:defRPr>
                <a:solidFill>
                  <a:schemeClr val="tx1">
                    <a:tint val="75000"/>
                  </a:schemeClr>
                </a:solidFill>
              </a:defRPr>
            </a:lvl4pPr>
            <a:lvl5pPr marL="990661" indent="0" algn="ctr">
              <a:buNone/>
              <a:defRPr>
                <a:solidFill>
                  <a:schemeClr val="tx1">
                    <a:tint val="75000"/>
                  </a:schemeClr>
                </a:solidFill>
              </a:defRPr>
            </a:lvl5pPr>
            <a:lvl6pPr marL="1238326" indent="0" algn="ctr">
              <a:buNone/>
              <a:defRPr>
                <a:solidFill>
                  <a:schemeClr val="tx1">
                    <a:tint val="75000"/>
                  </a:schemeClr>
                </a:solidFill>
              </a:defRPr>
            </a:lvl6pPr>
            <a:lvl7pPr marL="1485991" indent="0" algn="ctr">
              <a:buNone/>
              <a:defRPr>
                <a:solidFill>
                  <a:schemeClr val="tx1">
                    <a:tint val="75000"/>
                  </a:schemeClr>
                </a:solidFill>
              </a:defRPr>
            </a:lvl7pPr>
            <a:lvl8pPr marL="1733657" indent="0" algn="ctr">
              <a:buNone/>
              <a:defRPr>
                <a:solidFill>
                  <a:schemeClr val="tx1">
                    <a:tint val="75000"/>
                  </a:schemeClr>
                </a:solidFill>
              </a:defRPr>
            </a:lvl8pPr>
            <a:lvl9pPr marL="19813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365237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4627760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167" b="1" cap="all"/>
            </a:lvl1pPr>
          </a:lstStyle>
          <a:p>
            <a:r>
              <a:rPr lang="en-US"/>
              <a:t>Click to edit Master title style</a:t>
            </a:r>
          </a:p>
        </p:txBody>
      </p:sp>
      <p:sp>
        <p:nvSpPr>
          <p:cNvPr id="3" name="Text Placeholder 2"/>
          <p:cNvSpPr>
            <a:spLocks noGrp="1"/>
          </p:cNvSpPr>
          <p:nvPr>
            <p:ph type="body" idx="1"/>
          </p:nvPr>
        </p:nvSpPr>
        <p:spPr>
          <a:xfrm>
            <a:off x="481542" y="1937810"/>
            <a:ext cx="5181600" cy="1000125"/>
          </a:xfrm>
        </p:spPr>
        <p:txBody>
          <a:bodyPr anchor="b"/>
          <a:lstStyle>
            <a:lvl1pPr marL="0" indent="0">
              <a:buNone/>
              <a:defRPr sz="1083">
                <a:solidFill>
                  <a:schemeClr val="tx1">
                    <a:tint val="75000"/>
                  </a:schemeClr>
                </a:solidFill>
              </a:defRPr>
            </a:lvl1pPr>
            <a:lvl2pPr marL="247665" indent="0">
              <a:buNone/>
              <a:defRPr sz="975">
                <a:solidFill>
                  <a:schemeClr val="tx1">
                    <a:tint val="75000"/>
                  </a:schemeClr>
                </a:solidFill>
              </a:defRPr>
            </a:lvl2pPr>
            <a:lvl3pPr marL="495330" indent="0">
              <a:buNone/>
              <a:defRPr sz="867">
                <a:solidFill>
                  <a:schemeClr val="tx1">
                    <a:tint val="75000"/>
                  </a:schemeClr>
                </a:solidFill>
              </a:defRPr>
            </a:lvl3pPr>
            <a:lvl4pPr marL="742996" indent="0">
              <a:buNone/>
              <a:defRPr sz="758">
                <a:solidFill>
                  <a:schemeClr val="tx1">
                    <a:tint val="75000"/>
                  </a:schemeClr>
                </a:solidFill>
              </a:defRPr>
            </a:lvl4pPr>
            <a:lvl5pPr marL="990661" indent="0">
              <a:buNone/>
              <a:defRPr sz="758">
                <a:solidFill>
                  <a:schemeClr val="tx1">
                    <a:tint val="75000"/>
                  </a:schemeClr>
                </a:solidFill>
              </a:defRPr>
            </a:lvl5pPr>
            <a:lvl6pPr marL="1238326" indent="0">
              <a:buNone/>
              <a:defRPr sz="758">
                <a:solidFill>
                  <a:schemeClr val="tx1">
                    <a:tint val="75000"/>
                  </a:schemeClr>
                </a:solidFill>
              </a:defRPr>
            </a:lvl6pPr>
            <a:lvl7pPr marL="1485991" indent="0">
              <a:buNone/>
              <a:defRPr sz="758">
                <a:solidFill>
                  <a:schemeClr val="tx1">
                    <a:tint val="75000"/>
                  </a:schemeClr>
                </a:solidFill>
              </a:defRPr>
            </a:lvl7pPr>
            <a:lvl8pPr marL="1733657" indent="0">
              <a:buNone/>
              <a:defRPr sz="758">
                <a:solidFill>
                  <a:schemeClr val="tx1">
                    <a:tint val="75000"/>
                  </a:schemeClr>
                </a:solidFill>
              </a:defRPr>
            </a:lvl8pPr>
            <a:lvl9pPr marL="1981322" indent="0">
              <a:buNone/>
              <a:defRPr sz="758">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1957267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1" y="1066801"/>
            <a:ext cx="2692400" cy="3017309"/>
          </a:xfrm>
        </p:spPr>
        <p:txBody>
          <a:bodyPr/>
          <a:lstStyle>
            <a:lvl1pPr>
              <a:defRPr sz="1517"/>
            </a:lvl1pPr>
            <a:lvl2pPr>
              <a:defRPr sz="1300"/>
            </a:lvl2pPr>
            <a:lvl3pPr>
              <a:defRPr sz="1083"/>
            </a:lvl3pPr>
            <a:lvl4pPr>
              <a:defRPr sz="975"/>
            </a:lvl4pPr>
            <a:lvl5pPr>
              <a:defRPr sz="975"/>
            </a:lvl5pPr>
            <a:lvl6pPr>
              <a:defRPr sz="975"/>
            </a:lvl6pPr>
            <a:lvl7pPr>
              <a:defRPr sz="975"/>
            </a:lvl7pPr>
            <a:lvl8pPr>
              <a:defRPr sz="975"/>
            </a:lvl8pPr>
            <a:lvl9pPr>
              <a:defRPr sz="9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1" y="1066801"/>
            <a:ext cx="2692400" cy="3017309"/>
          </a:xfrm>
        </p:spPr>
        <p:txBody>
          <a:bodyPr/>
          <a:lstStyle>
            <a:lvl1pPr>
              <a:defRPr sz="1517"/>
            </a:lvl1pPr>
            <a:lvl2pPr>
              <a:defRPr sz="1300"/>
            </a:lvl2pPr>
            <a:lvl3pPr>
              <a:defRPr sz="1083"/>
            </a:lvl3pPr>
            <a:lvl4pPr>
              <a:defRPr sz="975"/>
            </a:lvl4pPr>
            <a:lvl5pPr>
              <a:defRPr sz="975"/>
            </a:lvl5pPr>
            <a:lvl6pPr>
              <a:defRPr sz="975"/>
            </a:lvl6pPr>
            <a:lvl7pPr>
              <a:defRPr sz="975"/>
            </a:lvl7pPr>
            <a:lvl8pPr>
              <a:defRPr sz="975"/>
            </a:lvl8pPr>
            <a:lvl9pPr>
              <a:defRPr sz="9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893177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1" y="1023409"/>
            <a:ext cx="2693458" cy="426508"/>
          </a:xfrm>
        </p:spPr>
        <p:txBody>
          <a:bodyPr anchor="b"/>
          <a:lstStyle>
            <a:lvl1pPr marL="0" indent="0">
              <a:buNone/>
              <a:defRPr sz="1300" b="1"/>
            </a:lvl1pPr>
            <a:lvl2pPr marL="247665" indent="0">
              <a:buNone/>
              <a:defRPr sz="1083" b="1"/>
            </a:lvl2pPr>
            <a:lvl3pPr marL="495330" indent="0">
              <a:buNone/>
              <a:defRPr sz="975" b="1"/>
            </a:lvl3pPr>
            <a:lvl4pPr marL="742996" indent="0">
              <a:buNone/>
              <a:defRPr sz="867" b="1"/>
            </a:lvl4pPr>
            <a:lvl5pPr marL="990661" indent="0">
              <a:buNone/>
              <a:defRPr sz="867" b="1"/>
            </a:lvl5pPr>
            <a:lvl6pPr marL="1238326" indent="0">
              <a:buNone/>
              <a:defRPr sz="867" b="1"/>
            </a:lvl6pPr>
            <a:lvl7pPr marL="1485991" indent="0">
              <a:buNone/>
              <a:defRPr sz="867" b="1"/>
            </a:lvl7pPr>
            <a:lvl8pPr marL="1733657" indent="0">
              <a:buNone/>
              <a:defRPr sz="867" b="1"/>
            </a:lvl8pPr>
            <a:lvl9pPr marL="1981322" indent="0">
              <a:buNone/>
              <a:defRPr sz="867" b="1"/>
            </a:lvl9pPr>
          </a:lstStyle>
          <a:p>
            <a:pPr lvl="0"/>
            <a:r>
              <a:rPr lang="en-US"/>
              <a:t>Click to edit Master text styles</a:t>
            </a:r>
          </a:p>
        </p:txBody>
      </p:sp>
      <p:sp>
        <p:nvSpPr>
          <p:cNvPr id="4" name="Content Placeholder 3"/>
          <p:cNvSpPr>
            <a:spLocks noGrp="1"/>
          </p:cNvSpPr>
          <p:nvPr>
            <p:ph sz="half" idx="2"/>
          </p:nvPr>
        </p:nvSpPr>
        <p:spPr>
          <a:xfrm>
            <a:off x="304801" y="1449917"/>
            <a:ext cx="2693458" cy="2634192"/>
          </a:xfrm>
        </p:spPr>
        <p:txBody>
          <a:bodyPr/>
          <a:lstStyle>
            <a:lvl1pPr>
              <a:defRPr sz="1300"/>
            </a:lvl1pPr>
            <a:lvl2pPr>
              <a:defRPr sz="1083"/>
            </a:lvl2pPr>
            <a:lvl3pPr>
              <a:defRPr sz="975"/>
            </a:lvl3pPr>
            <a:lvl4pPr>
              <a:defRPr sz="867"/>
            </a:lvl4pPr>
            <a:lvl5pPr>
              <a:defRPr sz="867"/>
            </a:lvl5pPr>
            <a:lvl6pPr>
              <a:defRPr sz="867"/>
            </a:lvl6pPr>
            <a:lvl7pPr>
              <a:defRPr sz="867"/>
            </a:lvl7pPr>
            <a:lvl8pPr>
              <a:defRPr sz="867"/>
            </a:lvl8pPr>
            <a:lvl9pPr>
              <a:defRPr sz="8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300" b="1"/>
            </a:lvl1pPr>
            <a:lvl2pPr marL="247665" indent="0">
              <a:buNone/>
              <a:defRPr sz="1083" b="1"/>
            </a:lvl2pPr>
            <a:lvl3pPr marL="495330" indent="0">
              <a:buNone/>
              <a:defRPr sz="975" b="1"/>
            </a:lvl3pPr>
            <a:lvl4pPr marL="742996" indent="0">
              <a:buNone/>
              <a:defRPr sz="867" b="1"/>
            </a:lvl4pPr>
            <a:lvl5pPr marL="990661" indent="0">
              <a:buNone/>
              <a:defRPr sz="867" b="1"/>
            </a:lvl5pPr>
            <a:lvl6pPr marL="1238326" indent="0">
              <a:buNone/>
              <a:defRPr sz="867" b="1"/>
            </a:lvl6pPr>
            <a:lvl7pPr marL="1485991" indent="0">
              <a:buNone/>
              <a:defRPr sz="867" b="1"/>
            </a:lvl7pPr>
            <a:lvl8pPr marL="1733657" indent="0">
              <a:buNone/>
              <a:defRPr sz="867" b="1"/>
            </a:lvl8pPr>
            <a:lvl9pPr marL="1981322" indent="0">
              <a:buNone/>
              <a:defRPr sz="8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300"/>
            </a:lvl1pPr>
            <a:lvl2pPr>
              <a:defRPr sz="1083"/>
            </a:lvl2pPr>
            <a:lvl3pPr>
              <a:defRPr sz="975"/>
            </a:lvl3pPr>
            <a:lvl4pPr>
              <a:defRPr sz="867"/>
            </a:lvl4pPr>
            <a:lvl5pPr>
              <a:defRPr sz="867"/>
            </a:lvl5pPr>
            <a:lvl6pPr>
              <a:defRPr sz="867"/>
            </a:lvl6pPr>
            <a:lvl7pPr>
              <a:defRPr sz="867"/>
            </a:lvl7pPr>
            <a:lvl8pPr>
              <a:defRPr sz="867"/>
            </a:lvl8pPr>
            <a:lvl9pPr>
              <a:defRPr sz="8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625970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4628572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9491005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182033"/>
            <a:ext cx="2005542" cy="774700"/>
          </a:xfrm>
        </p:spPr>
        <p:txBody>
          <a:bodyPr anchor="b"/>
          <a:lstStyle>
            <a:lvl1pPr algn="l">
              <a:defRPr sz="1083" b="1"/>
            </a:lvl1pPr>
          </a:lstStyle>
          <a:p>
            <a:r>
              <a:rPr lang="en-US"/>
              <a:t>Click to edit Master title style</a:t>
            </a:r>
          </a:p>
        </p:txBody>
      </p:sp>
      <p:sp>
        <p:nvSpPr>
          <p:cNvPr id="3" name="Content Placeholder 2"/>
          <p:cNvSpPr>
            <a:spLocks noGrp="1"/>
          </p:cNvSpPr>
          <p:nvPr>
            <p:ph idx="1"/>
          </p:nvPr>
        </p:nvSpPr>
        <p:spPr>
          <a:xfrm>
            <a:off x="2383367" y="182035"/>
            <a:ext cx="3407834" cy="3902075"/>
          </a:xfrm>
        </p:spPr>
        <p:txBody>
          <a:bodyPr/>
          <a:lstStyle>
            <a:lvl1pPr>
              <a:defRPr sz="1733"/>
            </a:lvl1pPr>
            <a:lvl2pPr>
              <a:defRPr sz="1517"/>
            </a:lvl2pPr>
            <a:lvl3pPr>
              <a:defRPr sz="1300"/>
            </a:lvl3pPr>
            <a:lvl4pPr>
              <a:defRPr sz="1083"/>
            </a:lvl4pPr>
            <a:lvl5pPr>
              <a:defRPr sz="1083"/>
            </a:lvl5pPr>
            <a:lvl6pPr>
              <a:defRPr sz="1083"/>
            </a:lvl6pPr>
            <a:lvl7pPr>
              <a:defRPr sz="1083"/>
            </a:lvl7pPr>
            <a:lvl8pPr>
              <a:defRPr sz="1083"/>
            </a:lvl8pPr>
            <a:lvl9pPr>
              <a:defRPr sz="108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1" y="956735"/>
            <a:ext cx="2005542" cy="3127375"/>
          </a:xfrm>
        </p:spPr>
        <p:txBody>
          <a:bodyPr/>
          <a:lstStyle>
            <a:lvl1pPr marL="0" indent="0">
              <a:buNone/>
              <a:defRPr sz="758"/>
            </a:lvl1pPr>
            <a:lvl2pPr marL="247665" indent="0">
              <a:buNone/>
              <a:defRPr sz="650"/>
            </a:lvl2pPr>
            <a:lvl3pPr marL="495330" indent="0">
              <a:buNone/>
              <a:defRPr sz="542"/>
            </a:lvl3pPr>
            <a:lvl4pPr marL="742996" indent="0">
              <a:buNone/>
              <a:defRPr sz="488"/>
            </a:lvl4pPr>
            <a:lvl5pPr marL="990661" indent="0">
              <a:buNone/>
              <a:defRPr sz="488"/>
            </a:lvl5pPr>
            <a:lvl6pPr marL="1238326" indent="0">
              <a:buNone/>
              <a:defRPr sz="488"/>
            </a:lvl6pPr>
            <a:lvl7pPr marL="1485991" indent="0">
              <a:buNone/>
              <a:defRPr sz="488"/>
            </a:lvl7pPr>
            <a:lvl8pPr marL="1733657" indent="0">
              <a:buNone/>
              <a:defRPr sz="488"/>
            </a:lvl8pPr>
            <a:lvl9pPr marL="1981322" indent="0">
              <a:buNone/>
              <a:defRPr sz="488"/>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056593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1"/>
            <a:ext cx="3657600" cy="377825"/>
          </a:xfrm>
        </p:spPr>
        <p:txBody>
          <a:bodyPr anchor="b"/>
          <a:lstStyle>
            <a:lvl1pPr algn="l">
              <a:defRPr sz="108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1733"/>
            </a:lvl1pPr>
            <a:lvl2pPr marL="247665" indent="0">
              <a:buNone/>
              <a:defRPr sz="1517"/>
            </a:lvl2pPr>
            <a:lvl3pPr marL="495330" indent="0">
              <a:buNone/>
              <a:defRPr sz="1300"/>
            </a:lvl3pPr>
            <a:lvl4pPr marL="742996" indent="0">
              <a:buNone/>
              <a:defRPr sz="1083"/>
            </a:lvl4pPr>
            <a:lvl5pPr marL="990661" indent="0">
              <a:buNone/>
              <a:defRPr sz="1083"/>
            </a:lvl5pPr>
            <a:lvl6pPr marL="1238326" indent="0">
              <a:buNone/>
              <a:defRPr sz="1083"/>
            </a:lvl6pPr>
            <a:lvl7pPr marL="1485991" indent="0">
              <a:buNone/>
              <a:defRPr sz="1083"/>
            </a:lvl7pPr>
            <a:lvl8pPr marL="1733657" indent="0">
              <a:buNone/>
              <a:defRPr sz="1083"/>
            </a:lvl8pPr>
            <a:lvl9pPr marL="1981322" indent="0">
              <a:buNone/>
              <a:defRPr sz="1083"/>
            </a:lvl9pPr>
          </a:lstStyle>
          <a:p>
            <a:endParaRPr lang="en-US"/>
          </a:p>
        </p:txBody>
      </p:sp>
      <p:sp>
        <p:nvSpPr>
          <p:cNvPr id="4" name="Text Placeholder 3"/>
          <p:cNvSpPr>
            <a:spLocks noGrp="1"/>
          </p:cNvSpPr>
          <p:nvPr>
            <p:ph type="body" sz="half" idx="2"/>
          </p:nvPr>
        </p:nvSpPr>
        <p:spPr>
          <a:xfrm>
            <a:off x="1194859" y="3578226"/>
            <a:ext cx="3657600" cy="536575"/>
          </a:xfrm>
        </p:spPr>
        <p:txBody>
          <a:bodyPr/>
          <a:lstStyle>
            <a:lvl1pPr marL="0" indent="0">
              <a:buNone/>
              <a:defRPr sz="758"/>
            </a:lvl1pPr>
            <a:lvl2pPr marL="247665" indent="0">
              <a:buNone/>
              <a:defRPr sz="650"/>
            </a:lvl2pPr>
            <a:lvl3pPr marL="495330" indent="0">
              <a:buNone/>
              <a:defRPr sz="542"/>
            </a:lvl3pPr>
            <a:lvl4pPr marL="742996" indent="0">
              <a:buNone/>
              <a:defRPr sz="488"/>
            </a:lvl4pPr>
            <a:lvl5pPr marL="990661" indent="0">
              <a:buNone/>
              <a:defRPr sz="488"/>
            </a:lvl5pPr>
            <a:lvl6pPr marL="1238326" indent="0">
              <a:buNone/>
              <a:defRPr sz="488"/>
            </a:lvl6pPr>
            <a:lvl7pPr marL="1485991" indent="0">
              <a:buNone/>
              <a:defRPr sz="488"/>
            </a:lvl7pPr>
            <a:lvl8pPr marL="1733657" indent="0">
              <a:buNone/>
              <a:defRPr sz="488"/>
            </a:lvl8pPr>
            <a:lvl9pPr marL="1981322" indent="0">
              <a:buNone/>
              <a:defRPr sz="488"/>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386498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60460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1" y="183093"/>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1" y="183093"/>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91756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tags" Target="../tags/tag1.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1/17/2025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15231243"/>
      </p:ext>
    </p:extLst>
  </p:cSld>
  <p:clrMap bg1="lt1" tx1="dk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1/17/2025</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3306087398"/>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1"/>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8"/>
            <a:ext cx="1422400" cy="243417"/>
          </a:xfrm>
          <a:prstGeom prst="rect">
            <a:avLst/>
          </a:prstGeom>
        </p:spPr>
        <p:txBody>
          <a:bodyPr vert="horz" lIns="91440" tIns="45720" rIns="91440" bIns="45720" rtlCol="0" anchor="ctr"/>
          <a:lstStyle>
            <a:lvl1pPr algn="l">
              <a:defRPr sz="650">
                <a:solidFill>
                  <a:schemeClr val="tx1">
                    <a:tint val="75000"/>
                  </a:schemeClr>
                </a:solidFill>
              </a:defRPr>
            </a:lvl1pPr>
          </a:lstStyle>
          <a:p>
            <a:fld id="{1D8BD707-D9CF-40AE-B4C6-C98DA3205C09}" type="datetimeFigureOut">
              <a:rPr lang="en-US" smtClean="0"/>
              <a:pPr/>
              <a:t>1/17/2025</a:t>
            </a:fld>
            <a:endParaRPr lang="en-US"/>
          </a:p>
        </p:txBody>
      </p:sp>
      <p:sp>
        <p:nvSpPr>
          <p:cNvPr id="5" name="Footer Placeholder 4"/>
          <p:cNvSpPr>
            <a:spLocks noGrp="1"/>
          </p:cNvSpPr>
          <p:nvPr>
            <p:ph type="ftr" sz="quarter" idx="3"/>
          </p:nvPr>
        </p:nvSpPr>
        <p:spPr>
          <a:xfrm>
            <a:off x="2082800" y="4237568"/>
            <a:ext cx="1930400" cy="243417"/>
          </a:xfrm>
          <a:prstGeom prst="rect">
            <a:avLst/>
          </a:prstGeom>
        </p:spPr>
        <p:txBody>
          <a:bodyPr vert="horz" lIns="91440" tIns="45720" rIns="91440" bIns="45720" rtlCol="0" anchor="ctr"/>
          <a:lstStyle>
            <a:lvl1pPr algn="ctr">
              <a:defRPr sz="6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8"/>
            <a:ext cx="1422400" cy="243417"/>
          </a:xfrm>
          <a:prstGeom prst="rect">
            <a:avLst/>
          </a:prstGeom>
        </p:spPr>
        <p:txBody>
          <a:bodyPr vert="horz" lIns="91440" tIns="45720" rIns="91440" bIns="45720" rtlCol="0" anchor="ctr"/>
          <a:lstStyle>
            <a:lvl1pPr algn="r">
              <a:defRPr sz="65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601648340"/>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Lst>
  <p:txStyles>
    <p:titleStyle>
      <a:lvl1pPr algn="ctr" defTabSz="495330" rtl="0" eaLnBrk="1" latinLnBrk="0" hangingPunct="1">
        <a:spcBef>
          <a:spcPct val="0"/>
        </a:spcBef>
        <a:buNone/>
        <a:defRPr sz="2383" kern="1200">
          <a:solidFill>
            <a:schemeClr val="tx1"/>
          </a:solidFill>
          <a:latin typeface="+mj-lt"/>
          <a:ea typeface="+mj-ea"/>
          <a:cs typeface="+mj-cs"/>
        </a:defRPr>
      </a:lvl1pPr>
    </p:titleStyle>
    <p:bodyStyle>
      <a:lvl1pPr marL="185749" indent="-185749" algn="l" defTabSz="495330" rtl="0" eaLnBrk="1" latinLnBrk="0" hangingPunct="1">
        <a:spcBef>
          <a:spcPct val="20000"/>
        </a:spcBef>
        <a:buFont typeface="Arial" pitchFamily="34" charset="0"/>
        <a:buChar char="•"/>
        <a:defRPr sz="1733" kern="1200">
          <a:solidFill>
            <a:schemeClr val="tx1"/>
          </a:solidFill>
          <a:latin typeface="+mn-lt"/>
          <a:ea typeface="+mn-ea"/>
          <a:cs typeface="+mn-cs"/>
        </a:defRPr>
      </a:lvl1pPr>
      <a:lvl2pPr marL="402456" indent="-154791" algn="l" defTabSz="495330" rtl="0" eaLnBrk="1" latinLnBrk="0" hangingPunct="1">
        <a:spcBef>
          <a:spcPct val="20000"/>
        </a:spcBef>
        <a:buFont typeface="Arial" pitchFamily="34" charset="0"/>
        <a:buChar char="–"/>
        <a:defRPr sz="1517" kern="1200">
          <a:solidFill>
            <a:schemeClr val="tx1"/>
          </a:solidFill>
          <a:latin typeface="+mn-lt"/>
          <a:ea typeface="+mn-ea"/>
          <a:cs typeface="+mn-cs"/>
        </a:defRPr>
      </a:lvl2pPr>
      <a:lvl3pPr marL="619163" indent="-123833" algn="l" defTabSz="495330" rtl="0" eaLnBrk="1" latinLnBrk="0" hangingPunct="1">
        <a:spcBef>
          <a:spcPct val="20000"/>
        </a:spcBef>
        <a:buFont typeface="Arial" pitchFamily="34" charset="0"/>
        <a:buChar char="•"/>
        <a:defRPr sz="1300" kern="1200">
          <a:solidFill>
            <a:schemeClr val="tx1"/>
          </a:solidFill>
          <a:latin typeface="+mn-lt"/>
          <a:ea typeface="+mn-ea"/>
          <a:cs typeface="+mn-cs"/>
        </a:defRPr>
      </a:lvl3pPr>
      <a:lvl4pPr marL="866828"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4pPr>
      <a:lvl5pPr marL="1114494"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5pPr>
      <a:lvl6pPr marL="1362159"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6pPr>
      <a:lvl7pPr marL="1609824"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7pPr>
      <a:lvl8pPr marL="1857489"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8pPr>
      <a:lvl9pPr marL="2105155"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9pPr>
    </p:bodyStyle>
    <p:otherStyle>
      <a:defPPr>
        <a:defRPr lang="en-US"/>
      </a:defPPr>
      <a:lvl1pPr marL="0" algn="l" defTabSz="495330" rtl="0" eaLnBrk="1" latinLnBrk="0" hangingPunct="1">
        <a:defRPr sz="975" kern="1200">
          <a:solidFill>
            <a:schemeClr val="tx1"/>
          </a:solidFill>
          <a:latin typeface="+mn-lt"/>
          <a:ea typeface="+mn-ea"/>
          <a:cs typeface="+mn-cs"/>
        </a:defRPr>
      </a:lvl1pPr>
      <a:lvl2pPr marL="247665" algn="l" defTabSz="495330" rtl="0" eaLnBrk="1" latinLnBrk="0" hangingPunct="1">
        <a:defRPr sz="975" kern="1200">
          <a:solidFill>
            <a:schemeClr val="tx1"/>
          </a:solidFill>
          <a:latin typeface="+mn-lt"/>
          <a:ea typeface="+mn-ea"/>
          <a:cs typeface="+mn-cs"/>
        </a:defRPr>
      </a:lvl2pPr>
      <a:lvl3pPr marL="495330" algn="l" defTabSz="495330" rtl="0" eaLnBrk="1" latinLnBrk="0" hangingPunct="1">
        <a:defRPr sz="975" kern="1200">
          <a:solidFill>
            <a:schemeClr val="tx1"/>
          </a:solidFill>
          <a:latin typeface="+mn-lt"/>
          <a:ea typeface="+mn-ea"/>
          <a:cs typeface="+mn-cs"/>
        </a:defRPr>
      </a:lvl3pPr>
      <a:lvl4pPr marL="742996" algn="l" defTabSz="495330" rtl="0" eaLnBrk="1" latinLnBrk="0" hangingPunct="1">
        <a:defRPr sz="975" kern="1200">
          <a:solidFill>
            <a:schemeClr val="tx1"/>
          </a:solidFill>
          <a:latin typeface="+mn-lt"/>
          <a:ea typeface="+mn-ea"/>
          <a:cs typeface="+mn-cs"/>
        </a:defRPr>
      </a:lvl4pPr>
      <a:lvl5pPr marL="990661" algn="l" defTabSz="495330" rtl="0" eaLnBrk="1" latinLnBrk="0" hangingPunct="1">
        <a:defRPr sz="975" kern="1200">
          <a:solidFill>
            <a:schemeClr val="tx1"/>
          </a:solidFill>
          <a:latin typeface="+mn-lt"/>
          <a:ea typeface="+mn-ea"/>
          <a:cs typeface="+mn-cs"/>
        </a:defRPr>
      </a:lvl5pPr>
      <a:lvl6pPr marL="1238326" algn="l" defTabSz="495330" rtl="0" eaLnBrk="1" latinLnBrk="0" hangingPunct="1">
        <a:defRPr sz="975" kern="1200">
          <a:solidFill>
            <a:schemeClr val="tx1"/>
          </a:solidFill>
          <a:latin typeface="+mn-lt"/>
          <a:ea typeface="+mn-ea"/>
          <a:cs typeface="+mn-cs"/>
        </a:defRPr>
      </a:lvl6pPr>
      <a:lvl7pPr marL="1485991" algn="l" defTabSz="495330" rtl="0" eaLnBrk="1" latinLnBrk="0" hangingPunct="1">
        <a:defRPr sz="975" kern="1200">
          <a:solidFill>
            <a:schemeClr val="tx1"/>
          </a:solidFill>
          <a:latin typeface="+mn-lt"/>
          <a:ea typeface="+mn-ea"/>
          <a:cs typeface="+mn-cs"/>
        </a:defRPr>
      </a:lvl7pPr>
      <a:lvl8pPr marL="1733657" algn="l" defTabSz="495330" rtl="0" eaLnBrk="1" latinLnBrk="0" hangingPunct="1">
        <a:defRPr sz="975" kern="1200">
          <a:solidFill>
            <a:schemeClr val="tx1"/>
          </a:solidFill>
          <a:latin typeface="+mn-lt"/>
          <a:ea typeface="+mn-ea"/>
          <a:cs typeface="+mn-cs"/>
        </a:defRPr>
      </a:lvl8pPr>
      <a:lvl9pPr marL="1981322" algn="l" defTabSz="495330" rtl="0" eaLnBrk="1" latinLnBrk="0" hangingPunct="1">
        <a:defRPr sz="97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www.hoc10.vn/doc-sach/hoat-dong-trai-nghiem-5/1/690/76/"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10.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www.hoc10.vn/doc-sach/hoat-dong-trai-nghiem-5/1/690/76/"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7.sv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9.sv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1.sv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8.sv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www.hoc10.vn/doc-sach/hoat-dong-trai-nghiem-5/1/690/77/" TargetMode="External"/><Relationship Id="rId2" Type="http://schemas.openxmlformats.org/officeDocument/2006/relationships/image" Target="../media/image24.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3" Type="http://schemas.openxmlformats.org/officeDocument/2006/relationships/slideLayout" Target="../slideLayouts/slideLayout33.xml"/><Relationship Id="rId7" Type="http://schemas.openxmlformats.org/officeDocument/2006/relationships/image" Target="../media/image31.svg"/><Relationship Id="rId12" Type="http://schemas.openxmlformats.org/officeDocument/2006/relationships/image" Target="../media/image36.svg"/><Relationship Id="rId2" Type="http://schemas.openxmlformats.org/officeDocument/2006/relationships/audio" Target="../media/media1.mp3"/><Relationship Id="rId16" Type="http://schemas.openxmlformats.org/officeDocument/2006/relationships/image" Target="../media/image40.png"/><Relationship Id="rId1" Type="http://schemas.microsoft.com/office/2007/relationships/media" Target="../media/media1.mp3"/><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jpeg"/><Relationship Id="rId10" Type="http://schemas.openxmlformats.org/officeDocument/2006/relationships/image" Target="../media/image34.svg"/><Relationship Id="rId4" Type="http://schemas.openxmlformats.org/officeDocument/2006/relationships/image" Target="../media/image28.jpeg"/><Relationship Id="rId9" Type="http://schemas.openxmlformats.org/officeDocument/2006/relationships/image" Target="../media/image33.png"/><Relationship Id="rId14" Type="http://schemas.openxmlformats.org/officeDocument/2006/relationships/image" Target="../media/image38.svg"/></Relationships>
</file>

<file path=ppt/slides/_rels/slide19.xml.rels><?xml version="1.0" encoding="UTF-8" standalone="yes"?>
<Relationships xmlns="http://schemas.openxmlformats.org/package/2006/relationships"><Relationship Id="rId8" Type="http://schemas.openxmlformats.org/officeDocument/2006/relationships/image" Target="../media/image42.svg"/><Relationship Id="rId13" Type="http://schemas.openxmlformats.org/officeDocument/2006/relationships/image" Target="../media/image43.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svg"/><Relationship Id="rId2" Type="http://schemas.openxmlformats.org/officeDocument/2006/relationships/image" Target="../media/image28.jpeg"/><Relationship Id="rId1" Type="http://schemas.openxmlformats.org/officeDocument/2006/relationships/slideLayout" Target="../slideLayouts/slideLayout33.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41.svg"/><Relationship Id="rId10" Type="http://schemas.openxmlformats.org/officeDocument/2006/relationships/image" Target="../media/image36.svg"/><Relationship Id="rId4" Type="http://schemas.openxmlformats.org/officeDocument/2006/relationships/image" Target="../media/image30.png"/><Relationship Id="rId9" Type="http://schemas.openxmlformats.org/officeDocument/2006/relationships/image" Target="../media/image35.png"/><Relationship Id="rId14" Type="http://schemas.openxmlformats.org/officeDocument/2006/relationships/image" Target="../media/image39.jpeg"/></Relationships>
</file>

<file path=ppt/slides/_rels/slide20.xml.rels><?xml version="1.0" encoding="UTF-8" standalone="yes"?>
<Relationships xmlns="http://schemas.openxmlformats.org/package/2006/relationships"><Relationship Id="rId8" Type="http://schemas.openxmlformats.org/officeDocument/2006/relationships/image" Target="../media/image49.svg"/><Relationship Id="rId13" Type="http://schemas.openxmlformats.org/officeDocument/2006/relationships/image" Target="../media/image33.png"/><Relationship Id="rId18" Type="http://schemas.openxmlformats.org/officeDocument/2006/relationships/image" Target="../media/image38.svg"/><Relationship Id="rId26" Type="http://schemas.openxmlformats.org/officeDocument/2006/relationships/slide" Target="slide21.xml"/><Relationship Id="rId3" Type="http://schemas.openxmlformats.org/officeDocument/2006/relationships/image" Target="../media/image44.png"/><Relationship Id="rId21" Type="http://schemas.openxmlformats.org/officeDocument/2006/relationships/image" Target="../media/image54.png"/><Relationship Id="rId7" Type="http://schemas.openxmlformats.org/officeDocument/2006/relationships/image" Target="../media/image48.png"/><Relationship Id="rId12" Type="http://schemas.openxmlformats.org/officeDocument/2006/relationships/image" Target="../media/image32.png"/><Relationship Id="rId17" Type="http://schemas.openxmlformats.org/officeDocument/2006/relationships/image" Target="../media/image37.png"/><Relationship Id="rId25" Type="http://schemas.openxmlformats.org/officeDocument/2006/relationships/image" Target="../media/image39.jpeg"/><Relationship Id="rId2" Type="http://schemas.openxmlformats.org/officeDocument/2006/relationships/image" Target="../media/image28.jpeg"/><Relationship Id="rId16" Type="http://schemas.openxmlformats.org/officeDocument/2006/relationships/image" Target="../media/image51.svg"/><Relationship Id="rId20" Type="http://schemas.openxmlformats.org/officeDocument/2006/relationships/image" Target="../media/image53.png"/><Relationship Id="rId29" Type="http://schemas.openxmlformats.org/officeDocument/2006/relationships/slide" Target="slide23.xml"/><Relationship Id="rId1" Type="http://schemas.openxmlformats.org/officeDocument/2006/relationships/slideLayout" Target="../slideLayouts/slideLayout33.xml"/><Relationship Id="rId6" Type="http://schemas.openxmlformats.org/officeDocument/2006/relationships/image" Target="../media/image47.svg"/><Relationship Id="rId11" Type="http://schemas.openxmlformats.org/officeDocument/2006/relationships/image" Target="../media/image41.svg"/><Relationship Id="rId24" Type="http://schemas.openxmlformats.org/officeDocument/2006/relationships/image" Target="../media/image57.png"/><Relationship Id="rId5" Type="http://schemas.openxmlformats.org/officeDocument/2006/relationships/image" Target="../media/image46.png"/><Relationship Id="rId15" Type="http://schemas.openxmlformats.org/officeDocument/2006/relationships/image" Target="../media/image50.png"/><Relationship Id="rId23" Type="http://schemas.openxmlformats.org/officeDocument/2006/relationships/image" Target="../media/image56.png"/><Relationship Id="rId28" Type="http://schemas.openxmlformats.org/officeDocument/2006/relationships/slide" Target="slide24.xml"/><Relationship Id="rId10" Type="http://schemas.openxmlformats.org/officeDocument/2006/relationships/image" Target="../media/image30.png"/><Relationship Id="rId19" Type="http://schemas.openxmlformats.org/officeDocument/2006/relationships/image" Target="../media/image52.png"/><Relationship Id="rId4" Type="http://schemas.openxmlformats.org/officeDocument/2006/relationships/image" Target="../media/image45.svg"/><Relationship Id="rId9" Type="http://schemas.openxmlformats.org/officeDocument/2006/relationships/image" Target="../media/image29.png"/><Relationship Id="rId14" Type="http://schemas.openxmlformats.org/officeDocument/2006/relationships/image" Target="../media/image42.svg"/><Relationship Id="rId22" Type="http://schemas.openxmlformats.org/officeDocument/2006/relationships/image" Target="../media/image55.png"/><Relationship Id="rId27" Type="http://schemas.openxmlformats.org/officeDocument/2006/relationships/slide" Target="slide22.xml"/></Relationships>
</file>

<file path=ppt/slides/_rels/slide21.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slide" Target="slide20.xml"/><Relationship Id="rId7" Type="http://schemas.openxmlformats.org/officeDocument/2006/relationships/image" Target="../media/image61.png"/><Relationship Id="rId2" Type="http://schemas.openxmlformats.org/officeDocument/2006/relationships/image" Target="../media/image28.jpeg"/><Relationship Id="rId1" Type="http://schemas.openxmlformats.org/officeDocument/2006/relationships/slideLayout" Target="../slideLayouts/slideLayout33.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 Id="rId9" Type="http://schemas.openxmlformats.org/officeDocument/2006/relationships/image" Target="../media/image39.jpeg"/></Relationships>
</file>

<file path=ppt/slides/_rels/slide22.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28.jpeg"/><Relationship Id="rId7" Type="http://schemas.openxmlformats.org/officeDocument/2006/relationships/image" Target="../media/image60.png"/><Relationship Id="rId2" Type="http://schemas.openxmlformats.org/officeDocument/2006/relationships/notesSlide" Target="../notesSlides/notesSlide12.xml"/><Relationship Id="rId1" Type="http://schemas.openxmlformats.org/officeDocument/2006/relationships/slideLayout" Target="../slideLayouts/slideLayout33.xml"/><Relationship Id="rId6" Type="http://schemas.openxmlformats.org/officeDocument/2006/relationships/image" Target="../media/image59.png"/><Relationship Id="rId5" Type="http://schemas.openxmlformats.org/officeDocument/2006/relationships/image" Target="../media/image58.png"/><Relationship Id="rId10" Type="http://schemas.openxmlformats.org/officeDocument/2006/relationships/image" Target="../media/image39.jpeg"/><Relationship Id="rId4" Type="http://schemas.openxmlformats.org/officeDocument/2006/relationships/slide" Target="slide20.xml"/><Relationship Id="rId9" Type="http://schemas.openxmlformats.org/officeDocument/2006/relationships/image" Target="../media/image62.png"/></Relationships>
</file>

<file path=ppt/slides/_rels/slide23.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59.png"/><Relationship Id="rId7" Type="http://schemas.openxmlformats.org/officeDocument/2006/relationships/image" Target="../media/image58.png"/><Relationship Id="rId2" Type="http://schemas.openxmlformats.org/officeDocument/2006/relationships/image" Target="../media/image28.jpeg"/><Relationship Id="rId1" Type="http://schemas.openxmlformats.org/officeDocument/2006/relationships/slideLayout" Target="../slideLayouts/slideLayout33.xml"/><Relationship Id="rId6" Type="http://schemas.openxmlformats.org/officeDocument/2006/relationships/slide" Target="slide20.xml"/><Relationship Id="rId5" Type="http://schemas.openxmlformats.org/officeDocument/2006/relationships/image" Target="../media/image61.png"/><Relationship Id="rId4" Type="http://schemas.openxmlformats.org/officeDocument/2006/relationships/image" Target="../media/image60.png"/></Relationships>
</file>

<file path=ppt/slides/_rels/slide24.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9.png"/><Relationship Id="rId7" Type="http://schemas.openxmlformats.org/officeDocument/2006/relationships/slide" Target="slide20.xml"/><Relationship Id="rId2" Type="http://schemas.openxmlformats.org/officeDocument/2006/relationships/image" Target="../media/image28.jpeg"/><Relationship Id="rId1" Type="http://schemas.openxmlformats.org/officeDocument/2006/relationships/slideLayout" Target="../slideLayouts/slideLayout33.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 Id="rId9" Type="http://schemas.openxmlformats.org/officeDocument/2006/relationships/image" Target="../media/image39.jpeg"/></Relationships>
</file>

<file path=ppt/slides/_rels/slide25.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59.png"/><Relationship Id="rId7" Type="http://schemas.openxmlformats.org/officeDocument/2006/relationships/image" Target="../media/image58.png"/><Relationship Id="rId2" Type="http://schemas.openxmlformats.org/officeDocument/2006/relationships/image" Target="../media/image28.jpeg"/><Relationship Id="rId1" Type="http://schemas.openxmlformats.org/officeDocument/2006/relationships/slideLayout" Target="../slideLayouts/slideLayout33.xml"/><Relationship Id="rId6" Type="http://schemas.openxmlformats.org/officeDocument/2006/relationships/slide" Target="slide20.xml"/><Relationship Id="rId5" Type="http://schemas.openxmlformats.org/officeDocument/2006/relationships/image" Target="../media/image61.png"/><Relationship Id="rId4" Type="http://schemas.openxmlformats.org/officeDocument/2006/relationships/image" Target="../media/image60.png"/></Relationships>
</file>

<file path=ppt/slides/_rels/slide2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65.svg"/><Relationship Id="rId4" Type="http://schemas.openxmlformats.org/officeDocument/2006/relationships/image" Target="../media/image64.png"/></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14.xml"/><Relationship Id="rId1" Type="http://schemas.openxmlformats.org/officeDocument/2006/relationships/slideLayout" Target="../slideLayouts/slideLayout28.xml"/><Relationship Id="rId4" Type="http://schemas.openxmlformats.org/officeDocument/2006/relationships/image" Target="../media/image66.jpeg"/></Relationships>
</file>

<file path=ppt/slides/_rels/slide28.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575247" y="1862883"/>
            <a:ext cx="11041506"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vi-VN" sz="5200" b="1" dirty="0">
                <a:solidFill>
                  <a:srgbClr val="002060"/>
                </a:solidFill>
                <a:latin typeface="UTM Avo" panose="02040603050506020204" pitchFamily="18" charset="0"/>
              </a:rPr>
              <a:t>Chủ đề </a:t>
            </a:r>
            <a:r>
              <a:rPr lang="en-US" sz="5200" b="1" dirty="0">
                <a:solidFill>
                  <a:srgbClr val="002060"/>
                </a:solidFill>
                <a:latin typeface="UTM Avo" panose="02040603050506020204" pitchFamily="18" charset="0"/>
              </a:rPr>
              <a:t>7:</a:t>
            </a:r>
          </a:p>
          <a:p>
            <a:pPr>
              <a:lnSpc>
                <a:spcPct val="150000"/>
              </a:lnSpc>
            </a:pPr>
            <a:r>
              <a:rPr lang="vi-VN" sz="5200" b="1" dirty="0">
                <a:solidFill>
                  <a:srgbClr val="002060"/>
                </a:solidFill>
                <a:latin typeface="UTM Avo" panose="02040603050506020204" pitchFamily="18" charset="0"/>
              </a:rPr>
              <a:t>Mái ấm gia đình</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524000" y="4167152"/>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25</a:t>
            </a: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5</a:t>
            </a:r>
          </a:p>
        </p:txBody>
      </p:sp>
    </p:spTree>
    <p:extLst>
      <p:ext uri="{BB962C8B-B14F-4D97-AF65-F5344CB8AC3E}">
        <p14:creationId xmlns:p14="http://schemas.microsoft.com/office/powerpoint/2010/main" val="3011046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2D457C90-30AA-B640-2ECE-83C8506AC9FB}"/>
              </a:ext>
            </a:extLst>
          </p:cNvPr>
          <p:cNvGrpSpPr/>
          <p:nvPr/>
        </p:nvGrpSpPr>
        <p:grpSpPr>
          <a:xfrm>
            <a:off x="4557132" y="2985655"/>
            <a:ext cx="3077736" cy="1666333"/>
            <a:chOff x="-756043" y="2287668"/>
            <a:chExt cx="3237488" cy="1666333"/>
          </a:xfrm>
        </p:grpSpPr>
        <p:pic>
          <p:nvPicPr>
            <p:cNvPr id="6" name="Picture 5">
              <a:hlinkClick r:id="rId4"/>
              <a:extLst>
                <a:ext uri="{FF2B5EF4-FFF2-40B4-BE49-F238E27FC236}">
                  <a16:creationId xmlns:a16="http://schemas.microsoft.com/office/drawing/2014/main" id="{E40396C2-27AC-ED18-FAC9-7989C79E45AA}"/>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7" name="TextBox 6">
              <a:extLst>
                <a:ext uri="{FF2B5EF4-FFF2-40B4-BE49-F238E27FC236}">
                  <a16:creationId xmlns:a16="http://schemas.microsoft.com/office/drawing/2014/main" id="{F910DE14-7333-77FE-B4A1-BE11E0805B40}"/>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27535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3783A3-6D71-66BA-0FFC-7B61FE122EC8}"/>
              </a:ext>
            </a:extLst>
          </p:cNvPr>
          <p:cNvSpPr txBox="1"/>
          <p:nvPr/>
        </p:nvSpPr>
        <p:spPr>
          <a:xfrm>
            <a:off x="1734277" y="1651897"/>
            <a:ext cx="8723443" cy="1439301"/>
          </a:xfrm>
          <a:prstGeom prst="roundRect">
            <a:avLst>
              <a:gd name="adj" fmla="val 3739"/>
            </a:avLst>
          </a:prstGeom>
          <a:solidFill>
            <a:schemeClr val="accent2">
              <a:lumMod val="20000"/>
              <a:lumOff val="80000"/>
            </a:schemeClr>
          </a:solidFill>
        </p:spPr>
        <p:txBody>
          <a:bodyPr wrap="square">
            <a:spAutoFit/>
          </a:bodyPr>
          <a:lstStyle/>
          <a:p>
            <a:pPr algn="ctr">
              <a:lnSpc>
                <a:spcPct val="150000"/>
              </a:lnSpc>
            </a:pPr>
            <a:r>
              <a:rPr lang="vi-VN" sz="2000" b="1" dirty="0">
                <a:latin typeface="UTM Avo" panose="02040603050506020204" pitchFamily="18" charset="0"/>
                <a:ea typeface="UD Digi Kyokasho N-B" panose="02020700000000000000" pitchFamily="17" charset="-128"/>
              </a:rPr>
              <a:t>Trách nhiệm và lòng biết ơn với gia đình</a:t>
            </a:r>
          </a:p>
          <a:p>
            <a:pPr marL="342900" indent="-342900" algn="just">
              <a:lnSpc>
                <a:spcPct val="150000"/>
              </a:lnSpc>
              <a:buFont typeface="Arial" panose="020B0604020202020204" pitchFamily="34" charset="0"/>
              <a:buChar char="•"/>
            </a:pPr>
            <a:r>
              <a:rPr lang="vi-VN" sz="2000" dirty="0">
                <a:latin typeface="UTM Avo" panose="02040603050506020204" pitchFamily="18" charset="0"/>
                <a:ea typeface="UD Digi Kyokasho N-B" panose="02020700000000000000" pitchFamily="17" charset="-128"/>
              </a:rPr>
              <a:t>Lắng nghe chia sẻ về Trách nhiệm và lòng biết ơn với gia đình. </a:t>
            </a:r>
          </a:p>
          <a:p>
            <a:pPr marL="342900" indent="-342900" algn="just">
              <a:lnSpc>
                <a:spcPct val="150000"/>
              </a:lnSpc>
              <a:buFont typeface="Arial" panose="020B0604020202020204" pitchFamily="34" charset="0"/>
              <a:buChar char="•"/>
            </a:pPr>
            <a:r>
              <a:rPr lang="vi-VN" sz="2000" dirty="0">
                <a:latin typeface="UTM Avo" panose="02040603050506020204" pitchFamily="18" charset="0"/>
                <a:ea typeface="UD Digi Kyokasho N-B" panose="02020700000000000000" pitchFamily="17" charset="-128"/>
              </a:rPr>
              <a:t>Đặt câu hỏi và nêu ý kiến của em về chủ đề buổi toạ đàm.</a:t>
            </a:r>
          </a:p>
        </p:txBody>
      </p:sp>
      <p:pic>
        <p:nvPicPr>
          <p:cNvPr id="4" name="Picture 3">
            <a:extLst>
              <a:ext uri="{FF2B5EF4-FFF2-40B4-BE49-F238E27FC236}">
                <a16:creationId xmlns:a16="http://schemas.microsoft.com/office/drawing/2014/main" id="{AE8B67E1-FC36-9818-A5CC-F0525ED6845E}"/>
              </a:ext>
            </a:extLst>
          </p:cNvPr>
          <p:cNvPicPr>
            <a:picLocks noChangeAspect="1"/>
          </p:cNvPicPr>
          <p:nvPr/>
        </p:nvPicPr>
        <p:blipFill>
          <a:blip r:embed="rId3"/>
          <a:stretch>
            <a:fillRect/>
          </a:stretch>
        </p:blipFill>
        <p:spPr>
          <a:xfrm>
            <a:off x="2462148" y="3249145"/>
            <a:ext cx="7267699" cy="3484889"/>
          </a:xfrm>
          <a:prstGeom prst="rect">
            <a:avLst/>
          </a:prstGeom>
        </p:spPr>
      </p:pic>
    </p:spTree>
    <p:extLst>
      <p:ext uri="{BB962C8B-B14F-4D97-AF65-F5344CB8AC3E}">
        <p14:creationId xmlns:p14="http://schemas.microsoft.com/office/powerpoint/2010/main" val="1308164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8" name="Line Callout 1 (Border and Accent Bar) 3">
            <a:extLst>
              <a:ext uri="{FF2B5EF4-FFF2-40B4-BE49-F238E27FC236}">
                <a16:creationId xmlns:a16="http://schemas.microsoft.com/office/drawing/2014/main" id="{E0F80DC3-E9A8-0751-31B9-BA32448E7619}"/>
              </a:ext>
            </a:extLst>
          </p:cNvPr>
          <p:cNvSpPr/>
          <p:nvPr/>
        </p:nvSpPr>
        <p:spPr>
          <a:xfrm>
            <a:off x="9122408" y="849548"/>
            <a:ext cx="2901711" cy="742273"/>
          </a:xfrm>
          <a:prstGeom prst="roundRect">
            <a:avLst/>
          </a:prstGeom>
          <a:solidFill>
            <a:schemeClr val="accent2"/>
          </a:solidFill>
          <a:ln w="25400" cap="flat" cmpd="sng" algn="ctr">
            <a:noFill/>
            <a:prstDash val="solid"/>
          </a:ln>
          <a:effectLst>
            <a:outerShdw blurRad="50800" dist="38100" dir="18900000" algn="bl" rotWithShape="0">
              <a:prstClr val="black">
                <a:alpha val="40000"/>
              </a:prstClr>
            </a:outerShdw>
          </a:effectLst>
        </p:spPr>
        <p:txBody>
          <a:bodyPr rtlCol="0" anchor="ctr"/>
          <a:lstStyle/>
          <a:p>
            <a:pPr algn="ctr" defTabSz="812820">
              <a:buClrTx/>
              <a:defRPr/>
            </a:pPr>
            <a:r>
              <a:rPr lang="pt-BR" sz="2800" b="1" kern="1200" dirty="0">
                <a:solidFill>
                  <a:schemeClr val="bg1"/>
                </a:solidFill>
                <a:latin typeface="UTM Avo" panose="02040603050506020204" pitchFamily="18"/>
                <a:ea typeface="+mn-ea"/>
                <a:cs typeface="Arial" panose="020B0604020202020204" pitchFamily="34" charset="0"/>
              </a:rPr>
              <a:t>KHỞI ĐỘNG</a:t>
            </a:r>
            <a:endParaRPr lang="en-US" sz="2800" b="1" i="1" kern="1200" dirty="0">
              <a:solidFill>
                <a:schemeClr val="bg1"/>
              </a:solidFill>
              <a:latin typeface="UTM Avo" panose="02040603050506020204" pitchFamily="18"/>
              <a:ea typeface="+mn-ea"/>
              <a:cs typeface="Arial" panose="020B0604020202020204" pitchFamily="34" charset="0"/>
            </a:endParaRPr>
          </a:p>
        </p:txBody>
      </p:sp>
      <p:sp>
        <p:nvSpPr>
          <p:cNvPr id="3" name="Freeform 2">
            <a:extLst>
              <a:ext uri="{FF2B5EF4-FFF2-40B4-BE49-F238E27FC236}">
                <a16:creationId xmlns:a16="http://schemas.microsoft.com/office/drawing/2014/main" id="{F95D5B39-CE9B-82D5-00D5-63F9F0DF1C69}"/>
              </a:ext>
            </a:extLst>
          </p:cNvPr>
          <p:cNvSpPr/>
          <p:nvPr/>
        </p:nvSpPr>
        <p:spPr>
          <a:xfrm>
            <a:off x="725748" y="3135086"/>
            <a:ext cx="1511368" cy="3577199"/>
          </a:xfrm>
          <a:custGeom>
            <a:avLst/>
            <a:gdLst/>
            <a:ahLst/>
            <a:cxnLst/>
            <a:rect l="l" t="t" r="r" b="b"/>
            <a:pathLst>
              <a:path w="3477006" h="8229600">
                <a:moveTo>
                  <a:pt x="0" y="0"/>
                </a:moveTo>
                <a:lnTo>
                  <a:pt x="3477006" y="0"/>
                </a:lnTo>
                <a:lnTo>
                  <a:pt x="3477006" y="8229600"/>
                </a:lnTo>
                <a:lnTo>
                  <a:pt x="0" y="8229600"/>
                </a:lnTo>
                <a:lnTo>
                  <a:pt x="0" y="0"/>
                </a:lnTo>
                <a:close/>
              </a:path>
            </a:pathLst>
          </a:custGeom>
          <a:blipFill>
            <a:blip r:embed="rId4"/>
            <a:stretch>
              <a:fillRect/>
            </a:stretch>
          </a:blipFill>
        </p:spPr>
        <p:txBody>
          <a:bodyPr/>
          <a:lstStyle/>
          <a:p>
            <a:pPr>
              <a:buClr>
                <a:srgbClr val="000000"/>
              </a:buClr>
              <a:buFont typeface="Arial"/>
              <a:buNone/>
            </a:pPr>
            <a:endParaRPr lang="vi-VN" sz="2489" kern="0" dirty="0">
              <a:solidFill>
                <a:srgbClr val="000000"/>
              </a:solidFill>
              <a:cs typeface="Arial"/>
              <a:sym typeface="Arial"/>
            </a:endParaRPr>
          </a:p>
        </p:txBody>
      </p:sp>
      <p:sp>
        <p:nvSpPr>
          <p:cNvPr id="6" name="Rectangle: Rounded Corners 5">
            <a:extLst>
              <a:ext uri="{FF2B5EF4-FFF2-40B4-BE49-F238E27FC236}">
                <a16:creationId xmlns:a16="http://schemas.microsoft.com/office/drawing/2014/main" id="{ADF5C536-0288-10AA-97C4-4D519AB95036}"/>
              </a:ext>
            </a:extLst>
          </p:cNvPr>
          <p:cNvSpPr/>
          <p:nvPr/>
        </p:nvSpPr>
        <p:spPr>
          <a:xfrm>
            <a:off x="2777915" y="2113808"/>
            <a:ext cx="9032723" cy="4598477"/>
          </a:xfrm>
          <a:prstGeom prst="roundRect">
            <a:avLst>
              <a:gd name="adj" fmla="val 8270"/>
            </a:avLst>
          </a:prstGeom>
          <a:solidFill>
            <a:schemeClr val="bg1"/>
          </a:solidFill>
          <a:ln w="25400" cap="flat" cmpd="sng" algn="ctr">
            <a:solidFill>
              <a:schemeClr val="accent2"/>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1" i="0" u="none" strike="noStrike" kern="0" cap="none" spc="0" normalizeH="0" baseline="0" noProof="0">
                <a:ln>
                  <a:noFill/>
                </a:ln>
                <a:solidFill>
                  <a:srgbClr val="000000"/>
                </a:solidFill>
                <a:effectLst/>
                <a:uLnTx/>
                <a:uFillTx/>
                <a:latin typeface="UTM Avo" panose="02040603050506020204" pitchFamily="18" charset="0"/>
                <a:cs typeface="Arial"/>
                <a:sym typeface="Arial"/>
              </a:rPr>
              <a:t>Chơi trò chơi “Đi chợ” </a:t>
            </a:r>
          </a:p>
          <a:p>
            <a:pPr marL="380990" marR="0" lvl="0" indent="-380990" algn="just" defTabSz="91440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kumimoji="0" lang="en-US" sz="2400" b="0" i="0" u="none" strike="noStrike" kern="0" cap="none" spc="0" normalizeH="0" baseline="0" noProof="0">
                <a:ln>
                  <a:noFill/>
                </a:ln>
                <a:solidFill>
                  <a:srgbClr val="000000"/>
                </a:solidFill>
                <a:effectLst/>
                <a:uLnTx/>
                <a:uFillTx/>
                <a:latin typeface="UTM Avo" panose="02040603050506020204" pitchFamily="18" charset="0"/>
                <a:cs typeface="Arial"/>
                <a:sym typeface="Arial"/>
              </a:rPr>
              <a:t>Cả lớp đứng thành một vòng tròn, 1 bạn sắm vai người đi chợ, cầm giỏ mua hàng. </a:t>
            </a:r>
          </a:p>
          <a:p>
            <a:pPr marL="380990" marR="0" lvl="0" indent="-380990" algn="just" defTabSz="91440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kumimoji="0" lang="en-US" sz="2400" b="0" i="0" u="none" strike="noStrike" kern="0" cap="none" spc="0" normalizeH="0" baseline="0" noProof="0">
                <a:ln>
                  <a:noFill/>
                </a:ln>
                <a:solidFill>
                  <a:srgbClr val="000000"/>
                </a:solidFill>
                <a:effectLst/>
                <a:uLnTx/>
                <a:uFillTx/>
                <a:latin typeface="UTM Avo" panose="02040603050506020204" pitchFamily="18" charset="0"/>
                <a:cs typeface="Arial"/>
                <a:sym typeface="Arial"/>
              </a:rPr>
              <a:t>Khi các bạn ở vòng ngoài hỏi cần mua gì thì người đi chợ cần trả lời được một món đồ mà người thân trong gia đình mình ưa thích. </a:t>
            </a:r>
          </a:p>
          <a:p>
            <a:pPr marL="380990" marR="0" lvl="0" indent="-380990" algn="just" defTabSz="91440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kumimoji="0" lang="en-US" sz="2400" b="0" i="0" u="none" strike="noStrike" kern="0" cap="none" spc="0" normalizeH="0" baseline="0" noProof="0">
                <a:ln>
                  <a:noFill/>
                </a:ln>
                <a:solidFill>
                  <a:srgbClr val="000000"/>
                </a:solidFill>
                <a:effectLst/>
                <a:uLnTx/>
                <a:uFillTx/>
                <a:latin typeface="UTM Avo" panose="02040603050506020204" pitchFamily="18" charset="0"/>
                <a:cs typeface="Arial"/>
                <a:sym typeface="Arial"/>
              </a:rPr>
              <a:t>Sau khi trả lời được, bạn trao lại giỏ cho bạn khác, trò chơi tiếp tục. </a:t>
            </a:r>
            <a:endPar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Tree>
    <p:extLst>
      <p:ext uri="{BB962C8B-B14F-4D97-AF65-F5344CB8AC3E}">
        <p14:creationId xmlns:p14="http://schemas.microsoft.com/office/powerpoint/2010/main" val="49382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DAB8655-4B22-0CEC-274F-5B5A5D942B8C}"/>
            </a:ext>
          </a:extLst>
        </p:cNvPr>
        <p:cNvGrpSpPr/>
        <p:nvPr/>
      </p:nvGrpSpPr>
      <p:grpSpPr>
        <a:xfrm>
          <a:off x="0" y="0"/>
          <a:ext cx="0" cy="0"/>
          <a:chOff x="0" y="0"/>
          <a:chExt cx="0" cy="0"/>
        </a:xfrm>
      </p:grpSpPr>
      <p:sp>
        <p:nvSpPr>
          <p:cNvPr id="28" name="Line Callout 1 (Border and Accent Bar) 3">
            <a:extLst>
              <a:ext uri="{FF2B5EF4-FFF2-40B4-BE49-F238E27FC236}">
                <a16:creationId xmlns:a16="http://schemas.microsoft.com/office/drawing/2014/main" id="{81E26B98-53EB-ED8B-DE63-10A11A9259BD}"/>
              </a:ext>
            </a:extLst>
          </p:cNvPr>
          <p:cNvSpPr/>
          <p:nvPr/>
        </p:nvSpPr>
        <p:spPr>
          <a:xfrm>
            <a:off x="9122408" y="849548"/>
            <a:ext cx="2901711" cy="742273"/>
          </a:xfrm>
          <a:prstGeom prst="roundRect">
            <a:avLst/>
          </a:prstGeom>
          <a:solidFill>
            <a:schemeClr val="accent2"/>
          </a:solidFill>
          <a:ln w="25400" cap="flat" cmpd="sng" algn="ctr">
            <a:noFill/>
            <a:prstDash val="solid"/>
          </a:ln>
          <a:effectLst>
            <a:outerShdw blurRad="50800" dist="38100" dir="18900000" algn="bl" rotWithShape="0">
              <a:prstClr val="black">
                <a:alpha val="40000"/>
              </a:prstClr>
            </a:outerShdw>
          </a:effectLst>
        </p:spPr>
        <p:txBody>
          <a:bodyPr rtlCol="0" anchor="ctr"/>
          <a:lstStyle/>
          <a:p>
            <a:pPr algn="ctr" defTabSz="812820">
              <a:buClrTx/>
              <a:defRPr/>
            </a:pPr>
            <a:r>
              <a:rPr lang="pt-BR" sz="2800" b="1" kern="1200" dirty="0">
                <a:solidFill>
                  <a:schemeClr val="bg1"/>
                </a:solidFill>
                <a:latin typeface="UTM Avo" panose="02040603050506020204" pitchFamily="18"/>
                <a:ea typeface="+mn-ea"/>
                <a:cs typeface="Arial" panose="020B0604020202020204" pitchFamily="34" charset="0"/>
              </a:rPr>
              <a:t>KHỞI ĐỘNG</a:t>
            </a:r>
            <a:endParaRPr lang="en-US" sz="2800" b="1" i="1" kern="1200" dirty="0">
              <a:solidFill>
                <a:schemeClr val="bg1"/>
              </a:solidFill>
              <a:latin typeface="UTM Avo" panose="02040603050506020204" pitchFamily="18"/>
              <a:ea typeface="+mn-ea"/>
              <a:cs typeface="Arial" panose="020B0604020202020204" pitchFamily="34" charset="0"/>
            </a:endParaRPr>
          </a:p>
        </p:txBody>
      </p:sp>
      <p:grpSp>
        <p:nvGrpSpPr>
          <p:cNvPr id="2" name="Group 1">
            <a:extLst>
              <a:ext uri="{FF2B5EF4-FFF2-40B4-BE49-F238E27FC236}">
                <a16:creationId xmlns:a16="http://schemas.microsoft.com/office/drawing/2014/main" id="{24AD8173-443B-292E-7A64-6D2AFC3D355F}"/>
              </a:ext>
            </a:extLst>
          </p:cNvPr>
          <p:cNvGrpSpPr/>
          <p:nvPr/>
        </p:nvGrpSpPr>
        <p:grpSpPr>
          <a:xfrm>
            <a:off x="707558" y="1339437"/>
            <a:ext cx="6391123" cy="5275119"/>
            <a:chOff x="261257" y="246742"/>
            <a:chExt cx="4793342" cy="4143829"/>
          </a:xfrm>
        </p:grpSpPr>
        <p:sp>
          <p:nvSpPr>
            <p:cNvPr id="6" name="Rectangle: Rounded Corners 5">
              <a:extLst>
                <a:ext uri="{FF2B5EF4-FFF2-40B4-BE49-F238E27FC236}">
                  <a16:creationId xmlns:a16="http://schemas.microsoft.com/office/drawing/2014/main" id="{8C5EF5C6-1CCC-A67D-A176-F15BB94733FE}"/>
                </a:ext>
              </a:extLst>
            </p:cNvPr>
            <p:cNvSpPr/>
            <p:nvPr/>
          </p:nvSpPr>
          <p:spPr>
            <a:xfrm>
              <a:off x="261257" y="689429"/>
              <a:ext cx="4793342" cy="3701142"/>
            </a:xfrm>
            <a:prstGeom prst="roundRect">
              <a:avLst>
                <a:gd name="adj" fmla="val 7055"/>
              </a:avLst>
            </a:prstGeom>
            <a:solidFill>
              <a:schemeClr val="bg1"/>
            </a:solidFill>
            <a:ln w="25400" cap="flat" cmpd="sng" algn="ctr">
              <a:solidFill>
                <a:schemeClr val="accent4"/>
              </a:solidFill>
              <a:prstDash val="solid"/>
            </a:ln>
            <a:effectLst/>
          </p:spPr>
          <p:txBody>
            <a:bodyPr rtlCol="0" anchor="ctr"/>
            <a:lstStyle/>
            <a:p>
              <a:pPr marL="342900" marR="0" lvl="0" indent="-342900" algn="just" defTabSz="91440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kumimoji="0" lang="vi-VN" sz="2400" b="0" i="0" u="none" strike="noStrike" kern="0" cap="none" spc="0" normalizeH="0" baseline="0" noProof="0" dirty="0">
                  <a:ln>
                    <a:noFill/>
                  </a:ln>
                  <a:effectLst/>
                  <a:uLnTx/>
                  <a:uFillTx/>
                  <a:latin typeface="UTM Avo" panose="02040603050506020204" pitchFamily="18" charset="0"/>
                  <a:ea typeface="+mn-ea"/>
                  <a:cs typeface="+mn-cs"/>
                  <a:sym typeface="Arial"/>
                </a:rPr>
                <a:t>Cảm xúc của em khi được đi chợ mua thứ đồ yêu thích cho người thân trong gia đình.</a:t>
              </a:r>
            </a:p>
            <a:p>
              <a:pPr marL="342900" marR="0" lvl="0" indent="-342900" algn="just" defTabSz="91440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kumimoji="0" lang="vi-VN" sz="2400" b="0" i="0" u="none" strike="noStrike" kern="0" cap="none" spc="0" normalizeH="0" baseline="0" noProof="0" dirty="0">
                  <a:ln>
                    <a:noFill/>
                  </a:ln>
                  <a:effectLst/>
                  <a:uLnTx/>
                  <a:uFillTx/>
                  <a:latin typeface="UTM Avo" panose="02040603050506020204" pitchFamily="18" charset="0"/>
                  <a:ea typeface="+mn-ea"/>
                  <a:cs typeface="+mn-cs"/>
                  <a:sym typeface="Arial"/>
                </a:rPr>
                <a:t>Theo em, người thân trong gia đình sẽ cảm thấy như thế nào khi nhận được những món đồ từ các em?</a:t>
              </a:r>
            </a:p>
            <a:p>
              <a:pPr marL="342900" marR="0" lvl="0" indent="-342900" algn="just" defTabSz="91440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kumimoji="0" lang="vi-VN" sz="2400" b="0" i="0" u="none" strike="noStrike" kern="0" cap="none" spc="0" normalizeH="0" baseline="0" noProof="0" dirty="0">
                  <a:ln>
                    <a:noFill/>
                  </a:ln>
                  <a:effectLst/>
                  <a:uLnTx/>
                  <a:uFillTx/>
                  <a:latin typeface="UTM Avo" panose="02040603050506020204" pitchFamily="18" charset="0"/>
                  <a:ea typeface="+mn-ea"/>
                  <a:cs typeface="+mn-cs"/>
                  <a:sym typeface="Arial"/>
                </a:rPr>
                <a:t>Việc chúng ta mua đồ tặng người thân thể hiện điều gì?</a:t>
              </a:r>
            </a:p>
          </p:txBody>
        </p:sp>
        <p:sp>
          <p:nvSpPr>
            <p:cNvPr id="4" name="Freeform 7">
              <a:extLst>
                <a:ext uri="{FF2B5EF4-FFF2-40B4-BE49-F238E27FC236}">
                  <a16:creationId xmlns:a16="http://schemas.microsoft.com/office/drawing/2014/main" id="{34FFBEFB-7863-4F07-DE51-D1718CE6D444}"/>
                </a:ext>
              </a:extLst>
            </p:cNvPr>
            <p:cNvSpPr/>
            <p:nvPr/>
          </p:nvSpPr>
          <p:spPr>
            <a:xfrm>
              <a:off x="2148154" y="246742"/>
              <a:ext cx="1019545" cy="746817"/>
            </a:xfrm>
            <a:custGeom>
              <a:avLst/>
              <a:gdLst/>
              <a:ahLst/>
              <a:cxnLst/>
              <a:rect l="l" t="t" r="r" b="b"/>
              <a:pathLst>
                <a:path w="5617474" h="4114800">
                  <a:moveTo>
                    <a:pt x="0" y="0"/>
                  </a:moveTo>
                  <a:lnTo>
                    <a:pt x="5617474" y="0"/>
                  </a:lnTo>
                  <a:lnTo>
                    <a:pt x="5617474"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vi-VN" sz="2489" b="0" i="0" u="none" strike="noStrike" kern="0" cap="none" spc="0" normalizeH="0" baseline="0" noProof="0" dirty="0">
                <a:ln>
                  <a:noFill/>
                </a:ln>
                <a:solidFill>
                  <a:srgbClr val="000000"/>
                </a:solidFill>
                <a:effectLst/>
                <a:uLnTx/>
                <a:uFillTx/>
                <a:cs typeface="Arial"/>
                <a:sym typeface="Arial"/>
              </a:endParaRPr>
            </a:p>
          </p:txBody>
        </p:sp>
      </p:grpSp>
      <p:pic>
        <p:nvPicPr>
          <p:cNvPr id="11" name="Picture 31">
            <a:extLst>
              <a:ext uri="{FF2B5EF4-FFF2-40B4-BE49-F238E27FC236}">
                <a16:creationId xmlns:a16="http://schemas.microsoft.com/office/drawing/2014/main" id="{84F49FD1-9275-94CA-F659-34E9E50923B7}"/>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7705969" y="2602293"/>
            <a:ext cx="2633048" cy="4012263"/>
          </a:xfrm>
          <a:prstGeom prst="rect">
            <a:avLst/>
          </a:prstGeom>
        </p:spPr>
      </p:pic>
    </p:spTree>
    <p:extLst>
      <p:ext uri="{BB962C8B-B14F-4D97-AF65-F5344CB8AC3E}">
        <p14:creationId xmlns:p14="http://schemas.microsoft.com/office/powerpoint/2010/main" val="138740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ED8C2F4-E0BC-25D8-A58A-C6CAB0B19919}"/>
              </a:ext>
            </a:extLst>
          </p:cNvPr>
          <p:cNvGrpSpPr/>
          <p:nvPr/>
        </p:nvGrpSpPr>
        <p:grpSpPr>
          <a:xfrm>
            <a:off x="4557132" y="2985655"/>
            <a:ext cx="3077736" cy="1666333"/>
            <a:chOff x="-756043" y="2287668"/>
            <a:chExt cx="3237488" cy="1666333"/>
          </a:xfrm>
        </p:grpSpPr>
        <p:pic>
          <p:nvPicPr>
            <p:cNvPr id="3" name="Picture 2">
              <a:hlinkClick r:id="rId4"/>
              <a:extLst>
                <a:ext uri="{FF2B5EF4-FFF2-40B4-BE49-F238E27FC236}">
                  <a16:creationId xmlns:a16="http://schemas.microsoft.com/office/drawing/2014/main" id="{95860AD4-433F-5A27-C174-38CA2504E555}"/>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B7954792-A13C-C329-2857-305E07A63112}"/>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610134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399099-7AD9-0EF3-5871-F0A1D2A6C810}"/>
              </a:ext>
            </a:extLst>
          </p:cNvPr>
          <p:cNvSpPr txBox="1"/>
          <p:nvPr/>
        </p:nvSpPr>
        <p:spPr>
          <a:xfrm>
            <a:off x="1711029" y="1532483"/>
            <a:ext cx="8769942" cy="1248427"/>
          </a:xfrm>
          <a:prstGeom prst="roundRect">
            <a:avLst/>
          </a:prstGeom>
          <a:solidFill>
            <a:srgbClr val="FFEBEB"/>
          </a:solidFill>
        </p:spPr>
        <p:txBody>
          <a:bodyPr wrap="square">
            <a:spAutoFit/>
          </a:bodyPr>
          <a:lstStyle/>
          <a:p>
            <a:pPr algn="ctr">
              <a:lnSpc>
                <a:spcPct val="150000"/>
              </a:lnSpc>
            </a:pPr>
            <a:r>
              <a:rPr lang="vi-VN" sz="2400" b="1" dirty="0">
                <a:solidFill>
                  <a:schemeClr val="tx1">
                    <a:lumMod val="50000"/>
                  </a:schemeClr>
                </a:solidFill>
                <a:latin typeface="UTM Avo" panose="02040603050506020204" pitchFamily="18" charset="0"/>
                <a:cs typeface="Arial" panose="020B0604020202020204" pitchFamily="34" charset="0"/>
              </a:rPr>
              <a:t>Hoạt động 1: </a:t>
            </a:r>
            <a:r>
              <a:rPr lang="en-US" sz="2400" b="1" dirty="0">
                <a:solidFill>
                  <a:schemeClr val="tx1">
                    <a:lumMod val="50000"/>
                  </a:schemeClr>
                </a:solidFill>
                <a:latin typeface="UTM Avo" panose="02040603050506020204" pitchFamily="18" charset="0"/>
                <a:cs typeface="Arial" panose="020B0604020202020204" pitchFamily="34" charset="0"/>
              </a:rPr>
              <a:t>C</a:t>
            </a:r>
            <a:r>
              <a:rPr lang="vi-VN" sz="2400" b="1" dirty="0">
                <a:solidFill>
                  <a:schemeClr val="tx1">
                    <a:lumMod val="50000"/>
                  </a:schemeClr>
                </a:solidFill>
                <a:latin typeface="UTM Avo" panose="02040603050506020204" pitchFamily="18" charset="0"/>
                <a:cs typeface="Arial" panose="020B0604020202020204" pitchFamily="34" charset="0"/>
              </a:rPr>
              <a:t>hia sẻ về trách nhiệm</a:t>
            </a:r>
            <a:endParaRPr lang="en-US" sz="2400" b="1" dirty="0">
              <a:solidFill>
                <a:schemeClr val="tx1">
                  <a:lumMod val="50000"/>
                </a:schemeClr>
              </a:solidFill>
              <a:latin typeface="UTM Avo" panose="02040603050506020204" pitchFamily="18" charset="0"/>
              <a:cs typeface="Arial" panose="020B0604020202020204" pitchFamily="34" charset="0"/>
            </a:endParaRPr>
          </a:p>
          <a:p>
            <a:pPr algn="ctr">
              <a:lnSpc>
                <a:spcPct val="150000"/>
              </a:lnSpc>
            </a:pPr>
            <a:r>
              <a:rPr lang="vi-VN" sz="2400" b="1" dirty="0">
                <a:solidFill>
                  <a:schemeClr val="tx1">
                    <a:lumMod val="50000"/>
                  </a:schemeClr>
                </a:solidFill>
                <a:latin typeface="UTM Avo" panose="02040603050506020204" pitchFamily="18" charset="0"/>
                <a:cs typeface="Arial" panose="020B0604020202020204" pitchFamily="34" charset="0"/>
              </a:rPr>
              <a:t>và lòng biết ơn với gia đình</a:t>
            </a:r>
          </a:p>
        </p:txBody>
      </p:sp>
      <p:grpSp>
        <p:nvGrpSpPr>
          <p:cNvPr id="6" name="Group 5">
            <a:extLst>
              <a:ext uri="{FF2B5EF4-FFF2-40B4-BE49-F238E27FC236}">
                <a16:creationId xmlns:a16="http://schemas.microsoft.com/office/drawing/2014/main" id="{0E0FD313-5556-0E10-72B2-0095CFF48167}"/>
              </a:ext>
            </a:extLst>
          </p:cNvPr>
          <p:cNvGrpSpPr/>
          <p:nvPr/>
        </p:nvGrpSpPr>
        <p:grpSpPr>
          <a:xfrm>
            <a:off x="1027180" y="2953838"/>
            <a:ext cx="10137639" cy="950324"/>
            <a:chOff x="653090" y="207611"/>
            <a:chExt cx="7603229" cy="712744"/>
          </a:xfrm>
        </p:grpSpPr>
        <p:sp>
          <p:nvSpPr>
            <p:cNvPr id="7" name="TextBox 6">
              <a:extLst>
                <a:ext uri="{FF2B5EF4-FFF2-40B4-BE49-F238E27FC236}">
                  <a16:creationId xmlns:a16="http://schemas.microsoft.com/office/drawing/2014/main" id="{228BA36F-3084-816E-850B-DD18EAA6E812}"/>
                </a:ext>
              </a:extLst>
            </p:cNvPr>
            <p:cNvSpPr txBox="1"/>
            <p:nvPr/>
          </p:nvSpPr>
          <p:spPr>
            <a:xfrm>
              <a:off x="1219200" y="207611"/>
              <a:ext cx="7037119" cy="712744"/>
            </a:xfrm>
            <a:prstGeom prst="rect">
              <a:avLst/>
            </a:prstGeom>
            <a:noFill/>
          </p:spPr>
          <p:txBody>
            <a:bodyPr wrap="square">
              <a:spAutoFit/>
            </a:bodyPr>
            <a:lstStyle/>
            <a:p>
              <a:pPr algn="just">
                <a:lnSpc>
                  <a:spcPct val="150000"/>
                </a:lnSpc>
                <a:buClr>
                  <a:srgbClr val="000000"/>
                </a:buClr>
                <a:buFont typeface="Arial"/>
                <a:buNone/>
              </a:pPr>
              <a:r>
                <a:rPr lang="vi-VN" sz="2000" kern="0" dirty="0">
                  <a:solidFill>
                    <a:srgbClr val="000000"/>
                  </a:solidFill>
                  <a:latin typeface="UTM Avo" panose="02040603050506020204" pitchFamily="18" charset="0"/>
                  <a:cs typeface="Arial"/>
                  <a:sym typeface="Arial"/>
                </a:rPr>
                <a:t>Chia sẻ với các bạn trong nhóm về những lời nói, việc làm của bản thân thể hiện trách nhiệm và lòng biết ơn với các thành viên trong gia đình.</a:t>
              </a:r>
            </a:p>
          </p:txBody>
        </p:sp>
        <p:sp>
          <p:nvSpPr>
            <p:cNvPr id="8" name="Freeform 4">
              <a:extLst>
                <a:ext uri="{FF2B5EF4-FFF2-40B4-BE49-F238E27FC236}">
                  <a16:creationId xmlns:a16="http://schemas.microsoft.com/office/drawing/2014/main" id="{C99D172F-1857-FE71-DBB5-052E91D25D1D}"/>
                </a:ext>
              </a:extLst>
            </p:cNvPr>
            <p:cNvSpPr/>
            <p:nvPr/>
          </p:nvSpPr>
          <p:spPr>
            <a:xfrm>
              <a:off x="653090" y="289773"/>
              <a:ext cx="566110" cy="548419"/>
            </a:xfrm>
            <a:custGeom>
              <a:avLst/>
              <a:gdLst/>
              <a:ahLst/>
              <a:cxnLst/>
              <a:rect l="l" t="t" r="r" b="b"/>
              <a:pathLst>
                <a:path w="4247535" h="4114800">
                  <a:moveTo>
                    <a:pt x="0" y="0"/>
                  </a:moveTo>
                  <a:lnTo>
                    <a:pt x="4247536" y="0"/>
                  </a:lnTo>
                  <a:lnTo>
                    <a:pt x="424753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a:buClr>
                  <a:srgbClr val="000000"/>
                </a:buClr>
                <a:buFont typeface="Arial"/>
                <a:buNone/>
              </a:pPr>
              <a:endParaRPr lang="vi-VN" sz="2400" kern="0" dirty="0">
                <a:solidFill>
                  <a:srgbClr val="000000"/>
                </a:solidFill>
                <a:cs typeface="Arial"/>
                <a:sym typeface="Arial"/>
              </a:endParaRPr>
            </a:p>
          </p:txBody>
        </p:sp>
      </p:grpSp>
      <p:pic>
        <p:nvPicPr>
          <p:cNvPr id="9" name="Picture 8">
            <a:extLst>
              <a:ext uri="{FF2B5EF4-FFF2-40B4-BE49-F238E27FC236}">
                <a16:creationId xmlns:a16="http://schemas.microsoft.com/office/drawing/2014/main" id="{C7D4BB38-54D4-2A87-5E2F-215202891B3A}"/>
              </a:ext>
            </a:extLst>
          </p:cNvPr>
          <p:cNvPicPr>
            <a:picLocks noChangeAspect="1"/>
          </p:cNvPicPr>
          <p:nvPr/>
        </p:nvPicPr>
        <p:blipFill>
          <a:blip r:embed="rId6"/>
          <a:stretch>
            <a:fillRect/>
          </a:stretch>
        </p:blipFill>
        <p:spPr>
          <a:xfrm>
            <a:off x="2217827" y="4077090"/>
            <a:ext cx="7756346" cy="2707836"/>
          </a:xfrm>
          <a:prstGeom prst="rect">
            <a:avLst/>
          </a:prstGeom>
        </p:spPr>
      </p:pic>
    </p:spTree>
    <p:extLst>
      <p:ext uri="{BB962C8B-B14F-4D97-AF65-F5344CB8AC3E}">
        <p14:creationId xmlns:p14="http://schemas.microsoft.com/office/powerpoint/2010/main" val="866177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C538A27-C153-F4AB-7333-A7DA492E1B17}"/>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4A3977C0-0496-8F53-45DD-DE58D0E752E2}"/>
              </a:ext>
            </a:extLst>
          </p:cNvPr>
          <p:cNvGrpSpPr/>
          <p:nvPr/>
        </p:nvGrpSpPr>
        <p:grpSpPr>
          <a:xfrm>
            <a:off x="209293" y="2877139"/>
            <a:ext cx="3269312" cy="2693388"/>
            <a:chOff x="-997516" y="3180151"/>
            <a:chExt cx="4564463" cy="1577598"/>
          </a:xfrm>
        </p:grpSpPr>
        <p:sp>
          <p:nvSpPr>
            <p:cNvPr id="4" name="Freeform 2">
              <a:extLst>
                <a:ext uri="{FF2B5EF4-FFF2-40B4-BE49-F238E27FC236}">
                  <a16:creationId xmlns:a16="http://schemas.microsoft.com/office/drawing/2014/main" id="{1132783A-790E-794A-F02D-1CA3DF99BA64}"/>
                </a:ext>
              </a:extLst>
            </p:cNvPr>
            <p:cNvSpPr/>
            <p:nvPr/>
          </p:nvSpPr>
          <p:spPr>
            <a:xfrm>
              <a:off x="-997516" y="3180151"/>
              <a:ext cx="4564463" cy="1577598"/>
            </a:xfrm>
            <a:custGeom>
              <a:avLst/>
              <a:gdLst/>
              <a:ahLst/>
              <a:cxnLst/>
              <a:rect l="l" t="t" r="r" b="b"/>
              <a:pathLst>
                <a:path w="6040073" h="4114800">
                  <a:moveTo>
                    <a:pt x="0" y="0"/>
                  </a:moveTo>
                  <a:lnTo>
                    <a:pt x="6040074" y="0"/>
                  </a:lnTo>
                  <a:lnTo>
                    <a:pt x="6040074"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a:buClr>
                  <a:srgbClr val="000000"/>
                </a:buClr>
                <a:buFont typeface="Arial"/>
                <a:buNone/>
              </a:pPr>
              <a:endParaRPr lang="en-US" sz="2400" kern="0" dirty="0">
                <a:solidFill>
                  <a:srgbClr val="000000"/>
                </a:solidFill>
                <a:latin typeface="UTM Avo" panose="02040603050506020204" pitchFamily="18" charset="0"/>
                <a:cs typeface="Arial"/>
                <a:sym typeface="Arial"/>
              </a:endParaRPr>
            </a:p>
          </p:txBody>
        </p:sp>
        <p:sp>
          <p:nvSpPr>
            <p:cNvPr id="7" name="TextBox 6">
              <a:extLst>
                <a:ext uri="{FF2B5EF4-FFF2-40B4-BE49-F238E27FC236}">
                  <a16:creationId xmlns:a16="http://schemas.microsoft.com/office/drawing/2014/main" id="{70D8DAF6-F731-2AE5-31A0-0B614E4112E7}"/>
                </a:ext>
              </a:extLst>
            </p:cNvPr>
            <p:cNvSpPr txBox="1"/>
            <p:nvPr/>
          </p:nvSpPr>
          <p:spPr>
            <a:xfrm>
              <a:off x="-37298" y="3869037"/>
              <a:ext cx="2611258" cy="302167"/>
            </a:xfrm>
            <a:prstGeom prst="rect">
              <a:avLst/>
            </a:prstGeom>
            <a:noFill/>
          </p:spPr>
          <p:txBody>
            <a:bodyPr wrap="square">
              <a:spAutoFit/>
            </a:bodyPr>
            <a:lstStyle/>
            <a:p>
              <a:pPr algn="ctr">
                <a:buClr>
                  <a:srgbClr val="000000"/>
                </a:buClr>
                <a:buFont typeface="Arial"/>
                <a:buNone/>
              </a:pPr>
              <a:r>
                <a:rPr lang="en-US" sz="2400" kern="0" dirty="0" err="1">
                  <a:solidFill>
                    <a:srgbClr val="000000"/>
                  </a:solidFill>
                  <a:latin typeface="UTM Avo" panose="02040603050506020204" pitchFamily="18" charset="0"/>
                  <a:cs typeface="Arial"/>
                  <a:sym typeface="Arial"/>
                </a:rPr>
                <a:t>Lễ</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phép</a:t>
              </a:r>
              <a:endParaRPr lang="en-US" sz="2400" kern="0" dirty="0">
                <a:solidFill>
                  <a:srgbClr val="000000"/>
                </a:solidFill>
                <a:latin typeface="UTM Avo" panose="02040603050506020204" pitchFamily="18" charset="0"/>
                <a:cs typeface="Arial"/>
                <a:sym typeface="Arial"/>
              </a:endParaRPr>
            </a:p>
          </p:txBody>
        </p:sp>
      </p:grpSp>
      <p:sp>
        <p:nvSpPr>
          <p:cNvPr id="8" name="Rectangle: Rounded Corners 7">
            <a:extLst>
              <a:ext uri="{FF2B5EF4-FFF2-40B4-BE49-F238E27FC236}">
                <a16:creationId xmlns:a16="http://schemas.microsoft.com/office/drawing/2014/main" id="{2F17C184-EB0A-0A6C-454F-03A73C094957}"/>
              </a:ext>
            </a:extLst>
          </p:cNvPr>
          <p:cNvSpPr/>
          <p:nvPr/>
        </p:nvSpPr>
        <p:spPr>
          <a:xfrm>
            <a:off x="5182356" y="1747780"/>
            <a:ext cx="1827288" cy="652493"/>
          </a:xfrm>
          <a:prstGeom prst="roundRect">
            <a:avLst/>
          </a:prstGeom>
          <a:solidFill>
            <a:srgbClr val="FDDD97"/>
          </a:solidFill>
          <a:ln w="25400" cap="flat" cmpd="sng" algn="ctr">
            <a:noFill/>
            <a:prstDash val="solid"/>
          </a:ln>
          <a:effectLst>
            <a:outerShdw blurRad="50800" dist="381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u="none" strike="noStrike" kern="0" cap="none" spc="0" normalizeH="0" baseline="0" noProof="0" dirty="0">
                <a:ln>
                  <a:noFill/>
                </a:ln>
                <a:solidFill>
                  <a:srgbClr val="3A3A3A"/>
                </a:solidFill>
                <a:effectLst/>
                <a:uLnTx/>
                <a:uFillTx/>
                <a:latin typeface="UTM Avo" panose="02040603050506020204" pitchFamily="18" charset="0"/>
                <a:ea typeface="+mn-ea"/>
                <a:cs typeface="+mn-cs"/>
                <a:sym typeface="Arial"/>
              </a:rPr>
              <a:t>Thái </a:t>
            </a:r>
            <a:r>
              <a:rPr kumimoji="0" lang="en-US" sz="2400" b="1" u="none" strike="noStrike" kern="0" cap="none" spc="0" normalizeH="0" baseline="0" noProof="0" dirty="0" err="1">
                <a:ln>
                  <a:noFill/>
                </a:ln>
                <a:solidFill>
                  <a:srgbClr val="3A3A3A"/>
                </a:solidFill>
                <a:effectLst/>
                <a:uLnTx/>
                <a:uFillTx/>
                <a:latin typeface="UTM Avo" panose="02040603050506020204" pitchFamily="18" charset="0"/>
                <a:ea typeface="+mn-ea"/>
                <a:cs typeface="+mn-cs"/>
                <a:sym typeface="Arial"/>
              </a:rPr>
              <a:t>độ</a:t>
            </a:r>
            <a:r>
              <a:rPr kumimoji="0" lang="en-US" sz="2400" b="1" u="none" strike="noStrike" kern="0" cap="none" spc="0" normalizeH="0" baseline="0" noProof="0" dirty="0">
                <a:ln>
                  <a:noFill/>
                </a:ln>
                <a:solidFill>
                  <a:srgbClr val="3A3A3A"/>
                </a:solidFill>
                <a:effectLst/>
                <a:uLnTx/>
                <a:uFillTx/>
                <a:latin typeface="UTM Avo" panose="02040603050506020204" pitchFamily="18" charset="0"/>
                <a:ea typeface="+mn-ea"/>
                <a:cs typeface="+mn-cs"/>
                <a:sym typeface="Arial"/>
              </a:rPr>
              <a:t> </a:t>
            </a:r>
          </a:p>
        </p:txBody>
      </p:sp>
      <p:grpSp>
        <p:nvGrpSpPr>
          <p:cNvPr id="9" name="Group 8">
            <a:extLst>
              <a:ext uri="{FF2B5EF4-FFF2-40B4-BE49-F238E27FC236}">
                <a16:creationId xmlns:a16="http://schemas.microsoft.com/office/drawing/2014/main" id="{8BFEBF9D-2381-B0A3-69AA-C5D427353DEF}"/>
              </a:ext>
            </a:extLst>
          </p:cNvPr>
          <p:cNvGrpSpPr/>
          <p:nvPr/>
        </p:nvGrpSpPr>
        <p:grpSpPr>
          <a:xfrm>
            <a:off x="3478605" y="2804887"/>
            <a:ext cx="4032355" cy="2693388"/>
            <a:chOff x="365481" y="3127828"/>
            <a:chExt cx="5089618" cy="1807747"/>
          </a:xfrm>
        </p:grpSpPr>
        <p:sp>
          <p:nvSpPr>
            <p:cNvPr id="10" name="Freeform 2">
              <a:extLst>
                <a:ext uri="{FF2B5EF4-FFF2-40B4-BE49-F238E27FC236}">
                  <a16:creationId xmlns:a16="http://schemas.microsoft.com/office/drawing/2014/main" id="{62164F65-274F-FEBD-1307-028B8D4FB72A}"/>
                </a:ext>
              </a:extLst>
            </p:cNvPr>
            <p:cNvSpPr/>
            <p:nvPr/>
          </p:nvSpPr>
          <p:spPr>
            <a:xfrm>
              <a:off x="365481" y="3127828"/>
              <a:ext cx="5089618" cy="1807747"/>
            </a:xfrm>
            <a:custGeom>
              <a:avLst/>
              <a:gdLst/>
              <a:ahLst/>
              <a:cxnLst/>
              <a:rect l="l" t="t" r="r" b="b"/>
              <a:pathLst>
                <a:path w="6040073" h="4114800">
                  <a:moveTo>
                    <a:pt x="0" y="0"/>
                  </a:moveTo>
                  <a:lnTo>
                    <a:pt x="6040074" y="0"/>
                  </a:lnTo>
                  <a:lnTo>
                    <a:pt x="6040074"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a:buClr>
                  <a:srgbClr val="000000"/>
                </a:buClr>
                <a:buFont typeface="Arial"/>
                <a:buNone/>
              </a:pPr>
              <a:endParaRPr lang="en-US" sz="2400" kern="0" dirty="0">
                <a:solidFill>
                  <a:srgbClr val="000000"/>
                </a:solidFill>
                <a:latin typeface="UTM Avo" panose="02040603050506020204" pitchFamily="18" charset="0"/>
                <a:cs typeface="Arial"/>
                <a:sym typeface="Arial"/>
              </a:endParaRPr>
            </a:p>
          </p:txBody>
        </p:sp>
        <p:sp>
          <p:nvSpPr>
            <p:cNvPr id="11" name="TextBox 10">
              <a:extLst>
                <a:ext uri="{FF2B5EF4-FFF2-40B4-BE49-F238E27FC236}">
                  <a16:creationId xmlns:a16="http://schemas.microsoft.com/office/drawing/2014/main" id="{4082FE22-2FC4-F2EE-C179-4D670529A40F}"/>
                </a:ext>
              </a:extLst>
            </p:cNvPr>
            <p:cNvSpPr txBox="1"/>
            <p:nvPr/>
          </p:nvSpPr>
          <p:spPr>
            <a:xfrm>
              <a:off x="547245" y="3670965"/>
              <a:ext cx="4792733" cy="841385"/>
            </a:xfrm>
            <a:prstGeom prst="rect">
              <a:avLst/>
            </a:prstGeom>
            <a:noFill/>
          </p:spPr>
          <p:txBody>
            <a:bodyPr wrap="square">
              <a:spAutoFit/>
            </a:bodyPr>
            <a:lstStyle/>
            <a:p>
              <a:pPr algn="ctr">
                <a:lnSpc>
                  <a:spcPct val="150000"/>
                </a:lnSpc>
                <a:buClr>
                  <a:srgbClr val="000000"/>
                </a:buClr>
                <a:buFont typeface="Arial"/>
                <a:buNone/>
              </a:pPr>
              <a:r>
                <a:rPr lang="vi-VN" sz="2400" kern="0" dirty="0">
                  <a:solidFill>
                    <a:srgbClr val="000000"/>
                  </a:solidFill>
                  <a:latin typeface="UTM Avo" panose="02040603050506020204" pitchFamily="18" charset="0"/>
                  <a:cs typeface="Arial"/>
                  <a:sym typeface="Arial"/>
                </a:rPr>
                <a:t>Mong muốn bố mẹ, người thân vui lòng</a:t>
              </a:r>
            </a:p>
          </p:txBody>
        </p:sp>
      </p:grpSp>
      <p:grpSp>
        <p:nvGrpSpPr>
          <p:cNvPr id="12" name="Group 11">
            <a:extLst>
              <a:ext uri="{FF2B5EF4-FFF2-40B4-BE49-F238E27FC236}">
                <a16:creationId xmlns:a16="http://schemas.microsoft.com/office/drawing/2014/main" id="{3B84D066-6FFE-2A68-8E54-4066F9139D32}"/>
              </a:ext>
            </a:extLst>
          </p:cNvPr>
          <p:cNvGrpSpPr/>
          <p:nvPr/>
        </p:nvGrpSpPr>
        <p:grpSpPr>
          <a:xfrm>
            <a:off x="7609710" y="2642390"/>
            <a:ext cx="4613481" cy="2855885"/>
            <a:chOff x="365481" y="3127828"/>
            <a:chExt cx="5823113" cy="1916812"/>
          </a:xfrm>
        </p:grpSpPr>
        <p:sp>
          <p:nvSpPr>
            <p:cNvPr id="13" name="Freeform 2">
              <a:extLst>
                <a:ext uri="{FF2B5EF4-FFF2-40B4-BE49-F238E27FC236}">
                  <a16:creationId xmlns:a16="http://schemas.microsoft.com/office/drawing/2014/main" id="{1CD9C4CA-4401-B9C0-6DF8-B667CB2CC606}"/>
                </a:ext>
              </a:extLst>
            </p:cNvPr>
            <p:cNvSpPr/>
            <p:nvPr/>
          </p:nvSpPr>
          <p:spPr>
            <a:xfrm>
              <a:off x="365481" y="3127828"/>
              <a:ext cx="5823113" cy="1916812"/>
            </a:xfrm>
            <a:custGeom>
              <a:avLst/>
              <a:gdLst/>
              <a:ahLst/>
              <a:cxnLst/>
              <a:rect l="l" t="t" r="r" b="b"/>
              <a:pathLst>
                <a:path w="6040073" h="4114800">
                  <a:moveTo>
                    <a:pt x="0" y="0"/>
                  </a:moveTo>
                  <a:lnTo>
                    <a:pt x="6040074" y="0"/>
                  </a:lnTo>
                  <a:lnTo>
                    <a:pt x="6040074"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a:buClr>
                  <a:srgbClr val="000000"/>
                </a:buClr>
                <a:buFont typeface="Arial"/>
                <a:buNone/>
              </a:pPr>
              <a:endParaRPr lang="en-US" sz="2400" kern="0" dirty="0">
                <a:solidFill>
                  <a:srgbClr val="000000"/>
                </a:solidFill>
                <a:latin typeface="UTM Avo" panose="02040603050506020204" pitchFamily="18" charset="0"/>
                <a:cs typeface="Arial"/>
                <a:sym typeface="Arial"/>
              </a:endParaRPr>
            </a:p>
          </p:txBody>
        </p:sp>
        <p:sp>
          <p:nvSpPr>
            <p:cNvPr id="14" name="TextBox 13">
              <a:extLst>
                <a:ext uri="{FF2B5EF4-FFF2-40B4-BE49-F238E27FC236}">
                  <a16:creationId xmlns:a16="http://schemas.microsoft.com/office/drawing/2014/main" id="{C1E004DA-4B11-DCAD-2219-7B777E1F2B33}"/>
                </a:ext>
              </a:extLst>
            </p:cNvPr>
            <p:cNvSpPr txBox="1"/>
            <p:nvPr/>
          </p:nvSpPr>
          <p:spPr>
            <a:xfrm>
              <a:off x="1109829" y="3566908"/>
              <a:ext cx="4334416" cy="1124792"/>
            </a:xfrm>
            <a:prstGeom prst="rect">
              <a:avLst/>
            </a:prstGeom>
            <a:noFill/>
          </p:spPr>
          <p:txBody>
            <a:bodyPr wrap="square">
              <a:spAutoFit/>
            </a:bodyPr>
            <a:lstStyle/>
            <a:p>
              <a:pPr algn="ctr">
                <a:lnSpc>
                  <a:spcPct val="150000"/>
                </a:lnSpc>
                <a:buClr>
                  <a:srgbClr val="000000"/>
                </a:buClr>
                <a:buFont typeface="Arial"/>
                <a:buNone/>
              </a:pPr>
              <a:r>
                <a:rPr lang="vi-VN" sz="2400" kern="0" dirty="0">
                  <a:solidFill>
                    <a:srgbClr val="000000"/>
                  </a:solidFill>
                  <a:latin typeface="UTM Avo" panose="02040603050506020204" pitchFamily="18" charset="0"/>
                  <a:cs typeface="Arial"/>
                  <a:sym typeface="Arial"/>
                </a:rPr>
                <a:t>Trân trọng những gì bố mẹ, người thân làm cho mình...</a:t>
              </a:r>
            </a:p>
          </p:txBody>
        </p:sp>
      </p:grpSp>
    </p:spTree>
    <p:extLst>
      <p:ext uri="{BB962C8B-B14F-4D97-AF65-F5344CB8AC3E}">
        <p14:creationId xmlns:p14="http://schemas.microsoft.com/office/powerpoint/2010/main" val="2755374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BB3094E-E35A-2320-1789-84D3EAC94623}"/>
            </a:ext>
          </a:extLst>
        </p:cNvPr>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4BCC8DB2-882B-87C2-918B-B893F8CB6902}"/>
              </a:ext>
            </a:extLst>
          </p:cNvPr>
          <p:cNvSpPr/>
          <p:nvPr/>
        </p:nvSpPr>
        <p:spPr>
          <a:xfrm>
            <a:off x="5182356" y="1747780"/>
            <a:ext cx="1827288" cy="652493"/>
          </a:xfrm>
          <a:prstGeom prst="roundRect">
            <a:avLst/>
          </a:prstGeom>
          <a:solidFill>
            <a:srgbClr val="FFEBEB"/>
          </a:solidFill>
          <a:ln w="25400" cap="flat" cmpd="sng" algn="ctr">
            <a:noFill/>
            <a:prstDash val="solid"/>
          </a:ln>
          <a:effectLst>
            <a:outerShdw blurRad="50800" dist="38100" dir="8100000" algn="tr" rotWithShape="0">
              <a:prstClr val="black">
                <a:alpha val="40000"/>
              </a:prstClr>
            </a:outerShdw>
          </a:effectLst>
        </p:spPr>
        <p:txBody>
          <a:bodyPr rtlCol="0" anchor="ctr"/>
          <a:lstStyle/>
          <a:p>
            <a:pPr lvl="0" algn="ctr">
              <a:buClr>
                <a:srgbClr val="000000"/>
              </a:buClr>
              <a:defRPr/>
            </a:pPr>
            <a:r>
              <a:rPr lang="en-US" sz="2400" b="1" kern="0">
                <a:solidFill>
                  <a:srgbClr val="3A3A3A"/>
                </a:solidFill>
                <a:latin typeface="UTM Avo" panose="02040603050506020204" pitchFamily="18" charset="0"/>
                <a:sym typeface="Arial"/>
              </a:rPr>
              <a:t>Lời nói</a:t>
            </a:r>
            <a:endParaRPr lang="en-US" sz="2400" b="1" kern="0" dirty="0">
              <a:solidFill>
                <a:srgbClr val="3A3A3A"/>
              </a:solidFill>
              <a:latin typeface="UTM Avo" panose="02040603050506020204" pitchFamily="18" charset="0"/>
              <a:sym typeface="Arial"/>
            </a:endParaRPr>
          </a:p>
        </p:txBody>
      </p:sp>
      <p:grpSp>
        <p:nvGrpSpPr>
          <p:cNvPr id="30" name="Group 29">
            <a:extLst>
              <a:ext uri="{FF2B5EF4-FFF2-40B4-BE49-F238E27FC236}">
                <a16:creationId xmlns:a16="http://schemas.microsoft.com/office/drawing/2014/main" id="{3CBF34AE-9145-FC35-29DC-0C1A71A82247}"/>
              </a:ext>
            </a:extLst>
          </p:cNvPr>
          <p:cNvGrpSpPr/>
          <p:nvPr/>
        </p:nvGrpSpPr>
        <p:grpSpPr>
          <a:xfrm>
            <a:off x="84734" y="2837821"/>
            <a:ext cx="3608492" cy="2592696"/>
            <a:chOff x="365479" y="3127828"/>
            <a:chExt cx="4196108" cy="1260055"/>
          </a:xfrm>
        </p:grpSpPr>
        <p:sp>
          <p:nvSpPr>
            <p:cNvPr id="31" name="Freeform 2">
              <a:extLst>
                <a:ext uri="{FF2B5EF4-FFF2-40B4-BE49-F238E27FC236}">
                  <a16:creationId xmlns:a16="http://schemas.microsoft.com/office/drawing/2014/main" id="{E2ED24A9-2474-E67C-A986-8C449F2E0B87}"/>
                </a:ext>
              </a:extLst>
            </p:cNvPr>
            <p:cNvSpPr/>
            <p:nvPr/>
          </p:nvSpPr>
          <p:spPr>
            <a:xfrm>
              <a:off x="365479" y="3127828"/>
              <a:ext cx="4196108" cy="1260055"/>
            </a:xfrm>
            <a:custGeom>
              <a:avLst/>
              <a:gdLst/>
              <a:ahLst/>
              <a:cxnLst/>
              <a:rect l="l" t="t" r="r" b="b"/>
              <a:pathLst>
                <a:path w="6040073" h="4114800">
                  <a:moveTo>
                    <a:pt x="0" y="0"/>
                  </a:moveTo>
                  <a:lnTo>
                    <a:pt x="6040074" y="0"/>
                  </a:lnTo>
                  <a:lnTo>
                    <a:pt x="6040074"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a:buClr>
                  <a:srgbClr val="000000"/>
                </a:buClr>
                <a:buFont typeface="Arial"/>
                <a:buNone/>
              </a:pPr>
              <a:endParaRPr lang="en-US" sz="2489" kern="0" dirty="0">
                <a:solidFill>
                  <a:srgbClr val="000000"/>
                </a:solidFill>
                <a:latin typeface="UTM Avo" panose="02040603050506020204" pitchFamily="18" charset="0"/>
                <a:cs typeface="Arial"/>
                <a:sym typeface="Arial"/>
              </a:endParaRPr>
            </a:p>
          </p:txBody>
        </p:sp>
        <p:sp>
          <p:nvSpPr>
            <p:cNvPr id="32" name="TextBox 31">
              <a:extLst>
                <a:ext uri="{FF2B5EF4-FFF2-40B4-BE49-F238E27FC236}">
                  <a16:creationId xmlns:a16="http://schemas.microsoft.com/office/drawing/2014/main" id="{6B5356FA-7769-C3FA-1268-C37BA87932F9}"/>
                </a:ext>
              </a:extLst>
            </p:cNvPr>
            <p:cNvSpPr txBox="1"/>
            <p:nvPr/>
          </p:nvSpPr>
          <p:spPr>
            <a:xfrm>
              <a:off x="647447" y="3471347"/>
              <a:ext cx="3467984" cy="573016"/>
            </a:xfrm>
            <a:prstGeom prst="rect">
              <a:avLst/>
            </a:prstGeom>
            <a:noFill/>
          </p:spPr>
          <p:txBody>
            <a:bodyPr wrap="square">
              <a:spAutoFit/>
            </a:bodyPr>
            <a:lstStyle/>
            <a:p>
              <a:pPr algn="ctr">
                <a:lnSpc>
                  <a:spcPct val="150000"/>
                </a:lnSpc>
                <a:buClr>
                  <a:srgbClr val="000000"/>
                </a:buClr>
                <a:buFont typeface="Arial"/>
                <a:buNone/>
              </a:pPr>
              <a:r>
                <a:rPr lang="vi-VN" sz="2533" kern="0" dirty="0">
                  <a:solidFill>
                    <a:srgbClr val="000000"/>
                  </a:solidFill>
                  <a:latin typeface="UTM Avo" panose="02040603050506020204" pitchFamily="18" charset="0"/>
                  <a:cs typeface="Arial"/>
                  <a:sym typeface="Arial"/>
                </a:rPr>
                <a:t>Nói với biểu cảm yêu thương.</a:t>
              </a:r>
            </a:p>
          </p:txBody>
        </p:sp>
      </p:grpSp>
      <p:grpSp>
        <p:nvGrpSpPr>
          <p:cNvPr id="33" name="Group 32">
            <a:extLst>
              <a:ext uri="{FF2B5EF4-FFF2-40B4-BE49-F238E27FC236}">
                <a16:creationId xmlns:a16="http://schemas.microsoft.com/office/drawing/2014/main" id="{E78F7E0F-B3D1-2838-E339-D15EE3C91BC1}"/>
              </a:ext>
            </a:extLst>
          </p:cNvPr>
          <p:cNvGrpSpPr/>
          <p:nvPr/>
        </p:nvGrpSpPr>
        <p:grpSpPr>
          <a:xfrm>
            <a:off x="3816987" y="2837821"/>
            <a:ext cx="3885832" cy="2592697"/>
            <a:chOff x="365481" y="3127828"/>
            <a:chExt cx="5089618" cy="1443879"/>
          </a:xfrm>
        </p:grpSpPr>
        <p:sp>
          <p:nvSpPr>
            <p:cNvPr id="34" name="Freeform 2">
              <a:extLst>
                <a:ext uri="{FF2B5EF4-FFF2-40B4-BE49-F238E27FC236}">
                  <a16:creationId xmlns:a16="http://schemas.microsoft.com/office/drawing/2014/main" id="{04D4E42E-CEB4-1B18-6025-3876FE1E0B80}"/>
                </a:ext>
              </a:extLst>
            </p:cNvPr>
            <p:cNvSpPr/>
            <p:nvPr/>
          </p:nvSpPr>
          <p:spPr>
            <a:xfrm>
              <a:off x="365481" y="3127828"/>
              <a:ext cx="5089618" cy="1443879"/>
            </a:xfrm>
            <a:custGeom>
              <a:avLst/>
              <a:gdLst/>
              <a:ahLst/>
              <a:cxnLst/>
              <a:rect l="l" t="t" r="r" b="b"/>
              <a:pathLst>
                <a:path w="6040073" h="4114800">
                  <a:moveTo>
                    <a:pt x="0" y="0"/>
                  </a:moveTo>
                  <a:lnTo>
                    <a:pt x="6040074" y="0"/>
                  </a:lnTo>
                  <a:lnTo>
                    <a:pt x="6040074"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a:buClr>
                  <a:srgbClr val="000000"/>
                </a:buClr>
                <a:buFont typeface="Arial"/>
                <a:buNone/>
              </a:pPr>
              <a:endParaRPr lang="en-US" sz="2489" kern="0" dirty="0">
                <a:solidFill>
                  <a:srgbClr val="000000"/>
                </a:solidFill>
                <a:latin typeface="UTM Avo" panose="02040603050506020204" pitchFamily="18" charset="0"/>
                <a:cs typeface="Arial"/>
                <a:sym typeface="Arial"/>
              </a:endParaRPr>
            </a:p>
          </p:txBody>
        </p:sp>
        <p:sp>
          <p:nvSpPr>
            <p:cNvPr id="35" name="TextBox 34">
              <a:extLst>
                <a:ext uri="{FF2B5EF4-FFF2-40B4-BE49-F238E27FC236}">
                  <a16:creationId xmlns:a16="http://schemas.microsoft.com/office/drawing/2014/main" id="{F63E8598-1A3E-7CC8-BE99-A732FEE3F57A}"/>
                </a:ext>
              </a:extLst>
            </p:cNvPr>
            <p:cNvSpPr txBox="1"/>
            <p:nvPr/>
          </p:nvSpPr>
          <p:spPr>
            <a:xfrm>
              <a:off x="1112165" y="3456750"/>
              <a:ext cx="3516197" cy="656611"/>
            </a:xfrm>
            <a:prstGeom prst="rect">
              <a:avLst/>
            </a:prstGeom>
            <a:noFill/>
          </p:spPr>
          <p:txBody>
            <a:bodyPr wrap="square">
              <a:spAutoFit/>
            </a:bodyPr>
            <a:lstStyle/>
            <a:p>
              <a:pPr algn="ctr">
                <a:lnSpc>
                  <a:spcPct val="150000"/>
                </a:lnSpc>
                <a:buClr>
                  <a:srgbClr val="000000"/>
                </a:buClr>
                <a:buFont typeface="Arial"/>
                <a:buNone/>
              </a:pPr>
              <a:r>
                <a:rPr lang="en-US" sz="2533" kern="0" dirty="0" err="1">
                  <a:solidFill>
                    <a:srgbClr val="000000"/>
                  </a:solidFill>
                  <a:latin typeface="UTM Avo" panose="02040603050506020204" pitchFamily="18" charset="0"/>
                  <a:cs typeface="Arial"/>
                  <a:sym typeface="Arial"/>
                </a:rPr>
                <a:t>Lời</a:t>
              </a:r>
              <a:r>
                <a:rPr lang="en-US" sz="2533" kern="0" dirty="0">
                  <a:solidFill>
                    <a:srgbClr val="000000"/>
                  </a:solidFill>
                  <a:latin typeface="UTM Avo" panose="02040603050506020204" pitchFamily="18" charset="0"/>
                  <a:cs typeface="Arial"/>
                  <a:sym typeface="Arial"/>
                </a:rPr>
                <a:t> </a:t>
              </a:r>
              <a:r>
                <a:rPr lang="en-US" sz="2533" kern="0" dirty="0" err="1">
                  <a:solidFill>
                    <a:srgbClr val="000000"/>
                  </a:solidFill>
                  <a:latin typeface="UTM Avo" panose="02040603050506020204" pitchFamily="18" charset="0"/>
                  <a:cs typeface="Arial"/>
                  <a:sym typeface="Arial"/>
                </a:rPr>
                <a:t>nói</a:t>
              </a:r>
              <a:r>
                <a:rPr lang="en-US" sz="2533" kern="0" dirty="0">
                  <a:solidFill>
                    <a:srgbClr val="000000"/>
                  </a:solidFill>
                  <a:latin typeface="UTM Avo" panose="02040603050506020204" pitchFamily="18" charset="0"/>
                  <a:cs typeface="Arial"/>
                  <a:sym typeface="Arial"/>
                </a:rPr>
                <a:t> </a:t>
              </a:r>
              <a:r>
                <a:rPr lang="en-US" sz="2533" kern="0" dirty="0" err="1">
                  <a:solidFill>
                    <a:srgbClr val="000000"/>
                  </a:solidFill>
                  <a:latin typeface="UTM Avo" panose="02040603050506020204" pitchFamily="18" charset="0"/>
                  <a:cs typeface="Arial"/>
                  <a:sym typeface="Arial"/>
                </a:rPr>
                <a:t>thể</a:t>
              </a:r>
              <a:r>
                <a:rPr lang="en-US" sz="2533" kern="0" dirty="0">
                  <a:solidFill>
                    <a:srgbClr val="000000"/>
                  </a:solidFill>
                  <a:latin typeface="UTM Avo" panose="02040603050506020204" pitchFamily="18" charset="0"/>
                  <a:cs typeface="Arial"/>
                  <a:sym typeface="Arial"/>
                </a:rPr>
                <a:t> </a:t>
              </a:r>
              <a:r>
                <a:rPr lang="en-US" sz="2533" kern="0" dirty="0" err="1">
                  <a:solidFill>
                    <a:srgbClr val="000000"/>
                  </a:solidFill>
                  <a:latin typeface="UTM Avo" panose="02040603050506020204" pitchFamily="18" charset="0"/>
                  <a:cs typeface="Arial"/>
                  <a:sym typeface="Arial"/>
                </a:rPr>
                <a:t>hiện</a:t>
              </a:r>
              <a:r>
                <a:rPr lang="en-US" sz="2533" kern="0" dirty="0">
                  <a:solidFill>
                    <a:srgbClr val="000000"/>
                  </a:solidFill>
                  <a:latin typeface="UTM Avo" panose="02040603050506020204" pitchFamily="18" charset="0"/>
                  <a:cs typeface="Arial"/>
                  <a:sym typeface="Arial"/>
                </a:rPr>
                <a:t> </a:t>
              </a:r>
              <a:r>
                <a:rPr lang="en-US" sz="2533" kern="0" dirty="0" err="1">
                  <a:solidFill>
                    <a:srgbClr val="000000"/>
                  </a:solidFill>
                  <a:latin typeface="UTM Avo" panose="02040603050506020204" pitchFamily="18" charset="0"/>
                  <a:cs typeface="Arial"/>
                  <a:sym typeface="Arial"/>
                </a:rPr>
                <a:t>sự</a:t>
              </a:r>
              <a:r>
                <a:rPr lang="en-US" sz="2533" kern="0" dirty="0">
                  <a:solidFill>
                    <a:srgbClr val="000000"/>
                  </a:solidFill>
                  <a:latin typeface="UTM Avo" panose="02040603050506020204" pitchFamily="18" charset="0"/>
                  <a:cs typeface="Arial"/>
                  <a:sym typeface="Arial"/>
                </a:rPr>
                <a:t> </a:t>
              </a:r>
              <a:r>
                <a:rPr lang="en-US" sz="2533" kern="0" dirty="0" err="1">
                  <a:solidFill>
                    <a:srgbClr val="000000"/>
                  </a:solidFill>
                  <a:latin typeface="UTM Avo" panose="02040603050506020204" pitchFamily="18" charset="0"/>
                  <a:cs typeface="Arial"/>
                  <a:sym typeface="Arial"/>
                </a:rPr>
                <a:t>quan</a:t>
              </a:r>
              <a:r>
                <a:rPr lang="en-US" sz="2533" kern="0" dirty="0">
                  <a:solidFill>
                    <a:srgbClr val="000000"/>
                  </a:solidFill>
                  <a:latin typeface="UTM Avo" panose="02040603050506020204" pitchFamily="18" charset="0"/>
                  <a:cs typeface="Arial"/>
                  <a:sym typeface="Arial"/>
                </a:rPr>
                <a:t> </a:t>
              </a:r>
              <a:r>
                <a:rPr lang="en-US" sz="2533" kern="0" dirty="0" err="1">
                  <a:solidFill>
                    <a:srgbClr val="000000"/>
                  </a:solidFill>
                  <a:latin typeface="UTM Avo" panose="02040603050506020204" pitchFamily="18" charset="0"/>
                  <a:cs typeface="Arial"/>
                  <a:sym typeface="Arial"/>
                </a:rPr>
                <a:t>tâm</a:t>
              </a:r>
              <a:endParaRPr lang="en-US" sz="2533" kern="0" dirty="0">
                <a:solidFill>
                  <a:srgbClr val="000000"/>
                </a:solidFill>
                <a:latin typeface="UTM Avo" panose="02040603050506020204" pitchFamily="18" charset="0"/>
                <a:cs typeface="Arial"/>
                <a:sym typeface="Arial"/>
              </a:endParaRPr>
            </a:p>
          </p:txBody>
        </p:sp>
      </p:grpSp>
      <p:grpSp>
        <p:nvGrpSpPr>
          <p:cNvPr id="36" name="Group 35">
            <a:extLst>
              <a:ext uri="{FF2B5EF4-FFF2-40B4-BE49-F238E27FC236}">
                <a16:creationId xmlns:a16="http://schemas.microsoft.com/office/drawing/2014/main" id="{D8AC3DEB-A8DD-843F-02E9-1BA126CE4BD7}"/>
              </a:ext>
            </a:extLst>
          </p:cNvPr>
          <p:cNvGrpSpPr/>
          <p:nvPr/>
        </p:nvGrpSpPr>
        <p:grpSpPr>
          <a:xfrm>
            <a:off x="7826580" y="2771342"/>
            <a:ext cx="4280686" cy="2540755"/>
            <a:chOff x="365481" y="3127828"/>
            <a:chExt cx="4483118" cy="1552943"/>
          </a:xfrm>
        </p:grpSpPr>
        <p:sp>
          <p:nvSpPr>
            <p:cNvPr id="37" name="Freeform 2">
              <a:extLst>
                <a:ext uri="{FF2B5EF4-FFF2-40B4-BE49-F238E27FC236}">
                  <a16:creationId xmlns:a16="http://schemas.microsoft.com/office/drawing/2014/main" id="{BBBB0334-36D3-88FC-D808-0643F3DE21E9}"/>
                </a:ext>
              </a:extLst>
            </p:cNvPr>
            <p:cNvSpPr/>
            <p:nvPr/>
          </p:nvSpPr>
          <p:spPr>
            <a:xfrm>
              <a:off x="365481" y="3127828"/>
              <a:ext cx="4483118" cy="1552943"/>
            </a:xfrm>
            <a:custGeom>
              <a:avLst/>
              <a:gdLst/>
              <a:ahLst/>
              <a:cxnLst/>
              <a:rect l="l" t="t" r="r" b="b"/>
              <a:pathLst>
                <a:path w="6040073" h="4114800">
                  <a:moveTo>
                    <a:pt x="0" y="0"/>
                  </a:moveTo>
                  <a:lnTo>
                    <a:pt x="6040074" y="0"/>
                  </a:lnTo>
                  <a:lnTo>
                    <a:pt x="6040074"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a:buClr>
                  <a:srgbClr val="000000"/>
                </a:buClr>
                <a:buFont typeface="Arial"/>
                <a:buNone/>
              </a:pPr>
              <a:endParaRPr lang="en-US" sz="2489" kern="0" dirty="0">
                <a:solidFill>
                  <a:srgbClr val="000000"/>
                </a:solidFill>
                <a:latin typeface="UTM Avo" panose="02040603050506020204" pitchFamily="18" charset="0"/>
                <a:cs typeface="Arial"/>
                <a:sym typeface="Arial"/>
              </a:endParaRPr>
            </a:p>
          </p:txBody>
        </p:sp>
        <p:sp>
          <p:nvSpPr>
            <p:cNvPr id="38" name="TextBox 37">
              <a:extLst>
                <a:ext uri="{FF2B5EF4-FFF2-40B4-BE49-F238E27FC236}">
                  <a16:creationId xmlns:a16="http://schemas.microsoft.com/office/drawing/2014/main" id="{B5A35279-FAB5-D2D9-79F6-442C7BB07DAF}"/>
                </a:ext>
              </a:extLst>
            </p:cNvPr>
            <p:cNvSpPr txBox="1"/>
            <p:nvPr/>
          </p:nvSpPr>
          <p:spPr>
            <a:xfrm>
              <a:off x="1077884" y="3581047"/>
              <a:ext cx="3168452" cy="720645"/>
            </a:xfrm>
            <a:prstGeom prst="rect">
              <a:avLst/>
            </a:prstGeom>
            <a:noFill/>
          </p:spPr>
          <p:txBody>
            <a:bodyPr wrap="square">
              <a:spAutoFit/>
            </a:bodyPr>
            <a:lstStyle/>
            <a:p>
              <a:pPr algn="ctr">
                <a:lnSpc>
                  <a:spcPct val="150000"/>
                </a:lnSpc>
                <a:buClr>
                  <a:srgbClr val="000000"/>
                </a:buClr>
                <a:buFont typeface="Arial"/>
                <a:buNone/>
              </a:pPr>
              <a:r>
                <a:rPr lang="en-US" sz="2533" kern="0" dirty="0" err="1">
                  <a:solidFill>
                    <a:srgbClr val="000000"/>
                  </a:solidFill>
                  <a:latin typeface="UTM Avo" panose="02040603050506020204" pitchFamily="18" charset="0"/>
                  <a:cs typeface="Arial"/>
                  <a:sym typeface="Arial"/>
                </a:rPr>
                <a:t>Nói</a:t>
              </a:r>
              <a:r>
                <a:rPr lang="en-US" sz="2533" kern="0" dirty="0">
                  <a:solidFill>
                    <a:srgbClr val="000000"/>
                  </a:solidFill>
                  <a:latin typeface="UTM Avo" panose="02040603050506020204" pitchFamily="18" charset="0"/>
                  <a:cs typeface="Arial"/>
                  <a:sym typeface="Arial"/>
                </a:rPr>
                <a:t> </a:t>
              </a:r>
              <a:r>
                <a:rPr lang="en-US" sz="2533" kern="0" dirty="0" err="1">
                  <a:solidFill>
                    <a:srgbClr val="000000"/>
                  </a:solidFill>
                  <a:latin typeface="UTM Avo" panose="02040603050506020204" pitchFamily="18" charset="0"/>
                  <a:cs typeface="Arial"/>
                  <a:sym typeface="Arial"/>
                </a:rPr>
                <a:t>lời</a:t>
              </a:r>
              <a:r>
                <a:rPr lang="en-US" sz="2533" kern="0" dirty="0">
                  <a:solidFill>
                    <a:srgbClr val="000000"/>
                  </a:solidFill>
                  <a:latin typeface="UTM Avo" panose="02040603050506020204" pitchFamily="18" charset="0"/>
                  <a:cs typeface="Arial"/>
                  <a:sym typeface="Arial"/>
                </a:rPr>
                <a:t> </a:t>
              </a:r>
              <a:r>
                <a:rPr lang="en-US" sz="2533" kern="0" dirty="0" err="1">
                  <a:solidFill>
                    <a:srgbClr val="000000"/>
                  </a:solidFill>
                  <a:latin typeface="UTM Avo" panose="02040603050506020204" pitchFamily="18" charset="0"/>
                  <a:cs typeface="Arial"/>
                  <a:sym typeface="Arial"/>
                </a:rPr>
                <a:t>khen</a:t>
              </a:r>
              <a:r>
                <a:rPr lang="en-US" sz="2533" kern="0" dirty="0">
                  <a:solidFill>
                    <a:srgbClr val="000000"/>
                  </a:solidFill>
                  <a:latin typeface="UTM Avo" panose="02040603050506020204" pitchFamily="18" charset="0"/>
                  <a:cs typeface="Arial"/>
                  <a:sym typeface="Arial"/>
                </a:rPr>
                <a:t> </a:t>
              </a:r>
              <a:r>
                <a:rPr lang="en-US" sz="2533" kern="0" dirty="0" err="1">
                  <a:solidFill>
                    <a:srgbClr val="000000"/>
                  </a:solidFill>
                  <a:latin typeface="UTM Avo" panose="02040603050506020204" pitchFamily="18" charset="0"/>
                  <a:cs typeface="Arial"/>
                  <a:sym typeface="Arial"/>
                </a:rPr>
                <a:t>gợi</a:t>
              </a:r>
              <a:r>
                <a:rPr lang="en-US" sz="2533" kern="0" dirty="0">
                  <a:solidFill>
                    <a:srgbClr val="000000"/>
                  </a:solidFill>
                  <a:latin typeface="UTM Avo" panose="02040603050506020204" pitchFamily="18" charset="0"/>
                  <a:cs typeface="Arial"/>
                  <a:sym typeface="Arial"/>
                </a:rPr>
                <a:t>, </a:t>
              </a:r>
              <a:r>
                <a:rPr lang="en-US" sz="2533" kern="0" dirty="0" err="1">
                  <a:solidFill>
                    <a:srgbClr val="000000"/>
                  </a:solidFill>
                  <a:latin typeface="UTM Avo" panose="02040603050506020204" pitchFamily="18" charset="0"/>
                  <a:cs typeface="Arial"/>
                  <a:sym typeface="Arial"/>
                </a:rPr>
                <a:t>động</a:t>
              </a:r>
              <a:r>
                <a:rPr lang="en-US" sz="2533" kern="0" dirty="0">
                  <a:solidFill>
                    <a:srgbClr val="000000"/>
                  </a:solidFill>
                  <a:latin typeface="UTM Avo" panose="02040603050506020204" pitchFamily="18" charset="0"/>
                  <a:cs typeface="Arial"/>
                  <a:sym typeface="Arial"/>
                </a:rPr>
                <a:t> </a:t>
              </a:r>
              <a:r>
                <a:rPr lang="en-US" sz="2533" kern="0" dirty="0" err="1">
                  <a:solidFill>
                    <a:srgbClr val="000000"/>
                  </a:solidFill>
                  <a:latin typeface="UTM Avo" panose="02040603050506020204" pitchFamily="18" charset="0"/>
                  <a:cs typeface="Arial"/>
                  <a:sym typeface="Arial"/>
                </a:rPr>
                <a:t>viên</a:t>
              </a:r>
              <a:endParaRPr lang="en-US" sz="2533" kern="0" dirty="0">
                <a:solidFill>
                  <a:srgbClr val="000000"/>
                </a:solidFill>
                <a:latin typeface="UTM Avo" panose="02040603050506020204" pitchFamily="18" charset="0"/>
                <a:cs typeface="Arial"/>
                <a:sym typeface="Arial"/>
              </a:endParaRPr>
            </a:p>
          </p:txBody>
        </p:sp>
      </p:grpSp>
    </p:spTree>
    <p:extLst>
      <p:ext uri="{BB962C8B-B14F-4D97-AF65-F5344CB8AC3E}">
        <p14:creationId xmlns:p14="http://schemas.microsoft.com/office/powerpoint/2010/main" val="2826019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p:cTn id="11" dur="1000" fill="hold"/>
                                        <p:tgtEl>
                                          <p:spTgt spid="30"/>
                                        </p:tgtEl>
                                        <p:attrNameLst>
                                          <p:attrName>ppt_w</p:attrName>
                                        </p:attrNameLst>
                                      </p:cBhvr>
                                      <p:tavLst>
                                        <p:tav tm="0">
                                          <p:val>
                                            <p:fltVal val="0"/>
                                          </p:val>
                                        </p:tav>
                                        <p:tav tm="100000">
                                          <p:val>
                                            <p:strVal val="#ppt_w"/>
                                          </p:val>
                                        </p:tav>
                                      </p:tavLst>
                                    </p:anim>
                                    <p:anim calcmode="lin" valueType="num">
                                      <p:cBhvr>
                                        <p:cTn id="12" dur="1000" fill="hold"/>
                                        <p:tgtEl>
                                          <p:spTgt spid="30"/>
                                        </p:tgtEl>
                                        <p:attrNameLst>
                                          <p:attrName>ppt_h</p:attrName>
                                        </p:attrNameLst>
                                      </p:cBhvr>
                                      <p:tavLst>
                                        <p:tav tm="0">
                                          <p:val>
                                            <p:fltVal val="0"/>
                                          </p:val>
                                        </p:tav>
                                        <p:tav tm="100000">
                                          <p:val>
                                            <p:strVal val="#ppt_h"/>
                                          </p:val>
                                        </p:tav>
                                      </p:tavLst>
                                    </p:anim>
                                    <p:anim calcmode="lin" valueType="num">
                                      <p:cBhvr>
                                        <p:cTn id="13" dur="1000" fill="hold"/>
                                        <p:tgtEl>
                                          <p:spTgt spid="30"/>
                                        </p:tgtEl>
                                        <p:attrNameLst>
                                          <p:attrName>style.rotation</p:attrName>
                                        </p:attrNameLst>
                                      </p:cBhvr>
                                      <p:tavLst>
                                        <p:tav tm="0">
                                          <p:val>
                                            <p:fltVal val="90"/>
                                          </p:val>
                                        </p:tav>
                                        <p:tav tm="100000">
                                          <p:val>
                                            <p:fltVal val="0"/>
                                          </p:val>
                                        </p:tav>
                                      </p:tavLst>
                                    </p:anim>
                                    <p:animEffect transition="in" filter="fade">
                                      <p:cBhvr>
                                        <p:cTn id="14" dur="1000"/>
                                        <p:tgtEl>
                                          <p:spTgt spid="30"/>
                                        </p:tgtEl>
                                      </p:cBhvr>
                                    </p:animEffect>
                                  </p:childTnLst>
                                </p:cTn>
                              </p:par>
                              <p:par>
                                <p:cTn id="15" presetID="31" presetClass="entr" presetSubtype="0"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1000" fill="hold"/>
                                        <p:tgtEl>
                                          <p:spTgt spid="33"/>
                                        </p:tgtEl>
                                        <p:attrNameLst>
                                          <p:attrName>ppt_w</p:attrName>
                                        </p:attrNameLst>
                                      </p:cBhvr>
                                      <p:tavLst>
                                        <p:tav tm="0">
                                          <p:val>
                                            <p:fltVal val="0"/>
                                          </p:val>
                                        </p:tav>
                                        <p:tav tm="100000">
                                          <p:val>
                                            <p:strVal val="#ppt_w"/>
                                          </p:val>
                                        </p:tav>
                                      </p:tavLst>
                                    </p:anim>
                                    <p:anim calcmode="lin" valueType="num">
                                      <p:cBhvr>
                                        <p:cTn id="18" dur="1000" fill="hold"/>
                                        <p:tgtEl>
                                          <p:spTgt spid="33"/>
                                        </p:tgtEl>
                                        <p:attrNameLst>
                                          <p:attrName>ppt_h</p:attrName>
                                        </p:attrNameLst>
                                      </p:cBhvr>
                                      <p:tavLst>
                                        <p:tav tm="0">
                                          <p:val>
                                            <p:fltVal val="0"/>
                                          </p:val>
                                        </p:tav>
                                        <p:tav tm="100000">
                                          <p:val>
                                            <p:strVal val="#ppt_h"/>
                                          </p:val>
                                        </p:tav>
                                      </p:tavLst>
                                    </p:anim>
                                    <p:anim calcmode="lin" valueType="num">
                                      <p:cBhvr>
                                        <p:cTn id="19" dur="1000" fill="hold"/>
                                        <p:tgtEl>
                                          <p:spTgt spid="33"/>
                                        </p:tgtEl>
                                        <p:attrNameLst>
                                          <p:attrName>style.rotation</p:attrName>
                                        </p:attrNameLst>
                                      </p:cBhvr>
                                      <p:tavLst>
                                        <p:tav tm="0">
                                          <p:val>
                                            <p:fltVal val="90"/>
                                          </p:val>
                                        </p:tav>
                                        <p:tav tm="100000">
                                          <p:val>
                                            <p:fltVal val="0"/>
                                          </p:val>
                                        </p:tav>
                                      </p:tavLst>
                                    </p:anim>
                                    <p:animEffect transition="in" filter="fade">
                                      <p:cBhvr>
                                        <p:cTn id="20" dur="1000"/>
                                        <p:tgtEl>
                                          <p:spTgt spid="33"/>
                                        </p:tgtEl>
                                      </p:cBhvr>
                                    </p:animEffect>
                                  </p:childTnLst>
                                </p:cTn>
                              </p:par>
                              <p:par>
                                <p:cTn id="21" presetID="31" presetClass="entr" presetSubtype="0" fill="hold" nodeType="with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p:cTn id="23" dur="1000" fill="hold"/>
                                        <p:tgtEl>
                                          <p:spTgt spid="36"/>
                                        </p:tgtEl>
                                        <p:attrNameLst>
                                          <p:attrName>ppt_w</p:attrName>
                                        </p:attrNameLst>
                                      </p:cBhvr>
                                      <p:tavLst>
                                        <p:tav tm="0">
                                          <p:val>
                                            <p:fltVal val="0"/>
                                          </p:val>
                                        </p:tav>
                                        <p:tav tm="100000">
                                          <p:val>
                                            <p:strVal val="#ppt_w"/>
                                          </p:val>
                                        </p:tav>
                                      </p:tavLst>
                                    </p:anim>
                                    <p:anim calcmode="lin" valueType="num">
                                      <p:cBhvr>
                                        <p:cTn id="24" dur="1000" fill="hold"/>
                                        <p:tgtEl>
                                          <p:spTgt spid="36"/>
                                        </p:tgtEl>
                                        <p:attrNameLst>
                                          <p:attrName>ppt_h</p:attrName>
                                        </p:attrNameLst>
                                      </p:cBhvr>
                                      <p:tavLst>
                                        <p:tav tm="0">
                                          <p:val>
                                            <p:fltVal val="0"/>
                                          </p:val>
                                        </p:tav>
                                        <p:tav tm="100000">
                                          <p:val>
                                            <p:strVal val="#ppt_h"/>
                                          </p:val>
                                        </p:tav>
                                      </p:tavLst>
                                    </p:anim>
                                    <p:anim calcmode="lin" valueType="num">
                                      <p:cBhvr>
                                        <p:cTn id="25" dur="1000" fill="hold"/>
                                        <p:tgtEl>
                                          <p:spTgt spid="36"/>
                                        </p:tgtEl>
                                        <p:attrNameLst>
                                          <p:attrName>style.rotation</p:attrName>
                                        </p:attrNameLst>
                                      </p:cBhvr>
                                      <p:tavLst>
                                        <p:tav tm="0">
                                          <p:val>
                                            <p:fltVal val="90"/>
                                          </p:val>
                                        </p:tav>
                                        <p:tav tm="100000">
                                          <p:val>
                                            <p:fltVal val="0"/>
                                          </p:val>
                                        </p:tav>
                                      </p:tavLst>
                                    </p:anim>
                                    <p:animEffect transition="in" filter="fade">
                                      <p:cBhvr>
                                        <p:cTn id="26"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E4DEEE5-DFE2-6672-66E9-E81C3609B015}"/>
            </a:ext>
          </a:extLst>
        </p:cNvPr>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3933A4DF-2E60-8857-7265-787605B43538}"/>
              </a:ext>
            </a:extLst>
          </p:cNvPr>
          <p:cNvSpPr/>
          <p:nvPr/>
        </p:nvSpPr>
        <p:spPr>
          <a:xfrm>
            <a:off x="5182356" y="1747780"/>
            <a:ext cx="1827288" cy="652493"/>
          </a:xfrm>
          <a:prstGeom prst="roundRect">
            <a:avLst/>
          </a:prstGeom>
          <a:solidFill>
            <a:schemeClr val="accent1">
              <a:lumMod val="40000"/>
              <a:lumOff val="60000"/>
            </a:scheme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lvl="0" algn="ctr">
              <a:buClr>
                <a:srgbClr val="000000"/>
              </a:buClr>
              <a:defRPr/>
            </a:pPr>
            <a:r>
              <a:rPr lang="en-US" sz="2400" b="1" kern="0">
                <a:solidFill>
                  <a:srgbClr val="3A3A3A"/>
                </a:solidFill>
                <a:latin typeface="UTM Avo" panose="02040603050506020204" pitchFamily="18" charset="0"/>
                <a:sym typeface="Arial"/>
              </a:rPr>
              <a:t>Việc làm</a:t>
            </a:r>
          </a:p>
        </p:txBody>
      </p:sp>
      <p:grpSp>
        <p:nvGrpSpPr>
          <p:cNvPr id="2" name="Group 1">
            <a:extLst>
              <a:ext uri="{FF2B5EF4-FFF2-40B4-BE49-F238E27FC236}">
                <a16:creationId xmlns:a16="http://schemas.microsoft.com/office/drawing/2014/main" id="{0073992A-C785-5240-F2AC-1051D45459E7}"/>
              </a:ext>
            </a:extLst>
          </p:cNvPr>
          <p:cNvGrpSpPr/>
          <p:nvPr/>
        </p:nvGrpSpPr>
        <p:grpSpPr>
          <a:xfrm>
            <a:off x="218424" y="3172338"/>
            <a:ext cx="3820454" cy="2549073"/>
            <a:chOff x="365479" y="3127828"/>
            <a:chExt cx="4518613" cy="1260055"/>
          </a:xfrm>
        </p:grpSpPr>
        <p:sp>
          <p:nvSpPr>
            <p:cNvPr id="3" name="Freeform 2">
              <a:extLst>
                <a:ext uri="{FF2B5EF4-FFF2-40B4-BE49-F238E27FC236}">
                  <a16:creationId xmlns:a16="http://schemas.microsoft.com/office/drawing/2014/main" id="{86D32582-B0ED-9E06-8426-2C39FA5EC44B}"/>
                </a:ext>
              </a:extLst>
            </p:cNvPr>
            <p:cNvSpPr/>
            <p:nvPr/>
          </p:nvSpPr>
          <p:spPr>
            <a:xfrm>
              <a:off x="365479" y="3127828"/>
              <a:ext cx="4518613" cy="1260055"/>
            </a:xfrm>
            <a:custGeom>
              <a:avLst/>
              <a:gdLst/>
              <a:ahLst/>
              <a:cxnLst/>
              <a:rect l="l" t="t" r="r" b="b"/>
              <a:pathLst>
                <a:path w="6040073" h="4114800">
                  <a:moveTo>
                    <a:pt x="0" y="0"/>
                  </a:moveTo>
                  <a:lnTo>
                    <a:pt x="6040074" y="0"/>
                  </a:lnTo>
                  <a:lnTo>
                    <a:pt x="6040074"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a:buClr>
                  <a:srgbClr val="000000"/>
                </a:buClr>
                <a:buFont typeface="Arial"/>
                <a:buNone/>
              </a:pPr>
              <a:endParaRPr lang="en-US" sz="2400" kern="0" dirty="0">
                <a:solidFill>
                  <a:srgbClr val="000000"/>
                </a:solidFill>
                <a:latin typeface="UTM Avo" panose="02040603050506020204" pitchFamily="18" charset="0"/>
                <a:cs typeface="Arial"/>
                <a:sym typeface="Arial"/>
              </a:endParaRPr>
            </a:p>
          </p:txBody>
        </p:sp>
        <p:sp>
          <p:nvSpPr>
            <p:cNvPr id="4" name="TextBox 3">
              <a:extLst>
                <a:ext uri="{FF2B5EF4-FFF2-40B4-BE49-F238E27FC236}">
                  <a16:creationId xmlns:a16="http://schemas.microsoft.com/office/drawing/2014/main" id="{CA766F0C-A22C-DBCF-AB9D-D477F444DA2F}"/>
                </a:ext>
              </a:extLst>
            </p:cNvPr>
            <p:cNvSpPr txBox="1"/>
            <p:nvPr/>
          </p:nvSpPr>
          <p:spPr>
            <a:xfrm>
              <a:off x="874167" y="3468045"/>
              <a:ext cx="3077331" cy="554550"/>
            </a:xfrm>
            <a:prstGeom prst="rect">
              <a:avLst/>
            </a:prstGeom>
            <a:noFill/>
          </p:spPr>
          <p:txBody>
            <a:bodyPr wrap="square">
              <a:spAutoFit/>
            </a:bodyPr>
            <a:lstStyle/>
            <a:p>
              <a:pPr algn="ctr">
                <a:lnSpc>
                  <a:spcPct val="150000"/>
                </a:lnSpc>
                <a:buClr>
                  <a:srgbClr val="000000"/>
                </a:buClr>
                <a:buFont typeface="Arial"/>
                <a:buNone/>
              </a:pPr>
              <a:r>
                <a:rPr lang="en-US" sz="2400" kern="0" dirty="0" err="1">
                  <a:solidFill>
                    <a:srgbClr val="000000"/>
                  </a:solidFill>
                  <a:latin typeface="UTM Avo" panose="02040603050506020204" pitchFamily="18" charset="0"/>
                  <a:cs typeface="Arial"/>
                  <a:sym typeface="Arial"/>
                </a:rPr>
                <a:t>Chủ</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động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làm</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việc</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nhà</a:t>
              </a:r>
              <a:r>
                <a:rPr lang="en-US" sz="2400" kern="0" dirty="0">
                  <a:solidFill>
                    <a:srgbClr val="000000"/>
                  </a:solidFill>
                  <a:latin typeface="UTM Avo" panose="02040603050506020204" pitchFamily="18" charset="0"/>
                  <a:cs typeface="Arial"/>
                  <a:sym typeface="Arial"/>
                </a:rPr>
                <a:t> </a:t>
              </a:r>
            </a:p>
          </p:txBody>
        </p:sp>
      </p:grpSp>
      <p:grpSp>
        <p:nvGrpSpPr>
          <p:cNvPr id="5" name="Group 4">
            <a:extLst>
              <a:ext uri="{FF2B5EF4-FFF2-40B4-BE49-F238E27FC236}">
                <a16:creationId xmlns:a16="http://schemas.microsoft.com/office/drawing/2014/main" id="{841A2D5B-3DF1-5AA1-90D9-E60537B35698}"/>
              </a:ext>
            </a:extLst>
          </p:cNvPr>
          <p:cNvGrpSpPr/>
          <p:nvPr/>
        </p:nvGrpSpPr>
        <p:grpSpPr>
          <a:xfrm>
            <a:off x="4038878" y="3172338"/>
            <a:ext cx="3820452" cy="2336956"/>
            <a:chOff x="365481" y="3247979"/>
            <a:chExt cx="5089618" cy="1323728"/>
          </a:xfrm>
        </p:grpSpPr>
        <p:sp>
          <p:nvSpPr>
            <p:cNvPr id="6" name="Freeform 2">
              <a:extLst>
                <a:ext uri="{FF2B5EF4-FFF2-40B4-BE49-F238E27FC236}">
                  <a16:creationId xmlns:a16="http://schemas.microsoft.com/office/drawing/2014/main" id="{EBD887E2-0C14-F2F0-D340-AAA079F0EA78}"/>
                </a:ext>
              </a:extLst>
            </p:cNvPr>
            <p:cNvSpPr/>
            <p:nvPr/>
          </p:nvSpPr>
          <p:spPr>
            <a:xfrm>
              <a:off x="365481" y="3247979"/>
              <a:ext cx="5089618" cy="1323728"/>
            </a:xfrm>
            <a:custGeom>
              <a:avLst/>
              <a:gdLst/>
              <a:ahLst/>
              <a:cxnLst/>
              <a:rect l="l" t="t" r="r" b="b"/>
              <a:pathLst>
                <a:path w="6040073" h="4114800">
                  <a:moveTo>
                    <a:pt x="0" y="0"/>
                  </a:moveTo>
                  <a:lnTo>
                    <a:pt x="6040074" y="0"/>
                  </a:lnTo>
                  <a:lnTo>
                    <a:pt x="6040074"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a:buClr>
                  <a:srgbClr val="000000"/>
                </a:buClr>
                <a:buFont typeface="Arial"/>
                <a:buNone/>
              </a:pPr>
              <a:endParaRPr lang="en-US" sz="2400" kern="0" dirty="0">
                <a:solidFill>
                  <a:srgbClr val="000000"/>
                </a:solidFill>
                <a:latin typeface="UTM Avo" panose="02040603050506020204" pitchFamily="18" charset="0"/>
                <a:cs typeface="Arial"/>
                <a:sym typeface="Arial"/>
              </a:endParaRPr>
            </a:p>
          </p:txBody>
        </p:sp>
        <p:sp>
          <p:nvSpPr>
            <p:cNvPr id="7" name="TextBox 6">
              <a:extLst>
                <a:ext uri="{FF2B5EF4-FFF2-40B4-BE49-F238E27FC236}">
                  <a16:creationId xmlns:a16="http://schemas.microsoft.com/office/drawing/2014/main" id="{A1314857-7FB6-2786-94A4-5774EF0E90C4}"/>
                </a:ext>
              </a:extLst>
            </p:cNvPr>
            <p:cNvSpPr txBox="1"/>
            <p:nvPr/>
          </p:nvSpPr>
          <p:spPr>
            <a:xfrm>
              <a:off x="1066203" y="3586244"/>
              <a:ext cx="3424296" cy="635450"/>
            </a:xfrm>
            <a:prstGeom prst="rect">
              <a:avLst/>
            </a:prstGeom>
            <a:noFill/>
          </p:spPr>
          <p:txBody>
            <a:bodyPr wrap="square">
              <a:spAutoFit/>
            </a:bodyPr>
            <a:lstStyle/>
            <a:p>
              <a:pPr algn="ctr">
                <a:lnSpc>
                  <a:spcPct val="150000"/>
                </a:lnSpc>
                <a:buClr>
                  <a:srgbClr val="000000"/>
                </a:buClr>
                <a:buFont typeface="Arial"/>
                <a:buNone/>
              </a:pPr>
              <a:r>
                <a:rPr lang="en-US" sz="2400" kern="0" dirty="0" err="1">
                  <a:solidFill>
                    <a:srgbClr val="000000"/>
                  </a:solidFill>
                  <a:latin typeface="UTM Avo" panose="02040603050506020204" pitchFamily="18" charset="0"/>
                  <a:cs typeface="Arial"/>
                  <a:sym typeface="Arial"/>
                </a:rPr>
                <a:t>Tặng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những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món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quà</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nhỏ</a:t>
              </a:r>
              <a:r>
                <a:rPr lang="en-US" sz="2400" kern="0" dirty="0">
                  <a:solidFill>
                    <a:srgbClr val="000000"/>
                  </a:solidFill>
                  <a:latin typeface="UTM Avo" panose="02040603050506020204" pitchFamily="18" charset="0"/>
                  <a:cs typeface="Arial"/>
                  <a:sym typeface="Arial"/>
                </a:rPr>
                <a:t> </a:t>
              </a:r>
            </a:p>
          </p:txBody>
        </p:sp>
      </p:grpSp>
      <p:grpSp>
        <p:nvGrpSpPr>
          <p:cNvPr id="9" name="Group 8">
            <a:extLst>
              <a:ext uri="{FF2B5EF4-FFF2-40B4-BE49-F238E27FC236}">
                <a16:creationId xmlns:a16="http://schemas.microsoft.com/office/drawing/2014/main" id="{84B3615A-1C36-D0A4-5F78-D8C0E4BF385C}"/>
              </a:ext>
            </a:extLst>
          </p:cNvPr>
          <p:cNvGrpSpPr/>
          <p:nvPr/>
        </p:nvGrpSpPr>
        <p:grpSpPr>
          <a:xfrm>
            <a:off x="7983338" y="2907694"/>
            <a:ext cx="4208662" cy="2626959"/>
            <a:chOff x="365481" y="3127828"/>
            <a:chExt cx="4483118" cy="1552943"/>
          </a:xfrm>
        </p:grpSpPr>
        <p:sp>
          <p:nvSpPr>
            <p:cNvPr id="10" name="Freeform 2">
              <a:extLst>
                <a:ext uri="{FF2B5EF4-FFF2-40B4-BE49-F238E27FC236}">
                  <a16:creationId xmlns:a16="http://schemas.microsoft.com/office/drawing/2014/main" id="{C9CD6477-F059-795B-6C75-29BCAC38A7C5}"/>
                </a:ext>
              </a:extLst>
            </p:cNvPr>
            <p:cNvSpPr/>
            <p:nvPr/>
          </p:nvSpPr>
          <p:spPr>
            <a:xfrm>
              <a:off x="365481" y="3127828"/>
              <a:ext cx="4483118" cy="1552943"/>
            </a:xfrm>
            <a:custGeom>
              <a:avLst/>
              <a:gdLst/>
              <a:ahLst/>
              <a:cxnLst/>
              <a:rect l="l" t="t" r="r" b="b"/>
              <a:pathLst>
                <a:path w="6040073" h="4114800">
                  <a:moveTo>
                    <a:pt x="0" y="0"/>
                  </a:moveTo>
                  <a:lnTo>
                    <a:pt x="6040074" y="0"/>
                  </a:lnTo>
                  <a:lnTo>
                    <a:pt x="6040074"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a:buClr>
                  <a:srgbClr val="000000"/>
                </a:buClr>
                <a:buFont typeface="Arial"/>
                <a:buNone/>
              </a:pPr>
              <a:endParaRPr lang="en-US" sz="2400" kern="0" dirty="0">
                <a:solidFill>
                  <a:srgbClr val="000000"/>
                </a:solidFill>
                <a:latin typeface="UTM Avo" panose="02040603050506020204" pitchFamily="18" charset="0"/>
                <a:cs typeface="Arial"/>
                <a:sym typeface="Arial"/>
              </a:endParaRPr>
            </a:p>
          </p:txBody>
        </p:sp>
        <p:sp>
          <p:nvSpPr>
            <p:cNvPr id="11" name="TextBox 10">
              <a:extLst>
                <a:ext uri="{FF2B5EF4-FFF2-40B4-BE49-F238E27FC236}">
                  <a16:creationId xmlns:a16="http://schemas.microsoft.com/office/drawing/2014/main" id="{75DD9B06-0FC0-9706-F024-C40EF079CE9B}"/>
                </a:ext>
              </a:extLst>
            </p:cNvPr>
            <p:cNvSpPr txBox="1"/>
            <p:nvPr/>
          </p:nvSpPr>
          <p:spPr>
            <a:xfrm>
              <a:off x="994407" y="3615073"/>
              <a:ext cx="3093172" cy="663186"/>
            </a:xfrm>
            <a:prstGeom prst="rect">
              <a:avLst/>
            </a:prstGeom>
            <a:noFill/>
          </p:spPr>
          <p:txBody>
            <a:bodyPr wrap="square">
              <a:spAutoFit/>
            </a:bodyPr>
            <a:lstStyle/>
            <a:p>
              <a:pPr algn="ctr">
                <a:lnSpc>
                  <a:spcPct val="150000"/>
                </a:lnSpc>
                <a:buClr>
                  <a:srgbClr val="000000"/>
                </a:buClr>
                <a:buFont typeface="Arial"/>
                <a:buNone/>
              </a:pPr>
              <a:r>
                <a:rPr lang="en-US" sz="2400" kern="0" dirty="0" err="1">
                  <a:solidFill>
                    <a:srgbClr val="000000"/>
                  </a:solidFill>
                  <a:latin typeface="UTM Avo" panose="02040603050506020204" pitchFamily="18" charset="0"/>
                  <a:cs typeface="Arial"/>
                  <a:sym typeface="Arial"/>
                </a:rPr>
                <a:t>Cố</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gắng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chăm</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chỉ</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học</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hành</a:t>
              </a:r>
              <a:endParaRPr lang="en-US" sz="2400" kern="0" dirty="0">
                <a:solidFill>
                  <a:srgbClr val="000000"/>
                </a:solidFill>
                <a:latin typeface="UTM Avo" panose="02040603050506020204" pitchFamily="18" charset="0"/>
                <a:cs typeface="Arial"/>
                <a:sym typeface="Arial"/>
              </a:endParaRPr>
            </a:p>
          </p:txBody>
        </p:sp>
      </p:grpSp>
    </p:spTree>
    <p:extLst>
      <p:ext uri="{BB962C8B-B14F-4D97-AF65-F5344CB8AC3E}">
        <p14:creationId xmlns:p14="http://schemas.microsoft.com/office/powerpoint/2010/main" val="1959317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fltVal val="0"/>
                                          </p:val>
                                        </p:tav>
                                        <p:tav tm="100000">
                                          <p:val>
                                            <p:strVal val="#ppt_w"/>
                                          </p:val>
                                        </p:tav>
                                      </p:tavLst>
                                    </p:anim>
                                    <p:anim calcmode="lin" valueType="num">
                                      <p:cBhvr>
                                        <p:cTn id="12" dur="1000" fill="hold"/>
                                        <p:tgtEl>
                                          <p:spTgt spid="2"/>
                                        </p:tgtEl>
                                        <p:attrNameLst>
                                          <p:attrName>ppt_h</p:attrName>
                                        </p:attrNameLst>
                                      </p:cBhvr>
                                      <p:tavLst>
                                        <p:tav tm="0">
                                          <p:val>
                                            <p:fltVal val="0"/>
                                          </p:val>
                                        </p:tav>
                                        <p:tav tm="100000">
                                          <p:val>
                                            <p:strVal val="#ppt_h"/>
                                          </p:val>
                                        </p:tav>
                                      </p:tavLst>
                                    </p:anim>
                                    <p:anim calcmode="lin" valueType="num">
                                      <p:cBhvr>
                                        <p:cTn id="13" dur="1000" fill="hold"/>
                                        <p:tgtEl>
                                          <p:spTgt spid="2"/>
                                        </p:tgtEl>
                                        <p:attrNameLst>
                                          <p:attrName>style.rotation</p:attrName>
                                        </p:attrNameLst>
                                      </p:cBhvr>
                                      <p:tavLst>
                                        <p:tav tm="0">
                                          <p:val>
                                            <p:fltVal val="90"/>
                                          </p:val>
                                        </p:tav>
                                        <p:tav tm="100000">
                                          <p:val>
                                            <p:fltVal val="0"/>
                                          </p:val>
                                        </p:tav>
                                      </p:tavLst>
                                    </p:anim>
                                    <p:animEffect transition="in" filter="fade">
                                      <p:cBhvr>
                                        <p:cTn id="14" dur="1000"/>
                                        <p:tgtEl>
                                          <p:spTgt spid="2"/>
                                        </p:tgtEl>
                                      </p:cBhvr>
                                    </p:animEffect>
                                  </p:childTnLst>
                                </p:cTn>
                              </p:par>
                              <p:par>
                                <p:cTn id="15" presetID="3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1000" fill="hold"/>
                                        <p:tgtEl>
                                          <p:spTgt spid="5"/>
                                        </p:tgtEl>
                                        <p:attrNameLst>
                                          <p:attrName>ppt_w</p:attrName>
                                        </p:attrNameLst>
                                      </p:cBhvr>
                                      <p:tavLst>
                                        <p:tav tm="0">
                                          <p:val>
                                            <p:fltVal val="0"/>
                                          </p:val>
                                        </p:tav>
                                        <p:tav tm="100000">
                                          <p:val>
                                            <p:strVal val="#ppt_w"/>
                                          </p:val>
                                        </p:tav>
                                      </p:tavLst>
                                    </p:anim>
                                    <p:anim calcmode="lin" valueType="num">
                                      <p:cBhvr>
                                        <p:cTn id="18" dur="1000" fill="hold"/>
                                        <p:tgtEl>
                                          <p:spTgt spid="5"/>
                                        </p:tgtEl>
                                        <p:attrNameLst>
                                          <p:attrName>ppt_h</p:attrName>
                                        </p:attrNameLst>
                                      </p:cBhvr>
                                      <p:tavLst>
                                        <p:tav tm="0">
                                          <p:val>
                                            <p:fltVal val="0"/>
                                          </p:val>
                                        </p:tav>
                                        <p:tav tm="100000">
                                          <p:val>
                                            <p:strVal val="#ppt_h"/>
                                          </p:val>
                                        </p:tav>
                                      </p:tavLst>
                                    </p:anim>
                                    <p:anim calcmode="lin" valueType="num">
                                      <p:cBhvr>
                                        <p:cTn id="19" dur="1000" fill="hold"/>
                                        <p:tgtEl>
                                          <p:spTgt spid="5"/>
                                        </p:tgtEl>
                                        <p:attrNameLst>
                                          <p:attrName>style.rotation</p:attrName>
                                        </p:attrNameLst>
                                      </p:cBhvr>
                                      <p:tavLst>
                                        <p:tav tm="0">
                                          <p:val>
                                            <p:fltVal val="90"/>
                                          </p:val>
                                        </p:tav>
                                        <p:tav tm="100000">
                                          <p:val>
                                            <p:fltVal val="0"/>
                                          </p:val>
                                        </p:tav>
                                      </p:tavLst>
                                    </p:anim>
                                    <p:animEffect transition="in" filter="fade">
                                      <p:cBhvr>
                                        <p:cTn id="20" dur="1000"/>
                                        <p:tgtEl>
                                          <p:spTgt spid="5"/>
                                        </p:tgtEl>
                                      </p:cBhvr>
                                    </p:animEffect>
                                  </p:childTnLst>
                                </p:cTn>
                              </p:par>
                              <p:par>
                                <p:cTn id="21" presetID="3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fltVal val="0"/>
                                          </p:val>
                                        </p:tav>
                                        <p:tav tm="100000">
                                          <p:val>
                                            <p:strVal val="#ppt_w"/>
                                          </p:val>
                                        </p:tav>
                                      </p:tavLst>
                                    </p:anim>
                                    <p:anim calcmode="lin" valueType="num">
                                      <p:cBhvr>
                                        <p:cTn id="24" dur="1000" fill="hold"/>
                                        <p:tgtEl>
                                          <p:spTgt spid="9"/>
                                        </p:tgtEl>
                                        <p:attrNameLst>
                                          <p:attrName>ppt_h</p:attrName>
                                        </p:attrNameLst>
                                      </p:cBhvr>
                                      <p:tavLst>
                                        <p:tav tm="0">
                                          <p:val>
                                            <p:fltVal val="0"/>
                                          </p:val>
                                        </p:tav>
                                        <p:tav tm="100000">
                                          <p:val>
                                            <p:strVal val="#ppt_h"/>
                                          </p:val>
                                        </p:tav>
                                      </p:tavLst>
                                    </p:anim>
                                    <p:anim calcmode="lin" valueType="num">
                                      <p:cBhvr>
                                        <p:cTn id="25" dur="1000" fill="hold"/>
                                        <p:tgtEl>
                                          <p:spTgt spid="9"/>
                                        </p:tgtEl>
                                        <p:attrNameLst>
                                          <p:attrName>style.rotation</p:attrName>
                                        </p:attrNameLst>
                                      </p:cBhvr>
                                      <p:tavLst>
                                        <p:tav tm="0">
                                          <p:val>
                                            <p:fltVal val="90"/>
                                          </p:val>
                                        </p:tav>
                                        <p:tav tm="100000">
                                          <p:val>
                                            <p:fltVal val="0"/>
                                          </p:val>
                                        </p:tav>
                                      </p:tavLst>
                                    </p:anim>
                                    <p:animEffect transition="in" filter="fade">
                                      <p:cBhvr>
                                        <p:cTn id="2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AEE3880-F31D-AE55-6E5F-8AF12A01069A}"/>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B299936F-5392-34A8-DF90-67905138EE4D}"/>
              </a:ext>
            </a:extLst>
          </p:cNvPr>
          <p:cNvGrpSpPr/>
          <p:nvPr/>
        </p:nvGrpSpPr>
        <p:grpSpPr>
          <a:xfrm>
            <a:off x="949095" y="2664173"/>
            <a:ext cx="4632307" cy="2836359"/>
            <a:chOff x="4804229" y="1233564"/>
            <a:chExt cx="3474230" cy="2127269"/>
          </a:xfrm>
        </p:grpSpPr>
        <p:sp>
          <p:nvSpPr>
            <p:cNvPr id="3" name="Rectangle: Rounded Corners 2">
              <a:extLst>
                <a:ext uri="{FF2B5EF4-FFF2-40B4-BE49-F238E27FC236}">
                  <a16:creationId xmlns:a16="http://schemas.microsoft.com/office/drawing/2014/main" id="{B396753C-0668-A943-8FE7-4587B7B9A832}"/>
                </a:ext>
              </a:extLst>
            </p:cNvPr>
            <p:cNvSpPr/>
            <p:nvPr/>
          </p:nvSpPr>
          <p:spPr>
            <a:xfrm>
              <a:off x="4804229" y="1589314"/>
              <a:ext cx="3474230" cy="1771519"/>
            </a:xfrm>
            <a:prstGeom prst="roundRect">
              <a:avLst>
                <a:gd name="adj" fmla="val 8994"/>
              </a:avLst>
            </a:prstGeom>
            <a:solidFill>
              <a:srgbClr val="F291A3">
                <a:lumMod val="20000"/>
                <a:lumOff val="80000"/>
              </a:srgbClr>
            </a:solidFill>
            <a:ln w="25400" cap="flat" cmpd="sng" algn="ctr">
              <a:solidFill>
                <a:srgbClr val="E5332A">
                  <a:lumMod val="75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effectLst/>
                  <a:uLnTx/>
                  <a:uFillTx/>
                  <a:latin typeface="UTM Avo" panose="02040603050506020204" pitchFamily="18" charset="0"/>
                  <a:ea typeface="+mn-ea"/>
                  <a:cs typeface="+mn-cs"/>
                  <a:sym typeface="Arial"/>
                </a:rPr>
                <a:t>Em hãy bày tỏ cảm xúc khi thực hiện được những lời nói, việc làm đó.</a:t>
              </a:r>
            </a:p>
          </p:txBody>
        </p:sp>
        <p:sp>
          <p:nvSpPr>
            <p:cNvPr id="5" name="Freeform 7">
              <a:extLst>
                <a:ext uri="{FF2B5EF4-FFF2-40B4-BE49-F238E27FC236}">
                  <a16:creationId xmlns:a16="http://schemas.microsoft.com/office/drawing/2014/main" id="{5E15006E-2905-EE27-6466-3C091CC236FC}"/>
                </a:ext>
              </a:extLst>
            </p:cNvPr>
            <p:cNvSpPr/>
            <p:nvPr/>
          </p:nvSpPr>
          <p:spPr>
            <a:xfrm>
              <a:off x="6020512" y="1233564"/>
              <a:ext cx="1041664" cy="690090"/>
            </a:xfrm>
            <a:custGeom>
              <a:avLst/>
              <a:gdLst/>
              <a:ahLst/>
              <a:cxnLst/>
              <a:rect l="l" t="t" r="r" b="b"/>
              <a:pathLst>
                <a:path w="5617474" h="4114800">
                  <a:moveTo>
                    <a:pt x="0" y="0"/>
                  </a:moveTo>
                  <a:lnTo>
                    <a:pt x="5617474" y="0"/>
                  </a:lnTo>
                  <a:lnTo>
                    <a:pt x="5617474"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vi-VN" sz="2489" b="0" i="0" u="none" strike="noStrike" kern="0" cap="none" spc="0" normalizeH="0" baseline="0" noProof="0" dirty="0">
                <a:ln>
                  <a:noFill/>
                </a:ln>
                <a:solidFill>
                  <a:srgbClr val="000000"/>
                </a:solidFill>
                <a:effectLst/>
                <a:uLnTx/>
                <a:uFillTx/>
                <a:cs typeface="Arial"/>
                <a:sym typeface="Arial"/>
              </a:endParaRPr>
            </a:p>
          </p:txBody>
        </p:sp>
      </p:grpSp>
      <p:pic>
        <p:nvPicPr>
          <p:cNvPr id="6" name="Picture 2" descr="Hand drawn illustration for korean parents day celebration">
            <a:extLst>
              <a:ext uri="{FF2B5EF4-FFF2-40B4-BE49-F238E27FC236}">
                <a16:creationId xmlns:a16="http://schemas.microsoft.com/office/drawing/2014/main" id="{28C971B7-E00D-4911-756E-26722B45F41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44256" y="1801628"/>
            <a:ext cx="5056372" cy="50563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755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A11FA22-80E7-3EC6-3B99-B0F543D6969C}"/>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C79F1EC9-199C-B23F-870D-A8A3A2DE4326}"/>
              </a:ext>
            </a:extLst>
          </p:cNvPr>
          <p:cNvSpPr txBox="1">
            <a:spLocks/>
          </p:cNvSpPr>
          <p:nvPr/>
        </p:nvSpPr>
        <p:spPr>
          <a:xfrm>
            <a:off x="4655391" y="1422487"/>
            <a:ext cx="2881217" cy="762000"/>
          </a:xfrm>
          <a:prstGeom prst="roundRect">
            <a:avLst>
              <a:gd name="adj" fmla="val 50000"/>
            </a:avLst>
          </a:prstGeom>
          <a:solidFill>
            <a:srgbClr val="E1E7FF"/>
          </a:solidFill>
        </p:spPr>
        <p:txBody>
          <a:bodyPr vert="horz" lIns="91440" tIns="45720" rIns="91440" bIns="45720" rtlCol="0" anchor="ctr">
            <a:normAutofit/>
          </a:bodyPr>
          <a:lstStyle>
            <a:lvl1pPr algn="ctr" defTabSz="609630" rtl="0" eaLnBrk="1" latinLnBrk="0" hangingPunct="1">
              <a:spcBef>
                <a:spcPct val="0"/>
              </a:spcBef>
              <a:buNone/>
              <a:defRPr sz="2933" kern="1200">
                <a:solidFill>
                  <a:schemeClr val="tx1"/>
                </a:solidFill>
                <a:latin typeface="+mj-lt"/>
                <a:ea typeface="+mj-ea"/>
                <a:cs typeface="+mj-cs"/>
              </a:defRPr>
            </a:lvl1pPr>
          </a:lstStyle>
          <a:p>
            <a:r>
              <a:rPr lang="vi-VN" sz="2400" b="1" dirty="0">
                <a:latin typeface="UTM Avo" panose="02040603050506020204" pitchFamily="18" charset="0"/>
                <a:ea typeface="UD Digi Kyokasho N-B" panose="02020700000000000000" pitchFamily="17" charset="-128"/>
                <a:cs typeface="Arial" panose="020B0604020202020204" pitchFamily="34" charset="0"/>
              </a:rPr>
              <a:t>KẾT LUẬN</a:t>
            </a:r>
          </a:p>
        </p:txBody>
      </p:sp>
      <p:sp>
        <p:nvSpPr>
          <p:cNvPr id="4" name="Rectangle: Rounded Corners 3">
            <a:extLst>
              <a:ext uri="{FF2B5EF4-FFF2-40B4-BE49-F238E27FC236}">
                <a16:creationId xmlns:a16="http://schemas.microsoft.com/office/drawing/2014/main" id="{99A35B6E-307C-EC60-E512-FADB9F0624C4}"/>
              </a:ext>
            </a:extLst>
          </p:cNvPr>
          <p:cNvSpPr/>
          <p:nvPr/>
        </p:nvSpPr>
        <p:spPr>
          <a:xfrm>
            <a:off x="1379166" y="2365092"/>
            <a:ext cx="9433665" cy="3406316"/>
          </a:xfrm>
          <a:prstGeom prst="roundRect">
            <a:avLst>
              <a:gd name="adj" fmla="val 7319"/>
            </a:avLst>
          </a:prstGeom>
          <a:solidFill>
            <a:sysClr val="window" lastClr="FFFFFF"/>
          </a:solidFill>
          <a:ln w="25400" cap="flat" cmpd="sng" algn="ctr">
            <a:solidFill>
              <a:srgbClr val="CCCCFF"/>
            </a:solidFill>
            <a:prstDash val="solid"/>
          </a:ln>
          <a:effectLst/>
        </p:spPr>
        <p:txBody>
          <a:bodyPr bIns="120000" rtlCol="0" anchor="ctr"/>
          <a:lstStyle/>
          <a:p>
            <a:pPr marL="342900" lvl="0" indent="-342900" algn="just" defTabSz="609539">
              <a:lnSpc>
                <a:spcPct val="150000"/>
              </a:lnSpc>
              <a:buFont typeface="Arial" panose="020B0604020202020204" pitchFamily="34" charset="0"/>
              <a:buChar char="•"/>
              <a:defRPr/>
            </a:pPr>
            <a:r>
              <a:rPr lang="vi-VN" sz="2400" dirty="0">
                <a:latin typeface="UTM Avo" panose="02040603050506020204" pitchFamily="18" charset="0"/>
                <a:ea typeface="UD Digi Kyokasho N-B" panose="02020700000000000000" pitchFamily="17" charset="-128"/>
                <a:cs typeface="Arial" panose="020B0604020202020204" pitchFamily="34" charset="0"/>
              </a:rPr>
              <a:t>Tình cảm gia đình là món quà quý giá nhất mà mỗi chúng ta có được. Các thành viên trong gia đình cần luôn yêu thương, quan tâm, gắn bó, chăm sóc lẫn nhau. </a:t>
            </a:r>
          </a:p>
          <a:p>
            <a:pPr marL="342900" lvl="0" indent="-342900" algn="just" defTabSz="609539">
              <a:lnSpc>
                <a:spcPct val="150000"/>
              </a:lnSpc>
              <a:buFont typeface="Arial" panose="020B0604020202020204" pitchFamily="34" charset="0"/>
              <a:buChar char="•"/>
              <a:defRPr/>
            </a:pPr>
            <a:r>
              <a:rPr lang="vi-VN" sz="2400" dirty="0">
                <a:latin typeface="UTM Avo" panose="02040603050506020204" pitchFamily="18" charset="0"/>
                <a:ea typeface="UD Digi Kyokasho N-B" panose="02020700000000000000" pitchFamily="17" charset="-128"/>
                <a:cs typeface="Arial" panose="020B0604020202020204" pitchFamily="34" charset="0"/>
              </a:rPr>
              <a:t>Các em hãy tiếp tục phát huy thực hiện những việc làm, lời nói đó nhé!</a:t>
            </a:r>
          </a:p>
        </p:txBody>
      </p:sp>
    </p:spTree>
    <p:extLst>
      <p:ext uri="{BB962C8B-B14F-4D97-AF65-F5344CB8AC3E}">
        <p14:creationId xmlns:p14="http://schemas.microsoft.com/office/powerpoint/2010/main" val="527674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A7F7DCC-D2F0-34B2-18DA-C354993B224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B841718-CEC6-D410-42AF-FA504332E287}"/>
              </a:ext>
            </a:extLst>
          </p:cNvPr>
          <p:cNvSpPr txBox="1"/>
          <p:nvPr/>
        </p:nvSpPr>
        <p:spPr>
          <a:xfrm>
            <a:off x="1555022" y="1663112"/>
            <a:ext cx="9081956" cy="635493"/>
          </a:xfrm>
          <a:prstGeom prst="roundRect">
            <a:avLst/>
          </a:prstGeom>
          <a:solidFill>
            <a:schemeClr val="accent4">
              <a:lumMod val="20000"/>
              <a:lumOff val="80000"/>
            </a:schemeClr>
          </a:solidFill>
        </p:spPr>
        <p:txBody>
          <a:bodyPr wrap="square">
            <a:spAutoFit/>
          </a:bodyPr>
          <a:lstStyle/>
          <a:p>
            <a:pPr algn="ctr">
              <a:lnSpc>
                <a:spcPct val="150000"/>
              </a:lnSpc>
            </a:pPr>
            <a:r>
              <a:rPr lang="vi-VN" sz="2400" b="1" dirty="0">
                <a:solidFill>
                  <a:schemeClr val="tx1">
                    <a:lumMod val="50000"/>
                  </a:schemeClr>
                </a:solidFill>
                <a:latin typeface="UTM Avo" panose="02040603050506020204" pitchFamily="18" charset="0"/>
                <a:cs typeface="Arial" panose="020B0604020202020204" pitchFamily="34" charset="0"/>
              </a:rPr>
              <a:t>Hoạt động 2: Sáng tạo cây  trách nhiệm, biết ơn</a:t>
            </a:r>
          </a:p>
        </p:txBody>
      </p:sp>
      <p:pic>
        <p:nvPicPr>
          <p:cNvPr id="6" name="Picture 5">
            <a:extLst>
              <a:ext uri="{FF2B5EF4-FFF2-40B4-BE49-F238E27FC236}">
                <a16:creationId xmlns:a16="http://schemas.microsoft.com/office/drawing/2014/main" id="{941C033E-841A-073D-FD0F-33BE50381A13}"/>
              </a:ext>
            </a:extLst>
          </p:cNvPr>
          <p:cNvPicPr>
            <a:picLocks noChangeAspect="1"/>
          </p:cNvPicPr>
          <p:nvPr/>
        </p:nvPicPr>
        <p:blipFill>
          <a:blip r:embed="rId4"/>
          <a:srcRect l="53604" r="2081"/>
          <a:stretch/>
        </p:blipFill>
        <p:spPr>
          <a:xfrm>
            <a:off x="8994058" y="2897578"/>
            <a:ext cx="2742690" cy="3960422"/>
          </a:xfrm>
          <a:prstGeom prst="rect">
            <a:avLst/>
          </a:prstGeom>
        </p:spPr>
      </p:pic>
      <p:sp>
        <p:nvSpPr>
          <p:cNvPr id="8" name="Rectangle: Rounded Corners 7">
            <a:extLst>
              <a:ext uri="{FF2B5EF4-FFF2-40B4-BE49-F238E27FC236}">
                <a16:creationId xmlns:a16="http://schemas.microsoft.com/office/drawing/2014/main" id="{10182AE3-A8AF-6652-9C29-BFA320F4DBC3}"/>
              </a:ext>
            </a:extLst>
          </p:cNvPr>
          <p:cNvSpPr/>
          <p:nvPr/>
        </p:nvSpPr>
        <p:spPr>
          <a:xfrm>
            <a:off x="1706304" y="2502193"/>
            <a:ext cx="5350934" cy="635493"/>
          </a:xfrm>
          <a:prstGeom prst="roundRect">
            <a:avLst>
              <a:gd name="adj" fmla="val 50000"/>
            </a:avLst>
          </a:prstGeom>
          <a:solidFill>
            <a:schemeClr val="bg1"/>
          </a:solidFill>
          <a:ln w="38100" cap="flat" cmpd="sng" algn="ctr">
            <a:solidFill>
              <a:schemeClr val="accent4"/>
            </a:solidFill>
            <a:prstDash val="solid"/>
          </a:ln>
          <a:effectLst>
            <a:outerShdw blurRad="50800" dist="381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err="1">
                <a:ln>
                  <a:noFill/>
                </a:ln>
                <a:solidFill>
                  <a:srgbClr val="3A3A3A"/>
                </a:solidFill>
                <a:effectLst/>
                <a:uLnTx/>
                <a:uFillTx/>
                <a:latin typeface="UTM Avo" panose="02040603050506020204" pitchFamily="18" charset="0"/>
                <a:ea typeface="+mn-ea"/>
                <a:cs typeface="+mn-cs"/>
                <a:sym typeface="Arial"/>
              </a:rPr>
              <a:t>Sáng</a:t>
            </a:r>
            <a:r>
              <a:rPr kumimoji="0" lang="en-US" sz="2000" b="1" i="0" u="none" strike="noStrike" kern="0" cap="none" spc="0" normalizeH="0" baseline="0" noProof="0" dirty="0">
                <a:ln>
                  <a:noFill/>
                </a:ln>
                <a:solidFill>
                  <a:srgbClr val="3A3A3A"/>
                </a:solidFill>
                <a:effectLst/>
                <a:uLnTx/>
                <a:uFillTx/>
                <a:latin typeface="UTM Avo" panose="02040603050506020204" pitchFamily="18" charset="0"/>
                <a:ea typeface="+mn-ea"/>
                <a:cs typeface="+mn-cs"/>
                <a:sym typeface="Arial"/>
              </a:rPr>
              <a:t> </a:t>
            </a:r>
            <a:r>
              <a:rPr kumimoji="0" lang="en-US" sz="2000" b="1" i="0" u="none" strike="noStrike" kern="0" cap="none" spc="0" normalizeH="0" baseline="0" noProof="0" dirty="0" err="1">
                <a:ln>
                  <a:noFill/>
                </a:ln>
                <a:solidFill>
                  <a:srgbClr val="3A3A3A"/>
                </a:solidFill>
                <a:effectLst/>
                <a:uLnTx/>
                <a:uFillTx/>
                <a:latin typeface="UTM Avo" panose="02040603050506020204" pitchFamily="18" charset="0"/>
                <a:ea typeface="+mn-ea"/>
                <a:cs typeface="+mn-cs"/>
                <a:sym typeface="Arial"/>
              </a:rPr>
              <a:t>tạo</a:t>
            </a:r>
            <a:r>
              <a:rPr kumimoji="0" lang="en-US" sz="2000" b="1" i="0" u="none" strike="noStrike" kern="0" cap="none" spc="0" normalizeH="0" baseline="0" noProof="0" dirty="0">
                <a:ln>
                  <a:noFill/>
                </a:ln>
                <a:solidFill>
                  <a:srgbClr val="3A3A3A"/>
                </a:solidFill>
                <a:effectLst/>
                <a:uLnTx/>
                <a:uFillTx/>
                <a:latin typeface="UTM Avo" panose="02040603050506020204" pitchFamily="18" charset="0"/>
                <a:ea typeface="+mn-ea"/>
                <a:cs typeface="+mn-cs"/>
                <a:sym typeface="Arial"/>
              </a:rPr>
              <a:t> </a:t>
            </a:r>
            <a:r>
              <a:rPr kumimoji="0" lang="en-US" sz="2000" b="1" i="0" u="none" strike="noStrike" kern="0" cap="none" spc="0" normalizeH="0" baseline="0" noProof="0" dirty="0" err="1">
                <a:ln>
                  <a:noFill/>
                </a:ln>
                <a:solidFill>
                  <a:srgbClr val="3A3A3A"/>
                </a:solidFill>
                <a:effectLst/>
                <a:uLnTx/>
                <a:uFillTx/>
                <a:latin typeface="UTM Avo" panose="02040603050506020204" pitchFamily="18" charset="0"/>
                <a:ea typeface="+mn-ea"/>
                <a:cs typeface="+mn-cs"/>
                <a:sym typeface="Arial"/>
              </a:rPr>
              <a:t>Cây</a:t>
            </a:r>
            <a:r>
              <a:rPr kumimoji="0" lang="en-US" sz="2000" b="1" i="0" u="none" strike="noStrike" kern="0" cap="none" spc="0" normalizeH="0" baseline="0" noProof="0" dirty="0">
                <a:ln>
                  <a:noFill/>
                </a:ln>
                <a:solidFill>
                  <a:srgbClr val="3A3A3A"/>
                </a:solidFill>
                <a:effectLst/>
                <a:uLnTx/>
                <a:uFillTx/>
                <a:latin typeface="UTM Avo" panose="02040603050506020204" pitchFamily="18" charset="0"/>
                <a:ea typeface="+mn-ea"/>
                <a:cs typeface="+mn-cs"/>
                <a:sym typeface="Arial"/>
              </a:rPr>
              <a:t> </a:t>
            </a:r>
            <a:r>
              <a:rPr kumimoji="0" lang="en-US" sz="2000" b="1" i="0" u="none" strike="noStrike" kern="0" cap="none" spc="0" normalizeH="0" baseline="0" noProof="0" dirty="0" err="1">
                <a:ln>
                  <a:noFill/>
                </a:ln>
                <a:solidFill>
                  <a:srgbClr val="3A3A3A"/>
                </a:solidFill>
                <a:effectLst/>
                <a:uLnTx/>
                <a:uFillTx/>
                <a:latin typeface="UTM Avo" panose="02040603050506020204" pitchFamily="18" charset="0"/>
                <a:ea typeface="+mn-ea"/>
                <a:cs typeface="+mn-cs"/>
                <a:sym typeface="Arial"/>
              </a:rPr>
              <a:t>trách</a:t>
            </a:r>
            <a:r>
              <a:rPr kumimoji="0" lang="en-US" sz="2000" b="1" i="0" u="none" strike="noStrike" kern="0" cap="none" spc="0" normalizeH="0" baseline="0" noProof="0" dirty="0">
                <a:ln>
                  <a:noFill/>
                </a:ln>
                <a:solidFill>
                  <a:srgbClr val="3A3A3A"/>
                </a:solidFill>
                <a:effectLst/>
                <a:uLnTx/>
                <a:uFillTx/>
                <a:latin typeface="UTM Avo" panose="02040603050506020204" pitchFamily="18" charset="0"/>
                <a:ea typeface="+mn-ea"/>
                <a:cs typeface="+mn-cs"/>
                <a:sym typeface="Arial"/>
              </a:rPr>
              <a:t> </a:t>
            </a:r>
            <a:r>
              <a:rPr kumimoji="0" lang="en-US" sz="2000" b="1" i="0" u="none" strike="noStrike" kern="0" cap="none" spc="0" normalizeH="0" baseline="0" noProof="0" dirty="0" err="1">
                <a:ln>
                  <a:noFill/>
                </a:ln>
                <a:solidFill>
                  <a:srgbClr val="3A3A3A"/>
                </a:solidFill>
                <a:effectLst/>
                <a:uLnTx/>
                <a:uFillTx/>
                <a:latin typeface="UTM Avo" panose="02040603050506020204" pitchFamily="18" charset="0"/>
                <a:ea typeface="+mn-ea"/>
                <a:cs typeface="+mn-cs"/>
                <a:sym typeface="Arial"/>
              </a:rPr>
              <a:t>nhiệm</a:t>
            </a:r>
            <a:r>
              <a:rPr kumimoji="0" lang="en-US" sz="2000" b="1" i="0" u="none" strike="noStrike" kern="0" cap="none" spc="0" normalizeH="0" baseline="0" noProof="0" dirty="0">
                <a:ln>
                  <a:noFill/>
                </a:ln>
                <a:solidFill>
                  <a:srgbClr val="3A3A3A"/>
                </a:solidFill>
                <a:effectLst/>
                <a:uLnTx/>
                <a:uFillTx/>
                <a:latin typeface="UTM Avo" panose="02040603050506020204" pitchFamily="18" charset="0"/>
                <a:ea typeface="+mn-ea"/>
                <a:cs typeface="+mn-cs"/>
                <a:sym typeface="Arial"/>
              </a:rPr>
              <a:t>, </a:t>
            </a:r>
            <a:r>
              <a:rPr kumimoji="0" lang="en-US" sz="2000" b="1" i="0" u="none" strike="noStrike" kern="0" cap="none" spc="0" normalizeH="0" baseline="0" noProof="0" dirty="0" err="1">
                <a:ln>
                  <a:noFill/>
                </a:ln>
                <a:solidFill>
                  <a:srgbClr val="3A3A3A"/>
                </a:solidFill>
                <a:effectLst/>
                <a:uLnTx/>
                <a:uFillTx/>
                <a:latin typeface="UTM Avo" panose="02040603050506020204" pitchFamily="18" charset="0"/>
                <a:ea typeface="+mn-ea"/>
                <a:cs typeface="+mn-cs"/>
                <a:sym typeface="Arial"/>
              </a:rPr>
              <a:t>biết</a:t>
            </a:r>
            <a:r>
              <a:rPr kumimoji="0" lang="en-US" sz="2000" b="1" i="0" u="none" strike="noStrike" kern="0" cap="none" spc="0" normalizeH="0" baseline="0" noProof="0" dirty="0">
                <a:ln>
                  <a:noFill/>
                </a:ln>
                <a:solidFill>
                  <a:srgbClr val="3A3A3A"/>
                </a:solidFill>
                <a:effectLst/>
                <a:uLnTx/>
                <a:uFillTx/>
                <a:latin typeface="UTM Avo" panose="02040603050506020204" pitchFamily="18" charset="0"/>
                <a:ea typeface="+mn-ea"/>
                <a:cs typeface="+mn-cs"/>
                <a:sym typeface="Arial"/>
              </a:rPr>
              <a:t> </a:t>
            </a:r>
            <a:r>
              <a:rPr kumimoji="0" lang="en-US" sz="2000" b="1" i="0" u="none" strike="noStrike" kern="0" cap="none" spc="0" normalizeH="0" baseline="0" noProof="0" dirty="0" err="1">
                <a:ln>
                  <a:noFill/>
                </a:ln>
                <a:solidFill>
                  <a:srgbClr val="3A3A3A"/>
                </a:solidFill>
                <a:effectLst/>
                <a:uLnTx/>
                <a:uFillTx/>
                <a:latin typeface="UTM Avo" panose="02040603050506020204" pitchFamily="18" charset="0"/>
                <a:ea typeface="+mn-ea"/>
                <a:cs typeface="+mn-cs"/>
                <a:sym typeface="Arial"/>
              </a:rPr>
              <a:t>ơn</a:t>
            </a:r>
            <a:endParaRPr kumimoji="0" lang="en-US" sz="2000" b="1" i="0" u="none" strike="noStrike" kern="0" cap="none" spc="0" normalizeH="0" baseline="0" noProof="0" dirty="0">
              <a:ln>
                <a:noFill/>
              </a:ln>
              <a:solidFill>
                <a:srgbClr val="3A3A3A"/>
              </a:solidFill>
              <a:effectLst/>
              <a:uLnTx/>
              <a:uFillTx/>
              <a:latin typeface="UTM Avo" panose="02040603050506020204" pitchFamily="18" charset="0"/>
              <a:ea typeface="+mn-ea"/>
              <a:cs typeface="+mn-cs"/>
              <a:sym typeface="Arial"/>
            </a:endParaRPr>
          </a:p>
        </p:txBody>
      </p:sp>
      <p:sp>
        <p:nvSpPr>
          <p:cNvPr id="9" name="TextBox 8">
            <a:extLst>
              <a:ext uri="{FF2B5EF4-FFF2-40B4-BE49-F238E27FC236}">
                <a16:creationId xmlns:a16="http://schemas.microsoft.com/office/drawing/2014/main" id="{F69499E2-A7DF-FB01-0EDB-B78701CE3930}"/>
              </a:ext>
            </a:extLst>
          </p:cNvPr>
          <p:cNvSpPr txBox="1"/>
          <p:nvPr/>
        </p:nvSpPr>
        <p:spPr>
          <a:xfrm>
            <a:off x="455252" y="3137686"/>
            <a:ext cx="7853038" cy="3720314"/>
          </a:xfrm>
          <a:prstGeom prst="rect">
            <a:avLst/>
          </a:prstGeom>
          <a:noFill/>
        </p:spPr>
        <p:txBody>
          <a:bodyPr wrap="square" rtlCol="0">
            <a:spAutoFit/>
          </a:bodyPr>
          <a:lstStyle/>
          <a:p>
            <a:pPr marL="342900" indent="-342900" algn="just">
              <a:lnSpc>
                <a:spcPct val="150000"/>
              </a:lnSpc>
              <a:buClr>
                <a:srgbClr val="000000"/>
              </a:buClr>
              <a:buFont typeface="Arial" panose="020B0604020202020204" pitchFamily="34" charset="0"/>
              <a:buChar char="•"/>
            </a:pPr>
            <a:r>
              <a:rPr lang="en-US" sz="2000" b="1" kern="0" dirty="0" err="1">
                <a:solidFill>
                  <a:srgbClr val="000000"/>
                </a:solidFill>
                <a:latin typeface="UTM Avo" panose="02040603050506020204" pitchFamily="18" charset="0"/>
                <a:cs typeface="Arial"/>
                <a:sym typeface="Arial"/>
              </a:rPr>
              <a:t>Chuẩn</a:t>
            </a:r>
            <a:r>
              <a:rPr lang="en-US" sz="2000" b="1" kern="0" dirty="0">
                <a:solidFill>
                  <a:srgbClr val="000000"/>
                </a:solidFill>
                <a:latin typeface="UTM Avo" panose="02040603050506020204" pitchFamily="18" charset="0"/>
                <a:cs typeface="Arial"/>
                <a:sym typeface="Arial"/>
              </a:rPr>
              <a:t> </a:t>
            </a:r>
            <a:r>
              <a:rPr lang="en-US" sz="2000" b="1" kern="0" dirty="0" err="1">
                <a:solidFill>
                  <a:srgbClr val="000000"/>
                </a:solidFill>
                <a:latin typeface="UTM Avo" panose="02040603050506020204" pitchFamily="18" charset="0"/>
                <a:cs typeface="Arial"/>
                <a:sym typeface="Arial"/>
              </a:rPr>
              <a:t>bị</a:t>
            </a:r>
            <a:r>
              <a:rPr lang="en-US" sz="2000" b="1"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những</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mảnh</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giấy</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nhỏ</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bút</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màu</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hồ</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dán</a:t>
            </a:r>
            <a:r>
              <a:rPr lang="en-US" sz="2000" kern="0" dirty="0">
                <a:solidFill>
                  <a:srgbClr val="000000"/>
                </a:solidFill>
                <a:latin typeface="UTM Avo" panose="02040603050506020204" pitchFamily="18" charset="0"/>
                <a:cs typeface="Arial"/>
                <a:sym typeface="Arial"/>
              </a:rPr>
              <a:t>,…</a:t>
            </a:r>
          </a:p>
          <a:p>
            <a:pPr marL="342900" indent="-342900" algn="just">
              <a:lnSpc>
                <a:spcPct val="150000"/>
              </a:lnSpc>
              <a:buClr>
                <a:srgbClr val="000000"/>
              </a:buClr>
              <a:buFont typeface="Arial" panose="020B0604020202020204" pitchFamily="34" charset="0"/>
              <a:buChar char="•"/>
            </a:pPr>
            <a:r>
              <a:rPr lang="en-US" sz="2000" b="1" kern="0" dirty="0" err="1">
                <a:solidFill>
                  <a:srgbClr val="000000"/>
                </a:solidFill>
                <a:latin typeface="UTM Avo" panose="02040603050506020204" pitchFamily="18" charset="0"/>
                <a:cs typeface="Arial"/>
                <a:sym typeface="Arial"/>
              </a:rPr>
              <a:t>Tiến</a:t>
            </a:r>
            <a:r>
              <a:rPr lang="en-US" sz="2000" b="1" kern="0" dirty="0">
                <a:solidFill>
                  <a:srgbClr val="000000"/>
                </a:solidFill>
                <a:latin typeface="UTM Avo" panose="02040603050506020204" pitchFamily="18" charset="0"/>
                <a:cs typeface="Arial"/>
                <a:sym typeface="Arial"/>
              </a:rPr>
              <a:t> </a:t>
            </a:r>
            <a:r>
              <a:rPr lang="en-US" sz="2000" b="1" kern="0" dirty="0" err="1">
                <a:solidFill>
                  <a:srgbClr val="000000"/>
                </a:solidFill>
                <a:latin typeface="UTM Avo" panose="02040603050506020204" pitchFamily="18" charset="0"/>
                <a:cs typeface="Arial"/>
                <a:sym typeface="Arial"/>
              </a:rPr>
              <a:t>hành</a:t>
            </a:r>
            <a:r>
              <a:rPr lang="en-US" sz="2000" b="1" kern="0" dirty="0">
                <a:solidFill>
                  <a:srgbClr val="000000"/>
                </a:solidFill>
                <a:latin typeface="UTM Avo" panose="02040603050506020204" pitchFamily="18" charset="0"/>
                <a:cs typeface="Arial"/>
                <a:sym typeface="Arial"/>
              </a:rPr>
              <a:t>: </a:t>
            </a:r>
          </a:p>
          <a:p>
            <a:pPr algn="just">
              <a:lnSpc>
                <a:spcPct val="150000"/>
              </a:lnSpc>
              <a:buClr>
                <a:srgbClr val="000000"/>
              </a:buClr>
              <a:buFont typeface="Arial"/>
              <a:buNone/>
            </a:pP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Vẽ</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hình</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cây</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vào</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khổ</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giấy</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lớn</a:t>
            </a:r>
            <a:r>
              <a:rPr lang="en-US" sz="2000" kern="0" dirty="0">
                <a:solidFill>
                  <a:srgbClr val="000000"/>
                </a:solidFill>
                <a:latin typeface="UTM Avo" panose="02040603050506020204" pitchFamily="18" charset="0"/>
                <a:cs typeface="Arial"/>
                <a:sym typeface="Arial"/>
              </a:rPr>
              <a:t>. </a:t>
            </a:r>
          </a:p>
          <a:p>
            <a:pPr algn="just">
              <a:lnSpc>
                <a:spcPct val="150000"/>
              </a:lnSpc>
              <a:buClr>
                <a:srgbClr val="000000"/>
              </a:buClr>
              <a:buFont typeface="Arial"/>
              <a:buNone/>
            </a:pP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Viết</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vào</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các</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mảnh</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giấy</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nhỉ</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những</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lời</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nói</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thái</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độ</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việc</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làm</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thể</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hiện</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trách</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nhiệm</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và</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lòng</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biết</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ơn</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của</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em</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với</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các</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thành</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viên</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trong</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gia</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đình</a:t>
            </a:r>
            <a:r>
              <a:rPr lang="en-US" sz="2000" kern="0" dirty="0">
                <a:solidFill>
                  <a:srgbClr val="000000"/>
                </a:solidFill>
                <a:latin typeface="UTM Avo" panose="02040603050506020204" pitchFamily="18" charset="0"/>
                <a:cs typeface="Arial"/>
                <a:sym typeface="Arial"/>
              </a:rPr>
              <a:t>. </a:t>
            </a:r>
          </a:p>
          <a:p>
            <a:pPr algn="just">
              <a:lnSpc>
                <a:spcPct val="150000"/>
              </a:lnSpc>
              <a:buClr>
                <a:srgbClr val="000000"/>
              </a:buClr>
              <a:buFont typeface="Arial"/>
              <a:buNone/>
            </a:pP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Dán</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các</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mảnh</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giấy</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nhỏ</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lên</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cây</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đã</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vẽ</a:t>
            </a:r>
            <a:r>
              <a:rPr lang="en-US" sz="2000" kern="0" dirty="0">
                <a:solidFill>
                  <a:srgbClr val="000000"/>
                </a:solidFill>
                <a:latin typeface="UTM Avo" panose="02040603050506020204" pitchFamily="18" charset="0"/>
                <a:cs typeface="Arial"/>
                <a:sym typeface="Arial"/>
              </a:rPr>
              <a:t>. </a:t>
            </a:r>
          </a:p>
          <a:p>
            <a:pPr marL="342900" indent="-342900" algn="just">
              <a:lnSpc>
                <a:spcPct val="150000"/>
              </a:lnSpc>
              <a:buClr>
                <a:srgbClr val="000000"/>
              </a:buClr>
              <a:buFont typeface="Arial" panose="020B0604020202020204" pitchFamily="34" charset="0"/>
              <a:buChar char="•"/>
            </a:pPr>
            <a:r>
              <a:rPr lang="en-US" sz="2000" kern="0" dirty="0" err="1">
                <a:solidFill>
                  <a:srgbClr val="000000"/>
                </a:solidFill>
                <a:latin typeface="UTM Avo" panose="02040603050506020204" pitchFamily="18" charset="0"/>
                <a:cs typeface="Arial"/>
                <a:sym typeface="Arial"/>
              </a:rPr>
              <a:t>Cùng</a:t>
            </a:r>
            <a:r>
              <a:rPr lang="en-US" sz="2000" kern="0" dirty="0">
                <a:solidFill>
                  <a:srgbClr val="000000"/>
                </a:solidFill>
                <a:latin typeface="UTM Avo" panose="02040603050506020204" pitchFamily="18" charset="0"/>
                <a:cs typeface="Arial"/>
                <a:sym typeface="Arial"/>
              </a:rPr>
              <a:t> chia </a:t>
            </a:r>
            <a:r>
              <a:rPr lang="en-US" sz="2000" kern="0" dirty="0" err="1">
                <a:solidFill>
                  <a:srgbClr val="000000"/>
                </a:solidFill>
                <a:latin typeface="UTM Avo" panose="02040603050506020204" pitchFamily="18" charset="0"/>
                <a:cs typeface="Arial"/>
                <a:sym typeface="Arial"/>
              </a:rPr>
              <a:t>sẻ</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về</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những</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điều</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đã</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viết</a:t>
            </a:r>
            <a:r>
              <a:rPr lang="en-US" sz="2000" kern="0" dirty="0">
                <a:solidFill>
                  <a:srgbClr val="000000"/>
                </a:solidFill>
                <a:latin typeface="UTM Avo" panose="02040603050506020204" pitchFamily="18" charset="0"/>
                <a:cs typeface="Arial"/>
                <a:sym typeface="Arial"/>
              </a:rPr>
              <a:t>. </a:t>
            </a:r>
          </a:p>
        </p:txBody>
      </p:sp>
    </p:spTree>
    <p:extLst>
      <p:ext uri="{BB962C8B-B14F-4D97-AF65-F5344CB8AC3E}">
        <p14:creationId xmlns:p14="http://schemas.microsoft.com/office/powerpoint/2010/main" val="2743582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CAD9505-4C42-2237-4A6D-7E5F58EDD23E}"/>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846010CC-57B3-340E-D2D2-C137B5FDC9E0}"/>
              </a:ext>
            </a:extLst>
          </p:cNvPr>
          <p:cNvSpPr txBox="1">
            <a:spLocks/>
          </p:cNvSpPr>
          <p:nvPr/>
        </p:nvSpPr>
        <p:spPr>
          <a:xfrm>
            <a:off x="4655391" y="1422487"/>
            <a:ext cx="2881217" cy="762000"/>
          </a:xfrm>
          <a:prstGeom prst="roundRect">
            <a:avLst>
              <a:gd name="adj" fmla="val 50000"/>
            </a:avLst>
          </a:prstGeom>
          <a:solidFill>
            <a:srgbClr val="FFEBEB"/>
          </a:solidFill>
        </p:spPr>
        <p:txBody>
          <a:bodyPr vert="horz" lIns="91440" tIns="45720" rIns="91440" bIns="45720" rtlCol="0" anchor="ctr">
            <a:normAutofit/>
          </a:bodyPr>
          <a:lstStyle>
            <a:lvl1pPr algn="ctr" defTabSz="609630" rtl="0" eaLnBrk="1" latinLnBrk="0" hangingPunct="1">
              <a:spcBef>
                <a:spcPct val="0"/>
              </a:spcBef>
              <a:buNone/>
              <a:defRPr sz="2933" kern="1200">
                <a:solidFill>
                  <a:schemeClr val="tx1"/>
                </a:solidFill>
                <a:latin typeface="+mj-lt"/>
                <a:ea typeface="+mj-ea"/>
                <a:cs typeface="+mj-cs"/>
              </a:defRPr>
            </a:lvl1pPr>
          </a:lstStyle>
          <a:p>
            <a:r>
              <a:rPr lang="vi-VN" sz="2400" b="1" dirty="0">
                <a:latin typeface="UTM Avo" panose="02040603050506020204" pitchFamily="18" charset="0"/>
                <a:ea typeface="UD Digi Kyokasho N-B" panose="02020700000000000000" pitchFamily="17" charset="-128"/>
                <a:cs typeface="Arial" panose="020B0604020202020204" pitchFamily="34" charset="0"/>
              </a:rPr>
              <a:t>KẾT LUẬN</a:t>
            </a:r>
          </a:p>
        </p:txBody>
      </p:sp>
      <p:sp>
        <p:nvSpPr>
          <p:cNvPr id="4" name="Rectangle: Rounded Corners 3">
            <a:extLst>
              <a:ext uri="{FF2B5EF4-FFF2-40B4-BE49-F238E27FC236}">
                <a16:creationId xmlns:a16="http://schemas.microsoft.com/office/drawing/2014/main" id="{A1C4BBE7-C75D-2086-35BA-52C199CD317B}"/>
              </a:ext>
            </a:extLst>
          </p:cNvPr>
          <p:cNvSpPr/>
          <p:nvPr/>
        </p:nvSpPr>
        <p:spPr>
          <a:xfrm>
            <a:off x="2702615" y="2291365"/>
            <a:ext cx="6786768" cy="3028780"/>
          </a:xfrm>
          <a:prstGeom prst="roundRect">
            <a:avLst>
              <a:gd name="adj" fmla="val 7319"/>
            </a:avLst>
          </a:prstGeom>
          <a:solidFill>
            <a:sysClr val="window" lastClr="FFFFFF"/>
          </a:solidFill>
          <a:ln w="25400" cap="flat" cmpd="sng" algn="ctr">
            <a:solidFill>
              <a:srgbClr val="FFEBEB"/>
            </a:solidFill>
            <a:prstDash val="solid"/>
          </a:ln>
          <a:effectLst/>
        </p:spPr>
        <p:txBody>
          <a:bodyPr bIns="120000" rtlCol="0" anchor="ctr"/>
          <a:lstStyle/>
          <a:p>
            <a:pPr lvl="0" algn="just" defTabSz="609539">
              <a:lnSpc>
                <a:spcPct val="150000"/>
              </a:lnSpc>
              <a:defRPr/>
            </a:pPr>
            <a:r>
              <a:rPr lang="vi-VN" sz="2400">
                <a:latin typeface="UTM Avo" panose="02040603050506020204" pitchFamily="18" charset="0"/>
                <a:ea typeface="UD Digi Kyokasho N-B" panose="02020700000000000000" pitchFamily="17" charset="-128"/>
                <a:cs typeface="Arial" panose="020B0604020202020204" pitchFamily="34" charset="0"/>
              </a:rPr>
              <a:t>Các em hãy tích cực thực hiện những lời nói, thái độ, việc làm cụ thể, phù hợp với lứa tuổi để thể hiện trách nhiệm và lòng biết ơn với các thành viên trong gia đình.</a:t>
            </a:r>
          </a:p>
        </p:txBody>
      </p:sp>
    </p:spTree>
    <p:extLst>
      <p:ext uri="{BB962C8B-B14F-4D97-AF65-F5344CB8AC3E}">
        <p14:creationId xmlns:p14="http://schemas.microsoft.com/office/powerpoint/2010/main" val="480547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04B6FA4-726D-B177-D4C9-4AD6484AE9D4}"/>
              </a:ext>
            </a:extLst>
          </p:cNvPr>
          <p:cNvGrpSpPr/>
          <p:nvPr/>
        </p:nvGrpSpPr>
        <p:grpSpPr>
          <a:xfrm>
            <a:off x="4557132" y="2985655"/>
            <a:ext cx="3077736" cy="1666333"/>
            <a:chOff x="-756043" y="2287668"/>
            <a:chExt cx="3237488" cy="1666333"/>
          </a:xfrm>
        </p:grpSpPr>
        <p:pic>
          <p:nvPicPr>
            <p:cNvPr id="3" name="Picture 2">
              <a:hlinkClick r:id="rId3"/>
              <a:extLst>
                <a:ext uri="{FF2B5EF4-FFF2-40B4-BE49-F238E27FC236}">
                  <a16:creationId xmlns:a16="http://schemas.microsoft.com/office/drawing/2014/main" id="{C3FCBAAD-9C09-8DF4-FFEA-AC26BAAF987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A755B926-4901-C76C-D754-57B00E0DEA43}"/>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4121275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C17D437-A51B-9D49-BBE5-59179C2E60B9}"/>
              </a:ext>
            </a:extLst>
          </p:cNvPr>
          <p:cNvGrpSpPr/>
          <p:nvPr/>
        </p:nvGrpSpPr>
        <p:grpSpPr>
          <a:xfrm>
            <a:off x="679450" y="1698339"/>
            <a:ext cx="10833100" cy="4839027"/>
            <a:chOff x="679450" y="1698339"/>
            <a:chExt cx="10833100" cy="4839027"/>
          </a:xfrm>
        </p:grpSpPr>
        <p:sp>
          <p:nvSpPr>
            <p:cNvPr id="2" name="Rectangle: Rounded Corners 1">
              <a:extLst>
                <a:ext uri="{FF2B5EF4-FFF2-40B4-BE49-F238E27FC236}">
                  <a16:creationId xmlns:a16="http://schemas.microsoft.com/office/drawing/2014/main" id="{0E7C913B-78F2-DE56-D307-EA9753AF606D}"/>
                </a:ext>
              </a:extLst>
            </p:cNvPr>
            <p:cNvSpPr/>
            <p:nvPr/>
          </p:nvSpPr>
          <p:spPr>
            <a:xfrm>
              <a:off x="679450" y="1698339"/>
              <a:ext cx="10833100" cy="4839027"/>
            </a:xfrm>
            <a:prstGeom prst="roundRect">
              <a:avLst>
                <a:gd name="adj" fmla="val 6531"/>
              </a:avLst>
            </a:prstGeom>
            <a:solidFill>
              <a:schemeClr val="bg1"/>
            </a:solidFill>
            <a:ln w="38100">
              <a:solidFill>
                <a:srgbClr val="FFCCCC"/>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lvl="0" algn="ctr">
                <a:lnSpc>
                  <a:spcPct val="150000"/>
                </a:lnSpc>
                <a:buClr>
                  <a:srgbClr val="000000"/>
                </a:buClr>
                <a:defRPr/>
              </a:pPr>
              <a:r>
                <a:rPr lang="vi-VN" sz="2400" b="1" dirty="0">
                  <a:solidFill>
                    <a:schemeClr val="tx1">
                      <a:lumMod val="50000"/>
                    </a:schemeClr>
                  </a:solidFill>
                  <a:latin typeface="UTM Avo" panose="02040603050506020204" pitchFamily="18" charset="0"/>
                  <a:cs typeface="Arial" panose="020B0604020202020204" pitchFamily="34" charset="0"/>
                  <a:sym typeface="Arial"/>
                </a:rPr>
                <a:t>Xây dựng tiểu phẩm về trách nhiệm và lòng biết ơn</a:t>
              </a:r>
              <a:endParaRPr lang="en-US" sz="2400" b="1" dirty="0">
                <a:solidFill>
                  <a:schemeClr val="tx1">
                    <a:lumMod val="50000"/>
                  </a:schemeClr>
                </a:solidFill>
                <a:latin typeface="UTM Avo" panose="02040603050506020204" pitchFamily="18" charset="0"/>
                <a:cs typeface="Arial" panose="020B0604020202020204" pitchFamily="34" charset="0"/>
                <a:sym typeface="Arial"/>
              </a:endParaRPr>
            </a:p>
            <a:p>
              <a:pPr marL="342900" lvl="0" indent="-342900" algn="just">
                <a:lnSpc>
                  <a:spcPct val="150000"/>
                </a:lnSpc>
                <a:buClr>
                  <a:srgbClr val="000000"/>
                </a:buClr>
                <a:buFont typeface="Arial" panose="020B0604020202020204" pitchFamily="34" charset="0"/>
                <a:buChar char="•"/>
                <a:defRPr/>
              </a:pPr>
              <a:r>
                <a:rPr lang="vi-VN" sz="2400" dirty="0">
                  <a:solidFill>
                    <a:schemeClr val="tx1">
                      <a:lumMod val="50000"/>
                    </a:schemeClr>
                  </a:solidFill>
                  <a:latin typeface="UTM Avo" panose="02040603050506020204" pitchFamily="18" charset="0"/>
                  <a:cs typeface="Arial" panose="020B0604020202020204" pitchFamily="34" charset="0"/>
                  <a:sym typeface="Arial"/>
                </a:rPr>
                <a:t>Xây dựng tiểu phẩm về trách nhiệm và lòng biết ơn với người phụ nữ trong gia đình theo gợi ý: </a:t>
              </a:r>
            </a:p>
            <a:p>
              <a:pPr marL="342900" lvl="0" indent="-342900" algn="just">
                <a:lnSpc>
                  <a:spcPct val="150000"/>
                </a:lnSpc>
                <a:buClr>
                  <a:srgbClr val="000000"/>
                </a:buClr>
                <a:buFont typeface="UTM Avo" panose="02040603050506020204" pitchFamily="18" charset="0"/>
                <a:buChar char="-"/>
                <a:defRPr/>
              </a:pPr>
              <a:r>
                <a:rPr lang="vi-VN" sz="2400" dirty="0">
                  <a:solidFill>
                    <a:schemeClr val="tx1">
                      <a:lumMod val="50000"/>
                    </a:schemeClr>
                  </a:solidFill>
                  <a:latin typeface="UTM Avo" panose="02040603050506020204" pitchFamily="18" charset="0"/>
                  <a:cs typeface="Arial" panose="020B0604020202020204" pitchFamily="34" charset="0"/>
                  <a:sym typeface="Arial"/>
                </a:rPr>
                <a:t>Thiết kế kịch bản cho tiểu phẩm;</a:t>
              </a:r>
            </a:p>
            <a:p>
              <a:pPr marL="342900" lvl="0" indent="-342900" algn="just">
                <a:lnSpc>
                  <a:spcPct val="150000"/>
                </a:lnSpc>
                <a:buClr>
                  <a:srgbClr val="000000"/>
                </a:buClr>
                <a:buFont typeface="UTM Avo" panose="02040603050506020204" pitchFamily="18" charset="0"/>
                <a:buChar char="-"/>
                <a:defRPr/>
              </a:pPr>
              <a:r>
                <a:rPr lang="vi-VN" sz="2400" dirty="0">
                  <a:solidFill>
                    <a:schemeClr val="tx1">
                      <a:lumMod val="50000"/>
                    </a:schemeClr>
                  </a:solidFill>
                  <a:latin typeface="UTM Avo" panose="02040603050506020204" pitchFamily="18" charset="0"/>
                  <a:cs typeface="Arial" panose="020B0604020202020204" pitchFamily="34" charset="0"/>
                  <a:sym typeface="Arial"/>
                </a:rPr>
                <a:t>Phân vai cho các thành viên;</a:t>
              </a:r>
              <a:endParaRPr lang="en-US" sz="2400" dirty="0">
                <a:solidFill>
                  <a:schemeClr val="tx1">
                    <a:lumMod val="50000"/>
                  </a:schemeClr>
                </a:solidFill>
                <a:latin typeface="UTM Avo" panose="02040603050506020204" pitchFamily="18" charset="0"/>
                <a:cs typeface="Arial" panose="020B0604020202020204" pitchFamily="34" charset="0"/>
                <a:sym typeface="Arial"/>
              </a:endParaRPr>
            </a:p>
            <a:p>
              <a:pPr marL="342900" lvl="0" indent="-342900" algn="just">
                <a:lnSpc>
                  <a:spcPct val="150000"/>
                </a:lnSpc>
                <a:buClr>
                  <a:srgbClr val="000000"/>
                </a:buClr>
                <a:buFont typeface="UTM Avo" panose="02040603050506020204" pitchFamily="18" charset="0"/>
                <a:buChar char="-"/>
                <a:defRPr/>
              </a:pPr>
              <a:r>
                <a:rPr lang="vi-VN" sz="2400" dirty="0">
                  <a:solidFill>
                    <a:schemeClr val="tx1">
                      <a:lumMod val="50000"/>
                    </a:schemeClr>
                  </a:solidFill>
                  <a:latin typeface="UTM Avo" panose="02040603050506020204" pitchFamily="18" charset="0"/>
                  <a:cs typeface="Arial" panose="020B0604020202020204" pitchFamily="34" charset="0"/>
                  <a:sym typeface="Arial"/>
                </a:rPr>
                <a:t>Chuẩn bị trang phục, phương tiện hỗ trợ để trình diễn tiểu phẩm.</a:t>
              </a:r>
            </a:p>
            <a:p>
              <a:pPr lvl="0" algn="ctr">
                <a:lnSpc>
                  <a:spcPct val="150000"/>
                </a:lnSpc>
                <a:buClr>
                  <a:srgbClr val="000000"/>
                </a:buClr>
                <a:defRPr/>
              </a:pPr>
              <a:endParaRPr lang="vi-VN" sz="2400" b="1" dirty="0">
                <a:solidFill>
                  <a:schemeClr val="tx1">
                    <a:lumMod val="50000"/>
                  </a:schemeClr>
                </a:solidFill>
                <a:latin typeface="UTM Avo" panose="02040603050506020204" pitchFamily="18" charset="0"/>
                <a:cs typeface="Arial" panose="020B0604020202020204" pitchFamily="34" charset="0"/>
                <a:sym typeface="Arial"/>
              </a:endParaRPr>
            </a:p>
          </p:txBody>
        </p:sp>
        <p:pic>
          <p:nvPicPr>
            <p:cNvPr id="7" name="Picture 6">
              <a:extLst>
                <a:ext uri="{FF2B5EF4-FFF2-40B4-BE49-F238E27FC236}">
                  <a16:creationId xmlns:a16="http://schemas.microsoft.com/office/drawing/2014/main" id="{3B469A6D-01BE-0AC5-77DA-A3B0EFB8B076}"/>
                </a:ext>
              </a:extLst>
            </p:cNvPr>
            <p:cNvPicPr>
              <a:picLocks noChangeAspect="1"/>
            </p:cNvPicPr>
            <p:nvPr/>
          </p:nvPicPr>
          <p:blipFill>
            <a:blip r:embed="rId3"/>
            <a:stretch>
              <a:fillRect/>
            </a:stretch>
          </p:blipFill>
          <p:spPr>
            <a:xfrm>
              <a:off x="1809499" y="5266587"/>
              <a:ext cx="8573001" cy="1157964"/>
            </a:xfrm>
            <a:prstGeom prst="rect">
              <a:avLst/>
            </a:prstGeom>
          </p:spPr>
        </p:pic>
      </p:grpSp>
    </p:spTree>
    <p:extLst>
      <p:ext uri="{BB962C8B-B14F-4D97-AF65-F5344CB8AC3E}">
        <p14:creationId xmlns:p14="http://schemas.microsoft.com/office/powerpoint/2010/main" val="522577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0352A96-2709-1F73-512A-02F451C2BCD2}"/>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E24667C9-583D-ACE9-AA6B-62D0D18B6E7D}"/>
              </a:ext>
            </a:extLst>
          </p:cNvPr>
          <p:cNvGrpSpPr/>
          <p:nvPr/>
        </p:nvGrpSpPr>
        <p:grpSpPr>
          <a:xfrm>
            <a:off x="679450" y="1698339"/>
            <a:ext cx="10833100" cy="4839027"/>
            <a:chOff x="679450" y="1698339"/>
            <a:chExt cx="10833100" cy="4839027"/>
          </a:xfrm>
        </p:grpSpPr>
        <p:sp>
          <p:nvSpPr>
            <p:cNvPr id="2" name="Rectangle: Rounded Corners 1">
              <a:extLst>
                <a:ext uri="{FF2B5EF4-FFF2-40B4-BE49-F238E27FC236}">
                  <a16:creationId xmlns:a16="http://schemas.microsoft.com/office/drawing/2014/main" id="{CD5D700D-7F87-B952-83DA-5D8B6640CE4F}"/>
                </a:ext>
              </a:extLst>
            </p:cNvPr>
            <p:cNvSpPr/>
            <p:nvPr/>
          </p:nvSpPr>
          <p:spPr>
            <a:xfrm>
              <a:off x="679450" y="1698339"/>
              <a:ext cx="10833100" cy="4839027"/>
            </a:xfrm>
            <a:prstGeom prst="roundRect">
              <a:avLst>
                <a:gd name="adj" fmla="val 6531"/>
              </a:avLst>
            </a:prstGeom>
            <a:solidFill>
              <a:schemeClr val="bg1"/>
            </a:solidFill>
            <a:ln w="38100">
              <a:solidFill>
                <a:srgbClr val="FFCCCC"/>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342900" lvl="0" indent="-342900" algn="ctr">
                <a:lnSpc>
                  <a:spcPct val="150000"/>
                </a:lnSpc>
                <a:buClr>
                  <a:srgbClr val="000000"/>
                </a:buClr>
                <a:buFont typeface="Arial" panose="020B0604020202020204" pitchFamily="34" charset="0"/>
                <a:buChar char="•"/>
                <a:defRPr/>
              </a:pPr>
              <a:r>
                <a:rPr lang="vi-VN" sz="2400" dirty="0">
                  <a:solidFill>
                    <a:schemeClr val="tx1">
                      <a:lumMod val="50000"/>
                    </a:schemeClr>
                  </a:solidFill>
                  <a:latin typeface="UTM Avo" panose="02040603050506020204" pitchFamily="18" charset="0"/>
                  <a:cs typeface="Arial" panose="020B0604020202020204" pitchFamily="34" charset="0"/>
                  <a:sym typeface="Arial"/>
                </a:rPr>
                <a:t>Tập luyện đóng vai thể hiện nội dung tiểu phẩm.</a:t>
              </a:r>
            </a:p>
          </p:txBody>
        </p:sp>
        <p:pic>
          <p:nvPicPr>
            <p:cNvPr id="3" name="Picture 2">
              <a:extLst>
                <a:ext uri="{FF2B5EF4-FFF2-40B4-BE49-F238E27FC236}">
                  <a16:creationId xmlns:a16="http://schemas.microsoft.com/office/drawing/2014/main" id="{5A1DF017-C427-C683-7861-4CF8F4BE1561}"/>
                </a:ext>
              </a:extLst>
            </p:cNvPr>
            <p:cNvPicPr>
              <a:picLocks noChangeAspect="1"/>
            </p:cNvPicPr>
            <p:nvPr/>
          </p:nvPicPr>
          <p:blipFill>
            <a:blip r:embed="rId3"/>
            <a:stretch>
              <a:fillRect/>
            </a:stretch>
          </p:blipFill>
          <p:spPr>
            <a:xfrm>
              <a:off x="2692749" y="2502286"/>
              <a:ext cx="6806501" cy="3827261"/>
            </a:xfrm>
            <a:prstGeom prst="rect">
              <a:avLst/>
            </a:prstGeom>
          </p:spPr>
        </p:pic>
      </p:grpSp>
    </p:spTree>
    <p:extLst>
      <p:ext uri="{BB962C8B-B14F-4D97-AF65-F5344CB8AC3E}">
        <p14:creationId xmlns:p14="http://schemas.microsoft.com/office/powerpoint/2010/main" val="28424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22">
            <a:extLst>
              <a:ext uri="{FF2B5EF4-FFF2-40B4-BE49-F238E27FC236}">
                <a16:creationId xmlns:a16="http://schemas.microsoft.com/office/drawing/2014/main" id="{E6F6AEBB-3D29-5E0F-1532-0398D0C6F448}"/>
              </a:ext>
            </a:extLst>
          </p:cNvPr>
          <p:cNvPicPr>
            <a:picLocks noChangeAspect="1"/>
          </p:cNvPicPr>
          <p:nvPr/>
        </p:nvPicPr>
        <p:blipFill>
          <a:blip r:embed="rId5"/>
          <a:srcRect/>
          <a:stretch>
            <a:fillRect/>
          </a:stretch>
        </p:blipFill>
        <p:spPr>
          <a:xfrm>
            <a:off x="1143000" y="4651140"/>
            <a:ext cx="781867" cy="766555"/>
          </a:xfrm>
          <a:prstGeom prst="rect">
            <a:avLst/>
          </a:prstGeom>
        </p:spPr>
      </p:pic>
      <p:pic>
        <p:nvPicPr>
          <p:cNvPr id="12" name="Picture 25">
            <a:extLst>
              <a:ext uri="{FF2B5EF4-FFF2-40B4-BE49-F238E27FC236}">
                <a16:creationId xmlns:a16="http://schemas.microsoft.com/office/drawing/2014/main" id="{CC76FBCF-79AE-AC4F-8600-DA515B90ACD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652962" y="3933792"/>
            <a:ext cx="712777" cy="1481095"/>
          </a:xfrm>
          <a:prstGeom prst="rect">
            <a:avLst/>
          </a:prstGeom>
        </p:spPr>
      </p:pic>
      <p:pic>
        <p:nvPicPr>
          <p:cNvPr id="11" name="Picture 28">
            <a:extLst>
              <a:ext uri="{FF2B5EF4-FFF2-40B4-BE49-F238E27FC236}">
                <a16:creationId xmlns:a16="http://schemas.microsoft.com/office/drawing/2014/main" id="{D4B14636-C337-6261-97AF-6D078D28641E}"/>
              </a:ext>
            </a:extLst>
          </p:cNvPr>
          <p:cNvPicPr>
            <a:picLocks noChangeAspect="1"/>
          </p:cNvPicPr>
          <p:nvPr/>
        </p:nvPicPr>
        <p:blipFill>
          <a:blip r:embed="rId8"/>
          <a:srcRect/>
          <a:stretch>
            <a:fillRect/>
          </a:stretch>
        </p:blipFill>
        <p:spPr>
          <a:xfrm>
            <a:off x="1733637" y="4269930"/>
            <a:ext cx="1157985" cy="1144957"/>
          </a:xfrm>
          <a:prstGeom prst="rect">
            <a:avLst/>
          </a:prstGeom>
        </p:spPr>
      </p:pic>
      <p:grpSp>
        <p:nvGrpSpPr>
          <p:cNvPr id="23" name="Group 22">
            <a:extLst>
              <a:ext uri="{FF2B5EF4-FFF2-40B4-BE49-F238E27FC236}">
                <a16:creationId xmlns:a16="http://schemas.microsoft.com/office/drawing/2014/main" id="{D9B6F400-84EB-BBDE-1920-1AC8417BD270}"/>
              </a:ext>
            </a:extLst>
          </p:cNvPr>
          <p:cNvGrpSpPr/>
          <p:nvPr/>
        </p:nvGrpSpPr>
        <p:grpSpPr>
          <a:xfrm>
            <a:off x="929442" y="5142638"/>
            <a:ext cx="10330640" cy="574367"/>
            <a:chOff x="-27220" y="5568535"/>
            <a:chExt cx="12714634" cy="706913"/>
          </a:xfrm>
        </p:grpSpPr>
        <p:pic>
          <p:nvPicPr>
            <p:cNvPr id="13" name="Picture 29">
              <a:extLst>
                <a:ext uri="{FF2B5EF4-FFF2-40B4-BE49-F238E27FC236}">
                  <a16:creationId xmlns:a16="http://schemas.microsoft.com/office/drawing/2014/main" id="{B0FF24D4-9B15-0366-0EAE-A2EF8D0C1AFD}"/>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27220" y="5569526"/>
              <a:ext cx="1502286" cy="696685"/>
            </a:xfrm>
            <a:prstGeom prst="rect">
              <a:avLst/>
            </a:prstGeom>
          </p:spPr>
        </p:pic>
        <p:pic>
          <p:nvPicPr>
            <p:cNvPr id="14" name="Picture 29">
              <a:extLst>
                <a:ext uri="{FF2B5EF4-FFF2-40B4-BE49-F238E27FC236}">
                  <a16:creationId xmlns:a16="http://schemas.microsoft.com/office/drawing/2014/main" id="{F98181B6-1FBF-8038-5947-A3D17F4F335B}"/>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356760" y="5569525"/>
              <a:ext cx="1502286" cy="696685"/>
            </a:xfrm>
            <a:prstGeom prst="rect">
              <a:avLst/>
            </a:prstGeom>
          </p:spPr>
        </p:pic>
        <p:pic>
          <p:nvPicPr>
            <p:cNvPr id="15" name="Picture 29">
              <a:extLst>
                <a:ext uri="{FF2B5EF4-FFF2-40B4-BE49-F238E27FC236}">
                  <a16:creationId xmlns:a16="http://schemas.microsoft.com/office/drawing/2014/main" id="{C9388ACC-19FE-A306-DAE3-708816FCD0ED}"/>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2756227" y="5574805"/>
              <a:ext cx="1502286" cy="696685"/>
            </a:xfrm>
            <a:prstGeom prst="rect">
              <a:avLst/>
            </a:prstGeom>
          </p:spPr>
        </p:pic>
        <p:pic>
          <p:nvPicPr>
            <p:cNvPr id="17" name="Picture 29">
              <a:extLst>
                <a:ext uri="{FF2B5EF4-FFF2-40B4-BE49-F238E27FC236}">
                  <a16:creationId xmlns:a16="http://schemas.microsoft.com/office/drawing/2014/main" id="{D8C74AB9-815C-AFF5-5DFB-E295EB3E297F}"/>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4154012" y="5578763"/>
              <a:ext cx="1502286" cy="696685"/>
            </a:xfrm>
            <a:prstGeom prst="rect">
              <a:avLst/>
            </a:prstGeom>
          </p:spPr>
        </p:pic>
        <p:pic>
          <p:nvPicPr>
            <p:cNvPr id="18" name="Picture 29">
              <a:extLst>
                <a:ext uri="{FF2B5EF4-FFF2-40B4-BE49-F238E27FC236}">
                  <a16:creationId xmlns:a16="http://schemas.microsoft.com/office/drawing/2014/main" id="{881C39DC-3C0A-164C-AC63-2421C791BC6D}"/>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5559380" y="5578763"/>
              <a:ext cx="1502286" cy="696685"/>
            </a:xfrm>
            <a:prstGeom prst="rect">
              <a:avLst/>
            </a:prstGeom>
          </p:spPr>
        </p:pic>
        <p:pic>
          <p:nvPicPr>
            <p:cNvPr id="19" name="Picture 29">
              <a:extLst>
                <a:ext uri="{FF2B5EF4-FFF2-40B4-BE49-F238E27FC236}">
                  <a16:creationId xmlns:a16="http://schemas.microsoft.com/office/drawing/2014/main" id="{65FF6F58-4520-3F32-9256-4D9C253B3089}"/>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6964748" y="5568536"/>
              <a:ext cx="1502286" cy="696685"/>
            </a:xfrm>
            <a:prstGeom prst="rect">
              <a:avLst/>
            </a:prstGeom>
          </p:spPr>
        </p:pic>
        <p:pic>
          <p:nvPicPr>
            <p:cNvPr id="20" name="Picture 29">
              <a:extLst>
                <a:ext uri="{FF2B5EF4-FFF2-40B4-BE49-F238E27FC236}">
                  <a16:creationId xmlns:a16="http://schemas.microsoft.com/office/drawing/2014/main" id="{55AC989A-0331-DB0D-AB88-F1FBE0745C4F}"/>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8372254" y="5578763"/>
              <a:ext cx="1502286" cy="696685"/>
            </a:xfrm>
            <a:prstGeom prst="rect">
              <a:avLst/>
            </a:prstGeom>
          </p:spPr>
        </p:pic>
        <p:pic>
          <p:nvPicPr>
            <p:cNvPr id="21" name="Picture 29">
              <a:extLst>
                <a:ext uri="{FF2B5EF4-FFF2-40B4-BE49-F238E27FC236}">
                  <a16:creationId xmlns:a16="http://schemas.microsoft.com/office/drawing/2014/main" id="{4A8C97F1-C27F-3B72-655F-D8B2E852BF7A}"/>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9777622" y="5568535"/>
              <a:ext cx="1502286" cy="696685"/>
            </a:xfrm>
            <a:prstGeom prst="rect">
              <a:avLst/>
            </a:prstGeom>
          </p:spPr>
        </p:pic>
        <p:pic>
          <p:nvPicPr>
            <p:cNvPr id="22" name="Picture 29">
              <a:extLst>
                <a:ext uri="{FF2B5EF4-FFF2-40B4-BE49-F238E27FC236}">
                  <a16:creationId xmlns:a16="http://schemas.microsoft.com/office/drawing/2014/main" id="{0DBD39A0-B8EA-0971-7017-624E4557068C}"/>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1185128" y="5578763"/>
              <a:ext cx="1502286" cy="696685"/>
            </a:xfrm>
            <a:prstGeom prst="rect">
              <a:avLst/>
            </a:prstGeom>
          </p:spPr>
        </p:pic>
      </p:grpSp>
      <p:sp>
        <p:nvSpPr>
          <p:cNvPr id="25" name="Title 1">
            <a:extLst>
              <a:ext uri="{FF2B5EF4-FFF2-40B4-BE49-F238E27FC236}">
                <a16:creationId xmlns:a16="http://schemas.microsoft.com/office/drawing/2014/main" id="{C670B2A4-63BA-D300-512B-EA1553842583}"/>
              </a:ext>
            </a:extLst>
          </p:cNvPr>
          <p:cNvSpPr txBox="1">
            <a:spLocks/>
          </p:cNvSpPr>
          <p:nvPr/>
        </p:nvSpPr>
        <p:spPr>
          <a:xfrm>
            <a:off x="371044" y="2492057"/>
            <a:ext cx="4563836" cy="1077020"/>
          </a:xfrm>
          <a:prstGeom prst="rect">
            <a:avLst/>
          </a:prstGeom>
        </p:spPr>
        <p:txBody>
          <a:bodyPr vert="horz" lIns="74295" tIns="37148" rIns="74295" bIns="37148"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495330" rtl="0" eaLnBrk="1" fontAlgn="auto" latinLnBrk="0" hangingPunct="1">
              <a:lnSpc>
                <a:spcPct val="150000"/>
              </a:lnSpc>
              <a:spcBef>
                <a:spcPct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glow rad="63500">
                    <a:srgbClr val="C0504D">
                      <a:satMod val="175000"/>
                      <a:alpha val="40000"/>
                    </a:srgbClr>
                  </a:glow>
                </a:effectLst>
                <a:uLnTx/>
                <a:uFillTx/>
                <a:latin typeface="UTM Avo" panose="02040603050506020204" pitchFamily="18"/>
                <a:ea typeface="+mj-ea"/>
                <a:cs typeface="Arial" panose="020B0604020202020204" pitchFamily="34" charset="0"/>
              </a:rPr>
              <a:t>TRÒ CHƠI </a:t>
            </a:r>
            <a:r>
              <a:rPr kumimoji="0" lang="en-US" sz="6000" b="1" i="0" u="none" strike="noStrike" kern="1200" cap="none" spc="0" normalizeH="0" baseline="0" noProof="0" dirty="0">
                <a:ln>
                  <a:noFill/>
                </a:ln>
                <a:solidFill>
                  <a:prstClr val="white"/>
                </a:solidFill>
                <a:effectLst>
                  <a:glow rad="63500">
                    <a:srgbClr val="C0504D">
                      <a:satMod val="175000"/>
                      <a:alpha val="40000"/>
                    </a:srgbClr>
                  </a:glow>
                </a:effectLst>
                <a:uLnTx/>
                <a:uFillTx/>
                <a:latin typeface="UTM Avo" panose="02040603050506020204" pitchFamily="18"/>
                <a:ea typeface="+mj-ea"/>
                <a:cs typeface="Arial" panose="020B0604020202020204" pitchFamily="34" charset="0"/>
              </a:rPr>
              <a:t>HÁI TÁO</a:t>
            </a:r>
          </a:p>
        </p:txBody>
      </p:sp>
      <p:pic>
        <p:nvPicPr>
          <p:cNvPr id="26" name="Picture 6">
            <a:extLst>
              <a:ext uri="{FF2B5EF4-FFF2-40B4-BE49-F238E27FC236}">
                <a16:creationId xmlns:a16="http://schemas.microsoft.com/office/drawing/2014/main" id="{A77021E9-ACD6-E58A-FE34-13BEC11A9C56}"/>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6223226" y="799305"/>
            <a:ext cx="5077748" cy="5344998"/>
          </a:xfrm>
          <a:prstGeom prst="rect">
            <a:avLst/>
          </a:prstGeom>
        </p:spPr>
      </p:pic>
      <p:pic>
        <p:nvPicPr>
          <p:cNvPr id="29" name="Picture 10">
            <a:extLst>
              <a:ext uri="{FF2B5EF4-FFF2-40B4-BE49-F238E27FC236}">
                <a16:creationId xmlns:a16="http://schemas.microsoft.com/office/drawing/2014/main" id="{439E930C-A65D-8D7A-A597-913DFE3809D2}"/>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8703229" y="4635834"/>
            <a:ext cx="1371282" cy="1422861"/>
          </a:xfrm>
          <a:prstGeom prst="rect">
            <a:avLst/>
          </a:prstGeom>
        </p:spPr>
      </p:pic>
      <p:pic>
        <p:nvPicPr>
          <p:cNvPr id="2" name="Picture 1">
            <a:extLst>
              <a:ext uri="{FF2B5EF4-FFF2-40B4-BE49-F238E27FC236}">
                <a16:creationId xmlns:a16="http://schemas.microsoft.com/office/drawing/2014/main" id="{B18463F1-6CD6-D3D2-9F0E-9E3A6694B7FC}"/>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0"/>
            <a:ext cx="691733" cy="772226"/>
          </a:xfrm>
          <a:prstGeom prst="rect">
            <a:avLst/>
          </a:prstGeom>
        </p:spPr>
      </p:pic>
      <p:pic>
        <p:nvPicPr>
          <p:cNvPr id="5" name="Сute funny background music _ no copyright">
            <a:hlinkClick r:id="" action="ppaction://media"/>
            <a:extLst>
              <a:ext uri="{FF2B5EF4-FFF2-40B4-BE49-F238E27FC236}">
                <a16:creationId xmlns:a16="http://schemas.microsoft.com/office/drawing/2014/main" id="{B3173F92-E840-EDFD-1E0D-E4B1BD124877}"/>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12831060" y="-1179130"/>
            <a:ext cx="487363" cy="487363"/>
          </a:xfrm>
          <a:prstGeom prst="rect">
            <a:avLst/>
          </a:prstGeom>
        </p:spPr>
      </p:pic>
    </p:spTree>
    <p:extLst>
      <p:ext uri="{BB962C8B-B14F-4D97-AF65-F5344CB8AC3E}">
        <p14:creationId xmlns:p14="http://schemas.microsoft.com/office/powerpoint/2010/main" val="353807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par>
                                <p:cTn id="7" presetID="26" presetClass="emph" presetSubtype="0" repeatCount="3000" fill="hold" grpId="0" nodeType="withEffect">
                                  <p:stCondLst>
                                    <p:cond delay="0"/>
                                  </p:stCondLst>
                                  <p:childTnLst>
                                    <p:animEffect transition="out" filter="fade">
                                      <p:cBhvr>
                                        <p:cTn id="8" dur="1000" tmFilter="0, 0; .2, .5; .8, .5; 1, 0"/>
                                        <p:tgtEl>
                                          <p:spTgt spid="25"/>
                                        </p:tgtEl>
                                      </p:cBhvr>
                                    </p:animEffect>
                                    <p:animScale>
                                      <p:cBhvr>
                                        <p:cTn id="9" dur="500" autoRev="1" fill="hold"/>
                                        <p:tgtEl>
                                          <p:spTgt spid="2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20000" numSld="999" showWhenStopped="0">
                <p:cTn id="10" repeatCount="indefinite" fill="hold" display="0">
                  <p:stCondLst>
                    <p:cond delay="indefinite"/>
                  </p:stCondLst>
                  <p:endCondLst>
                    <p:cond evt="onStopAudio" delay="0">
                      <p:tgtEl>
                        <p:sldTgt/>
                      </p:tgtEl>
                    </p:cond>
                  </p:endCondLst>
                </p:cTn>
                <p:tgtEl>
                  <p:spTgt spid="5"/>
                </p:tgtEl>
              </p:cMediaNode>
            </p:audio>
          </p:childTnLst>
        </p:cTn>
      </p:par>
    </p:tnLst>
    <p:bldLst>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22">
            <a:extLst>
              <a:ext uri="{FF2B5EF4-FFF2-40B4-BE49-F238E27FC236}">
                <a16:creationId xmlns:a16="http://schemas.microsoft.com/office/drawing/2014/main" id="{E6F6AEBB-3D29-5E0F-1532-0398D0C6F448}"/>
              </a:ext>
            </a:extLst>
          </p:cNvPr>
          <p:cNvPicPr>
            <a:picLocks noChangeAspect="1"/>
          </p:cNvPicPr>
          <p:nvPr/>
        </p:nvPicPr>
        <p:blipFill>
          <a:blip r:embed="rId3"/>
          <a:srcRect/>
          <a:stretch>
            <a:fillRect/>
          </a:stretch>
        </p:blipFill>
        <p:spPr>
          <a:xfrm>
            <a:off x="1143000" y="4651140"/>
            <a:ext cx="781867" cy="766555"/>
          </a:xfrm>
          <a:prstGeom prst="rect">
            <a:avLst/>
          </a:prstGeom>
        </p:spPr>
      </p:pic>
      <p:pic>
        <p:nvPicPr>
          <p:cNvPr id="12" name="Picture 25">
            <a:extLst>
              <a:ext uri="{FF2B5EF4-FFF2-40B4-BE49-F238E27FC236}">
                <a16:creationId xmlns:a16="http://schemas.microsoft.com/office/drawing/2014/main" id="{CC76FBCF-79AE-AC4F-8600-DA515B90ACD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652962" y="3933792"/>
            <a:ext cx="712777" cy="1481095"/>
          </a:xfrm>
          <a:prstGeom prst="rect">
            <a:avLst/>
          </a:prstGeom>
        </p:spPr>
      </p:pic>
      <p:pic>
        <p:nvPicPr>
          <p:cNvPr id="11" name="Picture 28">
            <a:extLst>
              <a:ext uri="{FF2B5EF4-FFF2-40B4-BE49-F238E27FC236}">
                <a16:creationId xmlns:a16="http://schemas.microsoft.com/office/drawing/2014/main" id="{D4B14636-C337-6261-97AF-6D078D28641E}"/>
              </a:ext>
            </a:extLst>
          </p:cNvPr>
          <p:cNvPicPr>
            <a:picLocks noChangeAspect="1"/>
          </p:cNvPicPr>
          <p:nvPr/>
        </p:nvPicPr>
        <p:blipFill>
          <a:blip r:embed="rId6"/>
          <a:srcRect/>
          <a:stretch>
            <a:fillRect/>
          </a:stretch>
        </p:blipFill>
        <p:spPr>
          <a:xfrm>
            <a:off x="1733637" y="4269930"/>
            <a:ext cx="1157985" cy="1144957"/>
          </a:xfrm>
          <a:prstGeom prst="rect">
            <a:avLst/>
          </a:prstGeom>
        </p:spPr>
      </p:pic>
      <p:grpSp>
        <p:nvGrpSpPr>
          <p:cNvPr id="23" name="Group 22">
            <a:extLst>
              <a:ext uri="{FF2B5EF4-FFF2-40B4-BE49-F238E27FC236}">
                <a16:creationId xmlns:a16="http://schemas.microsoft.com/office/drawing/2014/main" id="{D9B6F400-84EB-BBDE-1920-1AC8417BD270}"/>
              </a:ext>
            </a:extLst>
          </p:cNvPr>
          <p:cNvGrpSpPr/>
          <p:nvPr/>
        </p:nvGrpSpPr>
        <p:grpSpPr>
          <a:xfrm>
            <a:off x="929442" y="5142638"/>
            <a:ext cx="10330640" cy="574367"/>
            <a:chOff x="-27220" y="5568535"/>
            <a:chExt cx="12714634" cy="706913"/>
          </a:xfrm>
        </p:grpSpPr>
        <p:pic>
          <p:nvPicPr>
            <p:cNvPr id="13" name="Picture 29">
              <a:extLst>
                <a:ext uri="{FF2B5EF4-FFF2-40B4-BE49-F238E27FC236}">
                  <a16:creationId xmlns:a16="http://schemas.microsoft.com/office/drawing/2014/main" id="{B0FF24D4-9B15-0366-0EAE-A2EF8D0C1AFD}"/>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27220" y="5569526"/>
              <a:ext cx="1502286" cy="696685"/>
            </a:xfrm>
            <a:prstGeom prst="rect">
              <a:avLst/>
            </a:prstGeom>
          </p:spPr>
        </p:pic>
        <p:pic>
          <p:nvPicPr>
            <p:cNvPr id="14" name="Picture 29">
              <a:extLst>
                <a:ext uri="{FF2B5EF4-FFF2-40B4-BE49-F238E27FC236}">
                  <a16:creationId xmlns:a16="http://schemas.microsoft.com/office/drawing/2014/main" id="{F98181B6-1FBF-8038-5947-A3D17F4F335B}"/>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356760" y="5569525"/>
              <a:ext cx="1502286" cy="696685"/>
            </a:xfrm>
            <a:prstGeom prst="rect">
              <a:avLst/>
            </a:prstGeom>
          </p:spPr>
        </p:pic>
        <p:pic>
          <p:nvPicPr>
            <p:cNvPr id="15" name="Picture 29">
              <a:extLst>
                <a:ext uri="{FF2B5EF4-FFF2-40B4-BE49-F238E27FC236}">
                  <a16:creationId xmlns:a16="http://schemas.microsoft.com/office/drawing/2014/main" id="{C9388ACC-19FE-A306-DAE3-708816FCD0ED}"/>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2756227" y="5574805"/>
              <a:ext cx="1502286" cy="696685"/>
            </a:xfrm>
            <a:prstGeom prst="rect">
              <a:avLst/>
            </a:prstGeom>
          </p:spPr>
        </p:pic>
        <p:pic>
          <p:nvPicPr>
            <p:cNvPr id="17" name="Picture 29">
              <a:extLst>
                <a:ext uri="{FF2B5EF4-FFF2-40B4-BE49-F238E27FC236}">
                  <a16:creationId xmlns:a16="http://schemas.microsoft.com/office/drawing/2014/main" id="{D8C74AB9-815C-AFF5-5DFB-E295EB3E297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4154012" y="5578763"/>
              <a:ext cx="1502286" cy="696685"/>
            </a:xfrm>
            <a:prstGeom prst="rect">
              <a:avLst/>
            </a:prstGeom>
          </p:spPr>
        </p:pic>
        <p:pic>
          <p:nvPicPr>
            <p:cNvPr id="18" name="Picture 29">
              <a:extLst>
                <a:ext uri="{FF2B5EF4-FFF2-40B4-BE49-F238E27FC236}">
                  <a16:creationId xmlns:a16="http://schemas.microsoft.com/office/drawing/2014/main" id="{881C39DC-3C0A-164C-AC63-2421C791BC6D}"/>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5559380" y="5578763"/>
              <a:ext cx="1502286" cy="696685"/>
            </a:xfrm>
            <a:prstGeom prst="rect">
              <a:avLst/>
            </a:prstGeom>
          </p:spPr>
        </p:pic>
        <p:pic>
          <p:nvPicPr>
            <p:cNvPr id="19" name="Picture 29">
              <a:extLst>
                <a:ext uri="{FF2B5EF4-FFF2-40B4-BE49-F238E27FC236}">
                  <a16:creationId xmlns:a16="http://schemas.microsoft.com/office/drawing/2014/main" id="{65FF6F58-4520-3F32-9256-4D9C253B3089}"/>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6964748" y="5568536"/>
              <a:ext cx="1502286" cy="696685"/>
            </a:xfrm>
            <a:prstGeom prst="rect">
              <a:avLst/>
            </a:prstGeom>
          </p:spPr>
        </p:pic>
        <p:pic>
          <p:nvPicPr>
            <p:cNvPr id="20" name="Picture 29">
              <a:extLst>
                <a:ext uri="{FF2B5EF4-FFF2-40B4-BE49-F238E27FC236}">
                  <a16:creationId xmlns:a16="http://schemas.microsoft.com/office/drawing/2014/main" id="{55AC989A-0331-DB0D-AB88-F1FBE0745C4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8372254" y="5578763"/>
              <a:ext cx="1502286" cy="696685"/>
            </a:xfrm>
            <a:prstGeom prst="rect">
              <a:avLst/>
            </a:prstGeom>
          </p:spPr>
        </p:pic>
        <p:pic>
          <p:nvPicPr>
            <p:cNvPr id="21" name="Picture 29">
              <a:extLst>
                <a:ext uri="{FF2B5EF4-FFF2-40B4-BE49-F238E27FC236}">
                  <a16:creationId xmlns:a16="http://schemas.microsoft.com/office/drawing/2014/main" id="{4A8C97F1-C27F-3B72-655F-D8B2E852BF7A}"/>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9777622" y="5568535"/>
              <a:ext cx="1502286" cy="696685"/>
            </a:xfrm>
            <a:prstGeom prst="rect">
              <a:avLst/>
            </a:prstGeom>
          </p:spPr>
        </p:pic>
        <p:pic>
          <p:nvPicPr>
            <p:cNvPr id="22" name="Picture 29">
              <a:extLst>
                <a:ext uri="{FF2B5EF4-FFF2-40B4-BE49-F238E27FC236}">
                  <a16:creationId xmlns:a16="http://schemas.microsoft.com/office/drawing/2014/main" id="{0DBD39A0-B8EA-0971-7017-624E4557068C}"/>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1185128" y="5578763"/>
              <a:ext cx="1502286" cy="696685"/>
            </a:xfrm>
            <a:prstGeom prst="rect">
              <a:avLst/>
            </a:prstGeom>
          </p:spPr>
        </p:pic>
      </p:grpSp>
      <p:pic>
        <p:nvPicPr>
          <p:cNvPr id="26" name="Picture 6">
            <a:extLst>
              <a:ext uri="{FF2B5EF4-FFF2-40B4-BE49-F238E27FC236}">
                <a16:creationId xmlns:a16="http://schemas.microsoft.com/office/drawing/2014/main" id="{A77021E9-ACD6-E58A-FE34-13BEC11A9C5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6223226" y="799305"/>
            <a:ext cx="5077748" cy="5344998"/>
          </a:xfrm>
          <a:prstGeom prst="rect">
            <a:avLst/>
          </a:prstGeom>
        </p:spPr>
      </p:pic>
      <p:pic>
        <p:nvPicPr>
          <p:cNvPr id="29" name="Picture 10">
            <a:extLst>
              <a:ext uri="{FF2B5EF4-FFF2-40B4-BE49-F238E27FC236}">
                <a16:creationId xmlns:a16="http://schemas.microsoft.com/office/drawing/2014/main" id="{439E930C-A65D-8D7A-A597-913DFE3809D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8703229" y="4635834"/>
            <a:ext cx="1371282" cy="1422861"/>
          </a:xfrm>
          <a:prstGeom prst="rect">
            <a:avLst/>
          </a:prstGeom>
        </p:spPr>
      </p:pic>
      <p:grpSp>
        <p:nvGrpSpPr>
          <p:cNvPr id="2" name="Group 1">
            <a:extLst>
              <a:ext uri="{FF2B5EF4-FFF2-40B4-BE49-F238E27FC236}">
                <a16:creationId xmlns:a16="http://schemas.microsoft.com/office/drawing/2014/main" id="{D9A999D8-8720-C913-BBDE-129616D2D0AF}"/>
              </a:ext>
            </a:extLst>
          </p:cNvPr>
          <p:cNvGrpSpPr/>
          <p:nvPr/>
        </p:nvGrpSpPr>
        <p:grpSpPr>
          <a:xfrm>
            <a:off x="648370" y="935822"/>
            <a:ext cx="9089047" cy="4781183"/>
            <a:chOff x="1661112" y="1607820"/>
            <a:chExt cx="9089047" cy="4781183"/>
          </a:xfrm>
        </p:grpSpPr>
        <p:sp>
          <p:nvSpPr>
            <p:cNvPr id="5" name="Scroll: Horizontal 4">
              <a:extLst>
                <a:ext uri="{FF2B5EF4-FFF2-40B4-BE49-F238E27FC236}">
                  <a16:creationId xmlns:a16="http://schemas.microsoft.com/office/drawing/2014/main" id="{E91FF93C-31FD-B474-1013-61D43266335C}"/>
                </a:ext>
              </a:extLst>
            </p:cNvPr>
            <p:cNvSpPr/>
            <p:nvPr/>
          </p:nvSpPr>
          <p:spPr>
            <a:xfrm>
              <a:off x="1661112" y="1607820"/>
              <a:ext cx="9089047" cy="4781183"/>
            </a:xfrm>
            <a:prstGeom prst="horizontalScroll">
              <a:avLst>
                <a:gd name="adj" fmla="val 9960"/>
              </a:avLst>
            </a:prstGeom>
            <a:solidFill>
              <a:schemeClr val="bg1"/>
            </a:solidFill>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Title 1">
              <a:extLst>
                <a:ext uri="{FF2B5EF4-FFF2-40B4-BE49-F238E27FC236}">
                  <a16:creationId xmlns:a16="http://schemas.microsoft.com/office/drawing/2014/main" id="{317A495D-6E84-6800-3D80-88DF82CD647F}"/>
                </a:ext>
              </a:extLst>
            </p:cNvPr>
            <p:cNvSpPr txBox="1">
              <a:spLocks/>
            </p:cNvSpPr>
            <p:nvPr/>
          </p:nvSpPr>
          <p:spPr>
            <a:xfrm>
              <a:off x="4068487" y="2245457"/>
              <a:ext cx="4563836" cy="566058"/>
            </a:xfrm>
            <a:prstGeom prst="rect">
              <a:avLst/>
            </a:prstGeom>
          </p:spPr>
          <p:txBody>
            <a:bodyPr vert="horz" lIns="74295" tIns="37148" rIns="74295" bIns="37148"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495330" rtl="0" eaLnBrk="1" fontAlgn="auto" latinLnBrk="0" hangingPunct="1">
                <a:lnSpc>
                  <a:spcPct val="150000"/>
                </a:lnSpc>
                <a:spcBef>
                  <a:spcPct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glow rad="63500">
                      <a:srgbClr val="C0504D">
                        <a:satMod val="175000"/>
                        <a:alpha val="40000"/>
                      </a:srgbClr>
                    </a:glow>
                  </a:effectLst>
                  <a:uLnTx/>
                  <a:uFillTx/>
                  <a:latin typeface="UTM Avo" panose="02040603050506020204" pitchFamily="18"/>
                  <a:ea typeface="+mj-ea"/>
                  <a:cs typeface="Arial" panose="020B0604020202020204" pitchFamily="34" charset="0"/>
                </a:rPr>
                <a:t>Hướng</a:t>
              </a:r>
              <a:r>
                <a:rPr kumimoji="0" lang="en-US" sz="2800" b="1" i="0" u="none" strike="noStrike" kern="1200" cap="none" spc="0" normalizeH="0" baseline="0" noProof="0" dirty="0">
                  <a:ln>
                    <a:noFill/>
                  </a:ln>
                  <a:solidFill>
                    <a:prstClr val="black"/>
                  </a:solidFill>
                  <a:effectLst>
                    <a:glow rad="63500">
                      <a:srgbClr val="C0504D">
                        <a:satMod val="175000"/>
                        <a:alpha val="40000"/>
                      </a:srgbClr>
                    </a:glow>
                  </a:effectLst>
                  <a:uLnTx/>
                  <a:uFillTx/>
                  <a:latin typeface="UTM Avo" panose="02040603050506020204" pitchFamily="18"/>
                  <a:ea typeface="+mj-ea"/>
                  <a:cs typeface="Arial" panose="020B0604020202020204" pitchFamily="34" charset="0"/>
                </a:rPr>
                <a:t> </a:t>
              </a:r>
              <a:r>
                <a:rPr kumimoji="0" lang="en-US" sz="2800" b="1" i="0" u="none" strike="noStrike" kern="1200" cap="none" spc="0" normalizeH="0" baseline="0" noProof="0" dirty="0" err="1">
                  <a:ln>
                    <a:noFill/>
                  </a:ln>
                  <a:solidFill>
                    <a:prstClr val="black"/>
                  </a:solidFill>
                  <a:effectLst>
                    <a:glow rad="63500">
                      <a:srgbClr val="C0504D">
                        <a:satMod val="175000"/>
                        <a:alpha val="40000"/>
                      </a:srgbClr>
                    </a:glow>
                  </a:effectLst>
                  <a:uLnTx/>
                  <a:uFillTx/>
                  <a:latin typeface="UTM Avo" panose="02040603050506020204" pitchFamily="18"/>
                  <a:ea typeface="+mj-ea"/>
                  <a:cs typeface="Arial" panose="020B0604020202020204" pitchFamily="34" charset="0"/>
                </a:rPr>
                <a:t>dẫn</a:t>
              </a:r>
              <a:endParaRPr kumimoji="0" lang="en-US" sz="2800" b="1" i="0" u="none" strike="noStrike" kern="1200" cap="none" spc="0" normalizeH="0" baseline="0" noProof="0" dirty="0">
                <a:ln>
                  <a:noFill/>
                </a:ln>
                <a:solidFill>
                  <a:prstClr val="black"/>
                </a:solidFill>
                <a:effectLst>
                  <a:glow rad="63500">
                    <a:srgbClr val="C0504D">
                      <a:satMod val="175000"/>
                      <a:alpha val="40000"/>
                    </a:srgbClr>
                  </a:glow>
                </a:effectLst>
                <a:uLnTx/>
                <a:uFillTx/>
                <a:latin typeface="UTM Avo" panose="02040603050506020204" pitchFamily="18"/>
                <a:ea typeface="+mj-ea"/>
                <a:cs typeface="Arial" panose="020B0604020202020204" pitchFamily="34" charset="0"/>
              </a:endParaRPr>
            </a:p>
          </p:txBody>
        </p:sp>
        <p:sp>
          <p:nvSpPr>
            <p:cNvPr id="7" name="Title 1">
              <a:extLst>
                <a:ext uri="{FF2B5EF4-FFF2-40B4-BE49-F238E27FC236}">
                  <a16:creationId xmlns:a16="http://schemas.microsoft.com/office/drawing/2014/main" id="{B365920F-0D9A-4BAC-B30D-625FD2C970A6}"/>
                </a:ext>
              </a:extLst>
            </p:cNvPr>
            <p:cNvSpPr txBox="1">
              <a:spLocks/>
            </p:cNvSpPr>
            <p:nvPr/>
          </p:nvSpPr>
          <p:spPr>
            <a:xfrm>
              <a:off x="2465500" y="2618808"/>
              <a:ext cx="8218372" cy="3000369"/>
            </a:xfrm>
            <a:prstGeom prst="rect">
              <a:avLst/>
            </a:prstGeom>
          </p:spPr>
          <p:txBody>
            <a:bodyPr vert="horz" lIns="74295" tIns="37148" rIns="74295" bIns="37148"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495330" rtl="0" eaLnBrk="1" fontAlgn="auto" latinLnBrk="0" hangingPunct="1">
                <a:lnSpc>
                  <a:spcPct val="150000"/>
                </a:lnSpc>
                <a:spcBef>
                  <a:spcPct val="0"/>
                </a:spcBef>
                <a:spcAft>
                  <a:spcPts val="0"/>
                </a:spcAft>
                <a:buClrTx/>
                <a:buSzTx/>
                <a:buFontTx/>
                <a:buNone/>
                <a:tabLst/>
                <a:defRPr/>
              </a:pPr>
              <a:r>
                <a:rPr kumimoji="0" lang="vi-VN" sz="2000" b="0" i="0" u="none" strike="noStrike" kern="1200" cap="none" spc="0" normalizeH="0" baseline="0" noProof="0" dirty="0">
                  <a:ln>
                    <a:noFill/>
                  </a:ln>
                  <a:solidFill>
                    <a:prstClr val="black"/>
                  </a:solidFill>
                  <a:effectLst/>
                  <a:uLnTx/>
                  <a:uFillTx/>
                  <a:latin typeface="UTM Avo" panose="02040603050506020204" pitchFamily="18"/>
                  <a:ea typeface="+mj-ea"/>
                  <a:cs typeface="Arial" panose="020B0604020202020204" pitchFamily="34" charset="0"/>
                </a:rPr>
                <a:t>- </a:t>
              </a:r>
              <a:r>
                <a:rPr kumimoji="0" lang="en-US" sz="2000" b="0" i="0" u="none" strike="noStrike" kern="1200" cap="none" spc="0" normalizeH="0" baseline="0" noProof="0" dirty="0">
                  <a:ln>
                    <a:noFill/>
                  </a:ln>
                  <a:solidFill>
                    <a:prstClr val="black"/>
                  </a:solidFill>
                  <a:effectLst/>
                  <a:uLnTx/>
                  <a:uFillTx/>
                  <a:latin typeface="UTM Avo" panose="02040603050506020204" pitchFamily="18"/>
                  <a:ea typeface="+mj-ea"/>
                  <a:cs typeface="Arial" panose="020B0604020202020204" pitchFamily="34" charset="0"/>
                </a:rPr>
                <a:t>GV click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a:ea typeface="+mj-ea"/>
                  <a:cs typeface="Arial" panose="020B0604020202020204" pitchFamily="34" charset="0"/>
                </a:rPr>
                <a:t>Bắt</a:t>
              </a:r>
              <a:r>
                <a:rPr kumimoji="0" lang="en-US" sz="2000" b="0" i="0" u="none" strike="noStrike" kern="1200" cap="none" spc="0" normalizeH="0" baseline="0" noProof="0" dirty="0">
                  <a:ln>
                    <a:noFill/>
                  </a:ln>
                  <a:solidFill>
                    <a:prstClr val="black"/>
                  </a:solidFill>
                  <a:effectLst/>
                  <a:uLnTx/>
                  <a:uFillTx/>
                  <a:latin typeface="UTM Avo" panose="02040603050506020204" pitchFamily="18"/>
                  <a:ea typeface="+mj-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a:ea typeface="+mj-ea"/>
                  <a:cs typeface="Arial" panose="020B0604020202020204" pitchFamily="34" charset="0"/>
                </a:rPr>
                <a:t>đầu</a:t>
              </a:r>
              <a:r>
                <a:rPr kumimoji="0" lang="en-US" sz="2000" b="0" i="0" u="none" strike="noStrike" kern="1200" cap="none" spc="0" normalizeH="0" baseline="0" noProof="0" dirty="0">
                  <a:ln>
                    <a:noFill/>
                  </a:ln>
                  <a:solidFill>
                    <a:prstClr val="black"/>
                  </a:solidFill>
                  <a:effectLst/>
                  <a:uLnTx/>
                  <a:uFillTx/>
                  <a:latin typeface="UTM Avo" panose="02040603050506020204" pitchFamily="18"/>
                  <a:ea typeface="+mj-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a:ea typeface="+mj-ea"/>
                  <a:cs typeface="Arial" panose="020B0604020202020204" pitchFamily="34" charset="0"/>
                </a:rPr>
                <a:t>để</a:t>
              </a:r>
              <a:r>
                <a:rPr kumimoji="0" lang="en-US" sz="2000" b="0" i="0" u="none" strike="noStrike" kern="1200" cap="none" spc="0" normalizeH="0" baseline="0" noProof="0" dirty="0">
                  <a:ln>
                    <a:noFill/>
                  </a:ln>
                  <a:solidFill>
                    <a:prstClr val="black"/>
                  </a:solidFill>
                  <a:effectLst/>
                  <a:uLnTx/>
                  <a:uFillTx/>
                  <a:latin typeface="UTM Avo" panose="02040603050506020204" pitchFamily="18"/>
                  <a:ea typeface="+mj-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a:ea typeface="+mj-ea"/>
                  <a:cs typeface="Arial" panose="020B0604020202020204" pitchFamily="34" charset="0"/>
                </a:rPr>
                <a:t>bắt</a:t>
              </a:r>
              <a:r>
                <a:rPr kumimoji="0" lang="en-US" sz="2000" b="0" i="0" u="none" strike="noStrike" kern="1200" cap="none" spc="0" normalizeH="0" baseline="0" noProof="0" dirty="0">
                  <a:ln>
                    <a:noFill/>
                  </a:ln>
                  <a:solidFill>
                    <a:prstClr val="black"/>
                  </a:solidFill>
                  <a:effectLst/>
                  <a:uLnTx/>
                  <a:uFillTx/>
                  <a:latin typeface="UTM Avo" panose="02040603050506020204" pitchFamily="18"/>
                  <a:ea typeface="+mj-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a:ea typeface="+mj-ea"/>
                  <a:cs typeface="Arial" panose="020B0604020202020204" pitchFamily="34" charset="0"/>
                </a:rPr>
                <a:t>đầu</a:t>
              </a:r>
              <a:r>
                <a:rPr kumimoji="0" lang="en-US" sz="2000" b="0" i="0" u="none" strike="noStrike" kern="1200" cap="none" spc="0" normalizeH="0" baseline="0" noProof="0" dirty="0">
                  <a:ln>
                    <a:noFill/>
                  </a:ln>
                  <a:solidFill>
                    <a:prstClr val="black"/>
                  </a:solidFill>
                  <a:effectLst/>
                  <a:uLnTx/>
                  <a:uFillTx/>
                  <a:latin typeface="UTM Avo" panose="02040603050506020204" pitchFamily="18"/>
                  <a:ea typeface="+mj-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a:ea typeface="+mj-ea"/>
                  <a:cs typeface="Arial" panose="020B0604020202020204" pitchFamily="34" charset="0"/>
                </a:rPr>
                <a:t>trò</a:t>
              </a:r>
              <a:r>
                <a:rPr kumimoji="0" lang="en-US" sz="2000" b="0" i="0" u="none" strike="noStrike" kern="1200" cap="none" spc="0" normalizeH="0" baseline="0" noProof="0" dirty="0">
                  <a:ln>
                    <a:noFill/>
                  </a:ln>
                  <a:solidFill>
                    <a:prstClr val="black"/>
                  </a:solidFill>
                  <a:effectLst/>
                  <a:uLnTx/>
                  <a:uFillTx/>
                  <a:latin typeface="UTM Avo" panose="02040603050506020204" pitchFamily="18"/>
                  <a:ea typeface="+mj-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a:ea typeface="+mj-ea"/>
                  <a:cs typeface="Arial" panose="020B0604020202020204" pitchFamily="34" charset="0"/>
                </a:rPr>
                <a:t>chơi</a:t>
              </a:r>
              <a:r>
                <a:rPr kumimoji="0" lang="en-US" sz="2000" b="0" i="0" u="none" strike="noStrike" kern="1200" cap="none" spc="0" normalizeH="0" baseline="0" noProof="0" dirty="0">
                  <a:ln>
                    <a:noFill/>
                  </a:ln>
                  <a:solidFill>
                    <a:prstClr val="black"/>
                  </a:solidFill>
                  <a:effectLst/>
                  <a:uLnTx/>
                  <a:uFillTx/>
                  <a:latin typeface="UTM Avo" panose="02040603050506020204" pitchFamily="18"/>
                  <a:ea typeface="+mj-ea"/>
                  <a:cs typeface="Arial" panose="020B0604020202020204" pitchFamily="34" charset="0"/>
                </a:rPr>
                <a:t>.</a:t>
              </a:r>
            </a:p>
            <a:p>
              <a:pPr marL="0" marR="0" lvl="0" indent="0" algn="l" defTabSz="495330" rtl="0" eaLnBrk="1" fontAlgn="auto" latinLnBrk="0" hangingPunct="1">
                <a:lnSpc>
                  <a:spcPct val="150000"/>
                </a:lnSpc>
                <a:spcBef>
                  <a:spcPct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UTM Avo" panose="02040603050506020204" pitchFamily="18"/>
                  <a:ea typeface="+mj-ea"/>
                  <a:cs typeface="Arial" panose="020B0604020202020204" pitchFamily="34" charset="0"/>
                </a:rPr>
                <a:t>- </a:t>
              </a:r>
              <a:r>
                <a:rPr kumimoji="0" lang="vi-VN" sz="2000" b="0" i="0" u="none" strike="noStrike" kern="1200" cap="none" spc="0" normalizeH="0" baseline="0" noProof="0" dirty="0">
                  <a:ln>
                    <a:noFill/>
                  </a:ln>
                  <a:solidFill>
                    <a:prstClr val="black"/>
                  </a:solidFill>
                  <a:effectLst/>
                  <a:uLnTx/>
                  <a:uFillTx/>
                  <a:latin typeface="UTM Avo" panose="02040603050506020204" pitchFamily="18"/>
                  <a:ea typeface="+mj-ea"/>
                  <a:cs typeface="Arial" panose="020B0604020202020204" pitchFamily="34" charset="0"/>
                </a:rPr>
                <a:t>Mỗi quả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a:ea typeface="+mj-ea"/>
                  <a:cs typeface="Arial" panose="020B0604020202020204" pitchFamily="34" charset="0"/>
                </a:rPr>
                <a:t>táo</a:t>
              </a:r>
              <a:r>
                <a:rPr kumimoji="0" lang="vi-VN" sz="2000" b="0" i="0" u="none" strike="noStrike" kern="1200" cap="none" spc="0" normalizeH="0" baseline="0" noProof="0" dirty="0">
                  <a:ln>
                    <a:noFill/>
                  </a:ln>
                  <a:solidFill>
                    <a:prstClr val="black"/>
                  </a:solidFill>
                  <a:effectLst/>
                  <a:uLnTx/>
                  <a:uFillTx/>
                  <a:latin typeface="UTM Avo" panose="02040603050506020204" pitchFamily="18"/>
                  <a:ea typeface="+mj-ea"/>
                  <a:cs typeface="Arial" panose="020B0604020202020204" pitchFamily="34" charset="0"/>
                </a:rPr>
                <a:t> tương ứng với 1 câu hỏi. </a:t>
              </a:r>
            </a:p>
            <a:p>
              <a:pPr marL="0" marR="0" lvl="0" indent="0" algn="just" defTabSz="536387" rtl="0" eaLnBrk="1" fontAlgn="auto" latinLnBrk="0" hangingPunct="1">
                <a:lnSpc>
                  <a:spcPct val="150000"/>
                </a:lnSpc>
                <a:spcBef>
                  <a:spcPct val="0"/>
                </a:spcBef>
                <a:spcAft>
                  <a:spcPts val="0"/>
                </a:spcAft>
                <a:buClrTx/>
                <a:buSzTx/>
                <a:buFontTx/>
                <a:buNone/>
                <a:tabLst/>
                <a:defRPr/>
              </a:pPr>
              <a:r>
                <a:rPr kumimoji="0" lang="vi-VN" sz="20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GV click vào </a:t>
              </a:r>
              <a:r>
                <a:rPr kumimoji="0" lang="en-US" sz="20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hình</a:t>
              </a:r>
              <a:r>
                <a:rPr kumimoji="0" lang="en-US" sz="20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0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tròn</a:t>
              </a:r>
              <a:r>
                <a:rPr kumimoji="0" lang="en-US" sz="20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0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có</a:t>
              </a:r>
              <a:r>
                <a:rPr kumimoji="0" lang="en-US" sz="20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0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chứa</a:t>
              </a:r>
              <a:r>
                <a:rPr kumimoji="0" lang="en-US" sz="20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0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số</a:t>
              </a:r>
              <a:r>
                <a:rPr kumimoji="0" lang="en-US" sz="20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0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câu</a:t>
              </a:r>
              <a:r>
                <a:rPr kumimoji="0" lang="en-US" sz="20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0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hỏi</a:t>
              </a:r>
              <a:r>
                <a:rPr kumimoji="0" lang="en-US" sz="20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0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để</a:t>
              </a:r>
              <a:r>
                <a:rPr kumimoji="0" lang="en-US" sz="20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0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đến</a:t>
              </a:r>
              <a:r>
                <a:rPr kumimoji="0" lang="en-US" sz="20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0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câu</a:t>
              </a:r>
              <a:r>
                <a:rPr kumimoji="0" lang="en-US" sz="20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0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hỏi</a:t>
              </a:r>
              <a:r>
                <a:rPr kumimoji="0" lang="en-US" sz="20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endParaRPr kumimoji="0" lang="vi-VN" sz="20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a:p>
              <a:pPr marL="0" marR="0" lvl="0" indent="0" algn="just" defTabSz="536387" rtl="0" eaLnBrk="1" fontAlgn="auto" latinLnBrk="0" hangingPunct="1">
                <a:lnSpc>
                  <a:spcPct val="150000"/>
                </a:lnSpc>
                <a:spcBef>
                  <a:spcPct val="0"/>
                </a:spcBef>
                <a:spcAft>
                  <a:spcPts val="0"/>
                </a:spcAft>
                <a:buClrTx/>
                <a:buSzTx/>
                <a:buFontTx/>
                <a:buNone/>
                <a:tabLst/>
                <a:defRPr/>
              </a:pPr>
              <a:r>
                <a:rPr kumimoji="0" lang="vi-VN" sz="20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a:rPr>
                <a:t>- Sau khi chọn đáp án, GV click vào bảng “</a:t>
              </a:r>
              <a:r>
                <a:rPr kumimoji="0" lang="en-US" sz="2000" b="0" i="0" u="none" strike="noStrike" kern="1200" cap="none" spc="0" normalizeH="0" baseline="0" noProof="0" dirty="0">
                  <a:ln>
                    <a:noFill/>
                  </a:ln>
                  <a:solidFill>
                    <a:srgbClr val="000000"/>
                  </a:solidFill>
                  <a:effectLst/>
                  <a:uLnTx/>
                  <a:uFillTx/>
                  <a:latin typeface="UTM Avo"/>
                  <a:ea typeface="Times New Roman" panose="02020603050405020304" pitchFamily="18" charset="0"/>
                  <a:cs typeface="Arial"/>
                </a:rPr>
                <a:t>Q</a:t>
              </a:r>
              <a:r>
                <a:rPr kumimoji="0" lang="vi-VN" sz="20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a:rPr>
                <a:t>uay</a:t>
              </a:r>
              <a:r>
                <a:rPr kumimoji="0" lang="vi-VN" sz="20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a:rPr>
                <a:t> về" để về màn hình hái táo. </a:t>
              </a:r>
            </a:p>
            <a:p>
              <a:pPr marL="0" marR="0" lvl="0" indent="0" algn="just" defTabSz="536387" rtl="0" eaLnBrk="1" fontAlgn="auto" latinLnBrk="0" hangingPunct="1">
                <a:lnSpc>
                  <a:spcPct val="150000"/>
                </a:lnSpc>
                <a:spcBef>
                  <a:spcPct val="0"/>
                </a:spcBef>
                <a:spcAft>
                  <a:spcPts val="0"/>
                </a:spcAft>
                <a:buClrTx/>
                <a:buSzTx/>
                <a:buFontTx/>
                <a:buNone/>
                <a:tabLst/>
                <a:defRPr/>
              </a:pPr>
              <a:r>
                <a:rPr kumimoji="0" lang="vi-VN" sz="20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a:rPr>
                <a:t>- </a:t>
              </a:r>
              <a:r>
                <a:rPr kumimoji="0" lang="vi-VN" sz="20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a:rPr>
                <a:t>Click</a:t>
              </a:r>
              <a:r>
                <a:rPr kumimoji="0" lang="vi-VN" sz="20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a:rPr>
                <a:t> vào quả táo </a:t>
              </a:r>
              <a:r>
                <a:rPr kumimoji="0" lang="en-US" sz="2000" b="0" i="0" u="none" strike="noStrike" kern="1200" cap="none" spc="0" normalizeH="0" baseline="0" noProof="0" dirty="0" err="1">
                  <a:ln>
                    <a:noFill/>
                  </a:ln>
                  <a:solidFill>
                    <a:srgbClr val="000000"/>
                  </a:solidFill>
                  <a:effectLst/>
                  <a:uLnTx/>
                  <a:uFillTx/>
                  <a:latin typeface="UTM Avo"/>
                  <a:ea typeface="Times New Roman" panose="02020603050405020304" pitchFamily="18" charset="0"/>
                  <a:cs typeface="Arial"/>
                </a:rPr>
                <a:t>tương</a:t>
              </a:r>
              <a:r>
                <a:rPr kumimoji="0" lang="en-US" sz="2000" b="0" i="0" u="none" strike="noStrike" kern="1200" cap="none" spc="0" normalizeH="0" baseline="0" noProof="0" dirty="0">
                  <a:ln>
                    <a:noFill/>
                  </a:ln>
                  <a:solidFill>
                    <a:srgbClr val="000000"/>
                  </a:solidFill>
                  <a:effectLst/>
                  <a:uLnTx/>
                  <a:uFillTx/>
                  <a:latin typeface="UTM Avo"/>
                  <a:ea typeface="Times New Roman" panose="02020603050405020304" pitchFamily="18" charset="0"/>
                  <a:cs typeface="Arial"/>
                </a:rPr>
                <a:t> </a:t>
              </a:r>
              <a:r>
                <a:rPr kumimoji="0" lang="en-US" sz="2000" b="0" i="0" u="none" strike="noStrike" kern="1200" cap="none" spc="0" normalizeH="0" baseline="0" noProof="0" dirty="0" err="1">
                  <a:ln>
                    <a:noFill/>
                  </a:ln>
                  <a:solidFill>
                    <a:srgbClr val="000000"/>
                  </a:solidFill>
                  <a:effectLst/>
                  <a:uLnTx/>
                  <a:uFillTx/>
                  <a:latin typeface="UTM Avo"/>
                  <a:ea typeface="Times New Roman" panose="02020603050405020304" pitchFamily="18" charset="0"/>
                  <a:cs typeface="Arial"/>
                </a:rPr>
                <a:t>ứng</a:t>
              </a:r>
              <a:r>
                <a:rPr kumimoji="0" lang="vi-VN" sz="20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a:rPr>
                <a:t>, quả táo sẽ rơi xuống.</a:t>
              </a:r>
            </a:p>
          </p:txBody>
        </p:sp>
      </p:grpSp>
      <p:pic>
        <p:nvPicPr>
          <p:cNvPr id="3" name="Picture 2">
            <a:hlinkClick r:id="" action="ppaction://hlinkshowjump?jump=nextslide"/>
            <a:extLst>
              <a:ext uri="{FF2B5EF4-FFF2-40B4-BE49-F238E27FC236}">
                <a16:creationId xmlns:a16="http://schemas.microsoft.com/office/drawing/2014/main" id="{E3780496-1268-3BAB-94D8-21FE9D9B1DB6}"/>
              </a:ext>
            </a:extLst>
          </p:cNvPr>
          <p:cNvPicPr>
            <a:picLocks noChangeAspect="1"/>
          </p:cNvPicPr>
          <p:nvPr/>
        </p:nvPicPr>
        <p:blipFill>
          <a:blip r:embed="rId13"/>
          <a:stretch>
            <a:fillRect/>
          </a:stretch>
        </p:blipFill>
        <p:spPr>
          <a:xfrm>
            <a:off x="9307345" y="4674339"/>
            <a:ext cx="3140474" cy="2209230"/>
          </a:xfrm>
          <a:prstGeom prst="rect">
            <a:avLst/>
          </a:prstGeom>
        </p:spPr>
      </p:pic>
      <p:pic>
        <p:nvPicPr>
          <p:cNvPr id="8" name="Picture 7">
            <a:extLst>
              <a:ext uri="{FF2B5EF4-FFF2-40B4-BE49-F238E27FC236}">
                <a16:creationId xmlns:a16="http://schemas.microsoft.com/office/drawing/2014/main" id="{F2CEB616-6C5E-62C2-2745-1157B39B2E81}"/>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691733" cy="772226"/>
          </a:xfrm>
          <a:prstGeom prst="rect">
            <a:avLst/>
          </a:prstGeom>
        </p:spPr>
      </p:pic>
    </p:spTree>
    <p:extLst>
      <p:ext uri="{BB962C8B-B14F-4D97-AF65-F5344CB8AC3E}">
        <p14:creationId xmlns:p14="http://schemas.microsoft.com/office/powerpoint/2010/main" val="2615636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7" name="Picture 20">
            <a:extLst>
              <a:ext uri="{FF2B5EF4-FFF2-40B4-BE49-F238E27FC236}">
                <a16:creationId xmlns:a16="http://schemas.microsoft.com/office/drawing/2014/main" id="{F598FCDC-5575-D22C-850D-1C2088AE87C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172706" y="1149308"/>
            <a:ext cx="1047806" cy="1078821"/>
          </a:xfrm>
          <a:prstGeom prst="rect">
            <a:avLst/>
          </a:prstGeom>
        </p:spPr>
      </p:pic>
      <p:grpSp>
        <p:nvGrpSpPr>
          <p:cNvPr id="48" name="Group 47">
            <a:extLst>
              <a:ext uri="{FF2B5EF4-FFF2-40B4-BE49-F238E27FC236}">
                <a16:creationId xmlns:a16="http://schemas.microsoft.com/office/drawing/2014/main" id="{70E7830C-8E2B-51C3-77F1-C33CD259AF78}"/>
              </a:ext>
            </a:extLst>
          </p:cNvPr>
          <p:cNvGrpSpPr/>
          <p:nvPr/>
        </p:nvGrpSpPr>
        <p:grpSpPr>
          <a:xfrm>
            <a:off x="12501572" y="798795"/>
            <a:ext cx="4633126" cy="2110052"/>
            <a:chOff x="11265112" y="208348"/>
            <a:chExt cx="5702309" cy="2596987"/>
          </a:xfrm>
        </p:grpSpPr>
        <p:grpSp>
          <p:nvGrpSpPr>
            <p:cNvPr id="49" name="Group 48">
              <a:extLst>
                <a:ext uri="{FF2B5EF4-FFF2-40B4-BE49-F238E27FC236}">
                  <a16:creationId xmlns:a16="http://schemas.microsoft.com/office/drawing/2014/main" id="{7F043062-9C0E-7F8D-AF6B-9A65274DA897}"/>
                </a:ext>
              </a:extLst>
            </p:cNvPr>
            <p:cNvGrpSpPr/>
            <p:nvPr/>
          </p:nvGrpSpPr>
          <p:grpSpPr>
            <a:xfrm>
              <a:off x="13181693" y="208348"/>
              <a:ext cx="3785728" cy="2596987"/>
              <a:chOff x="2844902" y="822114"/>
              <a:chExt cx="3785728" cy="2596987"/>
            </a:xfrm>
          </p:grpSpPr>
          <p:pic>
            <p:nvPicPr>
              <p:cNvPr id="51" name="Picture 22">
                <a:extLst>
                  <a:ext uri="{FF2B5EF4-FFF2-40B4-BE49-F238E27FC236}">
                    <a16:creationId xmlns:a16="http://schemas.microsoft.com/office/drawing/2014/main" id="{DA6AA179-3E6D-E39B-215D-6CC9AC60484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174335">
                <a:off x="5080964" y="2308976"/>
                <a:ext cx="1549666" cy="1110125"/>
              </a:xfrm>
              <a:prstGeom prst="rect">
                <a:avLst/>
              </a:prstGeom>
            </p:spPr>
          </p:pic>
          <p:pic>
            <p:nvPicPr>
              <p:cNvPr id="52" name="Picture 22">
                <a:extLst>
                  <a:ext uri="{FF2B5EF4-FFF2-40B4-BE49-F238E27FC236}">
                    <a16:creationId xmlns:a16="http://schemas.microsoft.com/office/drawing/2014/main" id="{270E4234-64F0-8835-34AA-196FC2A8A09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174335">
                <a:off x="2844902" y="822114"/>
                <a:ext cx="903147" cy="633894"/>
              </a:xfrm>
              <a:prstGeom prst="rect">
                <a:avLst/>
              </a:prstGeom>
            </p:spPr>
          </p:pic>
        </p:grpSp>
        <p:pic>
          <p:nvPicPr>
            <p:cNvPr id="50" name="Picture 22">
              <a:extLst>
                <a:ext uri="{FF2B5EF4-FFF2-40B4-BE49-F238E27FC236}">
                  <a16:creationId xmlns:a16="http://schemas.microsoft.com/office/drawing/2014/main" id="{CCE93820-926B-86B0-8740-AC5EA661625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174335">
              <a:off x="11265112" y="1208958"/>
              <a:ext cx="1095353" cy="768798"/>
            </a:xfrm>
            <a:prstGeom prst="rect">
              <a:avLst/>
            </a:prstGeom>
          </p:spPr>
        </p:pic>
      </p:grpSp>
      <p:grpSp>
        <p:nvGrpSpPr>
          <p:cNvPr id="53" name="Group 52">
            <a:extLst>
              <a:ext uri="{FF2B5EF4-FFF2-40B4-BE49-F238E27FC236}">
                <a16:creationId xmlns:a16="http://schemas.microsoft.com/office/drawing/2014/main" id="{697AD77E-11F2-018C-8E38-2007A83E4647}"/>
              </a:ext>
            </a:extLst>
          </p:cNvPr>
          <p:cNvGrpSpPr/>
          <p:nvPr/>
        </p:nvGrpSpPr>
        <p:grpSpPr>
          <a:xfrm>
            <a:off x="-1892473" y="1143110"/>
            <a:ext cx="1818794" cy="1224353"/>
            <a:chOff x="3078903" y="240919"/>
            <a:chExt cx="2238516" cy="1506896"/>
          </a:xfrm>
        </p:grpSpPr>
        <p:pic>
          <p:nvPicPr>
            <p:cNvPr id="54" name="Picture 22">
              <a:extLst>
                <a:ext uri="{FF2B5EF4-FFF2-40B4-BE49-F238E27FC236}">
                  <a16:creationId xmlns:a16="http://schemas.microsoft.com/office/drawing/2014/main" id="{6F42F953-DC84-0D9C-4647-CDACFEDBF53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174335">
              <a:off x="3078903" y="637690"/>
              <a:ext cx="1549666" cy="1110125"/>
            </a:xfrm>
            <a:prstGeom prst="rect">
              <a:avLst/>
            </a:prstGeom>
          </p:spPr>
        </p:pic>
        <p:pic>
          <p:nvPicPr>
            <p:cNvPr id="55" name="Picture 22">
              <a:extLst>
                <a:ext uri="{FF2B5EF4-FFF2-40B4-BE49-F238E27FC236}">
                  <a16:creationId xmlns:a16="http://schemas.microsoft.com/office/drawing/2014/main" id="{9F22718C-7780-A7CC-0CCB-C17EC878565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174335">
              <a:off x="4222066" y="240919"/>
              <a:ext cx="1095353" cy="768798"/>
            </a:xfrm>
            <a:prstGeom prst="rect">
              <a:avLst/>
            </a:prstGeom>
          </p:spPr>
        </p:pic>
      </p:grpSp>
      <p:pic>
        <p:nvPicPr>
          <p:cNvPr id="10" name="Picture 22">
            <a:extLst>
              <a:ext uri="{FF2B5EF4-FFF2-40B4-BE49-F238E27FC236}">
                <a16:creationId xmlns:a16="http://schemas.microsoft.com/office/drawing/2014/main" id="{E6F6AEBB-3D29-5E0F-1532-0398D0C6F448}"/>
              </a:ext>
            </a:extLst>
          </p:cNvPr>
          <p:cNvPicPr>
            <a:picLocks noChangeAspect="1"/>
          </p:cNvPicPr>
          <p:nvPr/>
        </p:nvPicPr>
        <p:blipFill>
          <a:blip r:embed="rId9"/>
          <a:srcRect/>
          <a:stretch>
            <a:fillRect/>
          </a:stretch>
        </p:blipFill>
        <p:spPr>
          <a:xfrm>
            <a:off x="1143000" y="4651140"/>
            <a:ext cx="781867" cy="766555"/>
          </a:xfrm>
          <a:prstGeom prst="rect">
            <a:avLst/>
          </a:prstGeom>
        </p:spPr>
      </p:pic>
      <p:pic>
        <p:nvPicPr>
          <p:cNvPr id="12" name="Picture 25">
            <a:extLst>
              <a:ext uri="{FF2B5EF4-FFF2-40B4-BE49-F238E27FC236}">
                <a16:creationId xmlns:a16="http://schemas.microsoft.com/office/drawing/2014/main" id="{CC76FBCF-79AE-AC4F-8600-DA515B90ACDF}"/>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2652962" y="3933792"/>
            <a:ext cx="712777" cy="1481095"/>
          </a:xfrm>
          <a:prstGeom prst="rect">
            <a:avLst/>
          </a:prstGeom>
        </p:spPr>
      </p:pic>
      <p:pic>
        <p:nvPicPr>
          <p:cNvPr id="11" name="Picture 28">
            <a:extLst>
              <a:ext uri="{FF2B5EF4-FFF2-40B4-BE49-F238E27FC236}">
                <a16:creationId xmlns:a16="http://schemas.microsoft.com/office/drawing/2014/main" id="{D4B14636-C337-6261-97AF-6D078D28641E}"/>
              </a:ext>
            </a:extLst>
          </p:cNvPr>
          <p:cNvPicPr>
            <a:picLocks noChangeAspect="1"/>
          </p:cNvPicPr>
          <p:nvPr/>
        </p:nvPicPr>
        <p:blipFill>
          <a:blip r:embed="rId12"/>
          <a:srcRect/>
          <a:stretch>
            <a:fillRect/>
          </a:stretch>
        </p:blipFill>
        <p:spPr>
          <a:xfrm>
            <a:off x="1733637" y="4269930"/>
            <a:ext cx="1157985" cy="1144957"/>
          </a:xfrm>
          <a:prstGeom prst="rect">
            <a:avLst/>
          </a:prstGeom>
        </p:spPr>
      </p:pic>
      <p:grpSp>
        <p:nvGrpSpPr>
          <p:cNvPr id="23" name="Group 22">
            <a:extLst>
              <a:ext uri="{FF2B5EF4-FFF2-40B4-BE49-F238E27FC236}">
                <a16:creationId xmlns:a16="http://schemas.microsoft.com/office/drawing/2014/main" id="{D9B6F400-84EB-BBDE-1920-1AC8417BD270}"/>
              </a:ext>
            </a:extLst>
          </p:cNvPr>
          <p:cNvGrpSpPr/>
          <p:nvPr/>
        </p:nvGrpSpPr>
        <p:grpSpPr>
          <a:xfrm>
            <a:off x="929442" y="5142638"/>
            <a:ext cx="10330640" cy="574367"/>
            <a:chOff x="-27220" y="5568535"/>
            <a:chExt cx="12714634" cy="706913"/>
          </a:xfrm>
        </p:grpSpPr>
        <p:pic>
          <p:nvPicPr>
            <p:cNvPr id="13" name="Picture 29">
              <a:extLst>
                <a:ext uri="{FF2B5EF4-FFF2-40B4-BE49-F238E27FC236}">
                  <a16:creationId xmlns:a16="http://schemas.microsoft.com/office/drawing/2014/main" id="{B0FF24D4-9B15-0366-0EAE-A2EF8D0C1AFD}"/>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27220" y="5569526"/>
              <a:ext cx="1502286" cy="696685"/>
            </a:xfrm>
            <a:prstGeom prst="rect">
              <a:avLst/>
            </a:prstGeom>
          </p:spPr>
        </p:pic>
        <p:pic>
          <p:nvPicPr>
            <p:cNvPr id="14" name="Picture 29">
              <a:extLst>
                <a:ext uri="{FF2B5EF4-FFF2-40B4-BE49-F238E27FC236}">
                  <a16:creationId xmlns:a16="http://schemas.microsoft.com/office/drawing/2014/main" id="{F98181B6-1FBF-8038-5947-A3D17F4F335B}"/>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1356760" y="5569525"/>
              <a:ext cx="1502286" cy="696685"/>
            </a:xfrm>
            <a:prstGeom prst="rect">
              <a:avLst/>
            </a:prstGeom>
          </p:spPr>
        </p:pic>
        <p:pic>
          <p:nvPicPr>
            <p:cNvPr id="15" name="Picture 29">
              <a:extLst>
                <a:ext uri="{FF2B5EF4-FFF2-40B4-BE49-F238E27FC236}">
                  <a16:creationId xmlns:a16="http://schemas.microsoft.com/office/drawing/2014/main" id="{C9388ACC-19FE-A306-DAE3-708816FCD0ED}"/>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2756227" y="5574805"/>
              <a:ext cx="1502286" cy="696685"/>
            </a:xfrm>
            <a:prstGeom prst="rect">
              <a:avLst/>
            </a:prstGeom>
          </p:spPr>
        </p:pic>
        <p:pic>
          <p:nvPicPr>
            <p:cNvPr id="17" name="Picture 29">
              <a:extLst>
                <a:ext uri="{FF2B5EF4-FFF2-40B4-BE49-F238E27FC236}">
                  <a16:creationId xmlns:a16="http://schemas.microsoft.com/office/drawing/2014/main" id="{D8C74AB9-815C-AFF5-5DFB-E295EB3E297F}"/>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4154012" y="5578763"/>
              <a:ext cx="1502286" cy="696685"/>
            </a:xfrm>
            <a:prstGeom prst="rect">
              <a:avLst/>
            </a:prstGeom>
          </p:spPr>
        </p:pic>
        <p:pic>
          <p:nvPicPr>
            <p:cNvPr id="18" name="Picture 29">
              <a:extLst>
                <a:ext uri="{FF2B5EF4-FFF2-40B4-BE49-F238E27FC236}">
                  <a16:creationId xmlns:a16="http://schemas.microsoft.com/office/drawing/2014/main" id="{881C39DC-3C0A-164C-AC63-2421C791BC6D}"/>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5559380" y="5578763"/>
              <a:ext cx="1502286" cy="696685"/>
            </a:xfrm>
            <a:prstGeom prst="rect">
              <a:avLst/>
            </a:prstGeom>
          </p:spPr>
        </p:pic>
        <p:pic>
          <p:nvPicPr>
            <p:cNvPr id="19" name="Picture 29">
              <a:extLst>
                <a:ext uri="{FF2B5EF4-FFF2-40B4-BE49-F238E27FC236}">
                  <a16:creationId xmlns:a16="http://schemas.microsoft.com/office/drawing/2014/main" id="{65FF6F58-4520-3F32-9256-4D9C253B3089}"/>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6964748" y="5568536"/>
              <a:ext cx="1502286" cy="696685"/>
            </a:xfrm>
            <a:prstGeom prst="rect">
              <a:avLst/>
            </a:prstGeom>
          </p:spPr>
        </p:pic>
        <p:pic>
          <p:nvPicPr>
            <p:cNvPr id="20" name="Picture 29">
              <a:extLst>
                <a:ext uri="{FF2B5EF4-FFF2-40B4-BE49-F238E27FC236}">
                  <a16:creationId xmlns:a16="http://schemas.microsoft.com/office/drawing/2014/main" id="{55AC989A-0331-DB0D-AB88-F1FBE0745C4F}"/>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8372254" y="5578763"/>
              <a:ext cx="1502286" cy="696685"/>
            </a:xfrm>
            <a:prstGeom prst="rect">
              <a:avLst/>
            </a:prstGeom>
          </p:spPr>
        </p:pic>
        <p:pic>
          <p:nvPicPr>
            <p:cNvPr id="21" name="Picture 29">
              <a:extLst>
                <a:ext uri="{FF2B5EF4-FFF2-40B4-BE49-F238E27FC236}">
                  <a16:creationId xmlns:a16="http://schemas.microsoft.com/office/drawing/2014/main" id="{4A8C97F1-C27F-3B72-655F-D8B2E852BF7A}"/>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9777622" y="5568535"/>
              <a:ext cx="1502286" cy="696685"/>
            </a:xfrm>
            <a:prstGeom prst="rect">
              <a:avLst/>
            </a:prstGeom>
          </p:spPr>
        </p:pic>
        <p:pic>
          <p:nvPicPr>
            <p:cNvPr id="22" name="Picture 29">
              <a:extLst>
                <a:ext uri="{FF2B5EF4-FFF2-40B4-BE49-F238E27FC236}">
                  <a16:creationId xmlns:a16="http://schemas.microsoft.com/office/drawing/2014/main" id="{0DBD39A0-B8EA-0971-7017-624E4557068C}"/>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11185128" y="5578763"/>
              <a:ext cx="1502286" cy="696685"/>
            </a:xfrm>
            <a:prstGeom prst="rect">
              <a:avLst/>
            </a:prstGeom>
          </p:spPr>
        </p:pic>
      </p:grpSp>
      <p:pic>
        <p:nvPicPr>
          <p:cNvPr id="16" name="Picture 4">
            <a:extLst>
              <a:ext uri="{FF2B5EF4-FFF2-40B4-BE49-F238E27FC236}">
                <a16:creationId xmlns:a16="http://schemas.microsoft.com/office/drawing/2014/main" id="{528BB795-1E96-9971-2591-C761BEECA9A9}"/>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3726200" y="936880"/>
            <a:ext cx="4563836" cy="5178822"/>
          </a:xfrm>
          <a:prstGeom prst="rect">
            <a:avLst/>
          </a:prstGeom>
        </p:spPr>
      </p:pic>
      <p:pic>
        <p:nvPicPr>
          <p:cNvPr id="56" name="Picture 10">
            <a:extLst>
              <a:ext uri="{FF2B5EF4-FFF2-40B4-BE49-F238E27FC236}">
                <a16:creationId xmlns:a16="http://schemas.microsoft.com/office/drawing/2014/main" id="{1B1F18CF-FAE2-9286-7771-D54DC0B745BA}"/>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3908989" y="4725084"/>
            <a:ext cx="1371282" cy="1422861"/>
          </a:xfrm>
          <a:prstGeom prst="rect">
            <a:avLst/>
          </a:prstGeom>
        </p:spPr>
      </p:pic>
      <p:pic>
        <p:nvPicPr>
          <p:cNvPr id="100" name="Picture 99">
            <a:extLst>
              <a:ext uri="{FF2B5EF4-FFF2-40B4-BE49-F238E27FC236}">
                <a16:creationId xmlns:a16="http://schemas.microsoft.com/office/drawing/2014/main" id="{D26A6425-DDDF-E949-6B2C-A9578722E757}"/>
              </a:ext>
            </a:extLst>
          </p:cNvPr>
          <p:cNvPicPr>
            <a:picLocks noChangeAspect="1"/>
          </p:cNvPicPr>
          <p:nvPr/>
        </p:nvPicPr>
        <p:blipFill rotWithShape="1">
          <a:blip r:embed="rId19"/>
          <a:srcRect l="12537" r="9213" b="26675"/>
          <a:stretch/>
        </p:blipFill>
        <p:spPr>
          <a:xfrm>
            <a:off x="3960043" y="2531096"/>
            <a:ext cx="903113" cy="995195"/>
          </a:xfrm>
          <a:prstGeom prst="rect">
            <a:avLst/>
          </a:prstGeom>
        </p:spPr>
      </p:pic>
      <p:pic>
        <p:nvPicPr>
          <p:cNvPr id="101" name="Picture 100">
            <a:extLst>
              <a:ext uri="{FF2B5EF4-FFF2-40B4-BE49-F238E27FC236}">
                <a16:creationId xmlns:a16="http://schemas.microsoft.com/office/drawing/2014/main" id="{6F5B87CD-F043-E446-1156-02C1CCF9D0F4}"/>
              </a:ext>
            </a:extLst>
          </p:cNvPr>
          <p:cNvPicPr>
            <a:picLocks noChangeAspect="1"/>
          </p:cNvPicPr>
          <p:nvPr/>
        </p:nvPicPr>
        <p:blipFill rotWithShape="1">
          <a:blip r:embed="rId20"/>
          <a:srcRect l="10181" r="14334" b="27730"/>
          <a:stretch/>
        </p:blipFill>
        <p:spPr>
          <a:xfrm>
            <a:off x="5072835" y="1515312"/>
            <a:ext cx="871211" cy="995196"/>
          </a:xfrm>
          <a:prstGeom prst="rect">
            <a:avLst/>
          </a:prstGeom>
        </p:spPr>
      </p:pic>
      <p:pic>
        <p:nvPicPr>
          <p:cNvPr id="102" name="Picture 101">
            <a:extLst>
              <a:ext uri="{FF2B5EF4-FFF2-40B4-BE49-F238E27FC236}">
                <a16:creationId xmlns:a16="http://schemas.microsoft.com/office/drawing/2014/main" id="{4E5FD665-BC57-951D-9D28-6EB3BF52655C}"/>
              </a:ext>
            </a:extLst>
          </p:cNvPr>
          <p:cNvPicPr>
            <a:picLocks noChangeAspect="1"/>
          </p:cNvPicPr>
          <p:nvPr/>
        </p:nvPicPr>
        <p:blipFill rotWithShape="1">
          <a:blip r:embed="rId21"/>
          <a:srcRect b="20291"/>
          <a:stretch/>
        </p:blipFill>
        <p:spPr>
          <a:xfrm>
            <a:off x="6222846" y="1603655"/>
            <a:ext cx="938247" cy="927608"/>
          </a:xfrm>
          <a:prstGeom prst="rect">
            <a:avLst/>
          </a:prstGeom>
        </p:spPr>
      </p:pic>
      <p:pic>
        <p:nvPicPr>
          <p:cNvPr id="103" name="Picture 102">
            <a:extLst>
              <a:ext uri="{FF2B5EF4-FFF2-40B4-BE49-F238E27FC236}">
                <a16:creationId xmlns:a16="http://schemas.microsoft.com/office/drawing/2014/main" id="{3DA286D7-B349-7702-C4E0-74F24CD6BAD1}"/>
              </a:ext>
            </a:extLst>
          </p:cNvPr>
          <p:cNvPicPr>
            <a:picLocks noChangeAspect="1"/>
          </p:cNvPicPr>
          <p:nvPr/>
        </p:nvPicPr>
        <p:blipFill rotWithShape="1">
          <a:blip r:embed="rId22"/>
          <a:srcRect b="25742"/>
          <a:stretch/>
        </p:blipFill>
        <p:spPr>
          <a:xfrm>
            <a:off x="6951239" y="2423279"/>
            <a:ext cx="1059997" cy="945906"/>
          </a:xfrm>
          <a:prstGeom prst="rect">
            <a:avLst/>
          </a:prstGeom>
        </p:spPr>
      </p:pic>
      <p:pic>
        <p:nvPicPr>
          <p:cNvPr id="104" name="Picture 103">
            <a:extLst>
              <a:ext uri="{FF2B5EF4-FFF2-40B4-BE49-F238E27FC236}">
                <a16:creationId xmlns:a16="http://schemas.microsoft.com/office/drawing/2014/main" id="{C2808421-3180-8B18-3415-4A35D880D742}"/>
              </a:ext>
            </a:extLst>
          </p:cNvPr>
          <p:cNvPicPr>
            <a:picLocks noChangeAspect="1"/>
          </p:cNvPicPr>
          <p:nvPr/>
        </p:nvPicPr>
        <p:blipFill rotWithShape="1">
          <a:blip r:embed="rId23"/>
          <a:srcRect l="11840" r="12675" b="24333"/>
          <a:stretch/>
        </p:blipFill>
        <p:spPr>
          <a:xfrm>
            <a:off x="6773566" y="3338905"/>
            <a:ext cx="871210" cy="1026984"/>
          </a:xfrm>
          <a:prstGeom prst="rect">
            <a:avLst/>
          </a:prstGeom>
        </p:spPr>
      </p:pic>
      <p:pic>
        <p:nvPicPr>
          <p:cNvPr id="105" name="Picture 104">
            <a:hlinkClick r:id="" action="ppaction://noaction"/>
            <a:extLst>
              <a:ext uri="{FF2B5EF4-FFF2-40B4-BE49-F238E27FC236}">
                <a16:creationId xmlns:a16="http://schemas.microsoft.com/office/drawing/2014/main" id="{FC70DD9E-9FB0-5A5E-F59D-A19E9001D2CC}"/>
              </a:ext>
            </a:extLst>
          </p:cNvPr>
          <p:cNvPicPr>
            <a:picLocks noChangeAspect="1"/>
          </p:cNvPicPr>
          <p:nvPr/>
        </p:nvPicPr>
        <p:blipFill>
          <a:blip r:embed="rId24"/>
          <a:stretch>
            <a:fillRect/>
          </a:stretch>
        </p:blipFill>
        <p:spPr>
          <a:xfrm>
            <a:off x="9284266" y="4577217"/>
            <a:ext cx="1733701" cy="1634631"/>
          </a:xfrm>
          <a:prstGeom prst="rect">
            <a:avLst/>
          </a:prstGeom>
        </p:spPr>
      </p:pic>
      <p:pic>
        <p:nvPicPr>
          <p:cNvPr id="3" name="Picture 2">
            <a:extLst>
              <a:ext uri="{FF2B5EF4-FFF2-40B4-BE49-F238E27FC236}">
                <a16:creationId xmlns:a16="http://schemas.microsoft.com/office/drawing/2014/main" id="{FE3F582A-DD4F-C24A-E1E6-D06DE18C0FCA}"/>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0" y="0"/>
            <a:ext cx="691733" cy="772226"/>
          </a:xfrm>
          <a:prstGeom prst="rect">
            <a:avLst/>
          </a:prstGeom>
        </p:spPr>
      </p:pic>
      <p:sp>
        <p:nvSpPr>
          <p:cNvPr id="4" name="Oval 3">
            <a:hlinkClick r:id="rId26" action="ppaction://hlinksldjump"/>
            <a:extLst>
              <a:ext uri="{FF2B5EF4-FFF2-40B4-BE49-F238E27FC236}">
                <a16:creationId xmlns:a16="http://schemas.microsoft.com/office/drawing/2014/main" id="{ACCE366F-2D74-E4D8-A866-F8C3A93D13B6}"/>
              </a:ext>
            </a:extLst>
          </p:cNvPr>
          <p:cNvSpPr/>
          <p:nvPr/>
        </p:nvSpPr>
        <p:spPr>
          <a:xfrm>
            <a:off x="3359470" y="5731298"/>
            <a:ext cx="732608" cy="732608"/>
          </a:xfrm>
          <a:prstGeom prst="ellipse">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1</a:t>
            </a:r>
          </a:p>
        </p:txBody>
      </p:sp>
      <p:sp>
        <p:nvSpPr>
          <p:cNvPr id="5" name="Oval 4">
            <a:hlinkClick r:id="rId27" action="ppaction://hlinksldjump"/>
            <a:extLst>
              <a:ext uri="{FF2B5EF4-FFF2-40B4-BE49-F238E27FC236}">
                <a16:creationId xmlns:a16="http://schemas.microsoft.com/office/drawing/2014/main" id="{DFA54EBE-F553-6947-75D0-48751281A44A}"/>
              </a:ext>
            </a:extLst>
          </p:cNvPr>
          <p:cNvSpPr/>
          <p:nvPr/>
        </p:nvSpPr>
        <p:spPr>
          <a:xfrm>
            <a:off x="4350070" y="5731298"/>
            <a:ext cx="732608" cy="732608"/>
          </a:xfrm>
          <a:prstGeom prst="ellipse">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2</a:t>
            </a:r>
          </a:p>
        </p:txBody>
      </p:sp>
      <p:sp>
        <p:nvSpPr>
          <p:cNvPr id="6" name="Oval 5">
            <a:hlinkClick r:id="rId28" action="ppaction://hlinksldjump"/>
            <a:extLst>
              <a:ext uri="{FF2B5EF4-FFF2-40B4-BE49-F238E27FC236}">
                <a16:creationId xmlns:a16="http://schemas.microsoft.com/office/drawing/2014/main" id="{C15AE007-CAA5-A632-3233-98301CB0F79F}"/>
              </a:ext>
            </a:extLst>
          </p:cNvPr>
          <p:cNvSpPr/>
          <p:nvPr/>
        </p:nvSpPr>
        <p:spPr>
          <a:xfrm>
            <a:off x="5340670" y="5731298"/>
            <a:ext cx="732608" cy="732608"/>
          </a:xfrm>
          <a:prstGeom prst="ellipse">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3</a:t>
            </a:r>
          </a:p>
        </p:txBody>
      </p:sp>
      <p:sp>
        <p:nvSpPr>
          <p:cNvPr id="7" name="Oval 6">
            <a:hlinkClick r:id="rId28" action="ppaction://hlinksldjump"/>
            <a:extLst>
              <a:ext uri="{FF2B5EF4-FFF2-40B4-BE49-F238E27FC236}">
                <a16:creationId xmlns:a16="http://schemas.microsoft.com/office/drawing/2014/main" id="{1C747B75-9DD3-ACA6-B11D-445B6635E725}"/>
              </a:ext>
            </a:extLst>
          </p:cNvPr>
          <p:cNvSpPr/>
          <p:nvPr/>
        </p:nvSpPr>
        <p:spPr>
          <a:xfrm>
            <a:off x="6346552" y="5731298"/>
            <a:ext cx="732608" cy="732608"/>
          </a:xfrm>
          <a:prstGeom prst="ellipse">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4</a:t>
            </a:r>
          </a:p>
        </p:txBody>
      </p:sp>
      <p:sp>
        <p:nvSpPr>
          <p:cNvPr id="8" name="Oval 7">
            <a:hlinkClick r:id="rId29" action="ppaction://hlinksldjump"/>
            <a:extLst>
              <a:ext uri="{FF2B5EF4-FFF2-40B4-BE49-F238E27FC236}">
                <a16:creationId xmlns:a16="http://schemas.microsoft.com/office/drawing/2014/main" id="{3FCD31F2-6ED8-2301-22E5-C19A04CDF88A}"/>
              </a:ext>
            </a:extLst>
          </p:cNvPr>
          <p:cNvSpPr/>
          <p:nvPr/>
        </p:nvSpPr>
        <p:spPr>
          <a:xfrm>
            <a:off x="7352434" y="5731298"/>
            <a:ext cx="732608" cy="732608"/>
          </a:xfrm>
          <a:prstGeom prst="ellipse">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5</a:t>
            </a:r>
          </a:p>
        </p:txBody>
      </p:sp>
      <p:sp>
        <p:nvSpPr>
          <p:cNvPr id="26" name="Rectangle 25">
            <a:extLst>
              <a:ext uri="{FF2B5EF4-FFF2-40B4-BE49-F238E27FC236}">
                <a16:creationId xmlns:a16="http://schemas.microsoft.com/office/drawing/2014/main" id="{F86F8727-2B33-9F61-5616-1B7E37F7A227}"/>
              </a:ext>
            </a:extLst>
          </p:cNvPr>
          <p:cNvSpPr/>
          <p:nvPr/>
        </p:nvSpPr>
        <p:spPr>
          <a:xfrm>
            <a:off x="1555315" y="5793287"/>
            <a:ext cx="1492684" cy="699369"/>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err="1">
                <a:ln>
                  <a:noFill/>
                </a:ln>
                <a:solidFill>
                  <a:prstClr val="black"/>
                </a:solidFill>
                <a:effectLst/>
                <a:uLnTx/>
                <a:uFillTx/>
                <a:latin typeface="Calibri"/>
                <a:ea typeface="Calibri"/>
                <a:cs typeface="Calibri"/>
              </a:rPr>
              <a:t>Câu</a:t>
            </a:r>
            <a:r>
              <a:rPr kumimoji="0" lang="en-US" sz="2800" b="1" i="0" u="none" strike="noStrike" kern="1200" cap="none" spc="0" normalizeH="0" baseline="0" noProof="0" dirty="0">
                <a:ln>
                  <a:noFill/>
                </a:ln>
                <a:solidFill>
                  <a:prstClr val="black"/>
                </a:solidFill>
                <a:effectLst/>
                <a:uLnTx/>
                <a:uFillTx/>
                <a:latin typeface="Calibri"/>
                <a:ea typeface="Calibri"/>
                <a:cs typeface="Calibri"/>
              </a:rPr>
              <a:t> </a:t>
            </a:r>
            <a:r>
              <a:rPr kumimoji="0" lang="en-US" sz="2800" b="1" i="0" u="none" strike="noStrike" kern="1200" cap="none" spc="0" normalizeH="0" baseline="0" noProof="0" err="1">
                <a:ln>
                  <a:noFill/>
                </a:ln>
                <a:solidFill>
                  <a:prstClr val="black"/>
                </a:solidFill>
                <a:effectLst/>
                <a:uLnTx/>
                <a:uFillTx/>
                <a:latin typeface="Calibri"/>
                <a:ea typeface="Calibri"/>
                <a:cs typeface="Calibri"/>
              </a:rPr>
              <a:t>hỏi</a:t>
            </a:r>
            <a:endParaRPr kumimoji="0" lang="en-US" sz="2800" b="1" i="0" u="none" strike="noStrike" kern="1200" cap="none" spc="0" normalizeH="0" baseline="0" noProof="0" dirty="0">
              <a:ln>
                <a:noFill/>
              </a:ln>
              <a:solidFill>
                <a:prstClr val="black"/>
              </a:solidFill>
              <a:effectLst/>
              <a:uLnTx/>
              <a:uFillTx/>
              <a:latin typeface="Calibri"/>
              <a:ea typeface="Calibri"/>
              <a:cs typeface="Calibri"/>
            </a:endParaRPr>
          </a:p>
        </p:txBody>
      </p:sp>
    </p:spTree>
    <p:extLst>
      <p:ext uri="{BB962C8B-B14F-4D97-AF65-F5344CB8AC3E}">
        <p14:creationId xmlns:p14="http://schemas.microsoft.com/office/powerpoint/2010/main" val="1076393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repeatCount="indefinite" fill="hold" nodeType="with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9000" fill="hold"/>
                                        <p:tgtEl>
                                          <p:spTgt spid="53"/>
                                        </p:tgtEl>
                                        <p:attrNameLst>
                                          <p:attrName>ppt_x</p:attrName>
                                        </p:attrNameLst>
                                      </p:cBhvr>
                                      <p:tavLst>
                                        <p:tav tm="0">
                                          <p:val>
                                            <p:strVal val="1+#ppt_w/2"/>
                                          </p:val>
                                        </p:tav>
                                        <p:tav tm="100000">
                                          <p:val>
                                            <p:strVal val="#ppt_x"/>
                                          </p:val>
                                        </p:tav>
                                      </p:tavLst>
                                    </p:anim>
                                    <p:anim calcmode="lin" valueType="num">
                                      <p:cBhvr additive="base">
                                        <p:cTn id="8" dur="9000" fill="hold"/>
                                        <p:tgtEl>
                                          <p:spTgt spid="53"/>
                                        </p:tgtEl>
                                        <p:attrNameLst>
                                          <p:attrName>ppt_y</p:attrName>
                                        </p:attrNameLst>
                                      </p:cBhvr>
                                      <p:tavLst>
                                        <p:tav tm="0">
                                          <p:val>
                                            <p:strVal val="#ppt_y"/>
                                          </p:val>
                                        </p:tav>
                                        <p:tav tm="100000">
                                          <p:val>
                                            <p:strVal val="#ppt_y"/>
                                          </p:val>
                                        </p:tav>
                                      </p:tavLst>
                                    </p:anim>
                                  </p:childTnLst>
                                </p:cTn>
                              </p:par>
                              <p:par>
                                <p:cTn id="9" presetID="2" presetClass="entr" presetSubtype="8" repeatCount="indefinite" fill="hold" nodeType="with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15000" fill="hold"/>
                                        <p:tgtEl>
                                          <p:spTgt spid="48"/>
                                        </p:tgtEl>
                                        <p:attrNameLst>
                                          <p:attrName>ppt_x</p:attrName>
                                        </p:attrNameLst>
                                      </p:cBhvr>
                                      <p:tavLst>
                                        <p:tav tm="0">
                                          <p:val>
                                            <p:strVal val="0-#ppt_w/2"/>
                                          </p:val>
                                        </p:tav>
                                        <p:tav tm="100000">
                                          <p:val>
                                            <p:strVal val="#ppt_x"/>
                                          </p:val>
                                        </p:tav>
                                      </p:tavLst>
                                    </p:anim>
                                    <p:anim calcmode="lin" valueType="num">
                                      <p:cBhvr additive="base">
                                        <p:cTn id="12" dur="15000" fill="hold"/>
                                        <p:tgtEl>
                                          <p:spTgt spid="48"/>
                                        </p:tgtEl>
                                        <p:attrNameLst>
                                          <p:attrName>ppt_y</p:attrName>
                                        </p:attrNameLst>
                                      </p:cBhvr>
                                      <p:tavLst>
                                        <p:tav tm="0">
                                          <p:val>
                                            <p:strVal val="#ppt_y"/>
                                          </p:val>
                                        </p:tav>
                                        <p:tav tm="100000">
                                          <p:val>
                                            <p:strVal val="#ppt_y"/>
                                          </p:val>
                                        </p:tav>
                                      </p:tavLst>
                                    </p:anim>
                                  </p:childTnLst>
                                </p:cTn>
                              </p:par>
                              <p:par>
                                <p:cTn id="13" presetID="8" presetClass="emph" presetSubtype="0" repeatCount="indefinite" fill="hold" nodeType="withEffect">
                                  <p:stCondLst>
                                    <p:cond delay="0"/>
                                  </p:stCondLst>
                                  <p:childTnLst>
                                    <p:animRot by="21600000">
                                      <p:cBhvr>
                                        <p:cTn id="14" dur="6000" fill="hold"/>
                                        <p:tgtEl>
                                          <p:spTgt spid="4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100"/>
                    </p:tgtEl>
                  </p:cond>
                </p:stCondLst>
                <p:endSync evt="end" delay="0">
                  <p:rtn val="all"/>
                </p:endSync>
                <p:childTnLst>
                  <p:par>
                    <p:cTn id="16" fill="hold">
                      <p:stCondLst>
                        <p:cond delay="0"/>
                      </p:stCondLst>
                      <p:childTnLst>
                        <p:par>
                          <p:cTn id="17" fill="hold">
                            <p:stCondLst>
                              <p:cond delay="0"/>
                            </p:stCondLst>
                            <p:childTnLst>
                              <p:par>
                                <p:cTn id="18" presetID="37" presetClass="exit" presetSubtype="0" fill="hold" nodeType="clickEffect">
                                  <p:stCondLst>
                                    <p:cond delay="0"/>
                                  </p:stCondLst>
                                  <p:childTnLst>
                                    <p:animEffect transition="out" filter="fade">
                                      <p:cBhvr>
                                        <p:cTn id="19" dur="1000"/>
                                        <p:tgtEl>
                                          <p:spTgt spid="100"/>
                                        </p:tgtEl>
                                      </p:cBhvr>
                                    </p:animEffect>
                                    <p:anim calcmode="lin" valueType="num">
                                      <p:cBhvr>
                                        <p:cTn id="20" dur="1000"/>
                                        <p:tgtEl>
                                          <p:spTgt spid="100"/>
                                        </p:tgtEl>
                                        <p:attrNameLst>
                                          <p:attrName>ppt_x</p:attrName>
                                        </p:attrNameLst>
                                      </p:cBhvr>
                                      <p:tavLst>
                                        <p:tav tm="0">
                                          <p:val>
                                            <p:strVal val="ppt_x"/>
                                          </p:val>
                                        </p:tav>
                                        <p:tav tm="100000">
                                          <p:val>
                                            <p:strVal val="ppt_x"/>
                                          </p:val>
                                        </p:tav>
                                      </p:tavLst>
                                    </p:anim>
                                    <p:anim calcmode="lin" valueType="num">
                                      <p:cBhvr>
                                        <p:cTn id="21" dur="100" decel="100000"/>
                                        <p:tgtEl>
                                          <p:spTgt spid="100"/>
                                        </p:tgtEl>
                                        <p:attrNameLst>
                                          <p:attrName>ppt_y</p:attrName>
                                        </p:attrNameLst>
                                      </p:cBhvr>
                                      <p:tavLst>
                                        <p:tav tm="0">
                                          <p:val>
                                            <p:strVal val="ppt_y"/>
                                          </p:val>
                                        </p:tav>
                                        <p:tav tm="100000">
                                          <p:val>
                                            <p:strVal val="ppt_y-.03"/>
                                          </p:val>
                                        </p:tav>
                                      </p:tavLst>
                                    </p:anim>
                                    <p:anim calcmode="lin" valueType="num">
                                      <p:cBhvr>
                                        <p:cTn id="22" dur="900" accel="100000">
                                          <p:stCondLst>
                                            <p:cond delay="100"/>
                                          </p:stCondLst>
                                        </p:cTn>
                                        <p:tgtEl>
                                          <p:spTgt spid="100"/>
                                        </p:tgtEl>
                                        <p:attrNameLst>
                                          <p:attrName>ppt_y</p:attrName>
                                        </p:attrNameLst>
                                      </p:cBhvr>
                                      <p:tavLst>
                                        <p:tav tm="0">
                                          <p:val>
                                            <p:strVal val="ppt_y"/>
                                          </p:val>
                                        </p:tav>
                                        <p:tav tm="100000">
                                          <p:val>
                                            <p:strVal val="ppt_y+1"/>
                                          </p:val>
                                        </p:tav>
                                      </p:tavLst>
                                    </p:anim>
                                    <p:set>
                                      <p:cBhvr>
                                        <p:cTn id="23" dur="1" fill="hold">
                                          <p:stCondLst>
                                            <p:cond delay="999"/>
                                          </p:stCondLst>
                                        </p:cTn>
                                        <p:tgtEl>
                                          <p:spTgt spid="100"/>
                                        </p:tgtEl>
                                        <p:attrNameLst>
                                          <p:attrName>style.visibility</p:attrName>
                                        </p:attrNameLst>
                                      </p:cBhvr>
                                      <p:to>
                                        <p:strVal val="hidden"/>
                                      </p:to>
                                    </p:set>
                                  </p:childTnLst>
                                </p:cTn>
                              </p:par>
                              <p:par>
                                <p:cTn id="24" presetID="10" presetClass="exit" presetSubtype="0" fill="hold" grpId="0" nodeType="withEffect">
                                  <p:stCondLst>
                                    <p:cond delay="0"/>
                                  </p:stCondLst>
                                  <p:childTnLst>
                                    <p:animEffect transition="out" filter="fade">
                                      <p:cBhvr>
                                        <p:cTn id="25" dur="500"/>
                                        <p:tgtEl>
                                          <p:spTgt spid="4"/>
                                        </p:tgtEl>
                                      </p:cBhvr>
                                    </p:animEffect>
                                    <p:set>
                                      <p:cBhvr>
                                        <p:cTn id="26" dur="1" fill="hold">
                                          <p:stCondLst>
                                            <p:cond delay="4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100"/>
                  </p:tgtEl>
                </p:cond>
              </p:nextCondLst>
            </p:seq>
            <p:seq concurrent="1" nextAc="seek">
              <p:cTn id="27" restart="whenNotActive" fill="hold" evtFilter="cancelBubble" nodeType="interactiveSeq">
                <p:stCondLst>
                  <p:cond evt="onClick" delay="0">
                    <p:tgtEl>
                      <p:spTgt spid="101"/>
                    </p:tgtEl>
                  </p:cond>
                </p:stCondLst>
                <p:endSync evt="end" delay="0">
                  <p:rtn val="all"/>
                </p:endSync>
                <p:childTnLst>
                  <p:par>
                    <p:cTn id="28" fill="hold">
                      <p:stCondLst>
                        <p:cond delay="0"/>
                      </p:stCondLst>
                      <p:childTnLst>
                        <p:par>
                          <p:cTn id="29" fill="hold">
                            <p:stCondLst>
                              <p:cond delay="0"/>
                            </p:stCondLst>
                            <p:childTnLst>
                              <p:par>
                                <p:cTn id="30" presetID="37" presetClass="exit" presetSubtype="0" fill="hold" nodeType="clickEffect">
                                  <p:stCondLst>
                                    <p:cond delay="0"/>
                                  </p:stCondLst>
                                  <p:childTnLst>
                                    <p:animEffect transition="out" filter="fade">
                                      <p:cBhvr>
                                        <p:cTn id="31" dur="1000"/>
                                        <p:tgtEl>
                                          <p:spTgt spid="101"/>
                                        </p:tgtEl>
                                      </p:cBhvr>
                                    </p:animEffect>
                                    <p:anim calcmode="lin" valueType="num">
                                      <p:cBhvr>
                                        <p:cTn id="32" dur="1000"/>
                                        <p:tgtEl>
                                          <p:spTgt spid="101"/>
                                        </p:tgtEl>
                                        <p:attrNameLst>
                                          <p:attrName>ppt_x</p:attrName>
                                        </p:attrNameLst>
                                      </p:cBhvr>
                                      <p:tavLst>
                                        <p:tav tm="0">
                                          <p:val>
                                            <p:strVal val="ppt_x"/>
                                          </p:val>
                                        </p:tav>
                                        <p:tav tm="100000">
                                          <p:val>
                                            <p:strVal val="ppt_x"/>
                                          </p:val>
                                        </p:tav>
                                      </p:tavLst>
                                    </p:anim>
                                    <p:anim calcmode="lin" valueType="num">
                                      <p:cBhvr>
                                        <p:cTn id="33" dur="100" decel="100000"/>
                                        <p:tgtEl>
                                          <p:spTgt spid="101"/>
                                        </p:tgtEl>
                                        <p:attrNameLst>
                                          <p:attrName>ppt_y</p:attrName>
                                        </p:attrNameLst>
                                      </p:cBhvr>
                                      <p:tavLst>
                                        <p:tav tm="0">
                                          <p:val>
                                            <p:strVal val="ppt_y"/>
                                          </p:val>
                                        </p:tav>
                                        <p:tav tm="100000">
                                          <p:val>
                                            <p:strVal val="ppt_y-.03"/>
                                          </p:val>
                                        </p:tav>
                                      </p:tavLst>
                                    </p:anim>
                                    <p:anim calcmode="lin" valueType="num">
                                      <p:cBhvr>
                                        <p:cTn id="34" dur="900" accel="100000">
                                          <p:stCondLst>
                                            <p:cond delay="100"/>
                                          </p:stCondLst>
                                        </p:cTn>
                                        <p:tgtEl>
                                          <p:spTgt spid="101"/>
                                        </p:tgtEl>
                                        <p:attrNameLst>
                                          <p:attrName>ppt_y</p:attrName>
                                        </p:attrNameLst>
                                      </p:cBhvr>
                                      <p:tavLst>
                                        <p:tav tm="0">
                                          <p:val>
                                            <p:strVal val="ppt_y"/>
                                          </p:val>
                                        </p:tav>
                                        <p:tav tm="100000">
                                          <p:val>
                                            <p:strVal val="ppt_y+1"/>
                                          </p:val>
                                        </p:tav>
                                      </p:tavLst>
                                    </p:anim>
                                    <p:set>
                                      <p:cBhvr>
                                        <p:cTn id="35" dur="1" fill="hold">
                                          <p:stCondLst>
                                            <p:cond delay="999"/>
                                          </p:stCondLst>
                                        </p:cTn>
                                        <p:tgtEl>
                                          <p:spTgt spid="101"/>
                                        </p:tgtEl>
                                        <p:attrNameLst>
                                          <p:attrName>style.visibility</p:attrName>
                                        </p:attrNameLst>
                                      </p:cBhvr>
                                      <p:to>
                                        <p:strVal val="hidden"/>
                                      </p:to>
                                    </p:set>
                                  </p:childTnLst>
                                </p:cTn>
                              </p:par>
                              <p:par>
                                <p:cTn id="36" presetID="10" presetClass="exit" presetSubtype="0" fill="hold" grpId="0" nodeType="withEffect">
                                  <p:stCondLst>
                                    <p:cond delay="0"/>
                                  </p:stCondLst>
                                  <p:childTnLst>
                                    <p:animEffect transition="out" filter="fade">
                                      <p:cBhvr>
                                        <p:cTn id="37" dur="500"/>
                                        <p:tgtEl>
                                          <p:spTgt spid="5"/>
                                        </p:tgtEl>
                                      </p:cBhvr>
                                    </p:animEffect>
                                    <p:set>
                                      <p:cBhvr>
                                        <p:cTn id="38" dur="1" fill="hold">
                                          <p:stCondLst>
                                            <p:cond delay="4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101"/>
                  </p:tgtEl>
                </p:cond>
              </p:nextCondLst>
            </p:seq>
            <p:seq concurrent="1" nextAc="seek">
              <p:cTn id="39" restart="whenNotActive" fill="hold" evtFilter="cancelBubble" nodeType="interactiveSeq">
                <p:stCondLst>
                  <p:cond evt="onClick" delay="0">
                    <p:tgtEl>
                      <p:spTgt spid="102"/>
                    </p:tgtEl>
                  </p:cond>
                </p:stCondLst>
                <p:endSync evt="end" delay="0">
                  <p:rtn val="all"/>
                </p:endSync>
                <p:childTnLst>
                  <p:par>
                    <p:cTn id="40" fill="hold">
                      <p:stCondLst>
                        <p:cond delay="0"/>
                      </p:stCondLst>
                      <p:childTnLst>
                        <p:par>
                          <p:cTn id="41" fill="hold">
                            <p:stCondLst>
                              <p:cond delay="0"/>
                            </p:stCondLst>
                            <p:childTnLst>
                              <p:par>
                                <p:cTn id="42" presetID="37" presetClass="exit" presetSubtype="0" fill="hold" nodeType="clickEffect">
                                  <p:stCondLst>
                                    <p:cond delay="0"/>
                                  </p:stCondLst>
                                  <p:childTnLst>
                                    <p:animEffect transition="out" filter="fade">
                                      <p:cBhvr>
                                        <p:cTn id="43" dur="1000"/>
                                        <p:tgtEl>
                                          <p:spTgt spid="102"/>
                                        </p:tgtEl>
                                      </p:cBhvr>
                                    </p:animEffect>
                                    <p:anim calcmode="lin" valueType="num">
                                      <p:cBhvr>
                                        <p:cTn id="44" dur="1000"/>
                                        <p:tgtEl>
                                          <p:spTgt spid="102"/>
                                        </p:tgtEl>
                                        <p:attrNameLst>
                                          <p:attrName>ppt_x</p:attrName>
                                        </p:attrNameLst>
                                      </p:cBhvr>
                                      <p:tavLst>
                                        <p:tav tm="0">
                                          <p:val>
                                            <p:strVal val="ppt_x"/>
                                          </p:val>
                                        </p:tav>
                                        <p:tav tm="100000">
                                          <p:val>
                                            <p:strVal val="ppt_x"/>
                                          </p:val>
                                        </p:tav>
                                      </p:tavLst>
                                    </p:anim>
                                    <p:anim calcmode="lin" valueType="num">
                                      <p:cBhvr>
                                        <p:cTn id="45" dur="100" decel="100000"/>
                                        <p:tgtEl>
                                          <p:spTgt spid="102"/>
                                        </p:tgtEl>
                                        <p:attrNameLst>
                                          <p:attrName>ppt_y</p:attrName>
                                        </p:attrNameLst>
                                      </p:cBhvr>
                                      <p:tavLst>
                                        <p:tav tm="0">
                                          <p:val>
                                            <p:strVal val="ppt_y"/>
                                          </p:val>
                                        </p:tav>
                                        <p:tav tm="100000">
                                          <p:val>
                                            <p:strVal val="ppt_y-.03"/>
                                          </p:val>
                                        </p:tav>
                                      </p:tavLst>
                                    </p:anim>
                                    <p:anim calcmode="lin" valueType="num">
                                      <p:cBhvr>
                                        <p:cTn id="46" dur="900" accel="100000">
                                          <p:stCondLst>
                                            <p:cond delay="100"/>
                                          </p:stCondLst>
                                        </p:cTn>
                                        <p:tgtEl>
                                          <p:spTgt spid="102"/>
                                        </p:tgtEl>
                                        <p:attrNameLst>
                                          <p:attrName>ppt_y</p:attrName>
                                        </p:attrNameLst>
                                      </p:cBhvr>
                                      <p:tavLst>
                                        <p:tav tm="0">
                                          <p:val>
                                            <p:strVal val="ppt_y"/>
                                          </p:val>
                                        </p:tav>
                                        <p:tav tm="100000">
                                          <p:val>
                                            <p:strVal val="ppt_y+1"/>
                                          </p:val>
                                        </p:tav>
                                      </p:tavLst>
                                    </p:anim>
                                    <p:set>
                                      <p:cBhvr>
                                        <p:cTn id="47" dur="1" fill="hold">
                                          <p:stCondLst>
                                            <p:cond delay="999"/>
                                          </p:stCondLst>
                                        </p:cTn>
                                        <p:tgtEl>
                                          <p:spTgt spid="102"/>
                                        </p:tgtEl>
                                        <p:attrNameLst>
                                          <p:attrName>style.visibility</p:attrName>
                                        </p:attrNameLst>
                                      </p:cBhvr>
                                      <p:to>
                                        <p:strVal val="hidden"/>
                                      </p:to>
                                    </p:set>
                                  </p:childTnLst>
                                </p:cTn>
                              </p:par>
                              <p:par>
                                <p:cTn id="48" presetID="10" presetClass="exit" presetSubtype="0" fill="hold" grpId="0" nodeType="withEffect">
                                  <p:stCondLst>
                                    <p:cond delay="0"/>
                                  </p:stCondLst>
                                  <p:childTnLst>
                                    <p:animEffect transition="out" filter="fade">
                                      <p:cBhvr>
                                        <p:cTn id="49" dur="500"/>
                                        <p:tgtEl>
                                          <p:spTgt spid="6"/>
                                        </p:tgtEl>
                                      </p:cBhvr>
                                    </p:animEffect>
                                    <p:set>
                                      <p:cBhvr>
                                        <p:cTn id="50"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102"/>
                  </p:tgtEl>
                </p:cond>
              </p:nextCondLst>
            </p:seq>
            <p:seq concurrent="1" nextAc="seek">
              <p:cTn id="51" restart="whenNotActive" fill="hold" evtFilter="cancelBubble" nodeType="interactiveSeq">
                <p:stCondLst>
                  <p:cond evt="onClick" delay="0">
                    <p:tgtEl>
                      <p:spTgt spid="103"/>
                    </p:tgtEl>
                  </p:cond>
                </p:stCondLst>
                <p:endSync evt="end" delay="0">
                  <p:rtn val="all"/>
                </p:endSync>
                <p:childTnLst>
                  <p:par>
                    <p:cTn id="52" fill="hold">
                      <p:stCondLst>
                        <p:cond delay="0"/>
                      </p:stCondLst>
                      <p:childTnLst>
                        <p:par>
                          <p:cTn id="53" fill="hold">
                            <p:stCondLst>
                              <p:cond delay="0"/>
                            </p:stCondLst>
                            <p:childTnLst>
                              <p:par>
                                <p:cTn id="54" presetID="37" presetClass="exit" presetSubtype="0" fill="hold" nodeType="clickEffect">
                                  <p:stCondLst>
                                    <p:cond delay="0"/>
                                  </p:stCondLst>
                                  <p:childTnLst>
                                    <p:animEffect transition="out" filter="fade">
                                      <p:cBhvr>
                                        <p:cTn id="55" dur="1000"/>
                                        <p:tgtEl>
                                          <p:spTgt spid="103"/>
                                        </p:tgtEl>
                                      </p:cBhvr>
                                    </p:animEffect>
                                    <p:anim calcmode="lin" valueType="num">
                                      <p:cBhvr>
                                        <p:cTn id="56" dur="1000"/>
                                        <p:tgtEl>
                                          <p:spTgt spid="103"/>
                                        </p:tgtEl>
                                        <p:attrNameLst>
                                          <p:attrName>ppt_x</p:attrName>
                                        </p:attrNameLst>
                                      </p:cBhvr>
                                      <p:tavLst>
                                        <p:tav tm="0">
                                          <p:val>
                                            <p:strVal val="ppt_x"/>
                                          </p:val>
                                        </p:tav>
                                        <p:tav tm="100000">
                                          <p:val>
                                            <p:strVal val="ppt_x"/>
                                          </p:val>
                                        </p:tav>
                                      </p:tavLst>
                                    </p:anim>
                                    <p:anim calcmode="lin" valueType="num">
                                      <p:cBhvr>
                                        <p:cTn id="57" dur="100" decel="100000"/>
                                        <p:tgtEl>
                                          <p:spTgt spid="103"/>
                                        </p:tgtEl>
                                        <p:attrNameLst>
                                          <p:attrName>ppt_y</p:attrName>
                                        </p:attrNameLst>
                                      </p:cBhvr>
                                      <p:tavLst>
                                        <p:tav tm="0">
                                          <p:val>
                                            <p:strVal val="ppt_y"/>
                                          </p:val>
                                        </p:tav>
                                        <p:tav tm="100000">
                                          <p:val>
                                            <p:strVal val="ppt_y-.03"/>
                                          </p:val>
                                        </p:tav>
                                      </p:tavLst>
                                    </p:anim>
                                    <p:anim calcmode="lin" valueType="num">
                                      <p:cBhvr>
                                        <p:cTn id="58" dur="900" accel="100000">
                                          <p:stCondLst>
                                            <p:cond delay="100"/>
                                          </p:stCondLst>
                                        </p:cTn>
                                        <p:tgtEl>
                                          <p:spTgt spid="103"/>
                                        </p:tgtEl>
                                        <p:attrNameLst>
                                          <p:attrName>ppt_y</p:attrName>
                                        </p:attrNameLst>
                                      </p:cBhvr>
                                      <p:tavLst>
                                        <p:tav tm="0">
                                          <p:val>
                                            <p:strVal val="ppt_y"/>
                                          </p:val>
                                        </p:tav>
                                        <p:tav tm="100000">
                                          <p:val>
                                            <p:strVal val="ppt_y+1"/>
                                          </p:val>
                                        </p:tav>
                                      </p:tavLst>
                                    </p:anim>
                                    <p:set>
                                      <p:cBhvr>
                                        <p:cTn id="59" dur="1" fill="hold">
                                          <p:stCondLst>
                                            <p:cond delay="999"/>
                                          </p:stCondLst>
                                        </p:cTn>
                                        <p:tgtEl>
                                          <p:spTgt spid="103"/>
                                        </p:tgtEl>
                                        <p:attrNameLst>
                                          <p:attrName>style.visibility</p:attrName>
                                        </p:attrNameLst>
                                      </p:cBhvr>
                                      <p:to>
                                        <p:strVal val="hidden"/>
                                      </p:to>
                                    </p:set>
                                  </p:childTnLst>
                                </p:cTn>
                              </p:par>
                              <p:par>
                                <p:cTn id="60" presetID="10" presetClass="exit" presetSubtype="0" fill="hold" grpId="0" nodeType="withEffect">
                                  <p:stCondLst>
                                    <p:cond delay="0"/>
                                  </p:stCondLst>
                                  <p:childTnLst>
                                    <p:animEffect transition="out" filter="fade">
                                      <p:cBhvr>
                                        <p:cTn id="61" dur="500"/>
                                        <p:tgtEl>
                                          <p:spTgt spid="7"/>
                                        </p:tgtEl>
                                      </p:cBhvr>
                                    </p:animEffect>
                                    <p:set>
                                      <p:cBhvr>
                                        <p:cTn id="62"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103"/>
                  </p:tgtEl>
                </p:cond>
              </p:nextCondLst>
            </p:seq>
            <p:seq concurrent="1" nextAc="seek">
              <p:cTn id="63" restart="whenNotActive" fill="hold" evtFilter="cancelBubble" nodeType="interactiveSeq">
                <p:stCondLst>
                  <p:cond evt="onClick" delay="0">
                    <p:tgtEl>
                      <p:spTgt spid="104"/>
                    </p:tgtEl>
                  </p:cond>
                </p:stCondLst>
                <p:endSync evt="end" delay="0">
                  <p:rtn val="all"/>
                </p:endSync>
                <p:childTnLst>
                  <p:par>
                    <p:cTn id="64" fill="hold">
                      <p:stCondLst>
                        <p:cond delay="0"/>
                      </p:stCondLst>
                      <p:childTnLst>
                        <p:par>
                          <p:cTn id="65" fill="hold">
                            <p:stCondLst>
                              <p:cond delay="0"/>
                            </p:stCondLst>
                            <p:childTnLst>
                              <p:par>
                                <p:cTn id="66" presetID="37" presetClass="exit" presetSubtype="0" fill="hold" nodeType="clickEffect">
                                  <p:stCondLst>
                                    <p:cond delay="0"/>
                                  </p:stCondLst>
                                  <p:childTnLst>
                                    <p:animEffect transition="out" filter="fade">
                                      <p:cBhvr>
                                        <p:cTn id="67" dur="1000"/>
                                        <p:tgtEl>
                                          <p:spTgt spid="104"/>
                                        </p:tgtEl>
                                      </p:cBhvr>
                                    </p:animEffect>
                                    <p:anim calcmode="lin" valueType="num">
                                      <p:cBhvr>
                                        <p:cTn id="68" dur="1000"/>
                                        <p:tgtEl>
                                          <p:spTgt spid="104"/>
                                        </p:tgtEl>
                                        <p:attrNameLst>
                                          <p:attrName>ppt_x</p:attrName>
                                        </p:attrNameLst>
                                      </p:cBhvr>
                                      <p:tavLst>
                                        <p:tav tm="0">
                                          <p:val>
                                            <p:strVal val="ppt_x"/>
                                          </p:val>
                                        </p:tav>
                                        <p:tav tm="100000">
                                          <p:val>
                                            <p:strVal val="ppt_x"/>
                                          </p:val>
                                        </p:tav>
                                      </p:tavLst>
                                    </p:anim>
                                    <p:anim calcmode="lin" valueType="num">
                                      <p:cBhvr>
                                        <p:cTn id="69" dur="100" decel="100000"/>
                                        <p:tgtEl>
                                          <p:spTgt spid="104"/>
                                        </p:tgtEl>
                                        <p:attrNameLst>
                                          <p:attrName>ppt_y</p:attrName>
                                        </p:attrNameLst>
                                      </p:cBhvr>
                                      <p:tavLst>
                                        <p:tav tm="0">
                                          <p:val>
                                            <p:strVal val="ppt_y"/>
                                          </p:val>
                                        </p:tav>
                                        <p:tav tm="100000">
                                          <p:val>
                                            <p:strVal val="ppt_y-.03"/>
                                          </p:val>
                                        </p:tav>
                                      </p:tavLst>
                                    </p:anim>
                                    <p:anim calcmode="lin" valueType="num">
                                      <p:cBhvr>
                                        <p:cTn id="70" dur="900" accel="100000">
                                          <p:stCondLst>
                                            <p:cond delay="100"/>
                                          </p:stCondLst>
                                        </p:cTn>
                                        <p:tgtEl>
                                          <p:spTgt spid="104"/>
                                        </p:tgtEl>
                                        <p:attrNameLst>
                                          <p:attrName>ppt_y</p:attrName>
                                        </p:attrNameLst>
                                      </p:cBhvr>
                                      <p:tavLst>
                                        <p:tav tm="0">
                                          <p:val>
                                            <p:strVal val="ppt_y"/>
                                          </p:val>
                                        </p:tav>
                                        <p:tav tm="100000">
                                          <p:val>
                                            <p:strVal val="ppt_y+1"/>
                                          </p:val>
                                        </p:tav>
                                      </p:tavLst>
                                    </p:anim>
                                    <p:set>
                                      <p:cBhvr>
                                        <p:cTn id="71" dur="1" fill="hold">
                                          <p:stCondLst>
                                            <p:cond delay="999"/>
                                          </p:stCondLst>
                                        </p:cTn>
                                        <p:tgtEl>
                                          <p:spTgt spid="104"/>
                                        </p:tgtEl>
                                        <p:attrNameLst>
                                          <p:attrName>style.visibility</p:attrName>
                                        </p:attrNameLst>
                                      </p:cBhvr>
                                      <p:to>
                                        <p:strVal val="hidden"/>
                                      </p:to>
                                    </p:set>
                                  </p:childTnLst>
                                </p:cTn>
                              </p:par>
                              <p:par>
                                <p:cTn id="72" presetID="10" presetClass="exit" presetSubtype="0" fill="hold" grpId="0" nodeType="withEffect">
                                  <p:stCondLst>
                                    <p:cond delay="0"/>
                                  </p:stCondLst>
                                  <p:childTnLst>
                                    <p:animEffect transition="out" filter="fade">
                                      <p:cBhvr>
                                        <p:cTn id="73" dur="500"/>
                                        <p:tgtEl>
                                          <p:spTgt spid="8"/>
                                        </p:tgtEl>
                                      </p:cBhvr>
                                    </p:animEffect>
                                    <p:set>
                                      <p:cBhvr>
                                        <p:cTn id="74"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104"/>
                  </p:tgtEl>
                </p:cond>
              </p:nextCondLst>
            </p:seq>
          </p:childTnLst>
        </p:cTn>
      </p:par>
    </p:tnLst>
    <p:bldLst>
      <p:bldP spid="4" grpId="0" animBg="1"/>
      <p:bldP spid="5" grpId="0" animBg="1"/>
      <p:bldP spid="6" grpId="0" animBg="1"/>
      <p:bldP spid="7"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hlinkClick r:id="rId3" action="ppaction://hlinksldjump"/>
            <a:extLst>
              <a:ext uri="{FF2B5EF4-FFF2-40B4-BE49-F238E27FC236}">
                <a16:creationId xmlns:a16="http://schemas.microsoft.com/office/drawing/2014/main" id="{C67D59E1-CA09-6BD7-3EF3-13D47D35D8BB}"/>
              </a:ext>
            </a:extLst>
          </p:cNvPr>
          <p:cNvPicPr>
            <a:picLocks noChangeAspect="1"/>
          </p:cNvPicPr>
          <p:nvPr/>
        </p:nvPicPr>
        <p:blipFill>
          <a:blip r:embed="rId4"/>
          <a:stretch>
            <a:fillRect/>
          </a:stretch>
        </p:blipFill>
        <p:spPr>
          <a:xfrm>
            <a:off x="10945203" y="5625295"/>
            <a:ext cx="1316455" cy="1222423"/>
          </a:xfrm>
          <a:prstGeom prst="rect">
            <a:avLst/>
          </a:prstGeom>
        </p:spPr>
      </p:pic>
      <p:sp>
        <p:nvSpPr>
          <p:cNvPr id="18" name="Rectangle: Rounded Corners 13">
            <a:extLst>
              <a:ext uri="{FF2B5EF4-FFF2-40B4-BE49-F238E27FC236}">
                <a16:creationId xmlns:a16="http://schemas.microsoft.com/office/drawing/2014/main" id="{92976E5E-77AF-74C8-2515-577CCD7C7CE9}"/>
              </a:ext>
            </a:extLst>
          </p:cNvPr>
          <p:cNvSpPr/>
          <p:nvPr/>
        </p:nvSpPr>
        <p:spPr>
          <a:xfrm>
            <a:off x="8411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vi-VN" sz="2400">
                <a:solidFill>
                  <a:srgbClr val="000000"/>
                </a:solidFill>
                <a:latin typeface="UTM Avo" panose="02040603050506020204" pitchFamily="18"/>
                <a:ea typeface="Times New Roman" panose="02020603050405020304" pitchFamily="18" charset="0"/>
                <a:cs typeface="Arial" panose="020B0604020202020204" pitchFamily="34" charset="0"/>
              </a:rPr>
              <a:t>A. Được nhiều người ngưỡng mộ. </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9" name="Rectangle: Rounded Corners 14">
            <a:extLst>
              <a:ext uri="{FF2B5EF4-FFF2-40B4-BE49-F238E27FC236}">
                <a16:creationId xmlns:a16="http://schemas.microsoft.com/office/drawing/2014/main" id="{A71BF0D1-D7CC-7757-5BC4-B9A29EA7653F}"/>
              </a:ext>
            </a:extLst>
          </p:cNvPr>
          <p:cNvSpPr/>
          <p:nvPr/>
        </p:nvSpPr>
        <p:spPr>
          <a:xfrm>
            <a:off x="8411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C.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Nâng</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cao</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giá</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trị</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a:p>
            <a:pPr lvl="0" algn="ctr" defTabSz="495330">
              <a:lnSpc>
                <a:spcPct val="150000"/>
              </a:lnSpc>
              <a:defRPr/>
            </a:pP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bản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thân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p>
        </p:txBody>
      </p:sp>
      <p:sp>
        <p:nvSpPr>
          <p:cNvPr id="20" name="Rectangle: Rounded Corners 15">
            <a:extLst>
              <a:ext uri="{FF2B5EF4-FFF2-40B4-BE49-F238E27FC236}">
                <a16:creationId xmlns:a16="http://schemas.microsoft.com/office/drawing/2014/main" id="{C0E12876-3E59-D24F-F5B7-9DB122A77803}"/>
              </a:ext>
            </a:extLst>
          </p:cNvPr>
          <p:cNvSpPr/>
          <p:nvPr/>
        </p:nvSpPr>
        <p:spPr>
          <a:xfrm>
            <a:off x="63956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B. Được mọi người</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a:p>
            <a:pPr lvl="0" algn="ctr" defTabSz="495330">
              <a:lnSpc>
                <a:spcPct val="150000"/>
              </a:lnSpc>
              <a:defRPr/>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tín nhiệm.</a:t>
            </a:r>
          </a:p>
        </p:txBody>
      </p:sp>
      <p:sp>
        <p:nvSpPr>
          <p:cNvPr id="21" name="Rectangle: Rounded Corners 16">
            <a:extLst>
              <a:ext uri="{FF2B5EF4-FFF2-40B4-BE49-F238E27FC236}">
                <a16:creationId xmlns:a16="http://schemas.microsoft.com/office/drawing/2014/main" id="{18D06C84-6281-9F07-2DB9-9E6267ACA585}"/>
              </a:ext>
            </a:extLst>
          </p:cNvPr>
          <p:cNvSpPr/>
          <p:nvPr/>
        </p:nvSpPr>
        <p:spPr>
          <a:xfrm>
            <a:off x="63956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vi-VN" sz="2400">
                <a:solidFill>
                  <a:srgbClr val="000000"/>
                </a:solidFill>
                <a:latin typeface="UTM Avo" panose="02040603050506020204" pitchFamily="18"/>
                <a:ea typeface="Times New Roman" panose="02020603050405020304" pitchFamily="18" charset="0"/>
                <a:cs typeface="Arial" panose="020B0604020202020204" pitchFamily="34" charset="0"/>
              </a:rPr>
              <a:t>D. Xây dựng mối quan hệ gắn bó, yêu thương. </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pic>
        <p:nvPicPr>
          <p:cNvPr id="22" name="Picture 18">
            <a:extLst>
              <a:ext uri="{FF2B5EF4-FFF2-40B4-BE49-F238E27FC236}">
                <a16:creationId xmlns:a16="http://schemas.microsoft.com/office/drawing/2014/main" id="{3BFE54EA-411C-D276-C7DA-68B8298F778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58820" y="5258204"/>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3" name="Picture 20">
            <a:extLst>
              <a:ext uri="{FF2B5EF4-FFF2-40B4-BE49-F238E27FC236}">
                <a16:creationId xmlns:a16="http://schemas.microsoft.com/office/drawing/2014/main" id="{EE02D090-2F54-3C90-086D-E028ABC9F00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20400" y="3478753"/>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8564FB06-23A9-EE2A-F96C-CB69DEC56C8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58821" y="3537622"/>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B6CB05C2-51F9-21CC-5DC5-F0B3D10B8AE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441779" y="5278335"/>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6" name="Rectangle: Rounded Corners 25">
            <a:extLst>
              <a:ext uri="{FF2B5EF4-FFF2-40B4-BE49-F238E27FC236}">
                <a16:creationId xmlns:a16="http://schemas.microsoft.com/office/drawing/2014/main" id="{3E1AB162-3626-A542-BD26-A476B4AD42F0}"/>
              </a:ext>
            </a:extLst>
          </p:cNvPr>
          <p:cNvSpPr/>
          <p:nvPr/>
        </p:nvSpPr>
        <p:spPr>
          <a:xfrm>
            <a:off x="841150" y="376088"/>
            <a:ext cx="9725593" cy="2201276"/>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vi-VN" sz="2800" b="1" dirty="0">
                <a:solidFill>
                  <a:srgbClr val="000000"/>
                </a:solidFill>
                <a:latin typeface="UTM Avo" panose="02040603050506020204" pitchFamily="18"/>
                <a:ea typeface="Times New Roman" panose="02020603050405020304" pitchFamily="18" charset="0"/>
                <a:cs typeface="Arial" panose="020B0604020202020204" pitchFamily="34" charset="0"/>
              </a:rPr>
              <a:t>Câu 1: </a:t>
            </a:r>
            <a:r>
              <a:rPr lang="vi-VN" sz="2800" dirty="0">
                <a:solidFill>
                  <a:srgbClr val="000000"/>
                </a:solidFill>
                <a:latin typeface="UTM Avo" panose="02040603050506020204" pitchFamily="18"/>
                <a:ea typeface="Times New Roman" panose="02020603050405020304" pitchFamily="18" charset="0"/>
                <a:cs typeface="Arial" panose="020B0604020202020204" pitchFamily="34" charset="0"/>
              </a:rPr>
              <a:t>Ý nghĩa của việc thể hiện sự biết ơn đối</a:t>
            </a:r>
            <a:endPar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endParaRPr>
          </a:p>
          <a:p>
            <a:pPr lvl="0" algn="ctr" defTabSz="495330">
              <a:lnSpc>
                <a:spcPct val="150000"/>
              </a:lnSpc>
              <a:defRPr/>
            </a:pPr>
            <a:r>
              <a:rPr lang="vi-VN" sz="2800" dirty="0">
                <a:solidFill>
                  <a:srgbClr val="000000"/>
                </a:solidFill>
                <a:latin typeface="UTM Avo" panose="02040603050506020204" pitchFamily="18"/>
                <a:ea typeface="Times New Roman" panose="02020603050405020304" pitchFamily="18" charset="0"/>
                <a:cs typeface="Arial" panose="020B0604020202020204" pitchFamily="34" charset="0"/>
              </a:rPr>
              <a:t>với người thân là gì?</a:t>
            </a:r>
          </a:p>
        </p:txBody>
      </p:sp>
      <p:pic>
        <p:nvPicPr>
          <p:cNvPr id="27" name="Picture 26">
            <a:extLst>
              <a:ext uri="{FF2B5EF4-FFF2-40B4-BE49-F238E27FC236}">
                <a16:creationId xmlns:a16="http://schemas.microsoft.com/office/drawing/2014/main" id="{5E3318B9-02A0-92DE-E04B-ABC17E21AE4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691733" cy="772226"/>
          </a:xfrm>
          <a:prstGeom prst="rect">
            <a:avLst/>
          </a:prstGeom>
        </p:spPr>
      </p:pic>
    </p:spTree>
    <p:extLst>
      <p:ext uri="{BB962C8B-B14F-4D97-AF65-F5344CB8AC3E}">
        <p14:creationId xmlns:p14="http://schemas.microsoft.com/office/powerpoint/2010/main" val="1839795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21"/>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childTnLst>
                          </p:cTn>
                        </p:par>
                      </p:childTnLst>
                    </p:cTn>
                  </p:par>
                </p:childTnLst>
              </p:cTn>
              <p:nextCondLst>
                <p:cond evt="onClick" delay="0">
                  <p:tgtEl>
                    <p:spTgt spid="21"/>
                  </p:tgtEl>
                </p:cond>
              </p:nextCondLst>
            </p:seq>
            <p:seq concurrent="1" nextAc="seek">
              <p:cTn id="26" restart="whenNotActive" fill="hold" evtFilter="cancelBubble" nodeType="interactiveSeq">
                <p:stCondLst>
                  <p:cond evt="onClick" delay="0">
                    <p:tgtEl>
                      <p:spTgt spid="19"/>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childTnLst>
                          </p:cTn>
                        </p:par>
                      </p:childTnLst>
                    </p:cTn>
                  </p:par>
                </p:childTnLst>
              </p:cTn>
              <p:nextCondLst>
                <p:cond evt="onClick" delay="0">
                  <p:tgtEl>
                    <p:spTgt spid="19"/>
                  </p:tgtEl>
                </p:cond>
              </p:nextCondLst>
            </p:seq>
            <p:seq concurrent="1" nextAc="seek">
              <p:cTn id="32" restart="whenNotActive" fill="hold" evtFilter="cancelBubble" nodeType="interactiveSeq">
                <p:stCondLst>
                  <p:cond evt="onClick" delay="0">
                    <p:tgtEl>
                      <p:spTgt spid="18"/>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childTnLst>
                          </p:cTn>
                        </p:par>
                      </p:childTnLst>
                    </p:cTn>
                  </p:par>
                </p:childTnLst>
              </p:cTn>
              <p:nextCondLst>
                <p:cond evt="onClick" delay="0">
                  <p:tgtEl>
                    <p:spTgt spid="18"/>
                  </p:tgtEl>
                </p:cond>
              </p:nextCondLst>
            </p:seq>
            <p:seq concurrent="1" nextAc="seek">
              <p:cTn id="38" restart="whenNotActive" fill="hold" evtFilter="cancelBubble" nodeType="interactiveSeq">
                <p:stCondLst>
                  <p:cond evt="onClick" delay="0">
                    <p:tgtEl>
                      <p:spTgt spid="20"/>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500"/>
                                        <p:tgtEl>
                                          <p:spTgt spid="24"/>
                                        </p:tgtEl>
                                      </p:cBhvr>
                                    </p:animEffect>
                                  </p:childTnLst>
                                </p:cTn>
                              </p:par>
                            </p:childTnLst>
                          </p:cTn>
                        </p:par>
                      </p:childTnLst>
                    </p:cTn>
                  </p:par>
                </p:childTnLst>
              </p:cTn>
              <p:nextCondLst>
                <p:cond evt="onClick" delay="0">
                  <p:tgtEl>
                    <p:spTgt spid="20"/>
                  </p:tgtEl>
                </p:cond>
              </p:nextCondLst>
            </p:seq>
          </p:childTnLst>
        </p:cTn>
      </p:par>
    </p:tnLst>
    <p:bldLst>
      <p:bldP spid="18" grpId="0" animBg="1"/>
      <p:bldP spid="19" grpId="0" animBg="1"/>
      <p:bldP spid="20" grpId="0" animBg="1"/>
      <p:bldP spid="21" grpId="0" animBg="1"/>
      <p:bldP spid="26"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9964A33-27D2-76AC-D945-17A2D715F1D3}"/>
            </a:ext>
          </a:extLst>
        </p:cNvPr>
        <p:cNvGrpSpPr/>
        <p:nvPr/>
      </p:nvGrpSpPr>
      <p:grpSpPr>
        <a:xfrm>
          <a:off x="0" y="0"/>
          <a:ext cx="0" cy="0"/>
          <a:chOff x="0" y="0"/>
          <a:chExt cx="0" cy="0"/>
        </a:xfrm>
      </p:grpSpPr>
      <p:pic>
        <p:nvPicPr>
          <p:cNvPr id="5" name="Picture 4">
            <a:hlinkClick r:id="rId4" action="ppaction://hlinksldjump"/>
            <a:extLst>
              <a:ext uri="{FF2B5EF4-FFF2-40B4-BE49-F238E27FC236}">
                <a16:creationId xmlns:a16="http://schemas.microsoft.com/office/drawing/2014/main" id="{7CB1EF44-D59D-A33F-DAC7-A05AE89DB9E7}"/>
              </a:ext>
            </a:extLst>
          </p:cNvPr>
          <p:cNvPicPr>
            <a:picLocks noChangeAspect="1"/>
          </p:cNvPicPr>
          <p:nvPr/>
        </p:nvPicPr>
        <p:blipFill>
          <a:blip r:embed="rId5"/>
          <a:stretch>
            <a:fillRect/>
          </a:stretch>
        </p:blipFill>
        <p:spPr>
          <a:xfrm>
            <a:off x="10945203" y="5625295"/>
            <a:ext cx="1316455" cy="1222423"/>
          </a:xfrm>
          <a:prstGeom prst="rect">
            <a:avLst/>
          </a:prstGeom>
        </p:spPr>
      </p:pic>
      <p:sp>
        <p:nvSpPr>
          <p:cNvPr id="18" name="Rectangle: Rounded Corners 13">
            <a:extLst>
              <a:ext uri="{FF2B5EF4-FFF2-40B4-BE49-F238E27FC236}">
                <a16:creationId xmlns:a16="http://schemas.microsoft.com/office/drawing/2014/main" id="{F1FB216A-79C6-E871-BB5F-2365574A2EB2}"/>
              </a:ext>
            </a:extLst>
          </p:cNvPr>
          <p:cNvSpPr/>
          <p:nvPr/>
        </p:nvSpPr>
        <p:spPr>
          <a:xfrm>
            <a:off x="841150" y="2806673"/>
            <a:ext cx="4142232" cy="162767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A. Gia đình thiếu sự</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a:p>
            <a:pPr lvl="0" algn="ctr" defTabSz="495330">
              <a:lnSpc>
                <a:spcPct val="150000"/>
              </a:lnSpc>
              <a:defRPr/>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gắn kết. </a:t>
            </a:r>
          </a:p>
        </p:txBody>
      </p:sp>
      <p:sp>
        <p:nvSpPr>
          <p:cNvPr id="19" name="Rectangle: Rounded Corners 14">
            <a:extLst>
              <a:ext uri="{FF2B5EF4-FFF2-40B4-BE49-F238E27FC236}">
                <a16:creationId xmlns:a16="http://schemas.microsoft.com/office/drawing/2014/main" id="{0287248F-A14B-F56B-7115-01A63F46D3C4}"/>
              </a:ext>
            </a:extLst>
          </p:cNvPr>
          <p:cNvSpPr/>
          <p:nvPr/>
        </p:nvSpPr>
        <p:spPr>
          <a:xfrm>
            <a:off x="841150" y="4583119"/>
            <a:ext cx="4142232" cy="162767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a:solidFill>
                  <a:srgbClr val="000000"/>
                </a:solidFill>
                <a:latin typeface="UTM Avo" panose="02040603050506020204" pitchFamily="18"/>
                <a:ea typeface="Times New Roman" panose="02020603050405020304" pitchFamily="18" charset="0"/>
                <a:cs typeface="Arial" panose="020B0604020202020204" pitchFamily="34" charset="0"/>
              </a:rPr>
              <a:t>C. Con cái cãi và không nghe lời bố mẹ.</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20" name="Rectangle: Rounded Corners 15">
            <a:extLst>
              <a:ext uri="{FF2B5EF4-FFF2-40B4-BE49-F238E27FC236}">
                <a16:creationId xmlns:a16="http://schemas.microsoft.com/office/drawing/2014/main" id="{007E5415-705B-495F-5FF9-34A2B6A08102}"/>
              </a:ext>
            </a:extLst>
          </p:cNvPr>
          <p:cNvSpPr/>
          <p:nvPr/>
        </p:nvSpPr>
        <p:spPr>
          <a:xfrm>
            <a:off x="6395650" y="2806673"/>
            <a:ext cx="4142232" cy="162767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vi-VN" sz="2400">
                <a:solidFill>
                  <a:srgbClr val="000000"/>
                </a:solidFill>
                <a:latin typeface="UTM Avo" panose="02040603050506020204" pitchFamily="18"/>
                <a:ea typeface="Times New Roman" panose="02020603050405020304" pitchFamily="18" charset="0"/>
                <a:cs typeface="Arial" panose="020B0604020202020204" pitchFamily="34" charset="0"/>
              </a:rPr>
              <a:t>B. Bố mẹ không quan tâm đến con cái. </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21" name="Rectangle: Rounded Corners 16">
            <a:extLst>
              <a:ext uri="{FF2B5EF4-FFF2-40B4-BE49-F238E27FC236}">
                <a16:creationId xmlns:a16="http://schemas.microsoft.com/office/drawing/2014/main" id="{217A6477-84CA-F007-C77C-0D2031B576E1}"/>
              </a:ext>
            </a:extLst>
          </p:cNvPr>
          <p:cNvSpPr/>
          <p:nvPr/>
        </p:nvSpPr>
        <p:spPr>
          <a:xfrm>
            <a:off x="6395650" y="4583119"/>
            <a:ext cx="4142232" cy="162767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vi-VN" sz="2400">
                <a:solidFill>
                  <a:srgbClr val="000000"/>
                </a:solidFill>
                <a:latin typeface="UTM Avo" panose="02040603050506020204" pitchFamily="18"/>
                <a:ea typeface="Times New Roman" panose="02020603050405020304" pitchFamily="18" charset="0"/>
                <a:cs typeface="Arial" panose="020B0604020202020204" pitchFamily="34" charset="0"/>
              </a:rPr>
              <a:t>D. Con cái sản sẻ, giúp đỡ bố mẹ những việc nhỏ trong gia đình.</a:t>
            </a:r>
          </a:p>
        </p:txBody>
      </p:sp>
      <p:pic>
        <p:nvPicPr>
          <p:cNvPr id="22" name="Picture 18">
            <a:extLst>
              <a:ext uri="{FF2B5EF4-FFF2-40B4-BE49-F238E27FC236}">
                <a16:creationId xmlns:a16="http://schemas.microsoft.com/office/drawing/2014/main" id="{C06B22C2-2E9D-C3AE-45BF-17B1CDF26BD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846371" y="5489251"/>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3" name="Picture 20">
            <a:extLst>
              <a:ext uri="{FF2B5EF4-FFF2-40B4-BE49-F238E27FC236}">
                <a16:creationId xmlns:a16="http://schemas.microsoft.com/office/drawing/2014/main" id="{6BB58C8B-B75C-6DC4-08A5-9FEE78CEBEF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240887" y="3702111"/>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C6B0F7EC-2638-0E68-395F-FAE1FF364F26}"/>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999186" y="3678992"/>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F4A0FB11-DCAC-D9FF-CCE7-27CA024D27F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340617" y="5465503"/>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6" name="Rectangle: Rounded Corners 25">
            <a:extLst>
              <a:ext uri="{FF2B5EF4-FFF2-40B4-BE49-F238E27FC236}">
                <a16:creationId xmlns:a16="http://schemas.microsoft.com/office/drawing/2014/main" id="{3452B2BA-8FCD-AD7A-11E5-E7391C2132B3}"/>
              </a:ext>
            </a:extLst>
          </p:cNvPr>
          <p:cNvSpPr/>
          <p:nvPr/>
        </p:nvSpPr>
        <p:spPr>
          <a:xfrm>
            <a:off x="841150" y="376088"/>
            <a:ext cx="9725593" cy="2201276"/>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vi-VN" sz="2800" b="1" dirty="0">
                <a:solidFill>
                  <a:srgbClr val="000000"/>
                </a:solidFill>
                <a:latin typeface="UTM Avo" panose="02040603050506020204" pitchFamily="18"/>
                <a:ea typeface="Times New Roman" panose="02020603050405020304" pitchFamily="18" charset="0"/>
                <a:cs typeface="Arial" panose="020B0604020202020204" pitchFamily="34" charset="0"/>
              </a:rPr>
              <a:t>Câu 2: </a:t>
            </a:r>
            <a:r>
              <a:rPr lang="vi-VN" sz="2800" dirty="0">
                <a:solidFill>
                  <a:srgbClr val="000000"/>
                </a:solidFill>
                <a:latin typeface="UTM Avo" panose="02040603050506020204" pitchFamily="18"/>
                <a:ea typeface="Times New Roman" panose="02020603050405020304" pitchFamily="18" charset="0"/>
                <a:cs typeface="Arial" panose="020B0604020202020204" pitchFamily="34" charset="0"/>
              </a:rPr>
              <a:t>Biểu hiện của việc biết ơn</a:t>
            </a:r>
            <a:endPar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endParaRPr>
          </a:p>
          <a:p>
            <a:pPr lvl="0" algn="ctr" defTabSz="495330">
              <a:lnSpc>
                <a:spcPct val="150000"/>
              </a:lnSpc>
              <a:defRPr/>
            </a:pPr>
            <a:r>
              <a:rPr lang="vi-VN" sz="2800" dirty="0">
                <a:solidFill>
                  <a:srgbClr val="000000"/>
                </a:solidFill>
                <a:latin typeface="UTM Avo" panose="02040603050506020204" pitchFamily="18"/>
                <a:ea typeface="Times New Roman" panose="02020603050405020304" pitchFamily="18" charset="0"/>
                <a:cs typeface="Arial" panose="020B0604020202020204" pitchFamily="34" charset="0"/>
              </a:rPr>
              <a:t>người thân trong gia đình là gì? </a:t>
            </a:r>
          </a:p>
        </p:txBody>
      </p:sp>
      <p:pic>
        <p:nvPicPr>
          <p:cNvPr id="27" name="Picture 26">
            <a:extLst>
              <a:ext uri="{FF2B5EF4-FFF2-40B4-BE49-F238E27FC236}">
                <a16:creationId xmlns:a16="http://schemas.microsoft.com/office/drawing/2014/main" id="{C4C85062-F937-9E51-D672-6631B18E1C0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691733" cy="772226"/>
          </a:xfrm>
          <a:prstGeom prst="rect">
            <a:avLst/>
          </a:prstGeom>
        </p:spPr>
      </p:pic>
    </p:spTree>
    <p:extLst>
      <p:ext uri="{BB962C8B-B14F-4D97-AF65-F5344CB8AC3E}">
        <p14:creationId xmlns:p14="http://schemas.microsoft.com/office/powerpoint/2010/main" val="4085400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21"/>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childTnLst>
                          </p:cTn>
                        </p:par>
                      </p:childTnLst>
                    </p:cTn>
                  </p:par>
                </p:childTnLst>
              </p:cTn>
              <p:nextCondLst>
                <p:cond evt="onClick" delay="0">
                  <p:tgtEl>
                    <p:spTgt spid="21"/>
                  </p:tgtEl>
                </p:cond>
              </p:nextCondLst>
            </p:seq>
            <p:seq concurrent="1" nextAc="seek">
              <p:cTn id="26" restart="whenNotActive" fill="hold" evtFilter="cancelBubble" nodeType="interactiveSeq">
                <p:stCondLst>
                  <p:cond evt="onClick" delay="0">
                    <p:tgtEl>
                      <p:spTgt spid="19"/>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childTnLst>
                          </p:cTn>
                        </p:par>
                      </p:childTnLst>
                    </p:cTn>
                  </p:par>
                </p:childTnLst>
              </p:cTn>
              <p:nextCondLst>
                <p:cond evt="onClick" delay="0">
                  <p:tgtEl>
                    <p:spTgt spid="19"/>
                  </p:tgtEl>
                </p:cond>
              </p:nextCondLst>
            </p:seq>
            <p:seq concurrent="1" nextAc="seek">
              <p:cTn id="32" restart="whenNotActive" fill="hold" evtFilter="cancelBubble" nodeType="interactiveSeq">
                <p:stCondLst>
                  <p:cond evt="onClick" delay="0">
                    <p:tgtEl>
                      <p:spTgt spid="18"/>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childTnLst>
                          </p:cTn>
                        </p:par>
                      </p:childTnLst>
                    </p:cTn>
                  </p:par>
                </p:childTnLst>
              </p:cTn>
              <p:nextCondLst>
                <p:cond evt="onClick" delay="0">
                  <p:tgtEl>
                    <p:spTgt spid="18"/>
                  </p:tgtEl>
                </p:cond>
              </p:nextCondLst>
            </p:seq>
            <p:seq concurrent="1" nextAc="seek">
              <p:cTn id="38" restart="whenNotActive" fill="hold" evtFilter="cancelBubble" nodeType="interactiveSeq">
                <p:stCondLst>
                  <p:cond evt="onClick" delay="0">
                    <p:tgtEl>
                      <p:spTgt spid="20"/>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500"/>
                                        <p:tgtEl>
                                          <p:spTgt spid="24"/>
                                        </p:tgtEl>
                                      </p:cBhvr>
                                    </p:animEffect>
                                  </p:childTnLst>
                                </p:cTn>
                              </p:par>
                            </p:childTnLst>
                          </p:cTn>
                        </p:par>
                      </p:childTnLst>
                    </p:cTn>
                  </p:par>
                </p:childTnLst>
              </p:cTn>
              <p:nextCondLst>
                <p:cond evt="onClick" delay="0">
                  <p:tgtEl>
                    <p:spTgt spid="20"/>
                  </p:tgtEl>
                </p:cond>
              </p:nextCondLst>
            </p:seq>
          </p:childTnLst>
        </p:cTn>
      </p:par>
    </p:tnLst>
    <p:bldLst>
      <p:bldP spid="18" grpId="0" animBg="1"/>
      <p:bldP spid="19" grpId="0" animBg="1"/>
      <p:bldP spid="20" grpId="0" animBg="1"/>
      <p:bldP spid="21" grpId="0" animBg="1"/>
      <p:bldP spid="26"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Rounded Corners 13">
            <a:extLst>
              <a:ext uri="{FF2B5EF4-FFF2-40B4-BE49-F238E27FC236}">
                <a16:creationId xmlns:a16="http://schemas.microsoft.com/office/drawing/2014/main" id="{6470AE41-2075-4B72-98F1-CC38E9063BF1}"/>
              </a:ext>
            </a:extLst>
          </p:cNvPr>
          <p:cNvSpPr/>
          <p:nvPr/>
        </p:nvSpPr>
        <p:spPr>
          <a:xfrm>
            <a:off x="841150" y="2711671"/>
            <a:ext cx="4609624" cy="1586135"/>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a:solidFill>
                  <a:srgbClr val="000000"/>
                </a:solidFill>
                <a:latin typeface="UTM Avo" panose="02040603050506020204" pitchFamily="18"/>
                <a:ea typeface="Times New Roman" panose="02020603050405020304" pitchFamily="18" charset="0"/>
                <a:cs typeface="Arial" panose="020B0604020202020204" pitchFamily="34" charset="0"/>
              </a:rPr>
              <a:t>A. Gắn chặt tình cảm và mối quan hệ của các thành viên trong gia đình. </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8" name="Rectangle: Rounded Corners 14">
            <a:extLst>
              <a:ext uri="{FF2B5EF4-FFF2-40B4-BE49-F238E27FC236}">
                <a16:creationId xmlns:a16="http://schemas.microsoft.com/office/drawing/2014/main" id="{3E6B0BE7-7F5E-6DF3-18F8-EF2570B8F235}"/>
              </a:ext>
            </a:extLst>
          </p:cNvPr>
          <p:cNvSpPr/>
          <p:nvPr/>
        </p:nvSpPr>
        <p:spPr>
          <a:xfrm>
            <a:off x="841150" y="4499993"/>
            <a:ext cx="4609624" cy="1586135"/>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vi-VN" sz="2400">
                <a:solidFill>
                  <a:srgbClr val="000000"/>
                </a:solidFill>
                <a:latin typeface="UTM Avo" panose="02040603050506020204" pitchFamily="18"/>
                <a:ea typeface="Times New Roman" panose="02020603050405020304" pitchFamily="18" charset="0"/>
                <a:cs typeface="Arial" panose="020B0604020202020204" pitchFamily="34" charset="0"/>
              </a:rPr>
              <a:t>C. Các thành viên trong gia đình nhận thức rõ được vị trí, vai trò của bản thân.</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1" name="Rectangle: Rounded Corners 15">
            <a:extLst>
              <a:ext uri="{FF2B5EF4-FFF2-40B4-BE49-F238E27FC236}">
                <a16:creationId xmlns:a16="http://schemas.microsoft.com/office/drawing/2014/main" id="{84D44E9B-0542-B64B-9645-E5FA7ED1A437}"/>
              </a:ext>
            </a:extLst>
          </p:cNvPr>
          <p:cNvSpPr/>
          <p:nvPr/>
        </p:nvSpPr>
        <p:spPr>
          <a:xfrm>
            <a:off x="5957119" y="2711671"/>
            <a:ext cx="4609624" cy="1586135"/>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a:solidFill>
                  <a:srgbClr val="000000"/>
                </a:solidFill>
                <a:latin typeface="UTM Avo" panose="02040603050506020204" pitchFamily="18"/>
                <a:ea typeface="Times New Roman" panose="02020603050405020304" pitchFamily="18" charset="0"/>
                <a:cs typeface="Arial" panose="020B0604020202020204" pitchFamily="34" charset="0"/>
              </a:rPr>
              <a:t>B. Tạo không khí chan hòa cho các thành viên trong gia đình cùng nhau giải trí.</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2" name="Rectangle: Rounded Corners 16">
            <a:extLst>
              <a:ext uri="{FF2B5EF4-FFF2-40B4-BE49-F238E27FC236}">
                <a16:creationId xmlns:a16="http://schemas.microsoft.com/office/drawing/2014/main" id="{AD81BA6C-4D07-D85F-2239-6B59BF94F369}"/>
              </a:ext>
            </a:extLst>
          </p:cNvPr>
          <p:cNvSpPr/>
          <p:nvPr/>
        </p:nvSpPr>
        <p:spPr>
          <a:xfrm>
            <a:off x="5957119" y="4499993"/>
            <a:ext cx="4609624" cy="1586135"/>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vi-VN" sz="2400">
                <a:solidFill>
                  <a:srgbClr val="000000"/>
                </a:solidFill>
                <a:latin typeface="UTM Avo" panose="02040603050506020204" pitchFamily="18"/>
                <a:ea typeface="Times New Roman" panose="02020603050405020304" pitchFamily="18" charset="0"/>
                <a:cs typeface="Arial" panose="020B0604020202020204" pitchFamily="34" charset="0"/>
              </a:rPr>
              <a:t>D. Các mối quan hệ trong gia đình được mở rộng ra bên ngoài.</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pic>
        <p:nvPicPr>
          <p:cNvPr id="13" name="Picture 18">
            <a:extLst>
              <a:ext uri="{FF2B5EF4-FFF2-40B4-BE49-F238E27FC236}">
                <a16:creationId xmlns:a16="http://schemas.microsoft.com/office/drawing/2014/main" id="{FDDF26B5-8F7F-159D-0807-56CD0DC0C11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22386" y="3583122"/>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2" name="Picture 20">
            <a:extLst>
              <a:ext uri="{FF2B5EF4-FFF2-40B4-BE49-F238E27FC236}">
                <a16:creationId xmlns:a16="http://schemas.microsoft.com/office/drawing/2014/main" id="{A16F9083-1C59-F55D-0CE9-E09A8130664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35303" y="5539489"/>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C4061262-5DF2-1FE1-DB7A-D51CC672AE8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45531" y="3556915"/>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4" name="Rectangle: Rounded Corners 23">
            <a:extLst>
              <a:ext uri="{FF2B5EF4-FFF2-40B4-BE49-F238E27FC236}">
                <a16:creationId xmlns:a16="http://schemas.microsoft.com/office/drawing/2014/main" id="{6D218BE8-1C43-E1E6-8D1B-7956E943955E}"/>
              </a:ext>
            </a:extLst>
          </p:cNvPr>
          <p:cNvSpPr/>
          <p:nvPr/>
        </p:nvSpPr>
        <p:spPr>
          <a:xfrm>
            <a:off x="841150" y="376088"/>
            <a:ext cx="9725593" cy="2201276"/>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defRPr/>
            </a:pPr>
            <a:r>
              <a:rPr lang="vi-VN" sz="2800" b="1" dirty="0">
                <a:solidFill>
                  <a:srgbClr val="000000"/>
                </a:solidFill>
                <a:latin typeface="UTM Avo" panose="02040603050506020204" pitchFamily="18"/>
                <a:ea typeface="Times New Roman" panose="02020603050405020304" pitchFamily="18" charset="0"/>
                <a:cs typeface="Arial" panose="020B0604020202020204" pitchFamily="34" charset="0"/>
              </a:rPr>
              <a:t>Câu 3: </a:t>
            </a:r>
            <a:r>
              <a:rPr lang="vi-VN" sz="2800" dirty="0">
                <a:solidFill>
                  <a:srgbClr val="000000"/>
                </a:solidFill>
                <a:latin typeface="UTM Avo" panose="02040603050506020204" pitchFamily="18"/>
                <a:ea typeface="Times New Roman" panose="02020603050405020304" pitchFamily="18" charset="0"/>
                <a:cs typeface="Arial" panose="020B0604020202020204" pitchFamily="34" charset="0"/>
              </a:rPr>
              <a:t>Sự biết ơn đối với người thân có tác dụng gì?</a:t>
            </a:r>
          </a:p>
        </p:txBody>
      </p:sp>
      <p:pic>
        <p:nvPicPr>
          <p:cNvPr id="25" name="Picture 20">
            <a:extLst>
              <a:ext uri="{FF2B5EF4-FFF2-40B4-BE49-F238E27FC236}">
                <a16:creationId xmlns:a16="http://schemas.microsoft.com/office/drawing/2014/main" id="{C04B9BD6-DEF3-50A0-1E77-6ECF0B04C45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09162" y="5539489"/>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6" name="Picture 25">
            <a:hlinkClick r:id="rId6" action="ppaction://hlinksldjump"/>
            <a:extLst>
              <a:ext uri="{FF2B5EF4-FFF2-40B4-BE49-F238E27FC236}">
                <a16:creationId xmlns:a16="http://schemas.microsoft.com/office/drawing/2014/main" id="{70F3EDAD-C23C-60A5-852A-799AFF656A40}"/>
              </a:ext>
            </a:extLst>
          </p:cNvPr>
          <p:cNvPicPr>
            <a:picLocks noChangeAspect="1"/>
          </p:cNvPicPr>
          <p:nvPr/>
        </p:nvPicPr>
        <p:blipFill>
          <a:blip r:embed="rId7"/>
          <a:stretch>
            <a:fillRect/>
          </a:stretch>
        </p:blipFill>
        <p:spPr>
          <a:xfrm>
            <a:off x="10945203" y="5625295"/>
            <a:ext cx="1316455" cy="1222423"/>
          </a:xfrm>
          <a:prstGeom prst="rect">
            <a:avLst/>
          </a:prstGeom>
        </p:spPr>
      </p:pic>
      <p:pic>
        <p:nvPicPr>
          <p:cNvPr id="27" name="Picture 26">
            <a:extLst>
              <a:ext uri="{FF2B5EF4-FFF2-40B4-BE49-F238E27FC236}">
                <a16:creationId xmlns:a16="http://schemas.microsoft.com/office/drawing/2014/main" id="{F8F8F7AA-1170-CA98-5C27-84A800C8DA1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691733" cy="772226"/>
          </a:xfrm>
          <a:prstGeom prst="rect">
            <a:avLst/>
          </a:prstGeom>
        </p:spPr>
      </p:pic>
    </p:spTree>
    <p:extLst>
      <p:ext uri="{BB962C8B-B14F-4D97-AF65-F5344CB8AC3E}">
        <p14:creationId xmlns:p14="http://schemas.microsoft.com/office/powerpoint/2010/main" val="4225984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2"/>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childTnLst>
                          </p:cTn>
                        </p:par>
                      </p:childTnLst>
                    </p:cTn>
                  </p:par>
                </p:childTnLst>
              </p:cTn>
              <p:nextCondLst>
                <p:cond evt="onClick" delay="0">
                  <p:tgtEl>
                    <p:spTgt spid="12"/>
                  </p:tgtEl>
                </p:cond>
              </p:nextCondLst>
            </p:seq>
            <p:seq concurrent="1" nextAc="seek">
              <p:cTn id="26" restart="whenNotActive" fill="hold" evtFilter="cancelBubble" nodeType="interactiveSeq">
                <p:stCondLst>
                  <p:cond evt="onClick" delay="0">
                    <p:tgtEl>
                      <p:spTgt spid="5"/>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nextCondLst>
                <p:cond evt="onClick" delay="0">
                  <p:tgtEl>
                    <p:spTgt spid="5"/>
                  </p:tgtEl>
                </p:cond>
              </p:nextCondLst>
            </p:seq>
            <p:seq concurrent="1" nextAc="seek">
              <p:cTn id="32" restart="whenNotActive" fill="hold" evtFilter="cancelBubble" nodeType="interactiveSeq">
                <p:stCondLst>
                  <p:cond evt="onClick" delay="0">
                    <p:tgtEl>
                      <p:spTgt spid="11"/>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childTnLst>
                          </p:cTn>
                        </p:par>
                      </p:childTnLst>
                    </p:cTn>
                  </p:par>
                </p:childTnLst>
              </p:cTn>
              <p:nextCondLst>
                <p:cond evt="onClick" delay="0">
                  <p:tgtEl>
                    <p:spTgt spid="11"/>
                  </p:tgtEl>
                </p:cond>
              </p:nextCondLst>
            </p:seq>
            <p:seq concurrent="1" nextAc="seek">
              <p:cTn id="38" restart="whenNotActive" fill="hold" evtFilter="cancelBubble" nodeType="interactiveSeq">
                <p:stCondLst>
                  <p:cond evt="onClick" delay="0">
                    <p:tgtEl>
                      <p:spTgt spid="8"/>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childTnLst>
                          </p:cTn>
                        </p:par>
                      </p:childTnLst>
                    </p:cTn>
                  </p:par>
                </p:childTnLst>
              </p:cTn>
              <p:nextCondLst>
                <p:cond evt="onClick" delay="0">
                  <p:tgtEl>
                    <p:spTgt spid="8"/>
                  </p:tgtEl>
                </p:cond>
              </p:nextCondLst>
            </p:seq>
          </p:childTnLst>
        </p:cTn>
      </p:par>
    </p:tnLst>
    <p:bldLst>
      <p:bldP spid="5" grpId="0" animBg="1"/>
      <p:bldP spid="8" grpId="0" animBg="1"/>
      <p:bldP spid="11" grpId="0" animBg="1"/>
      <p:bldP spid="12" grpId="0" animBg="1"/>
      <p:bldP spid="24"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Rounded Corners 13">
            <a:extLst>
              <a:ext uri="{FF2B5EF4-FFF2-40B4-BE49-F238E27FC236}">
                <a16:creationId xmlns:a16="http://schemas.microsoft.com/office/drawing/2014/main" id="{FC67F783-E73E-C151-B1EA-59B8F14251E3}"/>
              </a:ext>
            </a:extLst>
          </p:cNvPr>
          <p:cNvSpPr/>
          <p:nvPr/>
        </p:nvSpPr>
        <p:spPr>
          <a:xfrm>
            <a:off x="841149" y="2759172"/>
            <a:ext cx="4477569" cy="1586135"/>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vi-VN" sz="2400">
                <a:solidFill>
                  <a:srgbClr val="000000"/>
                </a:solidFill>
                <a:latin typeface="UTM Avo" panose="02040603050506020204" pitchFamily="18"/>
                <a:ea typeface="Times New Roman" panose="02020603050405020304" pitchFamily="18" charset="0"/>
                <a:cs typeface="Arial" panose="020B0604020202020204" pitchFamily="34" charset="0"/>
              </a:rPr>
              <a:t>A. Quan tâm, chăm sóc người thân khi bị ốm. </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2" name="Rectangle: Rounded Corners 14">
            <a:extLst>
              <a:ext uri="{FF2B5EF4-FFF2-40B4-BE49-F238E27FC236}">
                <a16:creationId xmlns:a16="http://schemas.microsoft.com/office/drawing/2014/main" id="{4B3BA04F-6471-2C1E-45DC-1980C7B82FA5}"/>
              </a:ext>
            </a:extLst>
          </p:cNvPr>
          <p:cNvSpPr/>
          <p:nvPr/>
        </p:nvSpPr>
        <p:spPr>
          <a:xfrm>
            <a:off x="841149" y="4499993"/>
            <a:ext cx="4477569" cy="1586135"/>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a:solidFill>
                  <a:srgbClr val="000000"/>
                </a:solidFill>
                <a:latin typeface="UTM Avo" panose="02040603050506020204" pitchFamily="18"/>
                <a:ea typeface="Times New Roman" panose="02020603050405020304" pitchFamily="18" charset="0"/>
                <a:cs typeface="Arial" panose="020B0604020202020204" pitchFamily="34" charset="0"/>
              </a:rPr>
              <a:t>C. Chỉ tự giác hoàn thành công việc của bản thân. </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3" name="Rectangle: Rounded Corners 12">
            <a:extLst>
              <a:ext uri="{FF2B5EF4-FFF2-40B4-BE49-F238E27FC236}">
                <a16:creationId xmlns:a16="http://schemas.microsoft.com/office/drawing/2014/main" id="{7F48BFBB-953E-DC83-D76B-240E9E372944}"/>
              </a:ext>
            </a:extLst>
          </p:cNvPr>
          <p:cNvSpPr/>
          <p:nvPr/>
        </p:nvSpPr>
        <p:spPr>
          <a:xfrm>
            <a:off x="6089174" y="2759172"/>
            <a:ext cx="4477569" cy="1586135"/>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vi-VN" sz="2400">
                <a:solidFill>
                  <a:srgbClr val="000000"/>
                </a:solidFill>
                <a:latin typeface="UTM Avo" panose="02040603050506020204" pitchFamily="18"/>
                <a:ea typeface="Times New Roman" panose="02020603050405020304" pitchFamily="18" charset="0"/>
                <a:cs typeface="Arial" panose="020B0604020202020204" pitchFamily="34" charset="0"/>
              </a:rPr>
              <a:t>B. Tự giác giúp đỡ người lớn tuổi và trẻ nhỏ trong nhà. </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4" name="Rectangle: Rounded Corners 16">
            <a:extLst>
              <a:ext uri="{FF2B5EF4-FFF2-40B4-BE49-F238E27FC236}">
                <a16:creationId xmlns:a16="http://schemas.microsoft.com/office/drawing/2014/main" id="{41905CA5-7532-D072-4331-6555CBB2EB69}"/>
              </a:ext>
            </a:extLst>
          </p:cNvPr>
          <p:cNvSpPr/>
          <p:nvPr/>
        </p:nvSpPr>
        <p:spPr>
          <a:xfrm>
            <a:off x="6089174" y="4499993"/>
            <a:ext cx="4477569" cy="1586135"/>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D. Tham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gia</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nhiệt</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tình</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các</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hoạt</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động</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chung</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của</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p>
          <a:p>
            <a:pPr lvl="0" algn="ctr" defTabSz="495330">
              <a:lnSpc>
                <a:spcPct val="150000"/>
              </a:lnSpc>
              <a:defRPr/>
            </a:pP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gia</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đình</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p>
        </p:txBody>
      </p:sp>
      <p:pic>
        <p:nvPicPr>
          <p:cNvPr id="15" name="Picture 18">
            <a:extLst>
              <a:ext uri="{FF2B5EF4-FFF2-40B4-BE49-F238E27FC236}">
                <a16:creationId xmlns:a16="http://schemas.microsoft.com/office/drawing/2014/main" id="{D59844BA-0978-AE75-5539-D6AEBBB0DF5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5932" y="5394851"/>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0474EFD9-E009-4A3C-B71A-82362A0A3B8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4747" y="5312244"/>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4A82519F-B1DE-207F-7920-2CD66539389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69738" y="3587578"/>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AF8AEDE5-941F-FE75-A8CB-1038B340DA9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70794" y="3564187"/>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5" name="Rectangle: Rounded Corners 24">
            <a:extLst>
              <a:ext uri="{FF2B5EF4-FFF2-40B4-BE49-F238E27FC236}">
                <a16:creationId xmlns:a16="http://schemas.microsoft.com/office/drawing/2014/main" id="{7AA62EF3-7C2A-5336-707B-5F0E0E749F01}"/>
              </a:ext>
            </a:extLst>
          </p:cNvPr>
          <p:cNvSpPr/>
          <p:nvPr/>
        </p:nvSpPr>
        <p:spPr>
          <a:xfrm>
            <a:off x="841150" y="376088"/>
            <a:ext cx="9725593" cy="2201276"/>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vi-VN" sz="2800" b="1" dirty="0">
                <a:solidFill>
                  <a:srgbClr val="000000"/>
                </a:solidFill>
                <a:latin typeface="UTM Avo" panose="02040603050506020204" pitchFamily="18"/>
                <a:ea typeface="Times New Roman" panose="02020603050405020304" pitchFamily="18" charset="0"/>
                <a:cs typeface="Arial" panose="020B0604020202020204" pitchFamily="34" charset="0"/>
              </a:rPr>
              <a:t>Câu 4: </a:t>
            </a:r>
            <a:r>
              <a:rPr lang="vi-VN" sz="2800" dirty="0">
                <a:solidFill>
                  <a:srgbClr val="000000"/>
                </a:solidFill>
                <a:latin typeface="UTM Avo" panose="02040603050506020204" pitchFamily="18"/>
                <a:ea typeface="Times New Roman" panose="02020603050405020304" pitchFamily="18" charset="0"/>
                <a:cs typeface="Arial" panose="020B0604020202020204" pitchFamily="34" charset="0"/>
              </a:rPr>
              <a:t>Nội dung nào dưới đây không phải việc làm thể hiện lòng biết ơn đối với người thân?</a:t>
            </a:r>
          </a:p>
        </p:txBody>
      </p:sp>
      <p:pic>
        <p:nvPicPr>
          <p:cNvPr id="26" name="Picture 25">
            <a:hlinkClick r:id="rId7" action="ppaction://hlinksldjump"/>
            <a:extLst>
              <a:ext uri="{FF2B5EF4-FFF2-40B4-BE49-F238E27FC236}">
                <a16:creationId xmlns:a16="http://schemas.microsoft.com/office/drawing/2014/main" id="{4FC6BC68-A66F-29C6-8149-D17D90399D76}"/>
              </a:ext>
            </a:extLst>
          </p:cNvPr>
          <p:cNvPicPr>
            <a:picLocks noChangeAspect="1"/>
          </p:cNvPicPr>
          <p:nvPr/>
        </p:nvPicPr>
        <p:blipFill>
          <a:blip r:embed="rId8"/>
          <a:stretch>
            <a:fillRect/>
          </a:stretch>
        </p:blipFill>
        <p:spPr>
          <a:xfrm>
            <a:off x="10945203" y="5625295"/>
            <a:ext cx="1316455" cy="1222423"/>
          </a:xfrm>
          <a:prstGeom prst="rect">
            <a:avLst/>
          </a:prstGeom>
        </p:spPr>
      </p:pic>
      <p:pic>
        <p:nvPicPr>
          <p:cNvPr id="27" name="Picture 26">
            <a:extLst>
              <a:ext uri="{FF2B5EF4-FFF2-40B4-BE49-F238E27FC236}">
                <a16:creationId xmlns:a16="http://schemas.microsoft.com/office/drawing/2014/main" id="{D6B390E6-8999-E891-1A81-5F875A1B29D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691733" cy="772226"/>
          </a:xfrm>
          <a:prstGeom prst="rect">
            <a:avLst/>
          </a:prstGeom>
        </p:spPr>
      </p:pic>
    </p:spTree>
    <p:extLst>
      <p:ext uri="{BB962C8B-B14F-4D97-AF65-F5344CB8AC3E}">
        <p14:creationId xmlns:p14="http://schemas.microsoft.com/office/powerpoint/2010/main" val="3391462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4"/>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childTnLst>
                          </p:cTn>
                        </p:par>
                      </p:childTnLst>
                    </p:cTn>
                  </p:par>
                </p:childTnLst>
              </p:cTn>
              <p:nextCondLst>
                <p:cond evt="onClick" delay="0">
                  <p:tgtEl>
                    <p:spTgt spid="14"/>
                  </p:tgtEl>
                </p:cond>
              </p:nextCondLst>
            </p:seq>
            <p:seq concurrent="1" nextAc="seek">
              <p:cTn id="26" restart="whenNotActive" fill="hold" evtFilter="cancelBubble" nodeType="interactiveSeq">
                <p:stCondLst>
                  <p:cond evt="onClick" delay="0">
                    <p:tgtEl>
                      <p:spTgt spid="12"/>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childTnLst>
              </p:cTn>
              <p:nextCondLst>
                <p:cond evt="onClick" delay="0">
                  <p:tgtEl>
                    <p:spTgt spid="12"/>
                  </p:tgtEl>
                </p:cond>
              </p:nextCondLst>
            </p:seq>
            <p:seq concurrent="1" nextAc="seek">
              <p:cTn id="32" restart="whenNotActive" fill="hold" evtFilter="cancelBubble" nodeType="interactiveSeq">
                <p:stCondLst>
                  <p:cond evt="onClick" delay="0">
                    <p:tgtEl>
                      <p:spTgt spid="5"/>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childTnLst>
                    </p:cTn>
                  </p:par>
                </p:childTnLst>
              </p:cTn>
              <p:nextCondLst>
                <p:cond evt="onClick" delay="0">
                  <p:tgtEl>
                    <p:spTgt spid="5"/>
                  </p:tgtEl>
                </p:cond>
              </p:nextCondLst>
            </p:seq>
            <p:seq concurrent="1" nextAc="seek">
              <p:cTn id="38" restart="whenNotActive" fill="hold" evtFilter="cancelBubble" nodeType="interactiveSeq">
                <p:stCondLst>
                  <p:cond evt="onClick" delay="0">
                    <p:tgtEl>
                      <p:spTgt spid="13"/>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childTnLst>
                          </p:cTn>
                        </p:par>
                      </p:childTnLst>
                    </p:cTn>
                  </p:par>
                </p:childTnLst>
              </p:cTn>
              <p:nextCondLst>
                <p:cond evt="onClick" delay="0">
                  <p:tgtEl>
                    <p:spTgt spid="13"/>
                  </p:tgtEl>
                </p:cond>
              </p:nextCondLst>
            </p:seq>
          </p:childTnLst>
        </p:cTn>
      </p:par>
    </p:tnLst>
    <p:bldLst>
      <p:bldP spid="5" grpId="0" animBg="1"/>
      <p:bldP spid="12" grpId="0" animBg="1"/>
      <p:bldP spid="13" grpId="0" animBg="1"/>
      <p:bldP spid="14" grpId="0" animBg="1"/>
      <p:bldP spid="25"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08DF9D0-6ED9-2BE0-78CC-9CE5375EABB8}"/>
            </a:ext>
          </a:extLst>
        </p:cNvPr>
        <p:cNvGrpSpPr/>
        <p:nvPr/>
      </p:nvGrpSpPr>
      <p:grpSpPr>
        <a:xfrm>
          <a:off x="0" y="0"/>
          <a:ext cx="0" cy="0"/>
          <a:chOff x="0" y="0"/>
          <a:chExt cx="0" cy="0"/>
        </a:xfrm>
      </p:grpSpPr>
      <p:sp>
        <p:nvSpPr>
          <p:cNvPr id="5" name="Rectangle: Rounded Corners 13">
            <a:extLst>
              <a:ext uri="{FF2B5EF4-FFF2-40B4-BE49-F238E27FC236}">
                <a16:creationId xmlns:a16="http://schemas.microsoft.com/office/drawing/2014/main" id="{C44B5B7A-C72E-C833-B812-305025DDBCCC}"/>
              </a:ext>
            </a:extLst>
          </p:cNvPr>
          <p:cNvSpPr/>
          <p:nvPr/>
        </p:nvSpPr>
        <p:spPr>
          <a:xfrm>
            <a:off x="841150" y="2711671"/>
            <a:ext cx="4609624" cy="1586135"/>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vi-VN" sz="2400">
                <a:solidFill>
                  <a:srgbClr val="000000"/>
                </a:solidFill>
                <a:latin typeface="UTM Avo" panose="02040603050506020204" pitchFamily="18"/>
                <a:ea typeface="Times New Roman" panose="02020603050405020304" pitchFamily="18" charset="0"/>
                <a:cs typeface="Arial" panose="020B0604020202020204" pitchFamily="34" charset="0"/>
              </a:rPr>
              <a:t>A. Để người thân tự vượt qua những khó khăn trong cuộc sống. </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8" name="Rectangle: Rounded Corners 14">
            <a:extLst>
              <a:ext uri="{FF2B5EF4-FFF2-40B4-BE49-F238E27FC236}">
                <a16:creationId xmlns:a16="http://schemas.microsoft.com/office/drawing/2014/main" id="{7FE233B8-291F-8F86-C2D3-BCB2B0FFB52A}"/>
              </a:ext>
            </a:extLst>
          </p:cNvPr>
          <p:cNvSpPr/>
          <p:nvPr/>
        </p:nvSpPr>
        <p:spPr>
          <a:xfrm>
            <a:off x="841150" y="4499993"/>
            <a:ext cx="4609624" cy="1586135"/>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vi-VN" sz="2400">
                <a:solidFill>
                  <a:srgbClr val="000000"/>
                </a:solidFill>
                <a:latin typeface="UTM Avo" panose="02040603050506020204" pitchFamily="18"/>
                <a:ea typeface="Times New Roman" panose="02020603050405020304" pitchFamily="18" charset="0"/>
                <a:cs typeface="Arial" panose="020B0604020202020204" pitchFamily="34" charset="0"/>
              </a:rPr>
              <a:t>C. Hỏi thăm đến tình trạng sức khỏe hàng ngày của người thân. </a:t>
            </a:r>
          </a:p>
        </p:txBody>
      </p:sp>
      <p:sp>
        <p:nvSpPr>
          <p:cNvPr id="11" name="Rectangle: Rounded Corners 15">
            <a:extLst>
              <a:ext uri="{FF2B5EF4-FFF2-40B4-BE49-F238E27FC236}">
                <a16:creationId xmlns:a16="http://schemas.microsoft.com/office/drawing/2014/main" id="{608C030F-DAC6-03AC-BA16-65726BB7BA3F}"/>
              </a:ext>
            </a:extLst>
          </p:cNvPr>
          <p:cNvSpPr/>
          <p:nvPr/>
        </p:nvSpPr>
        <p:spPr>
          <a:xfrm>
            <a:off x="5957119" y="2711671"/>
            <a:ext cx="4609624" cy="1586135"/>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vi-VN" sz="2400">
                <a:solidFill>
                  <a:srgbClr val="000000"/>
                </a:solidFill>
                <a:latin typeface="UTM Avo" panose="02040603050506020204" pitchFamily="18"/>
                <a:ea typeface="Times New Roman" panose="02020603050405020304" pitchFamily="18" charset="0"/>
                <a:cs typeface="Arial" panose="020B0604020202020204" pitchFamily="34" charset="0"/>
              </a:rPr>
              <a:t>B. Chủ động tâm sự với người thân khi họ có các vấn đề về tinh thần. </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2" name="Rectangle: Rounded Corners 16">
            <a:extLst>
              <a:ext uri="{FF2B5EF4-FFF2-40B4-BE49-F238E27FC236}">
                <a16:creationId xmlns:a16="http://schemas.microsoft.com/office/drawing/2014/main" id="{E164A742-8D21-2BDA-4CE5-22690A813633}"/>
              </a:ext>
            </a:extLst>
          </p:cNvPr>
          <p:cNvSpPr/>
          <p:nvPr/>
        </p:nvSpPr>
        <p:spPr>
          <a:xfrm>
            <a:off x="5957119" y="4499993"/>
            <a:ext cx="4609624" cy="1586135"/>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D. Quan tâm đến vấn đề tâm lí của người thân</a:t>
            </a:r>
            <a:endParaRPr lang="en-US" sz="2400">
              <a:solidFill>
                <a:srgbClr val="000000"/>
              </a:solidFill>
              <a:latin typeface="UTM Avo" panose="02040603050506020204" pitchFamily="18"/>
              <a:ea typeface="Times New Roman" panose="02020603050405020304" pitchFamily="18" charset="0"/>
              <a:cs typeface="Arial" panose="020B0604020202020204" pitchFamily="34" charset="0"/>
            </a:endParaRPr>
          </a:p>
          <a:p>
            <a:pPr lvl="0" algn="ctr" defTabSz="495330">
              <a:lnSpc>
                <a:spcPct val="150000"/>
              </a:lnSpc>
              <a:defRPr/>
            </a:pPr>
            <a:r>
              <a:rPr lang="vi-VN" sz="2400">
                <a:solidFill>
                  <a:srgbClr val="000000"/>
                </a:solidFill>
                <a:latin typeface="UTM Avo" panose="02040603050506020204" pitchFamily="18"/>
                <a:ea typeface="Times New Roman" panose="02020603050405020304" pitchFamily="18" charset="0"/>
                <a:cs typeface="Arial" panose="020B0604020202020204" pitchFamily="34" charset="0"/>
              </a:rPr>
              <a:t>hàng ngày.</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pic>
        <p:nvPicPr>
          <p:cNvPr id="13" name="Picture 18">
            <a:extLst>
              <a:ext uri="{FF2B5EF4-FFF2-40B4-BE49-F238E27FC236}">
                <a16:creationId xmlns:a16="http://schemas.microsoft.com/office/drawing/2014/main" id="{41F09BC1-79B2-6867-8D25-7FAF3FCE21F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02509" y="3565768"/>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2" name="Picture 20">
            <a:extLst>
              <a:ext uri="{FF2B5EF4-FFF2-40B4-BE49-F238E27FC236}">
                <a16:creationId xmlns:a16="http://schemas.microsoft.com/office/drawing/2014/main" id="{AD1E0039-6876-FD66-E643-89A6F1754F3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96862" y="5458451"/>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6C48216D-E1A4-400A-BBC3-735AB985FCB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34819" y="3663592"/>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4" name="Rectangle: Rounded Corners 23">
            <a:extLst>
              <a:ext uri="{FF2B5EF4-FFF2-40B4-BE49-F238E27FC236}">
                <a16:creationId xmlns:a16="http://schemas.microsoft.com/office/drawing/2014/main" id="{DE055EC6-15EE-6CEA-D390-75D0B8073699}"/>
              </a:ext>
            </a:extLst>
          </p:cNvPr>
          <p:cNvSpPr/>
          <p:nvPr/>
        </p:nvSpPr>
        <p:spPr>
          <a:xfrm>
            <a:off x="841150" y="376088"/>
            <a:ext cx="9725593" cy="2201276"/>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vi-VN" sz="2800" b="1" dirty="0">
                <a:solidFill>
                  <a:srgbClr val="000000"/>
                </a:solidFill>
                <a:latin typeface="UTM Avo" panose="02040603050506020204" pitchFamily="18"/>
                <a:ea typeface="Times New Roman" panose="02020603050405020304" pitchFamily="18" charset="0"/>
                <a:cs typeface="Arial" panose="020B0604020202020204" pitchFamily="34" charset="0"/>
              </a:rPr>
              <a:t>Câu 5: </a:t>
            </a:r>
            <a:r>
              <a:rPr lang="vi-VN" sz="2800" dirty="0">
                <a:solidFill>
                  <a:srgbClr val="000000"/>
                </a:solidFill>
                <a:latin typeface="UTM Avo" panose="02040603050506020204" pitchFamily="18"/>
                <a:ea typeface="Times New Roman" panose="02020603050405020304" pitchFamily="18" charset="0"/>
                <a:cs typeface="Arial" panose="020B0604020202020204" pitchFamily="34" charset="0"/>
              </a:rPr>
              <a:t>Nội dung nào dưới đây không</a:t>
            </a:r>
            <a:endPar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endParaRPr>
          </a:p>
          <a:p>
            <a:pPr lvl="0" algn="ctr" defTabSz="495330">
              <a:lnSpc>
                <a:spcPct val="150000"/>
              </a:lnSpc>
              <a:defRPr/>
            </a:pPr>
            <a:r>
              <a:rPr lang="vi-VN" sz="2800" dirty="0">
                <a:solidFill>
                  <a:srgbClr val="000000"/>
                </a:solidFill>
                <a:latin typeface="UTM Avo" panose="02040603050506020204" pitchFamily="18"/>
                <a:ea typeface="Times New Roman" panose="02020603050405020304" pitchFamily="18" charset="0"/>
                <a:cs typeface="Arial" panose="020B0604020202020204" pitchFamily="34" charset="0"/>
              </a:rPr>
              <a:t>hành động, lời nói thể hiện lòng biết ơn đối</a:t>
            </a:r>
            <a:endPar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endParaRPr>
          </a:p>
          <a:p>
            <a:pPr lvl="0" algn="ctr" defTabSz="495330">
              <a:lnSpc>
                <a:spcPct val="150000"/>
              </a:lnSpc>
              <a:defRPr/>
            </a:pPr>
            <a:r>
              <a:rPr lang="vi-VN" sz="2800" dirty="0">
                <a:solidFill>
                  <a:srgbClr val="000000"/>
                </a:solidFill>
                <a:latin typeface="UTM Avo" panose="02040603050506020204" pitchFamily="18"/>
                <a:ea typeface="Times New Roman" panose="02020603050405020304" pitchFamily="18" charset="0"/>
                <a:cs typeface="Arial" panose="020B0604020202020204" pitchFamily="34" charset="0"/>
              </a:rPr>
              <a:t>với người thân trong gia đình?</a:t>
            </a:r>
          </a:p>
        </p:txBody>
      </p:sp>
      <p:pic>
        <p:nvPicPr>
          <p:cNvPr id="25" name="Picture 20">
            <a:extLst>
              <a:ext uri="{FF2B5EF4-FFF2-40B4-BE49-F238E27FC236}">
                <a16:creationId xmlns:a16="http://schemas.microsoft.com/office/drawing/2014/main" id="{0421FA65-6980-7300-82F2-9626E8F2D4E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58203" y="5501454"/>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6" name="Picture 25">
            <a:hlinkClick r:id="rId6" action="ppaction://hlinksldjump"/>
            <a:extLst>
              <a:ext uri="{FF2B5EF4-FFF2-40B4-BE49-F238E27FC236}">
                <a16:creationId xmlns:a16="http://schemas.microsoft.com/office/drawing/2014/main" id="{0A3D7F6D-76AE-D679-A821-DABE684C5BDF}"/>
              </a:ext>
            </a:extLst>
          </p:cNvPr>
          <p:cNvPicPr>
            <a:picLocks noChangeAspect="1"/>
          </p:cNvPicPr>
          <p:nvPr/>
        </p:nvPicPr>
        <p:blipFill>
          <a:blip r:embed="rId7"/>
          <a:stretch>
            <a:fillRect/>
          </a:stretch>
        </p:blipFill>
        <p:spPr>
          <a:xfrm>
            <a:off x="10945203" y="5625295"/>
            <a:ext cx="1316455" cy="1222423"/>
          </a:xfrm>
          <a:prstGeom prst="rect">
            <a:avLst/>
          </a:prstGeom>
        </p:spPr>
      </p:pic>
      <p:pic>
        <p:nvPicPr>
          <p:cNvPr id="27" name="Picture 26">
            <a:extLst>
              <a:ext uri="{FF2B5EF4-FFF2-40B4-BE49-F238E27FC236}">
                <a16:creationId xmlns:a16="http://schemas.microsoft.com/office/drawing/2014/main" id="{6C18B134-5706-989B-638A-BA914CD31E2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691733" cy="772226"/>
          </a:xfrm>
          <a:prstGeom prst="rect">
            <a:avLst/>
          </a:prstGeom>
        </p:spPr>
      </p:pic>
    </p:spTree>
    <p:extLst>
      <p:ext uri="{BB962C8B-B14F-4D97-AF65-F5344CB8AC3E}">
        <p14:creationId xmlns:p14="http://schemas.microsoft.com/office/powerpoint/2010/main" val="755766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2"/>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childTnLst>
                          </p:cTn>
                        </p:par>
                      </p:childTnLst>
                    </p:cTn>
                  </p:par>
                </p:childTnLst>
              </p:cTn>
              <p:nextCondLst>
                <p:cond evt="onClick" delay="0">
                  <p:tgtEl>
                    <p:spTgt spid="12"/>
                  </p:tgtEl>
                </p:cond>
              </p:nextCondLst>
            </p:seq>
            <p:seq concurrent="1" nextAc="seek">
              <p:cTn id="26" restart="whenNotActive" fill="hold" evtFilter="cancelBubble" nodeType="interactiveSeq">
                <p:stCondLst>
                  <p:cond evt="onClick" delay="0">
                    <p:tgtEl>
                      <p:spTgt spid="5"/>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nextCondLst>
                <p:cond evt="onClick" delay="0">
                  <p:tgtEl>
                    <p:spTgt spid="5"/>
                  </p:tgtEl>
                </p:cond>
              </p:nextCondLst>
            </p:seq>
            <p:seq concurrent="1" nextAc="seek">
              <p:cTn id="32" restart="whenNotActive" fill="hold" evtFilter="cancelBubble" nodeType="interactiveSeq">
                <p:stCondLst>
                  <p:cond evt="onClick" delay="0">
                    <p:tgtEl>
                      <p:spTgt spid="11"/>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childTnLst>
                          </p:cTn>
                        </p:par>
                      </p:childTnLst>
                    </p:cTn>
                  </p:par>
                </p:childTnLst>
              </p:cTn>
              <p:nextCondLst>
                <p:cond evt="onClick" delay="0">
                  <p:tgtEl>
                    <p:spTgt spid="11"/>
                  </p:tgtEl>
                </p:cond>
              </p:nextCondLst>
            </p:seq>
            <p:seq concurrent="1" nextAc="seek">
              <p:cTn id="38" restart="whenNotActive" fill="hold" evtFilter="cancelBubble" nodeType="interactiveSeq">
                <p:stCondLst>
                  <p:cond evt="onClick" delay="0">
                    <p:tgtEl>
                      <p:spTgt spid="8"/>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childTnLst>
                          </p:cTn>
                        </p:par>
                      </p:childTnLst>
                    </p:cTn>
                  </p:par>
                </p:childTnLst>
              </p:cTn>
              <p:nextCondLst>
                <p:cond evt="onClick" delay="0">
                  <p:tgtEl>
                    <p:spTgt spid="8"/>
                  </p:tgtEl>
                </p:cond>
              </p:nextCondLst>
            </p:seq>
          </p:childTnLst>
        </p:cTn>
      </p:par>
    </p:tnLst>
    <p:bldLst>
      <p:bldP spid="5" grpId="0" animBg="1"/>
      <p:bldP spid="8" grpId="0" animBg="1"/>
      <p:bldP spid="11" grpId="0" animBg="1"/>
      <p:bldP spid="12" grpId="0" animBg="1"/>
      <p:bldP spid="2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2"/>
        <p:cNvGrpSpPr/>
        <p:nvPr/>
      </p:nvGrpSpPr>
      <p:grpSpPr>
        <a:xfrm>
          <a:off x="0" y="0"/>
          <a:ext cx="0" cy="0"/>
          <a:chOff x="0" y="0"/>
          <a:chExt cx="0" cy="0"/>
        </a:xfrm>
      </p:grpSpPr>
      <p:sp>
        <p:nvSpPr>
          <p:cNvPr id="3" name="Rounded Rectangle 4">
            <a:extLst>
              <a:ext uri="{FF2B5EF4-FFF2-40B4-BE49-F238E27FC236}">
                <a16:creationId xmlns:a16="http://schemas.microsoft.com/office/drawing/2014/main" id="{D94ED6B6-BA8D-22EC-DE79-4C3A4A77F2F4}"/>
              </a:ext>
            </a:extLst>
          </p:cNvPr>
          <p:cNvSpPr/>
          <p:nvPr/>
        </p:nvSpPr>
        <p:spPr>
          <a:xfrm>
            <a:off x="2915705" y="2211542"/>
            <a:ext cx="6360587" cy="628257"/>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buClr>
                <a:srgbClr val="000000"/>
              </a:buClr>
              <a:defRPr/>
            </a:pPr>
            <a:r>
              <a:rPr lang="en-US" sz="2400" kern="0">
                <a:solidFill>
                  <a:srgbClr val="000000"/>
                </a:solidFill>
                <a:latin typeface="UTM Avo" panose="02040603050506020204" pitchFamily="18" charset="0"/>
                <a:cs typeface="Arial" pitchFamily="34" charset="0"/>
                <a:sym typeface="Arial"/>
              </a:rPr>
              <a:t>Ôn lại các kiến thức đã học hôm nay.</a:t>
            </a:r>
          </a:p>
        </p:txBody>
      </p:sp>
      <p:sp>
        <p:nvSpPr>
          <p:cNvPr id="4" name="Rounded Rectangle 8">
            <a:extLst>
              <a:ext uri="{FF2B5EF4-FFF2-40B4-BE49-F238E27FC236}">
                <a16:creationId xmlns:a16="http://schemas.microsoft.com/office/drawing/2014/main" id="{21ED0C84-74E1-871D-84A4-C86AC7E65C25}"/>
              </a:ext>
            </a:extLst>
          </p:cNvPr>
          <p:cNvSpPr/>
          <p:nvPr/>
        </p:nvSpPr>
        <p:spPr>
          <a:xfrm>
            <a:off x="2915705" y="2945687"/>
            <a:ext cx="6360587" cy="600798"/>
          </a:xfrm>
          <a:prstGeom prst="roundRect">
            <a:avLst>
              <a:gd name="adj" fmla="val 10409"/>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buClr>
                <a:srgbClr val="000000"/>
              </a:buClr>
            </a:pPr>
            <a:r>
              <a:rPr lang="vi-VN" sz="2400" kern="0">
                <a:solidFill>
                  <a:srgbClr val="000000"/>
                </a:solidFill>
                <a:latin typeface="UTM Avo" panose="02040603050506020204" pitchFamily="18" charset="0"/>
                <a:cs typeface="Arial" pitchFamily="34" charset="0"/>
                <a:sym typeface="Arial"/>
              </a:rPr>
              <a:t>Chuẩn bị cho tiết Sinh hoạt lớp. </a:t>
            </a:r>
          </a:p>
        </p:txBody>
      </p:sp>
      <p:sp>
        <p:nvSpPr>
          <p:cNvPr id="5" name="Rectangle: Rounded Corners 4">
            <a:extLst>
              <a:ext uri="{FF2B5EF4-FFF2-40B4-BE49-F238E27FC236}">
                <a16:creationId xmlns:a16="http://schemas.microsoft.com/office/drawing/2014/main" id="{121F7F14-2ED1-3508-94AF-D5CEC67928DC}"/>
              </a:ext>
            </a:extLst>
          </p:cNvPr>
          <p:cNvSpPr/>
          <p:nvPr/>
        </p:nvSpPr>
        <p:spPr>
          <a:xfrm>
            <a:off x="3617277" y="1330960"/>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Hướng</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dẫn</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nhà</a:t>
            </a:r>
            <a:endPar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pic>
        <p:nvPicPr>
          <p:cNvPr id="10" name="Picture 10">
            <a:extLst>
              <a:ext uri="{FF2B5EF4-FFF2-40B4-BE49-F238E27FC236}">
                <a16:creationId xmlns:a16="http://schemas.microsoft.com/office/drawing/2014/main" id="{0C9776FA-8DD5-AF02-C6EA-170F4CFB407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15901" y="4222854"/>
            <a:ext cx="2768599" cy="2455531"/>
          </a:xfrm>
          <a:prstGeom prst="rect">
            <a:avLst/>
          </a:prstGeom>
        </p:spPr>
      </p:pic>
      <p:sp>
        <p:nvSpPr>
          <p:cNvPr id="2" name="Rounded Rectangle 8">
            <a:extLst>
              <a:ext uri="{FF2B5EF4-FFF2-40B4-BE49-F238E27FC236}">
                <a16:creationId xmlns:a16="http://schemas.microsoft.com/office/drawing/2014/main" id="{A4E2F9D7-8763-C14B-215D-06531BD6E5AB}"/>
              </a:ext>
            </a:extLst>
          </p:cNvPr>
          <p:cNvSpPr/>
          <p:nvPr/>
        </p:nvSpPr>
        <p:spPr>
          <a:xfrm>
            <a:off x="2915704" y="3652373"/>
            <a:ext cx="6360587" cy="1186943"/>
          </a:xfrm>
          <a:prstGeom prst="roundRect">
            <a:avLst>
              <a:gd name="adj" fmla="val 10409"/>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buClr>
                <a:srgbClr val="000000"/>
              </a:buClr>
            </a:pPr>
            <a:r>
              <a:rPr lang="vi-VN" sz="2400" kern="0" dirty="0">
                <a:solidFill>
                  <a:srgbClr val="000000"/>
                </a:solidFill>
                <a:latin typeface="UTM Avo" panose="02040603050506020204" pitchFamily="18" charset="0"/>
                <a:cs typeface="Arial" pitchFamily="34" charset="0"/>
                <a:sym typeface="Arial"/>
              </a:rPr>
              <a:t>Đọc chuẩn bị trước cho nội dung </a:t>
            </a:r>
            <a:endParaRPr lang="en-US" sz="2400" kern="0" dirty="0">
              <a:solidFill>
                <a:srgbClr val="000000"/>
              </a:solidFill>
              <a:latin typeface="UTM Avo" panose="02040603050506020204" pitchFamily="18" charset="0"/>
              <a:cs typeface="Arial" pitchFamily="34" charset="0"/>
              <a:sym typeface="Arial"/>
            </a:endParaRPr>
          </a:p>
          <a:p>
            <a:pPr lvl="0" algn="ctr">
              <a:lnSpc>
                <a:spcPct val="150000"/>
              </a:lnSpc>
              <a:buClr>
                <a:srgbClr val="000000"/>
              </a:buClr>
            </a:pPr>
            <a:r>
              <a:rPr lang="vi-VN" sz="2400" kern="0" dirty="0">
                <a:solidFill>
                  <a:srgbClr val="000000"/>
                </a:solidFill>
                <a:latin typeface="UTM Avo" panose="02040603050506020204" pitchFamily="18" charset="0"/>
                <a:cs typeface="Arial" pitchFamily="34" charset="0"/>
                <a:sym typeface="Arial"/>
              </a:rPr>
              <a:t>tuần 26.</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qr code&#10;&#10;Description automatically generated">
            <a:hlinkClick r:id="rId3"/>
            <a:extLst>
              <a:ext uri="{FF2B5EF4-FFF2-40B4-BE49-F238E27FC236}">
                <a16:creationId xmlns:a16="http://schemas.microsoft.com/office/drawing/2014/main" id="{343DE31A-F937-679E-1D1C-2449DBA2CDCD}"/>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8613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Chủ đề 6_Cảnh quan thiên nhiên quê hương, đất nước_Tuần 24</Template>
  <TotalTime>50</TotalTime>
  <Words>1142</Words>
  <Application>Microsoft Office PowerPoint</Application>
  <PresentationFormat>Widescreen</PresentationFormat>
  <Paragraphs>120</Paragraphs>
  <Slides>28</Slides>
  <Notes>14</Notes>
  <HiddenSlides>0</HiddenSlides>
  <MMClips>1</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28</vt:i4>
      </vt:variant>
    </vt:vector>
  </HeadingPairs>
  <TitlesOfParts>
    <vt:vector size="37" baseType="lpstr">
      <vt:lpstr>Aptos</vt:lpstr>
      <vt:lpstr>Arial</vt:lpstr>
      <vt:lpstr>Calibri</vt:lpstr>
      <vt:lpstr>Calibri Light</vt:lpstr>
      <vt:lpstr>UTM Avo</vt:lpstr>
      <vt:lpstr>Office Theme</vt:lpstr>
      <vt:lpstr>1_Office Theme</vt:lpstr>
      <vt:lpstr>Theme1</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Phuong Vin</dc:creator>
  <cp:lastModifiedBy>Vân Anh Vũ</cp:lastModifiedBy>
  <cp:revision>25</cp:revision>
  <dcterms:created xsi:type="dcterms:W3CDTF">2025-01-09T09:15:52Z</dcterms:created>
  <dcterms:modified xsi:type="dcterms:W3CDTF">2025-01-17T09:20:37Z</dcterms:modified>
</cp:coreProperties>
</file>