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5"/>
  </p:notesMasterIdLst>
  <p:sldIdLst>
    <p:sldId id="256" r:id="rId2"/>
    <p:sldId id="257" r:id="rId3"/>
    <p:sldId id="258" r:id="rId4"/>
    <p:sldId id="281" r:id="rId5"/>
    <p:sldId id="259" r:id="rId6"/>
    <p:sldId id="260" r:id="rId7"/>
    <p:sldId id="261" r:id="rId8"/>
    <p:sldId id="262" r:id="rId9"/>
    <p:sldId id="283" r:id="rId10"/>
    <p:sldId id="263" r:id="rId11"/>
    <p:sldId id="282" r:id="rId12"/>
    <p:sldId id="276" r:id="rId13"/>
    <p:sldId id="278" r:id="rId14"/>
    <p:sldId id="265" r:id="rId15"/>
    <p:sldId id="279" r:id="rId16"/>
    <p:sldId id="268" r:id="rId17"/>
    <p:sldId id="280" r:id="rId18"/>
    <p:sldId id="271" r:id="rId19"/>
    <p:sldId id="272" r:id="rId20"/>
    <p:sldId id="277" r:id="rId21"/>
    <p:sldId id="273" r:id="rId22"/>
    <p:sldId id="274" r:id="rId23"/>
    <p:sldId id="275" r:id="rId24"/>
  </p:sldIdLst>
  <p:sldSz cx="12192000" cy="6858000"/>
  <p:notesSz cx="6858000" cy="9144000"/>
  <p:embeddedFontLst>
    <p:embeddedFont>
      <p:font typeface="UTM Avo" panose="02040603050506020204" pitchFamily="18" charset="0"/>
      <p:regular r:id="rId26"/>
      <p:bold r:id="rId27"/>
      <p:italic r:id="rId28"/>
      <p:boldItalic r:id="rId29"/>
    </p:embeddedFont>
    <p:embeddedFont>
      <p:font typeface="UTM Avo" panose="02040603050506020204" pitchFamily="18"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0" roundtripDataSignature="AMtx7mgEEwnG+klO2n6Ho6IdiikPKvCSE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2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48" autoAdjust="0"/>
  </p:normalViewPr>
  <p:slideViewPr>
    <p:cSldViewPr snapToGrid="0">
      <p:cViewPr varScale="1">
        <p:scale>
          <a:sx n="102" d="100"/>
          <a:sy n="102" d="100"/>
        </p:scale>
        <p:origin x="834" y="13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ea typeface="Calibri"/>
                <a:cs typeface="Calibri"/>
                <a:sym typeface="Calibri"/>
              </a:rPr>
              <a:pPr algn="r"/>
              <a:t>‹#›</a:t>
            </a:fld>
            <a:endParaRPr lang="en-US" sz="1200" dirty="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a:extLst>
            <a:ext uri="{FF2B5EF4-FFF2-40B4-BE49-F238E27FC236}">
              <a16:creationId xmlns:a16="http://schemas.microsoft.com/office/drawing/2014/main" id="{4F561CFE-600C-B65C-AA18-7EAE4B868CFF}"/>
            </a:ext>
          </a:extLst>
        </p:cNvPr>
        <p:cNvGrpSpPr/>
        <p:nvPr/>
      </p:nvGrpSpPr>
      <p:grpSpPr>
        <a:xfrm>
          <a:off x="0" y="0"/>
          <a:ext cx="0" cy="0"/>
          <a:chOff x="0" y="0"/>
          <a:chExt cx="0" cy="0"/>
        </a:xfrm>
      </p:grpSpPr>
      <p:sp>
        <p:nvSpPr>
          <p:cNvPr id="100" name="Google Shape;100;p3:notes">
            <a:extLst>
              <a:ext uri="{FF2B5EF4-FFF2-40B4-BE49-F238E27FC236}">
                <a16:creationId xmlns:a16="http://schemas.microsoft.com/office/drawing/2014/main" id="{A24DD814-8E78-2C45-1662-0CB3B5F4B39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a:extLst>
              <a:ext uri="{FF2B5EF4-FFF2-40B4-BE49-F238E27FC236}">
                <a16:creationId xmlns:a16="http://schemas.microsoft.com/office/drawing/2014/main" id="{AAE1FABC-13EB-EB21-DB75-D0E72B54145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9906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2" name="Google Shape;11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6" name="Google Shape;11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4911A1BA-84D0-8AAD-C99B-E50C10B8A79B}"/>
            </a:ext>
          </a:extLst>
        </p:cNvPr>
        <p:cNvGrpSpPr/>
        <p:nvPr/>
      </p:nvGrpSpPr>
      <p:grpSpPr>
        <a:xfrm>
          <a:off x="0" y="0"/>
          <a:ext cx="0" cy="0"/>
          <a:chOff x="0" y="0"/>
          <a:chExt cx="0" cy="0"/>
        </a:xfrm>
      </p:grpSpPr>
      <p:sp>
        <p:nvSpPr>
          <p:cNvPr id="127" name="Google Shape;127;g32282f178eb_0_0:notes">
            <a:extLst>
              <a:ext uri="{FF2B5EF4-FFF2-40B4-BE49-F238E27FC236}">
                <a16:creationId xmlns:a16="http://schemas.microsoft.com/office/drawing/2014/main" id="{AF661134-E028-0353-8307-FBFFFF43F88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8" name="Google Shape;128;g32282f178eb_0_0:notes">
            <a:extLst>
              <a:ext uri="{FF2B5EF4-FFF2-40B4-BE49-F238E27FC236}">
                <a16:creationId xmlns:a16="http://schemas.microsoft.com/office/drawing/2014/main" id="{FD474B39-CC28-9761-F29D-61DDE813AB7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7211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2282f178eb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8" name="Google Shape;128;g32282f178e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17DE1E67-EDDF-71F3-6E7D-3D6D12776E5B}"/>
            </a:ext>
          </a:extLst>
        </p:cNvPr>
        <p:cNvGrpSpPr/>
        <p:nvPr/>
      </p:nvGrpSpPr>
      <p:grpSpPr>
        <a:xfrm>
          <a:off x="0" y="0"/>
          <a:ext cx="0" cy="0"/>
          <a:chOff x="0" y="0"/>
          <a:chExt cx="0" cy="0"/>
        </a:xfrm>
      </p:grpSpPr>
      <p:sp>
        <p:nvSpPr>
          <p:cNvPr id="127" name="Google Shape;127;g32282f178eb_0_0:notes">
            <a:extLst>
              <a:ext uri="{FF2B5EF4-FFF2-40B4-BE49-F238E27FC236}">
                <a16:creationId xmlns:a16="http://schemas.microsoft.com/office/drawing/2014/main" id="{AF7EBE74-E376-8F56-92C2-BE1FB71B4E42}"/>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8" name="Google Shape;128;g32282f178eb_0_0:notes">
            <a:extLst>
              <a:ext uri="{FF2B5EF4-FFF2-40B4-BE49-F238E27FC236}">
                <a16:creationId xmlns:a16="http://schemas.microsoft.com/office/drawing/2014/main" id="{BA047C6C-FBA9-F79F-8607-47BEC6D8953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4598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9FB660E5-2E72-DFBC-E793-AC7449261787}"/>
            </a:ext>
          </a:extLst>
        </p:cNvPr>
        <p:cNvGrpSpPr/>
        <p:nvPr/>
      </p:nvGrpSpPr>
      <p:grpSpPr>
        <a:xfrm>
          <a:off x="0" y="0"/>
          <a:ext cx="0" cy="0"/>
          <a:chOff x="0" y="0"/>
          <a:chExt cx="0" cy="0"/>
        </a:xfrm>
      </p:grpSpPr>
      <p:sp>
        <p:nvSpPr>
          <p:cNvPr id="127" name="Google Shape;127;g32282f178eb_0_0:notes">
            <a:extLst>
              <a:ext uri="{FF2B5EF4-FFF2-40B4-BE49-F238E27FC236}">
                <a16:creationId xmlns:a16="http://schemas.microsoft.com/office/drawing/2014/main" id="{C59DAA8C-465C-CFC7-0226-4FE94A8F8BA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8" name="Google Shape;128;g32282f178eb_0_0:notes">
            <a:extLst>
              <a:ext uri="{FF2B5EF4-FFF2-40B4-BE49-F238E27FC236}">
                <a16:creationId xmlns:a16="http://schemas.microsoft.com/office/drawing/2014/main" id="{85CB5721-7C54-97AE-1B5C-08018E4EA96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9081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56892174-E825-B7D1-E00F-E317720E6D01}"/>
            </a:ext>
          </a:extLst>
        </p:cNvPr>
        <p:cNvGrpSpPr/>
        <p:nvPr/>
      </p:nvGrpSpPr>
      <p:grpSpPr>
        <a:xfrm>
          <a:off x="0" y="0"/>
          <a:ext cx="0" cy="0"/>
          <a:chOff x="0" y="0"/>
          <a:chExt cx="0" cy="0"/>
        </a:xfrm>
      </p:grpSpPr>
      <p:sp>
        <p:nvSpPr>
          <p:cNvPr id="172" name="Google Shape;172;g32282f178eb_0_115:notes">
            <a:extLst>
              <a:ext uri="{FF2B5EF4-FFF2-40B4-BE49-F238E27FC236}">
                <a16:creationId xmlns:a16="http://schemas.microsoft.com/office/drawing/2014/main" id="{5712209A-6555-B320-C23A-DD966C47DA1D}"/>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3" name="Google Shape;173;g32282f178eb_0_115:notes">
            <a:extLst>
              <a:ext uri="{FF2B5EF4-FFF2-40B4-BE49-F238E27FC236}">
                <a16:creationId xmlns:a16="http://schemas.microsoft.com/office/drawing/2014/main" id="{520DC2AA-94AC-51C3-0F54-696B52DDC4B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78250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2282f178eb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014717C0-863F-B9ED-0EA2-6957B04D890D}"/>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F01C5F98-C248-68B6-B8CF-634EA07398E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9BB0E523-ED7B-9EDB-3CEA-4370B7B3E55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0516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2282f178eb_0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9" name="Google Shape;149;g32282f178eb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a:extLst>
            <a:ext uri="{FF2B5EF4-FFF2-40B4-BE49-F238E27FC236}">
              <a16:creationId xmlns:a16="http://schemas.microsoft.com/office/drawing/2014/main" id="{F5B1F7A5-FF8A-1780-E2D2-CDC6CA26F41A}"/>
            </a:ext>
          </a:extLst>
        </p:cNvPr>
        <p:cNvGrpSpPr/>
        <p:nvPr/>
      </p:nvGrpSpPr>
      <p:grpSpPr>
        <a:xfrm>
          <a:off x="0" y="0"/>
          <a:ext cx="0" cy="0"/>
          <a:chOff x="0" y="0"/>
          <a:chExt cx="0" cy="0"/>
        </a:xfrm>
      </p:grpSpPr>
      <p:sp>
        <p:nvSpPr>
          <p:cNvPr id="148" name="Google Shape;148;g32282f178eb_0_15:notes">
            <a:extLst>
              <a:ext uri="{FF2B5EF4-FFF2-40B4-BE49-F238E27FC236}">
                <a16:creationId xmlns:a16="http://schemas.microsoft.com/office/drawing/2014/main" id="{3961E30E-6AC0-881B-F605-9B5F6BB91042}"/>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9" name="Google Shape;149;g32282f178eb_0_15:notes">
            <a:extLst>
              <a:ext uri="{FF2B5EF4-FFF2-40B4-BE49-F238E27FC236}">
                <a16:creationId xmlns:a16="http://schemas.microsoft.com/office/drawing/2014/main" id="{C7AE0CA8-CF07-5CF7-E629-58B73BF01E1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8641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F2F3DF47-B9CD-37B5-DA35-1E992451DFFF}"/>
            </a:ext>
          </a:extLst>
        </p:cNvPr>
        <p:cNvGrpSpPr/>
        <p:nvPr/>
      </p:nvGrpSpPr>
      <p:grpSpPr>
        <a:xfrm>
          <a:off x="0" y="0"/>
          <a:ext cx="0" cy="0"/>
          <a:chOff x="0" y="0"/>
          <a:chExt cx="0" cy="0"/>
        </a:xfrm>
      </p:grpSpPr>
      <p:sp>
        <p:nvSpPr>
          <p:cNvPr id="168" name="Google Shape;168;p18:notes">
            <a:extLst>
              <a:ext uri="{FF2B5EF4-FFF2-40B4-BE49-F238E27FC236}">
                <a16:creationId xmlns:a16="http://schemas.microsoft.com/office/drawing/2014/main" id="{4187427B-7B22-E9EC-CAF0-36F99B155BB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a:extLst>
              <a:ext uri="{FF2B5EF4-FFF2-40B4-BE49-F238E27FC236}">
                <a16:creationId xmlns:a16="http://schemas.microsoft.com/office/drawing/2014/main" id="{E1529439-CAA3-7B13-106F-E4F71EA5D47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39896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2282f178eb_0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3" name="Google Shape;173;g32282f178eb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194" name="Google Shape;19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UTM Avo" panose="02040603050506020204" pitchFamily="18" charset="0"/>
              </a:rPr>
              <a:t>22</a:t>
            </a:fld>
            <a:endParaRPr dirty="0">
              <a:latin typeface="UTM Avo" panose="020406030505060202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9" name="Google Shape;19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8" name="Google Shape;18;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9" name="Google Shape;1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1" name="Google Shape;2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8" name="Google Shape;28;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29" name="Google Shape;2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 name="Google Shape;34;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5" name="Google Shape;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7" name="Google Shape;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 name="Google Shape;40;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2" name="Google Shape;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4" name="Google Shape;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 name="Google Shape;47;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8" name="Google Shape;48;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9" name="Google Shape;49;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50" name="Google Shape;50;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1" name="Google Shape;5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8" name="Google Shape;58;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1" name="Google Shape;61;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2" name="Google Shape;62;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3" name="Google Shape;6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5" name="Google Shape;6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8" name="Google Shape;68;p40"/>
          <p:cNvSpPr>
            <a:spLocks noGrp="1"/>
          </p:cNvSpPr>
          <p:nvPr>
            <p:ph type="pic" idx="2"/>
          </p:nvPr>
        </p:nvSpPr>
        <p:spPr>
          <a:xfrm>
            <a:off x="5183188" y="987425"/>
            <a:ext cx="6172200" cy="4873625"/>
          </a:xfrm>
          <a:prstGeom prst="rect">
            <a:avLst/>
          </a:prstGeom>
          <a:noFill/>
          <a:ln>
            <a:noFill/>
          </a:ln>
        </p:spPr>
      </p:sp>
      <p:sp>
        <p:nvSpPr>
          <p:cNvPr id="69" name="Google Shape;69;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70" name="Google Shape;7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5" name="Google Shape;75;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6" name="Google Shape;76;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1" name="Google Shape;81;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2" name="Google Shape;8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4" name="Google Shape;8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p:nvPr/>
        </p:nvSpPr>
        <p:spPr>
          <a:xfrm>
            <a:off x="0" y="-16046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11" name="Google Shape;11;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2" name="Google Shape;12;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3" name="Google Shape;1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4" name="Google Shape;1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5" name="Google Shape;1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www.youtube.com/watch?v=9X4btri_j0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sv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hoat-dong-trai-nghiem-1/1/10/6/"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6/"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5.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6/"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latin typeface="UTM Avo" panose="02040603050506020204" pitchFamily="18" charset="0"/>
                <a:sym typeface="Arial"/>
              </a:rPr>
              <a:t>HĐTN </a:t>
            </a:r>
            <a:r>
              <a:rPr lang="en-US" sz="3600" dirty="0">
                <a:solidFill>
                  <a:schemeClr val="lt1"/>
                </a:solidFill>
                <a:latin typeface="UTM Avo" panose="02040603050506020204" pitchFamily="18" charset="0"/>
              </a:rPr>
              <a:t>1</a:t>
            </a:r>
            <a:endParaRPr dirty="0">
              <a:latin typeface="UTM Avo" panose="02040603050506020204" pitchFamily="18" charset="0"/>
            </a:endParaRPr>
          </a:p>
        </p:txBody>
      </p:sp>
      <p:sp>
        <p:nvSpPr>
          <p:cNvPr id="90" name="Google Shape;90;p1"/>
          <p:cNvSpPr txBox="1"/>
          <p:nvPr/>
        </p:nvSpPr>
        <p:spPr>
          <a:xfrm>
            <a:off x="1019550" y="1701728"/>
            <a:ext cx="10152900" cy="2045700"/>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Chủ</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đề</a:t>
            </a:r>
            <a:r>
              <a:rPr lang="en-US" sz="5200" b="1" i="0" u="none" strike="noStrike" cap="none" dirty="0">
                <a:solidFill>
                  <a:srgbClr val="002060"/>
                </a:solidFill>
                <a:latin typeface="UTM Avo" panose="02040603050506020204" pitchFamily="18" charset="0"/>
                <a:sym typeface="Arial"/>
              </a:rPr>
              <a:t> 1:</a:t>
            </a:r>
            <a:endParaRPr dirty="0">
              <a:latin typeface="UTM Avo" panose="02040603050506020204" pitchFamily="18" charset="0"/>
            </a:endParaRPr>
          </a:p>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Trường</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học</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mến</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yêu</a:t>
            </a:r>
            <a:endParaRPr sz="5200" b="1" i="0" u="none" strike="noStrike" cap="none" dirty="0">
              <a:solidFill>
                <a:srgbClr val="002060"/>
              </a:solidFill>
              <a:latin typeface="UTM Avo" panose="02040603050506020204" pitchFamily="18" charset="0"/>
              <a:sym typeface="Arial"/>
            </a:endParaRPr>
          </a:p>
        </p:txBody>
      </p:sp>
      <p:sp>
        <p:nvSpPr>
          <p:cNvPr id="91" name="Google Shape;91;p1"/>
          <p:cNvSpPr txBox="1"/>
          <p:nvPr/>
        </p:nvSpPr>
        <p:spPr>
          <a:xfrm>
            <a:off x="1524000" y="4078507"/>
            <a:ext cx="9144000" cy="1655700"/>
          </a:xfrm>
          <a:prstGeom prst="rect">
            <a:avLst/>
          </a:prstGeom>
          <a:noFill/>
          <a:ln>
            <a:noFill/>
          </a:ln>
        </p:spPr>
        <p:txBody>
          <a:bodyPr spcFirstLastPara="1" wrap="square" lIns="91425" tIns="45700" rIns="91425" bIns="45700" anchor="t" anchorCtr="0">
            <a:normAutofit/>
          </a:bodyPr>
          <a:lstStyle/>
          <a:p>
            <a:pPr marL="0" marR="0" lvl="0" indent="0" algn="ctr" rtl="0">
              <a:lnSpc>
                <a:spcPct val="120000"/>
              </a:lnSpc>
              <a:spcBef>
                <a:spcPts val="0"/>
              </a:spcBef>
              <a:spcAft>
                <a:spcPts val="0"/>
              </a:spcAft>
              <a:buClr>
                <a:srgbClr val="FF0000"/>
              </a:buClr>
              <a:buSzPts val="6000"/>
              <a:buFont typeface="Arial"/>
              <a:buNone/>
            </a:pPr>
            <a:r>
              <a:rPr lang="en-US" sz="6000" b="1" i="0" u="none" strike="noStrike" cap="none" dirty="0" err="1">
                <a:solidFill>
                  <a:srgbClr val="FF0000"/>
                </a:solidFill>
                <a:latin typeface="UTM Avo" panose="02040603050506020204" pitchFamily="18" charset="0"/>
                <a:sym typeface="Arial"/>
              </a:rPr>
              <a:t>Tuần</a:t>
            </a:r>
            <a:r>
              <a:rPr lang="en-US" sz="6000" b="1" i="0" u="none" strike="noStrike" cap="none" dirty="0">
                <a:solidFill>
                  <a:srgbClr val="FF0000"/>
                </a:solidFill>
                <a:latin typeface="UTM Avo" panose="02040603050506020204" pitchFamily="18" charset="0"/>
                <a:sym typeface="Arial"/>
              </a:rPr>
              <a:t> 1</a:t>
            </a:r>
            <a:endParaRPr sz="6000" b="1" i="0" u="none" strike="noStrike" cap="none" dirty="0">
              <a:solidFill>
                <a:srgbClr val="FF0000"/>
              </a:solidFill>
              <a:latin typeface="UTM Avo" panose="02040603050506020204" pitchFamily="18" charset="0"/>
              <a:sym typeface="Aria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F53BDE97-F5FA-B59E-3335-6E724D729EF0}"/>
              </a:ext>
            </a:extLst>
          </p:cNvPr>
          <p:cNvPicPr>
            <a:picLocks noChangeAspect="1"/>
          </p:cNvPicPr>
          <p:nvPr/>
        </p:nvPicPr>
        <p:blipFill>
          <a:blip r:embed="rId5"/>
          <a:stretch>
            <a:fillRect/>
          </a:stretch>
        </p:blipFill>
        <p:spPr>
          <a:xfrm>
            <a:off x="4682822" y="2834354"/>
            <a:ext cx="2826355" cy="1701355"/>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9" name="Picture 8" descr="A group of girls in school uniforms&#10;&#10;Description automatically generated">
            <a:hlinkClick r:id="rId4"/>
            <a:extLst>
              <a:ext uri="{FF2B5EF4-FFF2-40B4-BE49-F238E27FC236}">
                <a16:creationId xmlns:a16="http://schemas.microsoft.com/office/drawing/2014/main" id="{201F2C3E-5C8E-B3C9-4F7E-F8A2099E0C8A}"/>
              </a:ext>
            </a:extLst>
          </p:cNvPr>
          <p:cNvPicPr>
            <a:picLocks noChangeAspect="1"/>
          </p:cNvPicPr>
          <p:nvPr/>
        </p:nvPicPr>
        <p:blipFill>
          <a:blip r:embed="rId5"/>
          <a:stretch>
            <a:fillRect/>
          </a:stretch>
        </p:blipFill>
        <p:spPr>
          <a:xfrm>
            <a:off x="2257070" y="2349646"/>
            <a:ext cx="7677859" cy="4319377"/>
          </a:xfrm>
          <a:prstGeom prst="rect">
            <a:avLst/>
          </a:prstGeom>
        </p:spPr>
      </p:pic>
      <p:sp>
        <p:nvSpPr>
          <p:cNvPr id="10" name="Google Shape;125;p7">
            <a:extLst>
              <a:ext uri="{FF2B5EF4-FFF2-40B4-BE49-F238E27FC236}">
                <a16:creationId xmlns:a16="http://schemas.microsoft.com/office/drawing/2014/main" id="{C254F916-C5DF-1C47-CB4A-3B7EEC2E5795}"/>
              </a:ext>
            </a:extLst>
          </p:cNvPr>
          <p:cNvSpPr txBox="1"/>
          <p:nvPr/>
        </p:nvSpPr>
        <p:spPr>
          <a:xfrm>
            <a:off x="1183281" y="1631911"/>
            <a:ext cx="9825435" cy="609367"/>
          </a:xfrm>
          <a:prstGeom prst="rect">
            <a:avLst/>
          </a:prstGeom>
          <a:noFill/>
          <a:ln>
            <a:noFill/>
          </a:ln>
        </p:spPr>
        <p:txBody>
          <a:bodyPr spcFirstLastPara="1" wrap="square" lIns="91425" tIns="91425" rIns="91425" bIns="91425" anchor="t" anchorCtr="0">
            <a:spAutoFit/>
          </a:bodyPr>
          <a:lstStyle/>
          <a:p>
            <a:pPr lvl="0" algn="ctr">
              <a:lnSpc>
                <a:spcPct val="115000"/>
              </a:lnSpc>
            </a:pPr>
            <a:r>
              <a:rPr lang="en-US" sz="2400" b="1" dirty="0" err="1">
                <a:latin typeface="UTM Avo" panose="02040603050506020204" pitchFamily="18" charset="0"/>
                <a:cs typeface="Arial" panose="020B0604020202020204" pitchFamily="34" charset="0"/>
              </a:rPr>
              <a:t>Lắng</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nghe</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bài</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hát</a:t>
            </a:r>
            <a:r>
              <a:rPr lang="en-US" sz="2400" b="1" dirty="0">
                <a:latin typeface="UTM Avo" panose="02040603050506020204" pitchFamily="18" charset="0"/>
                <a:cs typeface="Arial" panose="020B0604020202020204" pitchFamily="34" charset="0"/>
              </a:rPr>
              <a:t> “Em </a:t>
            </a:r>
            <a:r>
              <a:rPr lang="en-US" sz="2400" b="1" dirty="0" err="1">
                <a:latin typeface="UTM Avo" panose="02040603050506020204" pitchFamily="18" charset="0"/>
                <a:cs typeface="Arial" panose="020B0604020202020204" pitchFamily="34" charset="0"/>
              </a:rPr>
              <a:t>yêu</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trường</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em</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và</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trả</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lời</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các</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câu</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hỏi</a:t>
            </a:r>
            <a:endParaRPr sz="2400" b="1" dirty="0">
              <a:solidFill>
                <a:srgbClr val="000000"/>
              </a:solidFill>
              <a:latin typeface="UTM Avo" panose="02040603050506020204"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a:extLst>
            <a:ext uri="{FF2B5EF4-FFF2-40B4-BE49-F238E27FC236}">
              <a16:creationId xmlns:a16="http://schemas.microsoft.com/office/drawing/2014/main" id="{DC4F4055-1545-A7C9-1A42-5094F1E5FF61}"/>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AED8B4D-4D7D-2A29-3A72-757243532D9C}"/>
              </a:ext>
            </a:extLst>
          </p:cNvPr>
          <p:cNvGrpSpPr/>
          <p:nvPr/>
        </p:nvGrpSpPr>
        <p:grpSpPr>
          <a:xfrm>
            <a:off x="4632959" y="1621536"/>
            <a:ext cx="7266433" cy="4015550"/>
            <a:chOff x="6619240" y="5362369"/>
            <a:chExt cx="4086795" cy="4065475"/>
          </a:xfrm>
        </p:grpSpPr>
        <p:grpSp>
          <p:nvGrpSpPr>
            <p:cNvPr id="11" name="Group 9">
              <a:extLst>
                <a:ext uri="{FF2B5EF4-FFF2-40B4-BE49-F238E27FC236}">
                  <a16:creationId xmlns:a16="http://schemas.microsoft.com/office/drawing/2014/main" id="{D991F582-F3F7-7163-B0D1-818F581AC162}"/>
                </a:ext>
              </a:extLst>
            </p:cNvPr>
            <p:cNvGrpSpPr/>
            <p:nvPr/>
          </p:nvGrpSpPr>
          <p:grpSpPr>
            <a:xfrm rot="5400000">
              <a:off x="6629900" y="5351709"/>
              <a:ext cx="4065475" cy="4086795"/>
              <a:chOff x="0" y="0"/>
              <a:chExt cx="5180262" cy="7156940"/>
            </a:xfrm>
          </p:grpSpPr>
          <p:sp>
            <p:nvSpPr>
              <p:cNvPr id="14" name="Freeform 10">
                <a:extLst>
                  <a:ext uri="{FF2B5EF4-FFF2-40B4-BE49-F238E27FC236}">
                    <a16:creationId xmlns:a16="http://schemas.microsoft.com/office/drawing/2014/main" id="{2E9694AB-7972-95F5-7229-06B8A83AA0F1}"/>
                  </a:ext>
                </a:extLst>
              </p:cNvPr>
              <p:cNvSpPr/>
              <p:nvPr/>
            </p:nvSpPr>
            <p:spPr>
              <a:xfrm>
                <a:off x="-9098" y="-6509"/>
                <a:ext cx="5194593" cy="7188994"/>
              </a:xfrm>
              <a:custGeom>
                <a:avLst/>
                <a:gdLst/>
                <a:ahLst/>
                <a:cxnLst/>
                <a:rect l="l" t="t" r="r" b="b"/>
                <a:pathLst>
                  <a:path w="5194593" h="7188994">
                    <a:moveTo>
                      <a:pt x="63030" y="6595440"/>
                    </a:moveTo>
                    <a:cubicBezTo>
                      <a:pt x="63030" y="6595440"/>
                      <a:pt x="0" y="6348876"/>
                      <a:pt x="10218" y="1214762"/>
                    </a:cubicBezTo>
                    <a:cubicBezTo>
                      <a:pt x="18651" y="990971"/>
                      <a:pt x="65033" y="645332"/>
                      <a:pt x="65033" y="645332"/>
                    </a:cubicBezTo>
                    <a:cubicBezTo>
                      <a:pt x="82233" y="502466"/>
                      <a:pt x="56685" y="337866"/>
                      <a:pt x="181385" y="223925"/>
                    </a:cubicBezTo>
                    <a:cubicBezTo>
                      <a:pt x="346794" y="72788"/>
                      <a:pt x="621643" y="0"/>
                      <a:pt x="4301520" y="6965"/>
                    </a:cubicBezTo>
                    <a:lnTo>
                      <a:pt x="4301521" y="6965"/>
                    </a:lnTo>
                    <a:cubicBezTo>
                      <a:pt x="4518268" y="16819"/>
                      <a:pt x="4722583" y="36481"/>
                      <a:pt x="4856771" y="101690"/>
                    </a:cubicBezTo>
                    <a:cubicBezTo>
                      <a:pt x="5112817" y="226120"/>
                      <a:pt x="5194593" y="459160"/>
                      <a:pt x="5189105" y="704684"/>
                    </a:cubicBezTo>
                    <a:cubicBezTo>
                      <a:pt x="5189105" y="704684"/>
                      <a:pt x="5145817" y="1013073"/>
                      <a:pt x="5153250" y="1248607"/>
                    </a:cubicBezTo>
                    <a:cubicBezTo>
                      <a:pt x="5160374" y="6337241"/>
                      <a:pt x="5167530" y="6532844"/>
                      <a:pt x="5167530" y="6532844"/>
                    </a:cubicBezTo>
                    <a:cubicBezTo>
                      <a:pt x="5150849" y="6748577"/>
                      <a:pt x="5036205" y="6959188"/>
                      <a:pt x="4839336" y="7070813"/>
                    </a:cubicBezTo>
                    <a:cubicBezTo>
                      <a:pt x="4688984" y="7156061"/>
                      <a:pt x="4490953" y="7171159"/>
                      <a:pt x="3564545" y="7160417"/>
                    </a:cubicBezTo>
                    <a:lnTo>
                      <a:pt x="3564500" y="7160417"/>
                    </a:lnTo>
                    <a:cubicBezTo>
                      <a:pt x="645952" y="7155140"/>
                      <a:pt x="384604" y="7188994"/>
                      <a:pt x="254278" y="7079835"/>
                    </a:cubicBezTo>
                    <a:cubicBezTo>
                      <a:pt x="145767" y="6988951"/>
                      <a:pt x="81795" y="6795639"/>
                      <a:pt x="63030" y="6595440"/>
                    </a:cubicBezTo>
                    <a:close/>
                  </a:path>
                </a:pathLst>
              </a:custGeom>
              <a:solidFill>
                <a:srgbClr val="EEC51D"/>
              </a:solidFill>
            </p:spPr>
            <p:txBody>
              <a:bodyPr/>
              <a:lstStyle/>
              <a:p>
                <a:pPr>
                  <a:buClrTx/>
                  <a:buFontTx/>
                  <a:buNone/>
                </a:pPr>
                <a:endParaRPr lang="en-US" sz="1800" kern="1200">
                  <a:solidFill>
                    <a:prstClr val="black"/>
                  </a:solidFill>
                  <a:latin typeface="utm avo"/>
                  <a:ea typeface="+mn-ea"/>
                  <a:cs typeface="+mn-cs"/>
                </a:endParaRPr>
              </a:p>
            </p:txBody>
          </p:sp>
        </p:grpSp>
        <p:grpSp>
          <p:nvGrpSpPr>
            <p:cNvPr id="12" name="Group 11">
              <a:extLst>
                <a:ext uri="{FF2B5EF4-FFF2-40B4-BE49-F238E27FC236}">
                  <a16:creationId xmlns:a16="http://schemas.microsoft.com/office/drawing/2014/main" id="{7A3E51B5-DF04-48B2-FC0D-3CAC729D12C7}"/>
                </a:ext>
              </a:extLst>
            </p:cNvPr>
            <p:cNvGrpSpPr/>
            <p:nvPr/>
          </p:nvGrpSpPr>
          <p:grpSpPr>
            <a:xfrm rot="5400000">
              <a:off x="6766359" y="5547909"/>
              <a:ext cx="3781686" cy="3760124"/>
              <a:chOff x="0" y="0"/>
              <a:chExt cx="5097098" cy="6965804"/>
            </a:xfrm>
          </p:grpSpPr>
          <p:sp>
            <p:nvSpPr>
              <p:cNvPr id="13" name="Freeform 12">
                <a:extLst>
                  <a:ext uri="{FF2B5EF4-FFF2-40B4-BE49-F238E27FC236}">
                    <a16:creationId xmlns:a16="http://schemas.microsoft.com/office/drawing/2014/main" id="{1C7B03F6-3BAD-FFB4-0EBE-5389C2A085CE}"/>
                  </a:ext>
                </a:extLst>
              </p:cNvPr>
              <p:cNvSpPr/>
              <p:nvPr/>
            </p:nvSpPr>
            <p:spPr>
              <a:xfrm>
                <a:off x="-9098" y="-6509"/>
                <a:ext cx="5111428" cy="6997857"/>
              </a:xfrm>
              <a:custGeom>
                <a:avLst/>
                <a:gdLst/>
                <a:ahLst/>
                <a:cxnLst/>
                <a:rect l="l" t="t" r="r" b="b"/>
                <a:pathLst>
                  <a:path w="5111428" h="6997857">
                    <a:moveTo>
                      <a:pt x="63030" y="6404304"/>
                    </a:moveTo>
                    <a:cubicBezTo>
                      <a:pt x="63030" y="6404304"/>
                      <a:pt x="0" y="6157740"/>
                      <a:pt x="10218" y="1214762"/>
                    </a:cubicBezTo>
                    <a:cubicBezTo>
                      <a:pt x="18651" y="990971"/>
                      <a:pt x="65033" y="645332"/>
                      <a:pt x="65033" y="645332"/>
                    </a:cubicBezTo>
                    <a:cubicBezTo>
                      <a:pt x="82233" y="502466"/>
                      <a:pt x="56685" y="337866"/>
                      <a:pt x="181385" y="223925"/>
                    </a:cubicBezTo>
                    <a:cubicBezTo>
                      <a:pt x="346794" y="72788"/>
                      <a:pt x="621643" y="0"/>
                      <a:pt x="4218355" y="6965"/>
                    </a:cubicBezTo>
                    <a:lnTo>
                      <a:pt x="4218357" y="6965"/>
                    </a:lnTo>
                    <a:cubicBezTo>
                      <a:pt x="4435103" y="16819"/>
                      <a:pt x="4639418" y="36481"/>
                      <a:pt x="4773607" y="101690"/>
                    </a:cubicBezTo>
                    <a:cubicBezTo>
                      <a:pt x="5029653" y="226120"/>
                      <a:pt x="5111428" y="459160"/>
                      <a:pt x="5105940" y="704684"/>
                    </a:cubicBezTo>
                    <a:cubicBezTo>
                      <a:pt x="5105940" y="704684"/>
                      <a:pt x="5062652" y="1013073"/>
                      <a:pt x="5070086" y="1248607"/>
                    </a:cubicBezTo>
                    <a:cubicBezTo>
                      <a:pt x="5077209" y="6146105"/>
                      <a:pt x="5084366" y="6341708"/>
                      <a:pt x="5084366" y="6341708"/>
                    </a:cubicBezTo>
                    <a:cubicBezTo>
                      <a:pt x="5067684" y="6557440"/>
                      <a:pt x="4953040" y="6768052"/>
                      <a:pt x="4756171" y="6879676"/>
                    </a:cubicBezTo>
                    <a:cubicBezTo>
                      <a:pt x="4605819" y="6964925"/>
                      <a:pt x="4407788" y="6980023"/>
                      <a:pt x="3498313" y="6969281"/>
                    </a:cubicBezTo>
                    <a:lnTo>
                      <a:pt x="3498269" y="6969281"/>
                    </a:lnTo>
                    <a:cubicBezTo>
                      <a:pt x="645952" y="6964004"/>
                      <a:pt x="384604" y="6997857"/>
                      <a:pt x="254278" y="6888700"/>
                    </a:cubicBezTo>
                    <a:cubicBezTo>
                      <a:pt x="145767" y="6797815"/>
                      <a:pt x="81795" y="6604503"/>
                      <a:pt x="63030" y="6404304"/>
                    </a:cubicBezTo>
                    <a:close/>
                  </a:path>
                </a:pathLst>
              </a:custGeom>
              <a:solidFill>
                <a:srgbClr val="FFFAEB"/>
              </a:solidFill>
            </p:spPr>
            <p:txBody>
              <a:bodyPr/>
              <a:lstStyle/>
              <a:p>
                <a:pPr>
                  <a:buClrTx/>
                  <a:buFontTx/>
                  <a:buNone/>
                </a:pPr>
                <a:endParaRPr lang="en-US" sz="1800" kern="1200">
                  <a:solidFill>
                    <a:prstClr val="black"/>
                  </a:solidFill>
                  <a:latin typeface="utm avo"/>
                  <a:ea typeface="+mn-ea"/>
                  <a:cs typeface="+mn-cs"/>
                </a:endParaRPr>
              </a:p>
            </p:txBody>
          </p:sp>
        </p:grpSp>
      </p:grpSp>
      <p:sp>
        <p:nvSpPr>
          <p:cNvPr id="15" name="Text Box 15">
            <a:extLst>
              <a:ext uri="{FF2B5EF4-FFF2-40B4-BE49-F238E27FC236}">
                <a16:creationId xmlns:a16="http://schemas.microsoft.com/office/drawing/2014/main" id="{8AD068B1-0B24-036D-37CC-5EFBEB6D1E0B}"/>
              </a:ext>
            </a:extLst>
          </p:cNvPr>
          <p:cNvSpPr txBox="1"/>
          <p:nvPr/>
        </p:nvSpPr>
        <p:spPr>
          <a:xfrm>
            <a:off x="5260336" y="2789891"/>
            <a:ext cx="5974079" cy="1675843"/>
          </a:xfrm>
          <a:prstGeom prst="rect">
            <a:avLst/>
          </a:prstGeom>
          <a:noFill/>
          <a:ln w="9525">
            <a:noFill/>
          </a:ln>
        </p:spPr>
        <p:txBody>
          <a:bodyPr wrap="square">
            <a:spAutoFit/>
          </a:bodyPr>
          <a:lstStyle/>
          <a:p>
            <a:pPr>
              <a:lnSpc>
                <a:spcPct val="150000"/>
              </a:lnSpc>
              <a:buClrTx/>
            </a:pPr>
            <a:r>
              <a:rPr lang="vi-VN" sz="2400" kern="1200" dirty="0">
                <a:solidFill>
                  <a:prstClr val="black"/>
                </a:solidFill>
                <a:latin typeface="UTM Avo" panose="02040603050506020204" pitchFamily="18" charset="0"/>
                <a:ea typeface="+mn-ea"/>
                <a:cs typeface="Arial" panose="020B0604020202020204" pitchFamily="34" charset="0"/>
              </a:rPr>
              <a:t>1. Trong bài hát, bạn nhỏ yêu trường như thế nào?</a:t>
            </a:r>
          </a:p>
          <a:p>
            <a:pPr>
              <a:lnSpc>
                <a:spcPct val="150000"/>
              </a:lnSpc>
              <a:buClrTx/>
            </a:pPr>
            <a:r>
              <a:rPr lang="vi-VN" sz="2400" kern="1200" dirty="0">
                <a:solidFill>
                  <a:prstClr val="black"/>
                </a:solidFill>
                <a:latin typeface="UTM Avo" panose="02040603050506020204" pitchFamily="18" charset="0"/>
                <a:ea typeface="+mn-ea"/>
                <a:cs typeface="Arial" panose="020B0604020202020204" pitchFamily="34" charset="0"/>
              </a:rPr>
              <a:t>2. Trong trường bạn nhỏ có những gì?</a:t>
            </a:r>
            <a:endParaRPr lang="en-US" sz="2400" kern="1200" dirty="0">
              <a:solidFill>
                <a:prstClr val="black"/>
              </a:solidFill>
              <a:latin typeface="UTM Avo" panose="02040603050506020204" pitchFamily="18" charset="0"/>
              <a:ea typeface="+mn-ea"/>
              <a:cs typeface="Arial" panose="020B0604020202020204" pitchFamily="34" charset="0"/>
            </a:endParaRPr>
          </a:p>
        </p:txBody>
      </p:sp>
      <p:pic>
        <p:nvPicPr>
          <p:cNvPr id="16" name="Picture 11">
            <a:extLst>
              <a:ext uri="{FF2B5EF4-FFF2-40B4-BE49-F238E27FC236}">
                <a16:creationId xmlns:a16="http://schemas.microsoft.com/office/drawing/2014/main" id="{6B86916D-5D77-6038-96CB-2D25354C9B0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7746" y="3795357"/>
            <a:ext cx="4535213" cy="3151973"/>
          </a:xfrm>
          <a:prstGeom prst="rect">
            <a:avLst/>
          </a:prstGeom>
        </p:spPr>
      </p:pic>
    </p:spTree>
    <p:extLst>
      <p:ext uri="{BB962C8B-B14F-4D97-AF65-F5344CB8AC3E}">
        <p14:creationId xmlns:p14="http://schemas.microsoft.com/office/powerpoint/2010/main" val="2732885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xEl>
                                              <p:pRg st="0" end="0"/>
                                            </p:txEl>
                                          </p:spTgt>
                                        </p:tgtEl>
                                        <p:attrNameLst>
                                          <p:attrName>style.visibility</p:attrName>
                                        </p:attrNameLst>
                                      </p:cBhvr>
                                      <p:to>
                                        <p:strVal val="visible"/>
                                      </p:to>
                                    </p:set>
                                    <p:animEffect transition="in" filter="fade">
                                      <p:cBhvr>
                                        <p:cTn id="14" dur="500"/>
                                        <p:tgtEl>
                                          <p:spTgt spid="1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5">
                                            <p:txEl>
                                              <p:pRg st="1" end="1"/>
                                            </p:txEl>
                                          </p:spTgt>
                                        </p:tgtEl>
                                        <p:attrNameLst>
                                          <p:attrName>style.visibility</p:attrName>
                                        </p:attrNameLst>
                                      </p:cBhvr>
                                      <p:to>
                                        <p:strVal val="visible"/>
                                      </p:to>
                                    </p:set>
                                    <p:animEffect transition="in" filter="fade">
                                      <p:cBhvr>
                                        <p:cTn id="19"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6092B7E-6EF6-C545-1A42-DFF9D14B7815}"/>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pic>
        <p:nvPicPr>
          <p:cNvPr id="6" name="Picture 5">
            <a:extLst>
              <a:ext uri="{FF2B5EF4-FFF2-40B4-BE49-F238E27FC236}">
                <a16:creationId xmlns:a16="http://schemas.microsoft.com/office/drawing/2014/main" id="{4EB2C282-16E9-C793-5284-A67FBBDA68EC}"/>
              </a:ext>
            </a:extLst>
          </p:cNvPr>
          <p:cNvPicPr>
            <a:picLocks noChangeAspect="1"/>
          </p:cNvPicPr>
          <p:nvPr/>
        </p:nvPicPr>
        <p:blipFill>
          <a:blip r:embed="rId4"/>
          <a:stretch>
            <a:fillRect/>
          </a:stretch>
        </p:blipFill>
        <p:spPr>
          <a:xfrm>
            <a:off x="3100972" y="2449001"/>
            <a:ext cx="5990051" cy="4215519"/>
          </a:xfrm>
          <a:prstGeom prst="rect">
            <a:avLst/>
          </a:prstGeom>
          <a:ln>
            <a:noFill/>
          </a:ln>
          <a:effectLst>
            <a:outerShdw blurRad="190500" algn="tl" rotWithShape="0">
              <a:srgbClr val="000000">
                <a:alpha val="70000"/>
              </a:srgbClr>
            </a:outerShdw>
          </a:effectLst>
        </p:spPr>
      </p:pic>
      <p:sp>
        <p:nvSpPr>
          <p:cNvPr id="7" name="Rectangle: Rounded Corners 6">
            <a:extLst>
              <a:ext uri="{FF2B5EF4-FFF2-40B4-BE49-F238E27FC236}">
                <a16:creationId xmlns:a16="http://schemas.microsoft.com/office/drawing/2014/main" id="{2028B036-B7CA-EF37-9820-9E8EFE2F5031}"/>
              </a:ext>
            </a:extLst>
          </p:cNvPr>
          <p:cNvSpPr/>
          <p:nvPr/>
        </p:nvSpPr>
        <p:spPr>
          <a:xfrm>
            <a:off x="2293618" y="1645920"/>
            <a:ext cx="7604760"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charset="0"/>
              </a:rPr>
              <a:t>Làm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quen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với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hoạt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động</a:t>
            </a:r>
            <a:r>
              <a:rPr lang="en-US" sz="2400" dirty="0">
                <a:solidFill>
                  <a:schemeClr val="tx1"/>
                </a:solidFill>
                <a:latin typeface="UTM Avo" panose="02040603050506020204" pitchFamily="18" charset="0"/>
              </a:rPr>
              <a:t> </a:t>
            </a:r>
            <a:r>
              <a:rPr lang="en-US" sz="2400" i="1" dirty="0">
                <a:solidFill>
                  <a:schemeClr val="tx1"/>
                </a:solidFill>
                <a:latin typeface="UTM Avo" panose="02040603050506020204" pitchFamily="18" charset="0"/>
              </a:rPr>
              <a:t>Sinh </a:t>
            </a:r>
            <a:r>
              <a:rPr lang="en-US" sz="2400" i="1" dirty="0" err="1">
                <a:solidFill>
                  <a:schemeClr val="tx1"/>
                </a:solidFill>
                <a:latin typeface="UTM Avo" panose="02040603050506020204" pitchFamily="18" charset="0"/>
              </a:rPr>
              <a:t>hoạt</a:t>
            </a:r>
            <a:r>
              <a:rPr lang="en-US" sz="2400" i="1" dirty="0">
                <a:solidFill>
                  <a:schemeClr val="tx1"/>
                </a:solidFill>
                <a:latin typeface="UTM Avo" panose="02040603050506020204" pitchFamily="18" charset="0"/>
              </a:rPr>
              <a:t> </a:t>
            </a:r>
            <a:r>
              <a:rPr lang="en-US" sz="2400" i="1" dirty="0" err="1">
                <a:solidFill>
                  <a:schemeClr val="tx1"/>
                </a:solidFill>
                <a:latin typeface="UTM Avo" panose="02040603050506020204" pitchFamily="18" charset="0"/>
              </a:rPr>
              <a:t>dưới</a:t>
            </a:r>
            <a:r>
              <a:rPr lang="en-US" sz="2400" i="1" dirty="0">
                <a:solidFill>
                  <a:schemeClr val="tx1"/>
                </a:solidFill>
                <a:latin typeface="UTM Avo" panose="02040603050506020204" pitchFamily="18" charset="0"/>
              </a:rPr>
              <a:t> </a:t>
            </a:r>
            <a:r>
              <a:rPr lang="en-US" sz="2400" i="1" dirty="0" err="1">
                <a:solidFill>
                  <a:schemeClr val="tx1"/>
                </a:solidFill>
                <a:latin typeface="UTM Avo" panose="02040603050506020204" pitchFamily="18" charset="0"/>
              </a:rPr>
              <a:t>cờ</a:t>
            </a:r>
            <a:r>
              <a:rPr lang="en-US" sz="2400" dirty="0">
                <a:solidFill>
                  <a:schemeClr val="tx1"/>
                </a:solidFill>
                <a:latin typeface="UTM Avo" panose="02040603050506020204" pitchFamily="18" charset="0"/>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B0B6E35E-D2A8-D54D-090E-7892FC370104}"/>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p:cNvGrpSpPr/>
        <p:nvPr/>
      </p:nvGrpSpPr>
      <p:grpSpPr>
        <a:xfrm>
          <a:off x="0" y="0"/>
          <a:ext cx="0" cy="0"/>
          <a:chOff x="0" y="0"/>
          <a:chExt cx="0" cy="0"/>
        </a:xfrm>
      </p:grpSpPr>
      <p:sp>
        <p:nvSpPr>
          <p:cNvPr id="125" name="Google Shape;125;p7"/>
          <p:cNvSpPr txBox="1"/>
          <p:nvPr/>
        </p:nvSpPr>
        <p:spPr>
          <a:xfrm>
            <a:off x="1183282" y="1534375"/>
            <a:ext cx="9825435"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1: Tham </a:t>
            </a:r>
            <a:r>
              <a:rPr lang="en-US" sz="2800" b="1" dirty="0" err="1">
                <a:solidFill>
                  <a:srgbClr val="000000"/>
                </a:solidFill>
                <a:latin typeface="UTM Avo" panose="02040603050506020204" pitchFamily="18" charset="0"/>
              </a:rPr>
              <a:t>quan</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trường</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học</a:t>
            </a:r>
            <a:endParaRPr sz="2800" b="1" dirty="0">
              <a:solidFill>
                <a:srgbClr val="000000"/>
              </a:solidFill>
              <a:latin typeface="UTM Avo" panose="02040603050506020204" pitchFamily="18" charset="0"/>
            </a:endParaRPr>
          </a:p>
        </p:txBody>
      </p:sp>
      <p:pic>
        <p:nvPicPr>
          <p:cNvPr id="3" name="Picture 2">
            <a:extLst>
              <a:ext uri="{FF2B5EF4-FFF2-40B4-BE49-F238E27FC236}">
                <a16:creationId xmlns:a16="http://schemas.microsoft.com/office/drawing/2014/main" id="{2C0284A3-A325-C8BA-1DDF-B6D7C3855A69}"/>
              </a:ext>
            </a:extLst>
          </p:cNvPr>
          <p:cNvPicPr>
            <a:picLocks noChangeAspect="1"/>
          </p:cNvPicPr>
          <p:nvPr/>
        </p:nvPicPr>
        <p:blipFill>
          <a:blip r:embed="rId4"/>
          <a:stretch>
            <a:fillRect/>
          </a:stretch>
        </p:blipFill>
        <p:spPr>
          <a:xfrm>
            <a:off x="1996245" y="2341592"/>
            <a:ext cx="8199507" cy="4354374"/>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25"/>
                                        </p:tgtEl>
                                        <p:attrNameLst>
                                          <p:attrName>style.visibility</p:attrName>
                                        </p:attrNameLst>
                                      </p:cBhvr>
                                      <p:to>
                                        <p:strVal val="visible"/>
                                      </p:to>
                                    </p:set>
                                    <p:animEffect transition="in" filter="randombar(horizontal)">
                                      <p:cBhvr>
                                        <p:cTn id="7" dur="500"/>
                                        <p:tgtEl>
                                          <p:spTgt spid="125"/>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a:extLst>
            <a:ext uri="{FF2B5EF4-FFF2-40B4-BE49-F238E27FC236}">
              <a16:creationId xmlns:a16="http://schemas.microsoft.com/office/drawing/2014/main" id="{FB6286D1-724C-364C-1F08-1EB899CE8EC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2FDAED-3430-49C7-9777-C7ACF8E9686A}"/>
              </a:ext>
            </a:extLst>
          </p:cNvPr>
          <p:cNvPicPr>
            <a:picLocks noChangeAspect="1"/>
          </p:cNvPicPr>
          <p:nvPr/>
        </p:nvPicPr>
        <p:blipFill>
          <a:blip r:embed="rId4"/>
          <a:stretch>
            <a:fillRect/>
          </a:stretch>
        </p:blipFill>
        <p:spPr>
          <a:xfrm>
            <a:off x="2493575" y="2901683"/>
            <a:ext cx="7449946" cy="3956317"/>
          </a:xfrm>
          <a:prstGeom prst="rect">
            <a:avLst/>
          </a:prstGeom>
        </p:spPr>
      </p:pic>
      <p:sp>
        <p:nvSpPr>
          <p:cNvPr id="5" name="Rectangle: Rounded Corners 4">
            <a:extLst>
              <a:ext uri="{FF2B5EF4-FFF2-40B4-BE49-F238E27FC236}">
                <a16:creationId xmlns:a16="http://schemas.microsoft.com/office/drawing/2014/main" id="{877208AF-846C-1926-522D-85F2202E7F94}"/>
              </a:ext>
            </a:extLst>
          </p:cNvPr>
          <p:cNvSpPr/>
          <p:nvPr/>
        </p:nvSpPr>
        <p:spPr>
          <a:xfrm>
            <a:off x="2371027" y="1519539"/>
            <a:ext cx="7449946" cy="1206631"/>
          </a:xfrm>
          <a:prstGeom prst="roundRect">
            <a:avLst/>
          </a:prstGeom>
          <a:solidFill>
            <a:schemeClr val="accent2">
              <a:lumMod val="20000"/>
              <a:lumOff val="8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0" i="0" u="none" strike="noStrike" baseline="0">
                <a:solidFill>
                  <a:schemeClr val="tx1"/>
                </a:solidFill>
                <a:latin typeface="UTM Avo" panose="02040603050506020204" pitchFamily="18" charset="0"/>
              </a:rPr>
              <a:t>Bức tranh này có đẹp không? </a:t>
            </a:r>
          </a:p>
          <a:p>
            <a:pPr algn="ctr">
              <a:lnSpc>
                <a:spcPct val="150000"/>
              </a:lnSpc>
            </a:pPr>
            <a:r>
              <a:rPr lang="en-US" sz="2400" b="0" i="0" u="none" strike="noStrike" baseline="0">
                <a:solidFill>
                  <a:schemeClr val="tx1"/>
                </a:solidFill>
                <a:latin typeface="UTM Avo" panose="02040603050506020204" pitchFamily="18" charset="0"/>
              </a:rPr>
              <a:t>Em thấy những gì trong bức tranh này?</a:t>
            </a:r>
            <a:endParaRPr lang="vi-VN" sz="2400" b="0" i="0" u="none" strike="noStrike" baseline="0" dirty="0">
              <a:solidFill>
                <a:schemeClr val="tx1"/>
              </a:solidFill>
              <a:latin typeface="UTM Avo" panose="02040603050506020204" pitchFamily="18" charset="0"/>
            </a:endParaRPr>
          </a:p>
        </p:txBody>
      </p:sp>
    </p:spTree>
    <p:extLst>
      <p:ext uri="{BB962C8B-B14F-4D97-AF65-F5344CB8AC3E}">
        <p14:creationId xmlns:p14="http://schemas.microsoft.com/office/powerpoint/2010/main" val="32217746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grpSp>
        <p:nvGrpSpPr>
          <p:cNvPr id="188" name="Group 187">
            <a:extLst>
              <a:ext uri="{FF2B5EF4-FFF2-40B4-BE49-F238E27FC236}">
                <a16:creationId xmlns:a16="http://schemas.microsoft.com/office/drawing/2014/main" id="{C140450D-BF5C-18D1-FD0D-94F556D20E58}"/>
              </a:ext>
            </a:extLst>
          </p:cNvPr>
          <p:cNvGrpSpPr/>
          <p:nvPr/>
        </p:nvGrpSpPr>
        <p:grpSpPr>
          <a:xfrm>
            <a:off x="1240002" y="1591582"/>
            <a:ext cx="9632161" cy="857690"/>
            <a:chOff x="900827" y="3229784"/>
            <a:chExt cx="9632161" cy="857690"/>
          </a:xfrm>
        </p:grpSpPr>
        <p:sp>
          <p:nvSpPr>
            <p:cNvPr id="167" name="Google Shape;1008;p69">
              <a:extLst>
                <a:ext uri="{FF2B5EF4-FFF2-40B4-BE49-F238E27FC236}">
                  <a16:creationId xmlns:a16="http://schemas.microsoft.com/office/drawing/2014/main" id="{5C5193BE-9DC4-3FEB-5A2F-3968BF954979}"/>
                </a:ext>
              </a:extLst>
            </p:cNvPr>
            <p:cNvSpPr/>
            <p:nvPr/>
          </p:nvSpPr>
          <p:spPr>
            <a:xfrm rot="10800000">
              <a:off x="900827" y="3229784"/>
              <a:ext cx="9632161" cy="857690"/>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rgbClr val="FFE487"/>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chemeClr val="tx1"/>
                </a:solidFill>
                <a:effectLst/>
                <a:uLnTx/>
                <a:uFillTx/>
              </a:endParaRPr>
            </a:p>
          </p:txBody>
        </p:sp>
        <p:sp>
          <p:nvSpPr>
            <p:cNvPr id="168" name="TextBox 167">
              <a:extLst>
                <a:ext uri="{FF2B5EF4-FFF2-40B4-BE49-F238E27FC236}">
                  <a16:creationId xmlns:a16="http://schemas.microsoft.com/office/drawing/2014/main" id="{35185B33-3A69-AFC2-24D1-7225B340F561}"/>
                </a:ext>
              </a:extLst>
            </p:cNvPr>
            <p:cNvSpPr txBox="1"/>
            <p:nvPr/>
          </p:nvSpPr>
          <p:spPr>
            <a:xfrm>
              <a:off x="1240002" y="3374705"/>
              <a:ext cx="9033646" cy="567848"/>
            </a:xfrm>
            <a:prstGeom prst="rect">
              <a:avLst/>
            </a:prstGeom>
            <a:noFill/>
          </p:spPr>
          <p:txBody>
            <a:bodyPr wrap="square" rtlCol="0">
              <a:spAutoFit/>
            </a:bodyPr>
            <a:lstStyle/>
            <a:p>
              <a:pPr algn="ctr">
                <a:lnSpc>
                  <a:spcPct val="150000"/>
                </a:lnSpc>
              </a:pPr>
              <a:r>
                <a:rPr lang="en-US" sz="2400" dirty="0">
                  <a:solidFill>
                    <a:schemeClr val="tx1"/>
                  </a:solidFill>
                  <a:latin typeface="UTM Avo" panose="02040603050506020204" pitchFamily="18" charset="0"/>
                </a:rPr>
                <a:t>Em </a:t>
              </a:r>
              <a:r>
                <a:rPr lang="en-US" sz="2400" dirty="0" err="1">
                  <a:solidFill>
                    <a:schemeClr val="tx1"/>
                  </a:solidFill>
                  <a:latin typeface="UTM Avo" panose="02040603050506020204" pitchFamily="18" charset="0"/>
                </a:rPr>
                <a:t>thích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những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gì</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có</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trong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bức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tranh</a:t>
              </a:r>
              <a:r>
                <a:rPr lang="vi-VN" sz="2400" dirty="0">
                  <a:solidFill>
                    <a:schemeClr val="tx1"/>
                  </a:solidFill>
                  <a:latin typeface="UTM Avo" panose="02040603050506020204" pitchFamily="18" charset="0"/>
                </a:rPr>
                <a:t>?</a:t>
              </a:r>
            </a:p>
          </p:txBody>
        </p:sp>
      </p:grpSp>
      <p:pic>
        <p:nvPicPr>
          <p:cNvPr id="4" name="Picture 3">
            <a:extLst>
              <a:ext uri="{FF2B5EF4-FFF2-40B4-BE49-F238E27FC236}">
                <a16:creationId xmlns:a16="http://schemas.microsoft.com/office/drawing/2014/main" id="{E1E6F7DD-CB4E-45C5-573F-7FA6300974D6}"/>
              </a:ext>
            </a:extLst>
          </p:cNvPr>
          <p:cNvPicPr>
            <a:picLocks noChangeAspect="1"/>
          </p:cNvPicPr>
          <p:nvPr/>
        </p:nvPicPr>
        <p:blipFill>
          <a:blip r:embed="rId4"/>
          <a:stretch>
            <a:fillRect/>
          </a:stretch>
        </p:blipFill>
        <p:spPr>
          <a:xfrm>
            <a:off x="2371027" y="2801584"/>
            <a:ext cx="7449946" cy="3956317"/>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randombar(horizontal)">
                                      <p:cBhvr>
                                        <p:cTn id="7" dur="500"/>
                                        <p:tgtEl>
                                          <p:spTgt spid="188"/>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a:extLst>
            <a:ext uri="{FF2B5EF4-FFF2-40B4-BE49-F238E27FC236}">
              <a16:creationId xmlns:a16="http://schemas.microsoft.com/office/drawing/2014/main" id="{DFD54F60-7102-1ACC-DB8A-4711FBA31DFC}"/>
            </a:ext>
          </a:extLst>
        </p:cNvPr>
        <p:cNvGrpSpPr/>
        <p:nvPr/>
      </p:nvGrpSpPr>
      <p:grpSpPr>
        <a:xfrm>
          <a:off x="0" y="0"/>
          <a:ext cx="0" cy="0"/>
          <a:chOff x="0" y="0"/>
          <a:chExt cx="0" cy="0"/>
        </a:xfrm>
      </p:grpSpPr>
      <p:pic>
        <p:nvPicPr>
          <p:cNvPr id="3" name="Picture 2" descr="A group of children in school uniforms&#10;&#10;Description automatically generated">
            <a:extLst>
              <a:ext uri="{FF2B5EF4-FFF2-40B4-BE49-F238E27FC236}">
                <a16:creationId xmlns:a16="http://schemas.microsoft.com/office/drawing/2014/main" id="{795997DA-46F9-D805-CFBD-58F644783C78}"/>
              </a:ext>
            </a:extLst>
          </p:cNvPr>
          <p:cNvPicPr>
            <a:picLocks noChangeAspect="1"/>
          </p:cNvPicPr>
          <p:nvPr/>
        </p:nvPicPr>
        <p:blipFill>
          <a:blip r:embed="rId4"/>
          <a:stretch>
            <a:fillRect/>
          </a:stretch>
        </p:blipFill>
        <p:spPr>
          <a:xfrm>
            <a:off x="3385323" y="4262137"/>
            <a:ext cx="5421354" cy="2758740"/>
          </a:xfrm>
          <a:prstGeom prst="rect">
            <a:avLst/>
          </a:prstGeom>
        </p:spPr>
      </p:pic>
      <p:sp>
        <p:nvSpPr>
          <p:cNvPr id="4" name="Speech Bubble: Rectangle with Corners Rounded 3">
            <a:extLst>
              <a:ext uri="{FF2B5EF4-FFF2-40B4-BE49-F238E27FC236}">
                <a16:creationId xmlns:a16="http://schemas.microsoft.com/office/drawing/2014/main" id="{2B90F433-4746-9CE2-71EC-3C2CCA5D9E22}"/>
              </a:ext>
            </a:extLst>
          </p:cNvPr>
          <p:cNvSpPr/>
          <p:nvPr/>
        </p:nvSpPr>
        <p:spPr>
          <a:xfrm>
            <a:off x="1792780" y="1668545"/>
            <a:ext cx="9002598" cy="2488676"/>
          </a:xfrm>
          <a:prstGeom prst="wedgeRoundRectCallout">
            <a:avLst>
              <a:gd name="adj1" fmla="val -1671"/>
              <a:gd name="adj2" fmla="val 63636"/>
              <a:gd name="adj3" fmla="val 16667"/>
            </a:avLst>
          </a:prstGeom>
          <a:solidFill>
            <a:schemeClr val="accent4">
              <a:lumMod val="20000"/>
              <a:lumOff val="8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b="0" i="0" u="none" strike="noStrike" baseline="0" dirty="0">
                <a:solidFill>
                  <a:schemeClr val="tx1"/>
                </a:solidFill>
                <a:latin typeface="UTM Avo" panose="02040603050506020204" pitchFamily="18" charset="0"/>
              </a:rPr>
              <a:t>Vào học lớp 1 rồi, em cũng sẽ được tham gia nhiều hoạt động như các bạn trong tranh. Em có muốn được tham gia hoạt động với các bạn không? Em thích </a:t>
            </a:r>
            <a:br>
              <a:rPr lang="vi-VN" sz="2400" b="0" i="0" u="none" strike="noStrike" baseline="0" dirty="0">
                <a:solidFill>
                  <a:schemeClr val="tx1"/>
                </a:solidFill>
                <a:latin typeface="UTM Avo" panose="02040603050506020204" pitchFamily="18" charset="0"/>
              </a:rPr>
            </a:br>
            <a:r>
              <a:rPr lang="vi-VN" sz="2400" b="0" i="0" u="none" strike="noStrike" baseline="0" dirty="0">
                <a:solidFill>
                  <a:schemeClr val="tx1"/>
                </a:solidFill>
                <a:latin typeface="UTM Avo" panose="02040603050506020204" pitchFamily="18" charset="0"/>
              </a:rPr>
              <a:t>hoạt động nào nhất? Vì sao?</a:t>
            </a:r>
          </a:p>
        </p:txBody>
      </p:sp>
    </p:spTree>
    <p:extLst>
      <p:ext uri="{BB962C8B-B14F-4D97-AF65-F5344CB8AC3E}">
        <p14:creationId xmlns:p14="http://schemas.microsoft.com/office/powerpoint/2010/main" val="255462638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a:extLst>
            <a:ext uri="{FF2B5EF4-FFF2-40B4-BE49-F238E27FC236}">
              <a16:creationId xmlns:a16="http://schemas.microsoft.com/office/drawing/2014/main" id="{6D8E5A1B-F6AF-0045-F94F-2A23EF4867E3}"/>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C009D070-6A94-9D91-B2DB-1F67B30CD1D0}"/>
              </a:ext>
            </a:extLst>
          </p:cNvPr>
          <p:cNvGrpSpPr/>
          <p:nvPr/>
        </p:nvGrpSpPr>
        <p:grpSpPr>
          <a:xfrm>
            <a:off x="1865890" y="2287500"/>
            <a:ext cx="8667610" cy="3646818"/>
            <a:chOff x="1762195" y="2061257"/>
            <a:chExt cx="8667610" cy="3646818"/>
          </a:xfrm>
        </p:grpSpPr>
        <p:grpSp>
          <p:nvGrpSpPr>
            <p:cNvPr id="6" name="Google Shape;3567;p41">
              <a:extLst>
                <a:ext uri="{FF2B5EF4-FFF2-40B4-BE49-F238E27FC236}">
                  <a16:creationId xmlns:a16="http://schemas.microsoft.com/office/drawing/2014/main" id="{FC0DAD40-7D4F-D4D4-BEE2-3AACF47B25D1}"/>
                </a:ext>
              </a:extLst>
            </p:cNvPr>
            <p:cNvGrpSpPr/>
            <p:nvPr/>
          </p:nvGrpSpPr>
          <p:grpSpPr>
            <a:xfrm>
              <a:off x="1762195" y="2061257"/>
              <a:ext cx="8667610" cy="3646818"/>
              <a:chOff x="1129025" y="609299"/>
              <a:chExt cx="6902748" cy="3837843"/>
            </a:xfrm>
          </p:grpSpPr>
          <p:sp>
            <p:nvSpPr>
              <p:cNvPr id="7" name="Google Shape;3568;p41">
                <a:extLst>
                  <a:ext uri="{FF2B5EF4-FFF2-40B4-BE49-F238E27FC236}">
                    <a16:creationId xmlns:a16="http://schemas.microsoft.com/office/drawing/2014/main" id="{875AB72C-8269-1DA1-9A01-206273ECDD89}"/>
                  </a:ext>
                </a:extLst>
              </p:cNvPr>
              <p:cNvSpPr/>
              <p:nvPr/>
            </p:nvSpPr>
            <p:spPr>
              <a:xfrm>
                <a:off x="1129025" y="609299"/>
                <a:ext cx="6761251" cy="3741422"/>
              </a:xfrm>
              <a:custGeom>
                <a:avLst/>
                <a:gdLst/>
                <a:ahLst/>
                <a:cxnLst/>
                <a:rect l="l" t="t" r="r" b="b"/>
                <a:pathLst>
                  <a:path w="8089" h="13947" extrusionOk="0">
                    <a:moveTo>
                      <a:pt x="4578" y="1"/>
                    </a:moveTo>
                    <a:cubicBezTo>
                      <a:pt x="4543" y="1"/>
                      <a:pt x="4507" y="3"/>
                      <a:pt x="4470" y="9"/>
                    </a:cubicBezTo>
                    <a:cubicBezTo>
                      <a:pt x="4280" y="27"/>
                      <a:pt x="4090" y="49"/>
                      <a:pt x="3904" y="68"/>
                    </a:cubicBezTo>
                    <a:cubicBezTo>
                      <a:pt x="3660" y="104"/>
                      <a:pt x="3434" y="122"/>
                      <a:pt x="3185" y="140"/>
                    </a:cubicBezTo>
                    <a:cubicBezTo>
                      <a:pt x="2868" y="181"/>
                      <a:pt x="2547" y="235"/>
                      <a:pt x="2226" y="235"/>
                    </a:cubicBezTo>
                    <a:cubicBezTo>
                      <a:pt x="2199" y="232"/>
                      <a:pt x="2173" y="230"/>
                      <a:pt x="2148" y="230"/>
                    </a:cubicBezTo>
                    <a:cubicBezTo>
                      <a:pt x="2035" y="230"/>
                      <a:pt x="1939" y="260"/>
                      <a:pt x="1828" y="294"/>
                    </a:cubicBezTo>
                    <a:cubicBezTo>
                      <a:pt x="1660" y="348"/>
                      <a:pt x="1489" y="425"/>
                      <a:pt x="1321" y="461"/>
                    </a:cubicBezTo>
                    <a:cubicBezTo>
                      <a:pt x="1190" y="502"/>
                      <a:pt x="1059" y="556"/>
                      <a:pt x="964" y="651"/>
                    </a:cubicBezTo>
                    <a:cubicBezTo>
                      <a:pt x="851" y="764"/>
                      <a:pt x="738" y="859"/>
                      <a:pt x="643" y="932"/>
                    </a:cubicBezTo>
                    <a:cubicBezTo>
                      <a:pt x="606" y="954"/>
                      <a:pt x="606" y="972"/>
                      <a:pt x="584" y="1008"/>
                    </a:cubicBezTo>
                    <a:cubicBezTo>
                      <a:pt x="511" y="1235"/>
                      <a:pt x="435" y="1479"/>
                      <a:pt x="380" y="1723"/>
                    </a:cubicBezTo>
                    <a:cubicBezTo>
                      <a:pt x="245" y="2329"/>
                      <a:pt x="190" y="2967"/>
                      <a:pt x="154" y="3592"/>
                    </a:cubicBezTo>
                    <a:cubicBezTo>
                      <a:pt x="113" y="4026"/>
                      <a:pt x="113" y="4460"/>
                      <a:pt x="77" y="4890"/>
                    </a:cubicBezTo>
                    <a:cubicBezTo>
                      <a:pt x="59" y="5193"/>
                      <a:pt x="77" y="5514"/>
                      <a:pt x="59" y="5835"/>
                    </a:cubicBezTo>
                    <a:cubicBezTo>
                      <a:pt x="41" y="6247"/>
                      <a:pt x="41" y="6681"/>
                      <a:pt x="18" y="7116"/>
                    </a:cubicBezTo>
                    <a:cubicBezTo>
                      <a:pt x="0" y="8079"/>
                      <a:pt x="0" y="9020"/>
                      <a:pt x="59" y="9979"/>
                    </a:cubicBezTo>
                    <a:lnTo>
                      <a:pt x="59" y="10056"/>
                    </a:lnTo>
                    <a:cubicBezTo>
                      <a:pt x="95" y="10341"/>
                      <a:pt x="95" y="10622"/>
                      <a:pt x="77" y="10884"/>
                    </a:cubicBezTo>
                    <a:cubicBezTo>
                      <a:pt x="41" y="11205"/>
                      <a:pt x="18" y="11544"/>
                      <a:pt x="18" y="11866"/>
                    </a:cubicBezTo>
                    <a:lnTo>
                      <a:pt x="18" y="12187"/>
                    </a:lnTo>
                    <a:cubicBezTo>
                      <a:pt x="0" y="12395"/>
                      <a:pt x="77" y="12580"/>
                      <a:pt x="131" y="12770"/>
                    </a:cubicBezTo>
                    <a:cubicBezTo>
                      <a:pt x="131" y="12829"/>
                      <a:pt x="172" y="12901"/>
                      <a:pt x="226" y="12942"/>
                    </a:cubicBezTo>
                    <a:cubicBezTo>
                      <a:pt x="340" y="13033"/>
                      <a:pt x="435" y="13168"/>
                      <a:pt x="530" y="13281"/>
                    </a:cubicBezTo>
                    <a:cubicBezTo>
                      <a:pt x="606" y="13354"/>
                      <a:pt x="697" y="13413"/>
                      <a:pt x="774" y="13485"/>
                    </a:cubicBezTo>
                    <a:cubicBezTo>
                      <a:pt x="923" y="13639"/>
                      <a:pt x="1095" y="13711"/>
                      <a:pt x="1303" y="13734"/>
                    </a:cubicBezTo>
                    <a:cubicBezTo>
                      <a:pt x="1511" y="13752"/>
                      <a:pt x="1697" y="13770"/>
                      <a:pt x="1905" y="13788"/>
                    </a:cubicBezTo>
                    <a:cubicBezTo>
                      <a:pt x="2149" y="13824"/>
                      <a:pt x="2393" y="13847"/>
                      <a:pt x="2660" y="13883"/>
                    </a:cubicBezTo>
                    <a:cubicBezTo>
                      <a:pt x="2846" y="13901"/>
                      <a:pt x="3036" y="13901"/>
                      <a:pt x="3226" y="13919"/>
                    </a:cubicBezTo>
                    <a:cubicBezTo>
                      <a:pt x="3372" y="13932"/>
                      <a:pt x="3515" y="13947"/>
                      <a:pt x="3660" y="13947"/>
                    </a:cubicBezTo>
                    <a:cubicBezTo>
                      <a:pt x="3721" y="13947"/>
                      <a:pt x="3783" y="13944"/>
                      <a:pt x="3845" y="13937"/>
                    </a:cubicBezTo>
                    <a:cubicBezTo>
                      <a:pt x="4044" y="13916"/>
                      <a:pt x="4243" y="13907"/>
                      <a:pt x="4442" y="13907"/>
                    </a:cubicBezTo>
                    <a:cubicBezTo>
                      <a:pt x="4582" y="13907"/>
                      <a:pt x="4723" y="13912"/>
                      <a:pt x="4863" y="13919"/>
                    </a:cubicBezTo>
                    <a:cubicBezTo>
                      <a:pt x="4938" y="13919"/>
                      <a:pt x="5001" y="13944"/>
                      <a:pt x="5070" y="13944"/>
                    </a:cubicBezTo>
                    <a:cubicBezTo>
                      <a:pt x="5090" y="13944"/>
                      <a:pt x="5110" y="13942"/>
                      <a:pt x="5130" y="13937"/>
                    </a:cubicBezTo>
                    <a:cubicBezTo>
                      <a:pt x="5316" y="13883"/>
                      <a:pt x="5506" y="13901"/>
                      <a:pt x="5696" y="13883"/>
                    </a:cubicBezTo>
                    <a:cubicBezTo>
                      <a:pt x="5899" y="13847"/>
                      <a:pt x="6107" y="13824"/>
                      <a:pt x="6297" y="13770"/>
                    </a:cubicBezTo>
                    <a:cubicBezTo>
                      <a:pt x="6429" y="13734"/>
                      <a:pt x="6560" y="13711"/>
                      <a:pt x="6673" y="13639"/>
                    </a:cubicBezTo>
                    <a:cubicBezTo>
                      <a:pt x="6750" y="13562"/>
                      <a:pt x="6863" y="13544"/>
                      <a:pt x="6940" y="13449"/>
                    </a:cubicBezTo>
                    <a:cubicBezTo>
                      <a:pt x="6940" y="13440"/>
                      <a:pt x="6944" y="13435"/>
                      <a:pt x="6953" y="13435"/>
                    </a:cubicBezTo>
                    <a:cubicBezTo>
                      <a:pt x="6962" y="13435"/>
                      <a:pt x="6976" y="13440"/>
                      <a:pt x="6994" y="13449"/>
                    </a:cubicBezTo>
                    <a:cubicBezTo>
                      <a:pt x="7000" y="13460"/>
                      <a:pt x="7005" y="13464"/>
                      <a:pt x="7011" y="13464"/>
                    </a:cubicBezTo>
                    <a:cubicBezTo>
                      <a:pt x="7024" y="13464"/>
                      <a:pt x="7037" y="13443"/>
                      <a:pt x="7053" y="13431"/>
                    </a:cubicBezTo>
                    <a:cubicBezTo>
                      <a:pt x="7125" y="13241"/>
                      <a:pt x="7279" y="13091"/>
                      <a:pt x="7410" y="12920"/>
                    </a:cubicBezTo>
                    <a:cubicBezTo>
                      <a:pt x="7578" y="12693"/>
                      <a:pt x="7673" y="12431"/>
                      <a:pt x="7709" y="12151"/>
                    </a:cubicBezTo>
                    <a:cubicBezTo>
                      <a:pt x="7750" y="11866"/>
                      <a:pt x="7750" y="11585"/>
                      <a:pt x="7750" y="11300"/>
                    </a:cubicBezTo>
                    <a:cubicBezTo>
                      <a:pt x="7750" y="10680"/>
                      <a:pt x="7786" y="10074"/>
                      <a:pt x="7845" y="9472"/>
                    </a:cubicBezTo>
                    <a:cubicBezTo>
                      <a:pt x="7881" y="9056"/>
                      <a:pt x="7899" y="8663"/>
                      <a:pt x="7935" y="8265"/>
                    </a:cubicBezTo>
                    <a:cubicBezTo>
                      <a:pt x="7994" y="7794"/>
                      <a:pt x="8048" y="7342"/>
                      <a:pt x="8071" y="6871"/>
                    </a:cubicBezTo>
                    <a:cubicBezTo>
                      <a:pt x="8089" y="6324"/>
                      <a:pt x="8089" y="5777"/>
                      <a:pt x="8071" y="5252"/>
                    </a:cubicBezTo>
                    <a:cubicBezTo>
                      <a:pt x="8048" y="4854"/>
                      <a:pt x="8012" y="4460"/>
                      <a:pt x="8012" y="4062"/>
                    </a:cubicBezTo>
                    <a:lnTo>
                      <a:pt x="8012" y="3026"/>
                    </a:lnTo>
                    <a:cubicBezTo>
                      <a:pt x="8012" y="2687"/>
                      <a:pt x="7935" y="2348"/>
                      <a:pt x="7899" y="2008"/>
                    </a:cubicBezTo>
                    <a:cubicBezTo>
                      <a:pt x="7881" y="1705"/>
                      <a:pt x="7863" y="1407"/>
                      <a:pt x="7845" y="1103"/>
                    </a:cubicBezTo>
                    <a:lnTo>
                      <a:pt x="7750" y="841"/>
                    </a:lnTo>
                    <a:lnTo>
                      <a:pt x="7731" y="818"/>
                    </a:lnTo>
                    <a:cubicBezTo>
                      <a:pt x="7731" y="687"/>
                      <a:pt x="7636" y="615"/>
                      <a:pt x="7596" y="502"/>
                    </a:cubicBezTo>
                    <a:cubicBezTo>
                      <a:pt x="7483" y="312"/>
                      <a:pt x="7315" y="235"/>
                      <a:pt x="7107" y="199"/>
                    </a:cubicBezTo>
                    <a:cubicBezTo>
                      <a:pt x="6994" y="181"/>
                      <a:pt x="6863" y="181"/>
                      <a:pt x="6750" y="140"/>
                    </a:cubicBezTo>
                    <a:cubicBezTo>
                      <a:pt x="6578" y="104"/>
                      <a:pt x="6410" y="86"/>
                      <a:pt x="6220" y="49"/>
                    </a:cubicBezTo>
                    <a:cubicBezTo>
                      <a:pt x="6171" y="36"/>
                      <a:pt x="6118" y="31"/>
                      <a:pt x="6065" y="31"/>
                    </a:cubicBezTo>
                    <a:cubicBezTo>
                      <a:pt x="5957" y="31"/>
                      <a:pt x="5843" y="49"/>
                      <a:pt x="5732" y="49"/>
                    </a:cubicBezTo>
                    <a:cubicBezTo>
                      <a:pt x="5411" y="27"/>
                      <a:pt x="5108" y="49"/>
                      <a:pt x="4791" y="9"/>
                    </a:cubicBezTo>
                    <a:cubicBezTo>
                      <a:pt x="4716" y="9"/>
                      <a:pt x="4648" y="1"/>
                      <a:pt x="4578" y="1"/>
                    </a:cubicBezTo>
                    <a:close/>
                  </a:path>
                </a:pathLst>
              </a:custGeom>
              <a:solidFill>
                <a:srgbClr val="FBF2E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endParaRPr>
              </a:p>
            </p:txBody>
          </p:sp>
          <p:sp>
            <p:nvSpPr>
              <p:cNvPr id="8" name="Google Shape;3569;p41">
                <a:extLst>
                  <a:ext uri="{FF2B5EF4-FFF2-40B4-BE49-F238E27FC236}">
                    <a16:creationId xmlns:a16="http://schemas.microsoft.com/office/drawing/2014/main" id="{C5B45A08-FCD2-1AB0-7FB8-288CFB85398A}"/>
                  </a:ext>
                </a:extLst>
              </p:cNvPr>
              <p:cNvSpPr/>
              <p:nvPr/>
            </p:nvSpPr>
            <p:spPr>
              <a:xfrm>
                <a:off x="1129025" y="786125"/>
                <a:ext cx="6902748" cy="3661018"/>
              </a:xfrm>
              <a:custGeom>
                <a:avLst/>
                <a:gdLst/>
                <a:ahLst/>
                <a:cxnLst/>
                <a:rect l="l" t="t" r="r" b="b"/>
                <a:pathLst>
                  <a:path w="8089" h="13947" extrusionOk="0">
                    <a:moveTo>
                      <a:pt x="4578" y="1"/>
                    </a:moveTo>
                    <a:cubicBezTo>
                      <a:pt x="4543" y="1"/>
                      <a:pt x="4507" y="3"/>
                      <a:pt x="4470" y="9"/>
                    </a:cubicBezTo>
                    <a:cubicBezTo>
                      <a:pt x="4280" y="27"/>
                      <a:pt x="4090" y="49"/>
                      <a:pt x="3904" y="68"/>
                    </a:cubicBezTo>
                    <a:cubicBezTo>
                      <a:pt x="3660" y="104"/>
                      <a:pt x="3434" y="122"/>
                      <a:pt x="3185" y="140"/>
                    </a:cubicBezTo>
                    <a:cubicBezTo>
                      <a:pt x="2868" y="181"/>
                      <a:pt x="2547" y="235"/>
                      <a:pt x="2226" y="235"/>
                    </a:cubicBezTo>
                    <a:cubicBezTo>
                      <a:pt x="2199" y="232"/>
                      <a:pt x="2173" y="230"/>
                      <a:pt x="2148" y="230"/>
                    </a:cubicBezTo>
                    <a:cubicBezTo>
                      <a:pt x="2035" y="230"/>
                      <a:pt x="1939" y="260"/>
                      <a:pt x="1828" y="294"/>
                    </a:cubicBezTo>
                    <a:cubicBezTo>
                      <a:pt x="1660" y="348"/>
                      <a:pt x="1489" y="425"/>
                      <a:pt x="1321" y="461"/>
                    </a:cubicBezTo>
                    <a:cubicBezTo>
                      <a:pt x="1190" y="502"/>
                      <a:pt x="1059" y="556"/>
                      <a:pt x="964" y="651"/>
                    </a:cubicBezTo>
                    <a:cubicBezTo>
                      <a:pt x="851" y="764"/>
                      <a:pt x="738" y="859"/>
                      <a:pt x="643" y="932"/>
                    </a:cubicBezTo>
                    <a:cubicBezTo>
                      <a:pt x="606" y="954"/>
                      <a:pt x="606" y="972"/>
                      <a:pt x="584" y="1008"/>
                    </a:cubicBezTo>
                    <a:cubicBezTo>
                      <a:pt x="511" y="1235"/>
                      <a:pt x="435" y="1479"/>
                      <a:pt x="380" y="1723"/>
                    </a:cubicBezTo>
                    <a:cubicBezTo>
                      <a:pt x="245" y="2329"/>
                      <a:pt x="190" y="2967"/>
                      <a:pt x="154" y="3592"/>
                    </a:cubicBezTo>
                    <a:cubicBezTo>
                      <a:pt x="113" y="4026"/>
                      <a:pt x="113" y="4460"/>
                      <a:pt x="77" y="4890"/>
                    </a:cubicBezTo>
                    <a:cubicBezTo>
                      <a:pt x="59" y="5193"/>
                      <a:pt x="77" y="5514"/>
                      <a:pt x="59" y="5835"/>
                    </a:cubicBezTo>
                    <a:cubicBezTo>
                      <a:pt x="41" y="6247"/>
                      <a:pt x="41" y="6681"/>
                      <a:pt x="18" y="7116"/>
                    </a:cubicBezTo>
                    <a:cubicBezTo>
                      <a:pt x="0" y="8079"/>
                      <a:pt x="0" y="9020"/>
                      <a:pt x="59" y="9979"/>
                    </a:cubicBezTo>
                    <a:lnTo>
                      <a:pt x="59" y="10056"/>
                    </a:lnTo>
                    <a:cubicBezTo>
                      <a:pt x="95" y="10341"/>
                      <a:pt x="95" y="10622"/>
                      <a:pt x="77" y="10884"/>
                    </a:cubicBezTo>
                    <a:cubicBezTo>
                      <a:pt x="41" y="11205"/>
                      <a:pt x="18" y="11544"/>
                      <a:pt x="18" y="11866"/>
                    </a:cubicBezTo>
                    <a:lnTo>
                      <a:pt x="18" y="12187"/>
                    </a:lnTo>
                    <a:cubicBezTo>
                      <a:pt x="0" y="12395"/>
                      <a:pt x="77" y="12580"/>
                      <a:pt x="131" y="12770"/>
                    </a:cubicBezTo>
                    <a:cubicBezTo>
                      <a:pt x="131" y="12829"/>
                      <a:pt x="172" y="12901"/>
                      <a:pt x="226" y="12942"/>
                    </a:cubicBezTo>
                    <a:cubicBezTo>
                      <a:pt x="340" y="13033"/>
                      <a:pt x="435" y="13168"/>
                      <a:pt x="530" y="13281"/>
                    </a:cubicBezTo>
                    <a:cubicBezTo>
                      <a:pt x="606" y="13354"/>
                      <a:pt x="697" y="13413"/>
                      <a:pt x="774" y="13485"/>
                    </a:cubicBezTo>
                    <a:cubicBezTo>
                      <a:pt x="923" y="13639"/>
                      <a:pt x="1095" y="13711"/>
                      <a:pt x="1303" y="13734"/>
                    </a:cubicBezTo>
                    <a:cubicBezTo>
                      <a:pt x="1511" y="13752"/>
                      <a:pt x="1697" y="13770"/>
                      <a:pt x="1905" y="13788"/>
                    </a:cubicBezTo>
                    <a:cubicBezTo>
                      <a:pt x="2149" y="13824"/>
                      <a:pt x="2393" y="13847"/>
                      <a:pt x="2660" y="13883"/>
                    </a:cubicBezTo>
                    <a:cubicBezTo>
                      <a:pt x="2846" y="13901"/>
                      <a:pt x="3036" y="13901"/>
                      <a:pt x="3226" y="13919"/>
                    </a:cubicBezTo>
                    <a:cubicBezTo>
                      <a:pt x="3372" y="13932"/>
                      <a:pt x="3515" y="13947"/>
                      <a:pt x="3660" y="13947"/>
                    </a:cubicBezTo>
                    <a:cubicBezTo>
                      <a:pt x="3721" y="13947"/>
                      <a:pt x="3783" y="13944"/>
                      <a:pt x="3845" y="13937"/>
                    </a:cubicBezTo>
                    <a:cubicBezTo>
                      <a:pt x="4044" y="13916"/>
                      <a:pt x="4243" y="13907"/>
                      <a:pt x="4442" y="13907"/>
                    </a:cubicBezTo>
                    <a:cubicBezTo>
                      <a:pt x="4582" y="13907"/>
                      <a:pt x="4723" y="13912"/>
                      <a:pt x="4863" y="13919"/>
                    </a:cubicBezTo>
                    <a:cubicBezTo>
                      <a:pt x="4938" y="13919"/>
                      <a:pt x="5001" y="13944"/>
                      <a:pt x="5070" y="13944"/>
                    </a:cubicBezTo>
                    <a:cubicBezTo>
                      <a:pt x="5090" y="13944"/>
                      <a:pt x="5110" y="13942"/>
                      <a:pt x="5130" y="13937"/>
                    </a:cubicBezTo>
                    <a:cubicBezTo>
                      <a:pt x="5316" y="13883"/>
                      <a:pt x="5506" y="13901"/>
                      <a:pt x="5696" y="13883"/>
                    </a:cubicBezTo>
                    <a:cubicBezTo>
                      <a:pt x="5899" y="13847"/>
                      <a:pt x="6107" y="13824"/>
                      <a:pt x="6297" y="13770"/>
                    </a:cubicBezTo>
                    <a:cubicBezTo>
                      <a:pt x="6429" y="13734"/>
                      <a:pt x="6560" y="13711"/>
                      <a:pt x="6673" y="13639"/>
                    </a:cubicBezTo>
                    <a:cubicBezTo>
                      <a:pt x="6750" y="13562"/>
                      <a:pt x="6863" y="13544"/>
                      <a:pt x="6940" y="13449"/>
                    </a:cubicBezTo>
                    <a:cubicBezTo>
                      <a:pt x="6940" y="13440"/>
                      <a:pt x="6944" y="13435"/>
                      <a:pt x="6953" y="13435"/>
                    </a:cubicBezTo>
                    <a:cubicBezTo>
                      <a:pt x="6962" y="13435"/>
                      <a:pt x="6976" y="13440"/>
                      <a:pt x="6994" y="13449"/>
                    </a:cubicBezTo>
                    <a:cubicBezTo>
                      <a:pt x="7000" y="13460"/>
                      <a:pt x="7005" y="13464"/>
                      <a:pt x="7011" y="13464"/>
                    </a:cubicBezTo>
                    <a:cubicBezTo>
                      <a:pt x="7024" y="13464"/>
                      <a:pt x="7037" y="13443"/>
                      <a:pt x="7053" y="13431"/>
                    </a:cubicBezTo>
                    <a:cubicBezTo>
                      <a:pt x="7125" y="13241"/>
                      <a:pt x="7279" y="13091"/>
                      <a:pt x="7410" y="12920"/>
                    </a:cubicBezTo>
                    <a:cubicBezTo>
                      <a:pt x="7578" y="12693"/>
                      <a:pt x="7673" y="12431"/>
                      <a:pt x="7709" y="12151"/>
                    </a:cubicBezTo>
                    <a:cubicBezTo>
                      <a:pt x="7750" y="11866"/>
                      <a:pt x="7750" y="11585"/>
                      <a:pt x="7750" y="11300"/>
                    </a:cubicBezTo>
                    <a:cubicBezTo>
                      <a:pt x="7750" y="10680"/>
                      <a:pt x="7786" y="10074"/>
                      <a:pt x="7845" y="9472"/>
                    </a:cubicBezTo>
                    <a:cubicBezTo>
                      <a:pt x="7881" y="9056"/>
                      <a:pt x="7899" y="8663"/>
                      <a:pt x="7935" y="8265"/>
                    </a:cubicBezTo>
                    <a:cubicBezTo>
                      <a:pt x="7994" y="7794"/>
                      <a:pt x="8048" y="7342"/>
                      <a:pt x="8071" y="6871"/>
                    </a:cubicBezTo>
                    <a:cubicBezTo>
                      <a:pt x="8089" y="6324"/>
                      <a:pt x="8089" y="5777"/>
                      <a:pt x="8071" y="5252"/>
                    </a:cubicBezTo>
                    <a:cubicBezTo>
                      <a:pt x="8048" y="4854"/>
                      <a:pt x="8012" y="4460"/>
                      <a:pt x="8012" y="4062"/>
                    </a:cubicBezTo>
                    <a:lnTo>
                      <a:pt x="8012" y="3026"/>
                    </a:lnTo>
                    <a:cubicBezTo>
                      <a:pt x="8012" y="2687"/>
                      <a:pt x="7935" y="2348"/>
                      <a:pt x="7899" y="2008"/>
                    </a:cubicBezTo>
                    <a:cubicBezTo>
                      <a:pt x="7881" y="1705"/>
                      <a:pt x="7863" y="1407"/>
                      <a:pt x="7845" y="1103"/>
                    </a:cubicBezTo>
                    <a:lnTo>
                      <a:pt x="7750" y="841"/>
                    </a:lnTo>
                    <a:lnTo>
                      <a:pt x="7731" y="818"/>
                    </a:lnTo>
                    <a:cubicBezTo>
                      <a:pt x="7731" y="687"/>
                      <a:pt x="7636" y="615"/>
                      <a:pt x="7596" y="502"/>
                    </a:cubicBezTo>
                    <a:cubicBezTo>
                      <a:pt x="7483" y="312"/>
                      <a:pt x="7315" y="235"/>
                      <a:pt x="7107" y="199"/>
                    </a:cubicBezTo>
                    <a:cubicBezTo>
                      <a:pt x="6994" y="181"/>
                      <a:pt x="6863" y="181"/>
                      <a:pt x="6750" y="140"/>
                    </a:cubicBezTo>
                    <a:cubicBezTo>
                      <a:pt x="6578" y="104"/>
                      <a:pt x="6410" y="86"/>
                      <a:pt x="6220" y="49"/>
                    </a:cubicBezTo>
                    <a:cubicBezTo>
                      <a:pt x="6171" y="36"/>
                      <a:pt x="6118" y="31"/>
                      <a:pt x="6065" y="31"/>
                    </a:cubicBezTo>
                    <a:cubicBezTo>
                      <a:pt x="5957" y="31"/>
                      <a:pt x="5843" y="49"/>
                      <a:pt x="5732" y="49"/>
                    </a:cubicBezTo>
                    <a:cubicBezTo>
                      <a:pt x="5411" y="27"/>
                      <a:pt x="5108" y="49"/>
                      <a:pt x="4791" y="9"/>
                    </a:cubicBezTo>
                    <a:cubicBezTo>
                      <a:pt x="4716" y="9"/>
                      <a:pt x="4648" y="1"/>
                      <a:pt x="4578" y="1"/>
                    </a:cubicBezTo>
                    <a:close/>
                  </a:path>
                </a:pathLst>
              </a:custGeom>
              <a:noFill/>
              <a:ln w="28575" cap="flat" cmpd="sng">
                <a:solidFill>
                  <a:srgbClr val="0E5366"/>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endParaRPr>
              </a:p>
            </p:txBody>
          </p:sp>
        </p:grpSp>
        <p:sp>
          <p:nvSpPr>
            <p:cNvPr id="9" name="TextBox 8">
              <a:extLst>
                <a:ext uri="{FF2B5EF4-FFF2-40B4-BE49-F238E27FC236}">
                  <a16:creationId xmlns:a16="http://schemas.microsoft.com/office/drawing/2014/main" id="{64D9D2BC-2F13-4705-E0D4-F1434F9BD328}"/>
                </a:ext>
              </a:extLst>
            </p:cNvPr>
            <p:cNvSpPr txBox="1"/>
            <p:nvPr/>
          </p:nvSpPr>
          <p:spPr>
            <a:xfrm>
              <a:off x="2691368" y="3130757"/>
              <a:ext cx="6809263" cy="1675843"/>
            </a:xfrm>
            <a:prstGeom prst="rect">
              <a:avLst/>
            </a:prstGeom>
            <a:noFill/>
          </p:spPr>
          <p:txBody>
            <a:bodyPr wrap="square" rtlCol="0">
              <a:spAutoFit/>
            </a:bodyPr>
            <a:lstStyle/>
            <a:p>
              <a:pPr algn="l">
                <a:lnSpc>
                  <a:spcPct val="150000"/>
                </a:lnSpc>
              </a:pPr>
              <a:r>
                <a:rPr lang="vi-VN" sz="2400" b="0" i="0" u="none" strike="noStrike" baseline="0" dirty="0">
                  <a:solidFill>
                    <a:schemeClr val="tx1"/>
                  </a:solidFill>
                  <a:latin typeface="UTM Avo" panose="02040603050506020204" pitchFamily="18" charset="0"/>
                </a:rPr>
                <a:t>+ Trường tiểu học mới của em có gì khác với trường mẫu giáo mà em đã học? </a:t>
              </a:r>
            </a:p>
            <a:p>
              <a:pPr algn="l">
                <a:lnSpc>
                  <a:spcPct val="150000"/>
                </a:lnSpc>
              </a:pPr>
              <a:r>
                <a:rPr lang="vi-VN" sz="2400" b="0" i="0" u="none" strike="noStrike" baseline="0" dirty="0">
                  <a:solidFill>
                    <a:schemeClr val="tx1"/>
                  </a:solidFill>
                  <a:latin typeface="UTM Avo" panose="02040603050506020204" pitchFamily="18" charset="0"/>
                </a:rPr>
                <a:t>+ Em thích nơi nào nhất ở trường?</a:t>
              </a:r>
              <a:endParaRPr lang="en-US" sz="2400" b="0" i="0" u="none" strike="noStrike" baseline="0" dirty="0">
                <a:solidFill>
                  <a:schemeClr val="tx1"/>
                </a:solidFill>
                <a:latin typeface="UTM Avo" panose="02040603050506020204" pitchFamily="18" charset="0"/>
              </a:endParaRPr>
            </a:p>
          </p:txBody>
        </p:sp>
      </p:grpSp>
      <p:pic>
        <p:nvPicPr>
          <p:cNvPr id="11" name="Google Shape;215;p34">
            <a:extLst>
              <a:ext uri="{FF2B5EF4-FFF2-40B4-BE49-F238E27FC236}">
                <a16:creationId xmlns:a16="http://schemas.microsoft.com/office/drawing/2014/main" id="{B8FAE47C-3D4B-EB0D-FBF5-9FEA9B4C311A}"/>
              </a:ext>
            </a:extLst>
          </p:cNvPr>
          <p:cNvPicPr preferRelativeResize="0"/>
          <p:nvPr/>
        </p:nvPicPr>
        <p:blipFill rotWithShape="1">
          <a:blip r:embed="rId4">
            <a:alphaModFix/>
          </a:blip>
          <a:srcRect/>
          <a:stretch/>
        </p:blipFill>
        <p:spPr>
          <a:xfrm>
            <a:off x="3684578" y="1716746"/>
            <a:ext cx="1185917" cy="965781"/>
          </a:xfrm>
          <a:prstGeom prst="rect">
            <a:avLst/>
          </a:prstGeom>
          <a:noFill/>
          <a:ln>
            <a:noFill/>
          </a:ln>
        </p:spPr>
      </p:pic>
      <p:pic>
        <p:nvPicPr>
          <p:cNvPr id="12" name="Google Shape;215;p34">
            <a:extLst>
              <a:ext uri="{FF2B5EF4-FFF2-40B4-BE49-F238E27FC236}">
                <a16:creationId xmlns:a16="http://schemas.microsoft.com/office/drawing/2014/main" id="{77A33928-7D26-127E-32FF-F7779766D46D}"/>
              </a:ext>
            </a:extLst>
          </p:cNvPr>
          <p:cNvPicPr preferRelativeResize="0"/>
          <p:nvPr/>
        </p:nvPicPr>
        <p:blipFill rotWithShape="1">
          <a:blip r:embed="rId4">
            <a:alphaModFix/>
          </a:blip>
          <a:srcRect/>
          <a:stretch/>
        </p:blipFill>
        <p:spPr>
          <a:xfrm>
            <a:off x="7875101" y="1716746"/>
            <a:ext cx="1185917" cy="965781"/>
          </a:xfrm>
          <a:prstGeom prst="rect">
            <a:avLst/>
          </a:prstGeom>
          <a:noFill/>
          <a:ln>
            <a:noFill/>
          </a:ln>
        </p:spPr>
      </p:pic>
    </p:spTree>
    <p:extLst>
      <p:ext uri="{BB962C8B-B14F-4D97-AF65-F5344CB8AC3E}">
        <p14:creationId xmlns:p14="http://schemas.microsoft.com/office/powerpoint/2010/main" val="21344580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a:extLst>
            <a:ext uri="{FF2B5EF4-FFF2-40B4-BE49-F238E27FC236}">
              <a16:creationId xmlns:a16="http://schemas.microsoft.com/office/drawing/2014/main" id="{BD374553-D17A-F7FE-309A-DDF4B9009491}"/>
            </a:ext>
          </a:extLst>
        </p:cNvPr>
        <p:cNvGrpSpPr/>
        <p:nvPr/>
      </p:nvGrpSpPr>
      <p:grpSpPr>
        <a:xfrm>
          <a:off x="0" y="0"/>
          <a:ext cx="0" cy="0"/>
          <a:chOff x="0" y="0"/>
          <a:chExt cx="0" cy="0"/>
        </a:xfrm>
      </p:grpSpPr>
      <p:pic>
        <p:nvPicPr>
          <p:cNvPr id="6" name="Picture 5" descr="A drawing of a frame with a pen and pencils&#10;&#10;Description automatically generated">
            <a:extLst>
              <a:ext uri="{FF2B5EF4-FFF2-40B4-BE49-F238E27FC236}">
                <a16:creationId xmlns:a16="http://schemas.microsoft.com/office/drawing/2014/main" id="{CD917767-BD60-D8A3-E407-731E06052878}"/>
              </a:ext>
            </a:extLst>
          </p:cNvPr>
          <p:cNvPicPr>
            <a:picLocks noChangeAspect="1"/>
          </p:cNvPicPr>
          <p:nvPr/>
        </p:nvPicPr>
        <p:blipFill>
          <a:blip r:embed="rId4"/>
          <a:stretch>
            <a:fillRect/>
          </a:stretch>
        </p:blipFill>
        <p:spPr>
          <a:xfrm>
            <a:off x="-587265" y="-309558"/>
            <a:ext cx="13366530" cy="7477115"/>
          </a:xfrm>
          <a:prstGeom prst="rect">
            <a:avLst/>
          </a:prstGeom>
        </p:spPr>
      </p:pic>
      <p:sp>
        <p:nvSpPr>
          <p:cNvPr id="7" name="Rectangle 6">
            <a:extLst>
              <a:ext uri="{FF2B5EF4-FFF2-40B4-BE49-F238E27FC236}">
                <a16:creationId xmlns:a16="http://schemas.microsoft.com/office/drawing/2014/main" id="{1EE8ACE0-3EFD-5339-C744-3F3CFFB39A1F}"/>
              </a:ext>
            </a:extLst>
          </p:cNvPr>
          <p:cNvSpPr/>
          <p:nvPr/>
        </p:nvSpPr>
        <p:spPr>
          <a:xfrm>
            <a:off x="3352800" y="1828800"/>
            <a:ext cx="1136073" cy="1343891"/>
          </a:xfrm>
          <a:prstGeom prst="rect">
            <a:avLst/>
          </a:prstGeom>
          <a:solidFill>
            <a:srgbClr val="FBF2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ECAA59A-3181-4EE8-FB10-FB6D6D8F04A2}"/>
              </a:ext>
            </a:extLst>
          </p:cNvPr>
          <p:cNvSpPr txBox="1"/>
          <p:nvPr/>
        </p:nvSpPr>
        <p:spPr>
          <a:xfrm>
            <a:off x="3685309" y="2122695"/>
            <a:ext cx="4821381" cy="3337837"/>
          </a:xfrm>
          <a:prstGeom prst="rect">
            <a:avLst/>
          </a:prstGeom>
          <a:noFill/>
        </p:spPr>
        <p:txBody>
          <a:bodyPr wrap="square" rtlCol="0">
            <a:spAutoFit/>
          </a:bodyPr>
          <a:lstStyle/>
          <a:p>
            <a:pPr algn="ctr">
              <a:lnSpc>
                <a:spcPct val="150000"/>
              </a:lnSpc>
            </a:pPr>
            <a:r>
              <a:rPr lang="vi-VN" sz="2400" b="0" i="0" u="none" strike="noStrike" baseline="0" dirty="0">
                <a:solidFill>
                  <a:schemeClr val="tx1"/>
                </a:solidFill>
                <a:latin typeface="UTM Avo" panose="02040603050506020204" pitchFamily="18" charset="0"/>
              </a:rPr>
              <a:t>Trường tiểu học khác xa </a:t>
            </a:r>
            <a:br>
              <a:rPr lang="vi-VN" sz="2400" b="0" i="0" u="none" strike="noStrike" baseline="0" dirty="0">
                <a:solidFill>
                  <a:schemeClr val="tx1"/>
                </a:solidFill>
                <a:latin typeface="UTM Avo" panose="02040603050506020204" pitchFamily="18" charset="0"/>
              </a:rPr>
            </a:br>
            <a:r>
              <a:rPr lang="vi-VN" sz="2400" b="0" i="0" u="none" strike="noStrike" baseline="0" dirty="0">
                <a:solidFill>
                  <a:schemeClr val="tx1"/>
                </a:solidFill>
                <a:latin typeface="UTM Avo" panose="02040603050506020204" pitchFamily="18" charset="0"/>
              </a:rPr>
              <a:t>với trường mẫu giáo các em học trước đây, có nhiều phòng học, phòng chức năng và nhiều hoạt động học tập, </a:t>
            </a:r>
            <a:br>
              <a:rPr lang="vi-VN" sz="2400" b="0" i="0" u="none" strike="noStrike" baseline="0" dirty="0">
                <a:solidFill>
                  <a:schemeClr val="tx1"/>
                </a:solidFill>
                <a:latin typeface="UTM Avo" panose="02040603050506020204" pitchFamily="18" charset="0"/>
              </a:rPr>
            </a:br>
            <a:r>
              <a:rPr lang="vi-VN" sz="2400" b="0" i="0" u="none" strike="noStrike" baseline="0" dirty="0">
                <a:solidFill>
                  <a:schemeClr val="tx1"/>
                </a:solidFill>
                <a:latin typeface="UTM Avo" panose="02040603050506020204" pitchFamily="18" charset="0"/>
              </a:rPr>
              <a:t>vui chơi đa dạng.</a:t>
            </a:r>
            <a:endParaRPr lang="en-US" sz="2400" b="0" i="0" u="none" strike="noStrike" baseline="0" dirty="0">
              <a:solidFill>
                <a:schemeClr val="tx1"/>
              </a:solidFill>
              <a:latin typeface="UTM Avo" panose="02040603050506020204" pitchFamily="18" charset="0"/>
            </a:endParaRPr>
          </a:p>
        </p:txBody>
      </p:sp>
      <p:sp>
        <p:nvSpPr>
          <p:cNvPr id="4" name="TextBox 3">
            <a:extLst>
              <a:ext uri="{FF2B5EF4-FFF2-40B4-BE49-F238E27FC236}">
                <a16:creationId xmlns:a16="http://schemas.microsoft.com/office/drawing/2014/main" id="{B148F078-FB00-EBD5-5063-68B7DDAD0399}"/>
              </a:ext>
            </a:extLst>
          </p:cNvPr>
          <p:cNvSpPr txBox="1"/>
          <p:nvPr/>
        </p:nvSpPr>
        <p:spPr>
          <a:xfrm>
            <a:off x="4785360" y="793585"/>
            <a:ext cx="2621280" cy="584775"/>
          </a:xfrm>
          <a:prstGeom prst="rect">
            <a:avLst/>
          </a:prstGeom>
          <a:noFill/>
        </p:spPr>
        <p:txBody>
          <a:bodyPr wrap="square" rtlCol="0">
            <a:spAutoFit/>
          </a:bodyPr>
          <a:lstStyle/>
          <a:p>
            <a:pPr algn="ctr"/>
            <a:r>
              <a:rPr lang="vi-VN" sz="3200" b="1" dirty="0">
                <a:latin typeface="+mn-lt"/>
              </a:rPr>
              <a:t>KẾT LUẬN</a:t>
            </a:r>
            <a:endParaRPr lang="en-US" sz="3200" b="1" dirty="0">
              <a:latin typeface="+mn-lt"/>
            </a:endParaRPr>
          </a:p>
        </p:txBody>
      </p:sp>
    </p:spTree>
    <p:extLst>
      <p:ext uri="{BB962C8B-B14F-4D97-AF65-F5344CB8AC3E}">
        <p14:creationId xmlns:p14="http://schemas.microsoft.com/office/powerpoint/2010/main" val="20244325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p:cNvGrpSpPr/>
        <p:nvPr/>
      </p:nvGrpSpPr>
      <p:grpSpPr>
        <a:xfrm>
          <a:off x="0" y="0"/>
          <a:ext cx="0" cy="0"/>
          <a:chOff x="0" y="0"/>
          <a:chExt cx="0" cy="0"/>
        </a:xfrm>
      </p:grpSpPr>
      <p:sp>
        <p:nvSpPr>
          <p:cNvPr id="138" name="Google Shape;138;g32282f178eb_0_6"/>
          <p:cNvSpPr txBox="1"/>
          <p:nvPr/>
        </p:nvSpPr>
        <p:spPr>
          <a:xfrm>
            <a:off x="792480" y="1564855"/>
            <a:ext cx="10607040"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2</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Chia </a:t>
            </a:r>
            <a:r>
              <a:rPr lang="en-US" sz="2800" b="1" dirty="0" err="1">
                <a:latin typeface="UTM Avo" panose="02040603050506020204" pitchFamily="18" charset="0"/>
              </a:rPr>
              <a:t>sẻ</a:t>
            </a:r>
            <a:r>
              <a:rPr lang="en-US" sz="2800" b="1" dirty="0">
                <a:latin typeface="UTM Avo" panose="02040603050506020204" pitchFamily="18" charset="0"/>
              </a:rPr>
              <a:t> </a:t>
            </a:r>
            <a:r>
              <a:rPr lang="en-US" sz="2800" b="1" dirty="0" err="1">
                <a:latin typeface="UTM Avo" panose="02040603050506020204" pitchFamily="18" charset="0"/>
              </a:rPr>
              <a:t>cảm</a:t>
            </a:r>
            <a:r>
              <a:rPr lang="en-US" sz="2800" b="1" dirty="0">
                <a:latin typeface="UTM Avo" panose="02040603050506020204" pitchFamily="18" charset="0"/>
              </a:rPr>
              <a:t> </a:t>
            </a:r>
            <a:r>
              <a:rPr lang="en-US" sz="2800" b="1" dirty="0" err="1">
                <a:latin typeface="UTM Avo" panose="02040603050506020204" pitchFamily="18" charset="0"/>
              </a:rPr>
              <a:t>xúc</a:t>
            </a:r>
            <a:endParaRPr sz="2800" b="1" dirty="0">
              <a:solidFill>
                <a:srgbClr val="000000"/>
              </a:solidFill>
              <a:latin typeface="UTM Avo" panose="02040603050506020204" pitchFamily="18" charset="0"/>
            </a:endParaRPr>
          </a:p>
        </p:txBody>
      </p:sp>
      <p:pic>
        <p:nvPicPr>
          <p:cNvPr id="7" name="Picture 6">
            <a:extLst>
              <a:ext uri="{FF2B5EF4-FFF2-40B4-BE49-F238E27FC236}">
                <a16:creationId xmlns:a16="http://schemas.microsoft.com/office/drawing/2014/main" id="{CFC091A1-BC4F-BB20-2644-C5B6766EF05C}"/>
              </a:ext>
            </a:extLst>
          </p:cNvPr>
          <p:cNvPicPr>
            <a:picLocks noChangeAspect="1"/>
          </p:cNvPicPr>
          <p:nvPr/>
        </p:nvPicPr>
        <p:blipFill>
          <a:blip r:embed="rId4"/>
          <a:stretch>
            <a:fillRect/>
          </a:stretch>
        </p:blipFill>
        <p:spPr>
          <a:xfrm>
            <a:off x="1438382" y="2379761"/>
            <a:ext cx="9315236" cy="4309659"/>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randombar(horizontal)">
                                      <p:cBhvr>
                                        <p:cTn id="7" dur="500"/>
                                        <p:tgtEl>
                                          <p:spTgt spid="138"/>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70670B33-CEC1-241B-1F83-884C045B16AB}"/>
            </a:ext>
          </a:extLst>
        </p:cNvPr>
        <p:cNvGrpSpPr/>
        <p:nvPr/>
      </p:nvGrpSpPr>
      <p:grpSpPr>
        <a:xfrm>
          <a:off x="0" y="0"/>
          <a:ext cx="0" cy="0"/>
          <a:chOff x="0" y="0"/>
          <a:chExt cx="0" cy="0"/>
        </a:xfrm>
      </p:grpSpPr>
      <p:grpSp>
        <p:nvGrpSpPr>
          <p:cNvPr id="23" name="Google Shape;201;p34">
            <a:extLst>
              <a:ext uri="{FF2B5EF4-FFF2-40B4-BE49-F238E27FC236}">
                <a16:creationId xmlns:a16="http://schemas.microsoft.com/office/drawing/2014/main" id="{1F96AFB1-2726-13D7-827A-5C29731AB504}"/>
              </a:ext>
            </a:extLst>
          </p:cNvPr>
          <p:cNvGrpSpPr/>
          <p:nvPr/>
        </p:nvGrpSpPr>
        <p:grpSpPr>
          <a:xfrm>
            <a:off x="5004348" y="2267707"/>
            <a:ext cx="6836836" cy="3388774"/>
            <a:chOff x="6846857" y="761157"/>
            <a:chExt cx="10254742" cy="6158050"/>
          </a:xfrm>
        </p:grpSpPr>
        <p:grpSp>
          <p:nvGrpSpPr>
            <p:cNvPr id="24" name="Google Shape;202;p34">
              <a:extLst>
                <a:ext uri="{FF2B5EF4-FFF2-40B4-BE49-F238E27FC236}">
                  <a16:creationId xmlns:a16="http://schemas.microsoft.com/office/drawing/2014/main" id="{D1501421-E56D-DD5D-B344-F25F7D3DCABC}"/>
                </a:ext>
              </a:extLst>
            </p:cNvPr>
            <p:cNvGrpSpPr/>
            <p:nvPr/>
          </p:nvGrpSpPr>
          <p:grpSpPr>
            <a:xfrm>
              <a:off x="6846857" y="1148766"/>
              <a:ext cx="10086088" cy="5770441"/>
              <a:chOff x="15765" y="5338044"/>
              <a:chExt cx="9116131" cy="5301278"/>
            </a:xfrm>
          </p:grpSpPr>
          <p:sp>
            <p:nvSpPr>
              <p:cNvPr id="27" name="Google Shape;203;p34">
                <a:extLst>
                  <a:ext uri="{FF2B5EF4-FFF2-40B4-BE49-F238E27FC236}">
                    <a16:creationId xmlns:a16="http://schemas.microsoft.com/office/drawing/2014/main" id="{8E06BEB5-7782-A0ED-5D7A-4CA7411B77F5}"/>
                  </a:ext>
                </a:extLst>
              </p:cNvPr>
              <p:cNvSpPr/>
              <p:nvPr/>
            </p:nvSpPr>
            <p:spPr>
              <a:xfrm>
                <a:off x="1025591" y="5483087"/>
                <a:ext cx="7972288" cy="3773064"/>
              </a:xfrm>
              <a:custGeom>
                <a:avLst/>
                <a:gdLst/>
                <a:ahLst/>
                <a:cxnLst/>
                <a:rect l="l" t="t" r="r" b="b"/>
                <a:pathLst>
                  <a:path w="10809882" h="5116019" extrusionOk="0">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rgbClr val="FFFFFF"/>
              </a:solidFill>
              <a:ln>
                <a:noFill/>
              </a:ln>
            </p:spPr>
            <p:txBody>
              <a:bodyPr spcFirstLastPara="1" wrap="square" lIns="91425" tIns="45700" rIns="91425" bIns="45700" anchor="t"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050" b="0" i="0" u="none" strike="noStrike" kern="0" cap="none" spc="0" normalizeH="0" baseline="0" noProof="0">
                  <a:ln>
                    <a:noFill/>
                  </a:ln>
                  <a:solidFill>
                    <a:schemeClr val="tx1"/>
                  </a:solidFill>
                  <a:effectLst/>
                  <a:uLnTx/>
                  <a:uFillTx/>
                  <a:latin typeface="+mn-lt"/>
                </a:endParaRPr>
              </a:p>
            </p:txBody>
          </p:sp>
          <p:sp>
            <p:nvSpPr>
              <p:cNvPr id="28" name="Google Shape;204;p34">
                <a:extLst>
                  <a:ext uri="{FF2B5EF4-FFF2-40B4-BE49-F238E27FC236}">
                    <a16:creationId xmlns:a16="http://schemas.microsoft.com/office/drawing/2014/main" id="{BAF88AA9-F896-24B7-DE41-A84E2EE0E8C8}"/>
                  </a:ext>
                </a:extLst>
              </p:cNvPr>
              <p:cNvSpPr/>
              <p:nvPr/>
            </p:nvSpPr>
            <p:spPr>
              <a:xfrm>
                <a:off x="15765" y="5338044"/>
                <a:ext cx="9116131" cy="5301278"/>
              </a:xfrm>
              <a:custGeom>
                <a:avLst/>
                <a:gdLst/>
                <a:ahLst/>
                <a:cxnLst/>
                <a:rect l="l" t="t" r="r" b="b"/>
                <a:pathLst>
                  <a:path w="10825342" h="5105739" extrusionOk="0">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rgbClr val="FFF2CC"/>
              </a:solidFill>
              <a:ln>
                <a:noFill/>
              </a:ln>
            </p:spPr>
            <p:txBody>
              <a:bodyPr spcFirstLastPara="1" wrap="square" lIns="91425" tIns="45700" rIns="91425" bIns="45700" anchor="t"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050" b="0" i="0" u="none" strike="noStrike" kern="0" cap="none" spc="0" normalizeH="0" baseline="0" noProof="0">
                  <a:ln>
                    <a:noFill/>
                  </a:ln>
                  <a:solidFill>
                    <a:schemeClr val="tx1"/>
                  </a:solidFill>
                  <a:effectLst/>
                  <a:uLnTx/>
                  <a:uFillTx/>
                  <a:latin typeface="+mn-lt"/>
                </a:endParaRPr>
              </a:p>
            </p:txBody>
          </p:sp>
        </p:grpSp>
        <p:sp>
          <p:nvSpPr>
            <p:cNvPr id="25" name="Google Shape;205;p34">
              <a:extLst>
                <a:ext uri="{FF2B5EF4-FFF2-40B4-BE49-F238E27FC236}">
                  <a16:creationId xmlns:a16="http://schemas.microsoft.com/office/drawing/2014/main" id="{9506ECF4-3749-61C2-4914-134E9A1A4CB1}"/>
                </a:ext>
              </a:extLst>
            </p:cNvPr>
            <p:cNvSpPr txBox="1"/>
            <p:nvPr/>
          </p:nvSpPr>
          <p:spPr>
            <a:xfrm>
              <a:off x="7218096" y="1517025"/>
              <a:ext cx="9258856" cy="5201313"/>
            </a:xfrm>
            <a:prstGeom prst="rect">
              <a:avLst/>
            </a:prstGeom>
            <a:noFill/>
            <a:ln>
              <a:noFill/>
            </a:ln>
          </p:spPr>
          <p:txBody>
            <a:bodyPr spcFirstLastPara="1" wrap="square" lIns="91425" tIns="45700" rIns="91425" bIns="45700" anchor="t" anchorCtr="0">
              <a:spAutoFit/>
            </a:bodyPr>
            <a:lstStyle/>
            <a:p>
              <a:pPr algn="just">
                <a:lnSpc>
                  <a:spcPct val="150000"/>
                </a:lnSpc>
              </a:pPr>
              <a:r>
                <a:rPr lang="vi-VN" sz="2400" i="0" u="none" strike="noStrike" baseline="0" dirty="0">
                  <a:solidFill>
                    <a:schemeClr val="tx1"/>
                  </a:solidFill>
                  <a:latin typeface="UTM Avo" panose="02040603050506020204" pitchFamily="18" charset="0"/>
                </a:rPr>
                <a:t>Cả lớp chia sẻ theo bàn hoặc theo từng cặp đôi về những điều mà các em nhận biết được sau khi được tham quan trường học hoặc xem ảnh mà giáo viên đã giới thiệu.</a:t>
              </a:r>
            </a:p>
          </p:txBody>
        </p:sp>
        <p:pic>
          <p:nvPicPr>
            <p:cNvPr id="26" name="Google Shape;206;p34">
              <a:extLst>
                <a:ext uri="{FF2B5EF4-FFF2-40B4-BE49-F238E27FC236}">
                  <a16:creationId xmlns:a16="http://schemas.microsoft.com/office/drawing/2014/main" id="{BF216B94-CBB1-EE1C-A316-2649C5EF382E}"/>
                </a:ext>
              </a:extLst>
            </p:cNvPr>
            <p:cNvPicPr preferRelativeResize="0"/>
            <p:nvPr/>
          </p:nvPicPr>
          <p:blipFill rotWithShape="1">
            <a:blip r:embed="rId4">
              <a:alphaModFix/>
            </a:blip>
            <a:srcRect/>
            <a:stretch/>
          </p:blipFill>
          <p:spPr>
            <a:xfrm>
              <a:off x="16454743" y="761157"/>
              <a:ext cx="646856" cy="869854"/>
            </a:xfrm>
            <a:prstGeom prst="rect">
              <a:avLst/>
            </a:prstGeom>
            <a:noFill/>
            <a:ln>
              <a:noFill/>
            </a:ln>
          </p:spPr>
        </p:pic>
      </p:grpSp>
      <p:grpSp>
        <p:nvGrpSpPr>
          <p:cNvPr id="35" name="Google Shape;213;p34">
            <a:extLst>
              <a:ext uri="{FF2B5EF4-FFF2-40B4-BE49-F238E27FC236}">
                <a16:creationId xmlns:a16="http://schemas.microsoft.com/office/drawing/2014/main" id="{E310BF36-0445-2D1A-9C2B-BD922BD2492B}"/>
              </a:ext>
            </a:extLst>
          </p:cNvPr>
          <p:cNvGrpSpPr/>
          <p:nvPr/>
        </p:nvGrpSpPr>
        <p:grpSpPr>
          <a:xfrm>
            <a:off x="1008775" y="1747386"/>
            <a:ext cx="3093555" cy="1628671"/>
            <a:chOff x="74707" y="2473524"/>
            <a:chExt cx="4640100" cy="2442885"/>
          </a:xfrm>
        </p:grpSpPr>
        <p:sp>
          <p:nvSpPr>
            <p:cNvPr id="36" name="Google Shape;214;p34">
              <a:extLst>
                <a:ext uri="{FF2B5EF4-FFF2-40B4-BE49-F238E27FC236}">
                  <a16:creationId xmlns:a16="http://schemas.microsoft.com/office/drawing/2014/main" id="{5DC38074-246E-C87E-5A2D-7E758D5786F8}"/>
                </a:ext>
              </a:extLst>
            </p:cNvPr>
            <p:cNvSpPr/>
            <p:nvPr/>
          </p:nvSpPr>
          <p:spPr>
            <a:xfrm>
              <a:off x="74707" y="2916009"/>
              <a:ext cx="4640100" cy="2000400"/>
            </a:xfrm>
            <a:prstGeom prst="roundRect">
              <a:avLst>
                <a:gd name="adj" fmla="val 16667"/>
              </a:avLst>
            </a:prstGeom>
            <a:solidFill>
              <a:srgbClr val="FFFFFF"/>
            </a:solidFill>
            <a:ln w="12700" cap="flat" cmpd="sng">
              <a:solidFill>
                <a:srgbClr val="833C0B"/>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800" b="1" i="0" u="none" strike="noStrike" kern="0" cap="none" spc="0" normalizeH="0" baseline="0" noProof="0" dirty="0">
                  <a:ln>
                    <a:noFill/>
                  </a:ln>
                  <a:solidFill>
                    <a:schemeClr val="tx1"/>
                  </a:solidFill>
                  <a:effectLst/>
                  <a:uLnTx/>
                  <a:uFillTx/>
                  <a:latin typeface="+mn-lt"/>
                </a:rPr>
                <a:t>HOẠT ĐỘNG NHÓM</a:t>
              </a:r>
              <a:r>
                <a:rPr kumimoji="0" lang="vi-VN" sz="2800" b="1" i="0" u="none" strike="noStrike" kern="0" cap="none" spc="0" normalizeH="0" baseline="0" noProof="0" dirty="0">
                  <a:ln>
                    <a:noFill/>
                  </a:ln>
                  <a:solidFill>
                    <a:schemeClr val="tx1"/>
                  </a:solidFill>
                  <a:effectLst/>
                  <a:uLnTx/>
                  <a:uFillTx/>
                  <a:latin typeface="+mn-lt"/>
                </a:rPr>
                <a:t> ĐÔI</a:t>
              </a:r>
              <a:endParaRPr kumimoji="0" sz="1800" b="0" i="0" u="none" strike="noStrike" kern="0" cap="none" spc="0" normalizeH="0" baseline="0" noProof="0" dirty="0">
                <a:ln>
                  <a:noFill/>
                </a:ln>
                <a:solidFill>
                  <a:schemeClr val="tx1"/>
                </a:solidFill>
                <a:effectLst/>
                <a:uLnTx/>
                <a:uFillTx/>
                <a:latin typeface="+mn-lt"/>
              </a:endParaRPr>
            </a:p>
          </p:txBody>
        </p:sp>
        <p:pic>
          <p:nvPicPr>
            <p:cNvPr id="37" name="Google Shape;215;p34">
              <a:extLst>
                <a:ext uri="{FF2B5EF4-FFF2-40B4-BE49-F238E27FC236}">
                  <a16:creationId xmlns:a16="http://schemas.microsoft.com/office/drawing/2014/main" id="{EF5219B4-FB55-373A-3276-12DF10E5D207}"/>
                </a:ext>
              </a:extLst>
            </p:cNvPr>
            <p:cNvPicPr preferRelativeResize="0"/>
            <p:nvPr/>
          </p:nvPicPr>
          <p:blipFill rotWithShape="1">
            <a:blip r:embed="rId5">
              <a:alphaModFix/>
            </a:blip>
            <a:srcRect/>
            <a:stretch/>
          </p:blipFill>
          <p:spPr>
            <a:xfrm>
              <a:off x="2109234" y="2473524"/>
              <a:ext cx="570935" cy="586942"/>
            </a:xfrm>
            <a:prstGeom prst="rect">
              <a:avLst/>
            </a:prstGeom>
            <a:noFill/>
            <a:ln>
              <a:noFill/>
            </a:ln>
          </p:spPr>
        </p:pic>
      </p:grpSp>
      <p:sp>
        <p:nvSpPr>
          <p:cNvPr id="2" name="Freeform 10">
            <a:extLst>
              <a:ext uri="{FF2B5EF4-FFF2-40B4-BE49-F238E27FC236}">
                <a16:creationId xmlns:a16="http://schemas.microsoft.com/office/drawing/2014/main" id="{AD119FB0-6B2F-3ADB-467B-FB3953AD9D96}"/>
              </a:ext>
            </a:extLst>
          </p:cNvPr>
          <p:cNvSpPr/>
          <p:nvPr/>
        </p:nvSpPr>
        <p:spPr>
          <a:xfrm>
            <a:off x="1008737" y="3870970"/>
            <a:ext cx="3093556" cy="2200291"/>
          </a:xfrm>
          <a:custGeom>
            <a:avLst/>
            <a:gdLst/>
            <a:ahLst/>
            <a:cxnLst/>
            <a:rect l="l" t="t" r="r" b="b"/>
            <a:pathLst>
              <a:path w="5201685" h="3699698">
                <a:moveTo>
                  <a:pt x="0" y="0"/>
                </a:moveTo>
                <a:lnTo>
                  <a:pt x="5201685" y="0"/>
                </a:lnTo>
                <a:lnTo>
                  <a:pt x="5201685" y="3699699"/>
                </a:lnTo>
                <a:lnTo>
                  <a:pt x="0" y="3699699"/>
                </a:lnTo>
                <a:lnTo>
                  <a:pt x="0" y="0"/>
                </a:lnTo>
                <a:close/>
              </a:path>
            </a:pathLst>
          </a:custGeom>
          <a:blipFill>
            <a:blip r:embed="rId6"/>
            <a:stretch>
              <a:fillRect/>
            </a:stretch>
          </a:blipFill>
        </p:spPr>
        <p:txBody>
          <a:bodyPr/>
          <a:lstStyle/>
          <a:p>
            <a:endParaRPr lang="en-US">
              <a:solidFill>
                <a:schemeClr val="tx1"/>
              </a:solidFill>
            </a:endParaRPr>
          </a:p>
        </p:txBody>
      </p:sp>
    </p:spTree>
    <p:extLst>
      <p:ext uri="{BB962C8B-B14F-4D97-AF65-F5344CB8AC3E}">
        <p14:creationId xmlns:p14="http://schemas.microsoft.com/office/powerpoint/2010/main" val="11919937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sp>
        <p:nvSpPr>
          <p:cNvPr id="151" name="Google Shape;151;g32282f178eb_0_15"/>
          <p:cNvSpPr txBox="1"/>
          <p:nvPr/>
        </p:nvSpPr>
        <p:spPr>
          <a:xfrm>
            <a:off x="723900" y="1812937"/>
            <a:ext cx="10744200"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3</a:t>
            </a:r>
            <a:r>
              <a:rPr lang="en-US" sz="2800" b="1" dirty="0">
                <a:solidFill>
                  <a:srgbClr val="000000"/>
                </a:solidFill>
                <a:latin typeface="UTM Avo" panose="02040603050506020204" pitchFamily="18" charset="0"/>
              </a:rPr>
              <a:t>: </a:t>
            </a:r>
            <a:r>
              <a:rPr lang="vi-VN" sz="2800" b="1" dirty="0">
                <a:latin typeface="UTM Avo" panose="02040603050506020204" pitchFamily="18" charset="0"/>
              </a:rPr>
              <a:t>Trò chơi “Cùng về đích”</a:t>
            </a:r>
            <a:endParaRPr sz="2800" b="1" dirty="0">
              <a:solidFill>
                <a:srgbClr val="000000"/>
              </a:solidFill>
              <a:latin typeface="UTM Avo" panose="02040603050506020204" pitchFamily="18" charset="0"/>
            </a:endParaRPr>
          </a:p>
        </p:txBody>
      </p:sp>
      <p:pic>
        <p:nvPicPr>
          <p:cNvPr id="2" name="Picture 1">
            <a:extLst>
              <a:ext uri="{FF2B5EF4-FFF2-40B4-BE49-F238E27FC236}">
                <a16:creationId xmlns:a16="http://schemas.microsoft.com/office/drawing/2014/main" id="{4BD48D1B-CD2D-B0FE-8325-2F2515D094EE}"/>
              </a:ext>
            </a:extLst>
          </p:cNvPr>
          <p:cNvPicPr>
            <a:picLocks noChangeAspect="1"/>
          </p:cNvPicPr>
          <p:nvPr/>
        </p:nvPicPr>
        <p:blipFill>
          <a:blip r:embed="rId4"/>
          <a:stretch>
            <a:fillRect/>
          </a:stretch>
        </p:blipFill>
        <p:spPr>
          <a:xfrm>
            <a:off x="870408" y="3441254"/>
            <a:ext cx="11321592" cy="3416746"/>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randombar(horizontal)">
                                      <p:cBhvr>
                                        <p:cTn id="7"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a:extLst>
            <a:ext uri="{FF2B5EF4-FFF2-40B4-BE49-F238E27FC236}">
              <a16:creationId xmlns:a16="http://schemas.microsoft.com/office/drawing/2014/main" id="{676506DE-0316-07D7-8B76-8E684660BCC5}"/>
            </a:ext>
          </a:extLst>
        </p:cNvPr>
        <p:cNvGrpSpPr/>
        <p:nvPr/>
      </p:nvGrpSpPr>
      <p:grpSpPr>
        <a:xfrm>
          <a:off x="0" y="0"/>
          <a:ext cx="0" cy="0"/>
          <a:chOff x="0" y="0"/>
          <a:chExt cx="0" cy="0"/>
        </a:xfrm>
      </p:grpSpPr>
      <p:grpSp>
        <p:nvGrpSpPr>
          <p:cNvPr id="13" name="Group 4">
            <a:extLst>
              <a:ext uri="{FF2B5EF4-FFF2-40B4-BE49-F238E27FC236}">
                <a16:creationId xmlns:a16="http://schemas.microsoft.com/office/drawing/2014/main" id="{F69FC00F-CF5B-D9F4-2D59-E5C0DC94F149}"/>
              </a:ext>
            </a:extLst>
          </p:cNvPr>
          <p:cNvGrpSpPr/>
          <p:nvPr/>
        </p:nvGrpSpPr>
        <p:grpSpPr>
          <a:xfrm>
            <a:off x="965742" y="2220663"/>
            <a:ext cx="5020184" cy="3759339"/>
            <a:chOff x="0" y="0"/>
            <a:chExt cx="5372576" cy="4614767"/>
          </a:xfrm>
          <a:solidFill>
            <a:schemeClr val="accent1">
              <a:lumMod val="20000"/>
              <a:lumOff val="80000"/>
            </a:schemeClr>
          </a:solidFill>
        </p:grpSpPr>
        <p:sp>
          <p:nvSpPr>
            <p:cNvPr id="14" name="Freeform 5">
              <a:extLst>
                <a:ext uri="{FF2B5EF4-FFF2-40B4-BE49-F238E27FC236}">
                  <a16:creationId xmlns:a16="http://schemas.microsoft.com/office/drawing/2014/main" id="{A2408770-2CDE-47D3-86E0-E8CF2F68D4C3}"/>
                </a:ext>
              </a:extLst>
            </p:cNvPr>
            <p:cNvSpPr/>
            <p:nvPr/>
          </p:nvSpPr>
          <p:spPr>
            <a:xfrm>
              <a:off x="0" y="0"/>
              <a:ext cx="5372577" cy="4614767"/>
            </a:xfrm>
            <a:custGeom>
              <a:avLst/>
              <a:gdLst/>
              <a:ahLst/>
              <a:cxnLst/>
              <a:rect l="l" t="t" r="r" b="b"/>
              <a:pathLst>
                <a:path w="5372577" h="4614767">
                  <a:moveTo>
                    <a:pt x="5248116" y="4614767"/>
                  </a:moveTo>
                  <a:lnTo>
                    <a:pt x="124460" y="4614767"/>
                  </a:lnTo>
                  <a:cubicBezTo>
                    <a:pt x="55880" y="4614767"/>
                    <a:pt x="0" y="4558887"/>
                    <a:pt x="0" y="4490307"/>
                  </a:cubicBezTo>
                  <a:lnTo>
                    <a:pt x="0" y="124460"/>
                  </a:lnTo>
                  <a:cubicBezTo>
                    <a:pt x="0" y="55880"/>
                    <a:pt x="55880" y="0"/>
                    <a:pt x="124460" y="0"/>
                  </a:cubicBezTo>
                  <a:lnTo>
                    <a:pt x="5248116" y="0"/>
                  </a:lnTo>
                  <a:cubicBezTo>
                    <a:pt x="5316696" y="0"/>
                    <a:pt x="5372577" y="55880"/>
                    <a:pt x="5372577" y="124460"/>
                  </a:cubicBezTo>
                  <a:lnTo>
                    <a:pt x="5372577" y="4490307"/>
                  </a:lnTo>
                  <a:cubicBezTo>
                    <a:pt x="5372577" y="4558887"/>
                    <a:pt x="5316696" y="4614767"/>
                    <a:pt x="5248116" y="4614767"/>
                  </a:cubicBezTo>
                  <a:close/>
                </a:path>
              </a:pathLst>
            </a:custGeom>
            <a:grpFill/>
            <a:ln>
              <a:solidFill>
                <a:schemeClr val="accent1">
                  <a:lumMod val="60000"/>
                  <a:lumOff val="40000"/>
                </a:schemeClr>
              </a:solidFill>
            </a:ln>
          </p:spPr>
          <p:txBody>
            <a:bodyPr/>
            <a:lstStyle/>
            <a:p>
              <a:endParaRPr lang="en-US" sz="2032" dirty="0">
                <a:solidFill>
                  <a:schemeClr val="tx1"/>
                </a:solidFill>
              </a:endParaRPr>
            </a:p>
          </p:txBody>
        </p:sp>
      </p:grpSp>
      <p:grpSp>
        <p:nvGrpSpPr>
          <p:cNvPr id="15" name="Group 6">
            <a:extLst>
              <a:ext uri="{FF2B5EF4-FFF2-40B4-BE49-F238E27FC236}">
                <a16:creationId xmlns:a16="http://schemas.microsoft.com/office/drawing/2014/main" id="{021B5373-8D89-334E-3222-C29588A812CE}"/>
              </a:ext>
            </a:extLst>
          </p:cNvPr>
          <p:cNvGrpSpPr/>
          <p:nvPr/>
        </p:nvGrpSpPr>
        <p:grpSpPr>
          <a:xfrm>
            <a:off x="6238366" y="2220663"/>
            <a:ext cx="5271762" cy="3759339"/>
            <a:chOff x="0" y="0"/>
            <a:chExt cx="5641814" cy="4614767"/>
          </a:xfrm>
          <a:solidFill>
            <a:schemeClr val="accent1">
              <a:lumMod val="20000"/>
              <a:lumOff val="80000"/>
            </a:schemeClr>
          </a:solidFill>
        </p:grpSpPr>
        <p:sp>
          <p:nvSpPr>
            <p:cNvPr id="16" name="Freeform 7">
              <a:extLst>
                <a:ext uri="{FF2B5EF4-FFF2-40B4-BE49-F238E27FC236}">
                  <a16:creationId xmlns:a16="http://schemas.microsoft.com/office/drawing/2014/main" id="{EA89AFA6-2D69-89B0-1677-2CF68FD9324B}"/>
                </a:ext>
              </a:extLst>
            </p:cNvPr>
            <p:cNvSpPr/>
            <p:nvPr/>
          </p:nvSpPr>
          <p:spPr>
            <a:xfrm>
              <a:off x="0" y="0"/>
              <a:ext cx="5641814" cy="4614767"/>
            </a:xfrm>
            <a:custGeom>
              <a:avLst/>
              <a:gdLst/>
              <a:ahLst/>
              <a:cxnLst/>
              <a:rect l="l" t="t" r="r" b="b"/>
              <a:pathLst>
                <a:path w="5372577" h="4614767">
                  <a:moveTo>
                    <a:pt x="5248116" y="4614767"/>
                  </a:moveTo>
                  <a:lnTo>
                    <a:pt x="124460" y="4614767"/>
                  </a:lnTo>
                  <a:cubicBezTo>
                    <a:pt x="55880" y="4614767"/>
                    <a:pt x="0" y="4558887"/>
                    <a:pt x="0" y="4490307"/>
                  </a:cubicBezTo>
                  <a:lnTo>
                    <a:pt x="0" y="124460"/>
                  </a:lnTo>
                  <a:cubicBezTo>
                    <a:pt x="0" y="55880"/>
                    <a:pt x="55880" y="0"/>
                    <a:pt x="124460" y="0"/>
                  </a:cubicBezTo>
                  <a:lnTo>
                    <a:pt x="5248116" y="0"/>
                  </a:lnTo>
                  <a:cubicBezTo>
                    <a:pt x="5316696" y="0"/>
                    <a:pt x="5372577" y="55880"/>
                    <a:pt x="5372577" y="124460"/>
                  </a:cubicBezTo>
                  <a:lnTo>
                    <a:pt x="5372577" y="4490307"/>
                  </a:lnTo>
                  <a:cubicBezTo>
                    <a:pt x="5372577" y="4558887"/>
                    <a:pt x="5316696" y="4614767"/>
                    <a:pt x="5248116" y="4614767"/>
                  </a:cubicBezTo>
                  <a:close/>
                </a:path>
              </a:pathLst>
            </a:custGeom>
            <a:grpFill/>
            <a:ln>
              <a:solidFill>
                <a:schemeClr val="accent1">
                  <a:lumMod val="60000"/>
                  <a:lumOff val="40000"/>
                </a:schemeClr>
              </a:solidFill>
            </a:ln>
          </p:spPr>
          <p:txBody>
            <a:bodyPr/>
            <a:lstStyle/>
            <a:p>
              <a:endParaRPr lang="en-US" sz="2032">
                <a:solidFill>
                  <a:schemeClr val="tx1"/>
                </a:solidFill>
              </a:endParaRPr>
            </a:p>
          </p:txBody>
        </p:sp>
      </p:grpSp>
      <p:sp>
        <p:nvSpPr>
          <p:cNvPr id="17" name="Freeform 8">
            <a:extLst>
              <a:ext uri="{FF2B5EF4-FFF2-40B4-BE49-F238E27FC236}">
                <a16:creationId xmlns:a16="http://schemas.microsoft.com/office/drawing/2014/main" id="{3B6A3594-5741-B328-19E9-5292F960A640}"/>
              </a:ext>
            </a:extLst>
          </p:cNvPr>
          <p:cNvSpPr/>
          <p:nvPr/>
        </p:nvSpPr>
        <p:spPr>
          <a:xfrm flipH="1">
            <a:off x="1093207" y="5011701"/>
            <a:ext cx="4765252" cy="1846299"/>
          </a:xfrm>
          <a:custGeom>
            <a:avLst/>
            <a:gdLst/>
            <a:ahLst/>
            <a:cxnLst/>
            <a:rect l="l" t="t" r="r" b="b"/>
            <a:pathLst>
              <a:path w="6909934" h="2633428">
                <a:moveTo>
                  <a:pt x="0" y="0"/>
                </a:moveTo>
                <a:lnTo>
                  <a:pt x="6909934" y="0"/>
                </a:lnTo>
                <a:lnTo>
                  <a:pt x="6909934" y="2633428"/>
                </a:lnTo>
                <a:lnTo>
                  <a:pt x="0" y="2633428"/>
                </a:lnTo>
                <a:lnTo>
                  <a:pt x="0" y="0"/>
                </a:lnTo>
                <a:close/>
              </a:path>
            </a:pathLst>
          </a:custGeom>
          <a:blipFill>
            <a:blip r:embed="rId4"/>
            <a:stretch>
              <a:fillRect/>
            </a:stretch>
          </a:blipFill>
        </p:spPr>
        <p:txBody>
          <a:bodyPr/>
          <a:lstStyle/>
          <a:p>
            <a:endParaRPr lang="en-US" sz="2032">
              <a:solidFill>
                <a:schemeClr val="tx1"/>
              </a:solidFill>
            </a:endParaRPr>
          </a:p>
        </p:txBody>
      </p:sp>
      <p:sp>
        <p:nvSpPr>
          <p:cNvPr id="19" name="TextBox 18">
            <a:extLst>
              <a:ext uri="{FF2B5EF4-FFF2-40B4-BE49-F238E27FC236}">
                <a16:creationId xmlns:a16="http://schemas.microsoft.com/office/drawing/2014/main" id="{1234D2CD-F00B-9F71-2628-B57286724E39}"/>
              </a:ext>
            </a:extLst>
          </p:cNvPr>
          <p:cNvSpPr txBox="1"/>
          <p:nvPr/>
        </p:nvSpPr>
        <p:spPr>
          <a:xfrm>
            <a:off x="1480742" y="2431413"/>
            <a:ext cx="3990183" cy="2229841"/>
          </a:xfrm>
          <a:prstGeom prst="rect">
            <a:avLst/>
          </a:prstGeom>
          <a:noFill/>
        </p:spPr>
        <p:txBody>
          <a:bodyPr wrap="square">
            <a:spAutoFit/>
          </a:bodyPr>
          <a:lstStyle/>
          <a:p>
            <a:pPr algn="just">
              <a:lnSpc>
                <a:spcPct val="150000"/>
              </a:lnSpc>
            </a:pPr>
            <a:r>
              <a:rPr lang="vi-VN" sz="2400" i="0" u="none" strike="noStrike" baseline="0" dirty="0">
                <a:solidFill>
                  <a:schemeClr val="tx1"/>
                </a:solidFill>
                <a:latin typeface="UTM Avo" panose="02040603050506020204" pitchFamily="18" charset="0"/>
              </a:rPr>
              <a:t>+ Mỗi đội chơi có 5 em xếp thành hàng dọc, nắm tay nhau. Các đội đứng vào vị trí xuất phát. </a:t>
            </a:r>
          </a:p>
        </p:txBody>
      </p:sp>
      <p:sp>
        <p:nvSpPr>
          <p:cNvPr id="21" name="TextBox 20">
            <a:extLst>
              <a:ext uri="{FF2B5EF4-FFF2-40B4-BE49-F238E27FC236}">
                <a16:creationId xmlns:a16="http://schemas.microsoft.com/office/drawing/2014/main" id="{252583C5-B56A-D8A5-7347-EAAFF8713A0C}"/>
              </a:ext>
            </a:extLst>
          </p:cNvPr>
          <p:cNvSpPr txBox="1"/>
          <p:nvPr/>
        </p:nvSpPr>
        <p:spPr>
          <a:xfrm>
            <a:off x="6373459" y="2431413"/>
            <a:ext cx="4987892" cy="3337837"/>
          </a:xfrm>
          <a:prstGeom prst="rect">
            <a:avLst/>
          </a:prstGeom>
          <a:noFill/>
        </p:spPr>
        <p:txBody>
          <a:bodyPr wrap="square">
            <a:spAutoFit/>
          </a:bodyPr>
          <a:lstStyle/>
          <a:p>
            <a:pPr algn="just">
              <a:lnSpc>
                <a:spcPct val="150000"/>
              </a:lnSpc>
            </a:pPr>
            <a:r>
              <a:rPr lang="vi-VN" sz="2400" i="0" u="none" strike="noStrike" baseline="0" dirty="0">
                <a:solidFill>
                  <a:schemeClr val="tx1"/>
                </a:solidFill>
                <a:latin typeface="UTM Avo" panose="02040603050506020204" pitchFamily="18" charset="0"/>
              </a:rPr>
              <a:t>+ Khi nghe hiệu lệnh </a:t>
            </a:r>
            <a:br>
              <a:rPr lang="vi-VN" sz="2400" i="0" u="none" strike="noStrike" baseline="0" dirty="0">
                <a:solidFill>
                  <a:schemeClr val="tx1"/>
                </a:solidFill>
                <a:latin typeface="UTM Avo" panose="02040603050506020204" pitchFamily="18" charset="0"/>
              </a:rPr>
            </a:br>
            <a:r>
              <a:rPr lang="vi-VN" sz="2400" i="0" u="none" strike="noStrike" baseline="0" dirty="0">
                <a:solidFill>
                  <a:schemeClr val="tx1"/>
                </a:solidFill>
                <a:latin typeface="UTM Avo" panose="02040603050506020204" pitchFamily="18" charset="0"/>
              </a:rPr>
              <a:t>“Xuất phát”, các đội bắt đầu </a:t>
            </a:r>
            <a:br>
              <a:rPr lang="vi-VN" sz="2400" i="0" u="none" strike="noStrike" baseline="0" dirty="0">
                <a:solidFill>
                  <a:schemeClr val="tx1"/>
                </a:solidFill>
                <a:latin typeface="UTM Avo" panose="02040603050506020204" pitchFamily="18" charset="0"/>
              </a:rPr>
            </a:br>
            <a:r>
              <a:rPr lang="vi-VN" sz="2400" i="0" u="none" strike="noStrike" baseline="0" dirty="0">
                <a:solidFill>
                  <a:schemeClr val="tx1"/>
                </a:solidFill>
                <a:latin typeface="UTM Avo" panose="02040603050506020204" pitchFamily="18" charset="0"/>
              </a:rPr>
              <a:t>di chuyển. Đội nào về đích trước mà vẫn giữ nguyên hàng (không em nào bị tuột tay) thì đội đó thắng cuộc.</a:t>
            </a:r>
          </a:p>
        </p:txBody>
      </p:sp>
      <p:sp>
        <p:nvSpPr>
          <p:cNvPr id="23" name="TextBox 22">
            <a:extLst>
              <a:ext uri="{FF2B5EF4-FFF2-40B4-BE49-F238E27FC236}">
                <a16:creationId xmlns:a16="http://schemas.microsoft.com/office/drawing/2014/main" id="{8DD7D63C-7A33-F87E-7774-2C96D23B62F2}"/>
              </a:ext>
            </a:extLst>
          </p:cNvPr>
          <p:cNvSpPr txBox="1"/>
          <p:nvPr/>
        </p:nvSpPr>
        <p:spPr>
          <a:xfrm>
            <a:off x="3048000" y="1430076"/>
            <a:ext cx="6096000" cy="735138"/>
          </a:xfrm>
          <a:prstGeom prst="rect">
            <a:avLst/>
          </a:prstGeom>
          <a:noFill/>
        </p:spPr>
        <p:txBody>
          <a:bodyPr wrap="square">
            <a:spAutoFit/>
          </a:bodyPr>
          <a:lstStyle/>
          <a:p>
            <a:pPr algn="ctr">
              <a:lnSpc>
                <a:spcPct val="150000"/>
              </a:lnSpc>
            </a:pPr>
            <a:r>
              <a:rPr lang="vi-VN" sz="3200" b="1" i="0" u="none" strike="noStrike" baseline="0" dirty="0">
                <a:solidFill>
                  <a:schemeClr val="tx1"/>
                </a:solidFill>
                <a:latin typeface="UTM Avo" panose="02040603050506020204" pitchFamily="18" charset="0"/>
              </a:rPr>
              <a:t>LUẬT CHƠI</a:t>
            </a:r>
          </a:p>
        </p:txBody>
      </p:sp>
    </p:spTree>
    <p:extLst>
      <p:ext uri="{BB962C8B-B14F-4D97-AF65-F5344CB8AC3E}">
        <p14:creationId xmlns:p14="http://schemas.microsoft.com/office/powerpoint/2010/main" val="165818548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105EE095-C4CD-41C6-5203-3837303C7E91}"/>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3" name="Picture 2">
            <a:extLst>
              <a:ext uri="{FF2B5EF4-FFF2-40B4-BE49-F238E27FC236}">
                <a16:creationId xmlns:a16="http://schemas.microsoft.com/office/drawing/2014/main" id="{D708F296-EBBD-2CFE-6E87-7AAFEE89CB27}"/>
              </a:ext>
            </a:extLst>
          </p:cNvPr>
          <p:cNvPicPr>
            <a:picLocks noChangeAspect="1"/>
          </p:cNvPicPr>
          <p:nvPr/>
        </p:nvPicPr>
        <p:blipFill>
          <a:blip r:embed="rId4"/>
          <a:stretch>
            <a:fillRect/>
          </a:stretch>
        </p:blipFill>
        <p:spPr>
          <a:xfrm>
            <a:off x="1415472" y="2649821"/>
            <a:ext cx="9361056" cy="3966279"/>
          </a:xfrm>
          <a:prstGeom prst="rect">
            <a:avLst/>
          </a:prstGeom>
        </p:spPr>
      </p:pic>
      <p:sp>
        <p:nvSpPr>
          <p:cNvPr id="4" name="Rectangle: Rounded Corners 3">
            <a:extLst>
              <a:ext uri="{FF2B5EF4-FFF2-40B4-BE49-F238E27FC236}">
                <a16:creationId xmlns:a16="http://schemas.microsoft.com/office/drawing/2014/main" id="{FE9F55D4-6BCD-5944-BD20-F4A79AF45880}"/>
              </a:ext>
            </a:extLst>
          </p:cNvPr>
          <p:cNvSpPr/>
          <p:nvPr/>
        </p:nvSpPr>
        <p:spPr>
          <a:xfrm>
            <a:off x="4331969" y="1569720"/>
            <a:ext cx="3528062"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UTM Avo" panose="02040603050506020204" pitchFamily="18" charset="0"/>
              </a:rPr>
              <a:t>Các bạn của em</a:t>
            </a:r>
            <a:endParaRPr lang="en-US" sz="2400" b="1" dirty="0">
              <a:solidFill>
                <a:schemeClr val="tx1"/>
              </a:solidFill>
              <a:latin typeface="UTM Avo" panose="02040603050506020204"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4" presetClass="entr" presetSubtype="1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a:extLst>
            <a:ext uri="{FF2B5EF4-FFF2-40B4-BE49-F238E27FC236}">
              <a16:creationId xmlns:a16="http://schemas.microsoft.com/office/drawing/2014/main" id="{458A68A1-C1A4-B74A-6459-9D255777B4A1}"/>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AD65DBF-F889-502C-EA01-1B760727CA8D}"/>
              </a:ext>
            </a:extLst>
          </p:cNvPr>
          <p:cNvSpPr/>
          <p:nvPr/>
        </p:nvSpPr>
        <p:spPr>
          <a:xfrm>
            <a:off x="1096494" y="2356256"/>
            <a:ext cx="10149840" cy="4114800"/>
          </a:xfrm>
          <a:custGeom>
            <a:avLst/>
            <a:gdLst>
              <a:gd name="connsiteX0" fmla="*/ 0 w 10149840"/>
              <a:gd name="connsiteY0" fmla="*/ 685814 h 4114800"/>
              <a:gd name="connsiteX1" fmla="*/ 685814 w 10149840"/>
              <a:gd name="connsiteY1" fmla="*/ 0 h 4114800"/>
              <a:gd name="connsiteX2" fmla="*/ 1185497 w 10149840"/>
              <a:gd name="connsiteY2" fmla="*/ 0 h 4114800"/>
              <a:gd name="connsiteX3" fmla="*/ 1685180 w 10149840"/>
              <a:gd name="connsiteY3" fmla="*/ 0 h 4114800"/>
              <a:gd name="connsiteX4" fmla="*/ 2097080 w 10149840"/>
              <a:gd name="connsiteY4" fmla="*/ 0 h 4114800"/>
              <a:gd name="connsiteX5" fmla="*/ 2684545 w 10149840"/>
              <a:gd name="connsiteY5" fmla="*/ 0 h 4114800"/>
              <a:gd name="connsiteX6" fmla="*/ 3096446 w 10149840"/>
              <a:gd name="connsiteY6" fmla="*/ 0 h 4114800"/>
              <a:gd name="connsiteX7" fmla="*/ 3771693 w 10149840"/>
              <a:gd name="connsiteY7" fmla="*/ 0 h 4114800"/>
              <a:gd name="connsiteX8" fmla="*/ 4622504 w 10149840"/>
              <a:gd name="connsiteY8" fmla="*/ 0 h 4114800"/>
              <a:gd name="connsiteX9" fmla="*/ 5209969 w 10149840"/>
              <a:gd name="connsiteY9" fmla="*/ 0 h 4114800"/>
              <a:gd name="connsiteX10" fmla="*/ 5972999 w 10149840"/>
              <a:gd name="connsiteY10" fmla="*/ 0 h 4114800"/>
              <a:gd name="connsiteX11" fmla="*/ 6384899 w 10149840"/>
              <a:gd name="connsiteY11" fmla="*/ 0 h 4114800"/>
              <a:gd name="connsiteX12" fmla="*/ 6884582 w 10149840"/>
              <a:gd name="connsiteY12" fmla="*/ 0 h 4114800"/>
              <a:gd name="connsiteX13" fmla="*/ 7559829 w 10149840"/>
              <a:gd name="connsiteY13" fmla="*/ 0 h 4114800"/>
              <a:gd name="connsiteX14" fmla="*/ 8235076 w 10149840"/>
              <a:gd name="connsiteY14" fmla="*/ 0 h 4114800"/>
              <a:gd name="connsiteX15" fmla="*/ 9464026 w 10149840"/>
              <a:gd name="connsiteY15" fmla="*/ 0 h 4114800"/>
              <a:gd name="connsiteX16" fmla="*/ 10149840 w 10149840"/>
              <a:gd name="connsiteY16" fmla="*/ 685814 h 4114800"/>
              <a:gd name="connsiteX17" fmla="*/ 10149840 w 10149840"/>
              <a:gd name="connsiteY17" fmla="*/ 1371607 h 4114800"/>
              <a:gd name="connsiteX18" fmla="*/ 10149840 w 10149840"/>
              <a:gd name="connsiteY18" fmla="*/ 2084832 h 4114800"/>
              <a:gd name="connsiteX19" fmla="*/ 10149840 w 10149840"/>
              <a:gd name="connsiteY19" fmla="*/ 2715761 h 4114800"/>
              <a:gd name="connsiteX20" fmla="*/ 10149840 w 10149840"/>
              <a:gd name="connsiteY20" fmla="*/ 3428986 h 4114800"/>
              <a:gd name="connsiteX21" fmla="*/ 9464026 w 10149840"/>
              <a:gd name="connsiteY21" fmla="*/ 4114800 h 4114800"/>
              <a:gd name="connsiteX22" fmla="*/ 8700997 w 10149840"/>
              <a:gd name="connsiteY22" fmla="*/ 4114800 h 4114800"/>
              <a:gd name="connsiteX23" fmla="*/ 8025750 w 10149840"/>
              <a:gd name="connsiteY23" fmla="*/ 4114800 h 4114800"/>
              <a:gd name="connsiteX24" fmla="*/ 7613849 w 10149840"/>
              <a:gd name="connsiteY24" fmla="*/ 4114800 h 4114800"/>
              <a:gd name="connsiteX25" fmla="*/ 7026384 w 10149840"/>
              <a:gd name="connsiteY25" fmla="*/ 4114800 h 4114800"/>
              <a:gd name="connsiteX26" fmla="*/ 6175573 w 10149840"/>
              <a:gd name="connsiteY26" fmla="*/ 4114800 h 4114800"/>
              <a:gd name="connsiteX27" fmla="*/ 5324761 w 10149840"/>
              <a:gd name="connsiteY27" fmla="*/ 4114800 h 4114800"/>
              <a:gd name="connsiteX28" fmla="*/ 4737296 w 10149840"/>
              <a:gd name="connsiteY28" fmla="*/ 4114800 h 4114800"/>
              <a:gd name="connsiteX29" fmla="*/ 4237614 w 10149840"/>
              <a:gd name="connsiteY29" fmla="*/ 4114800 h 4114800"/>
              <a:gd name="connsiteX30" fmla="*/ 3386802 w 10149840"/>
              <a:gd name="connsiteY30" fmla="*/ 4114800 h 4114800"/>
              <a:gd name="connsiteX31" fmla="*/ 2887119 w 10149840"/>
              <a:gd name="connsiteY31" fmla="*/ 4114800 h 4114800"/>
              <a:gd name="connsiteX32" fmla="*/ 2475219 w 10149840"/>
              <a:gd name="connsiteY32" fmla="*/ 4114800 h 4114800"/>
              <a:gd name="connsiteX33" fmla="*/ 2063318 w 10149840"/>
              <a:gd name="connsiteY33" fmla="*/ 4114800 h 4114800"/>
              <a:gd name="connsiteX34" fmla="*/ 1563635 w 10149840"/>
              <a:gd name="connsiteY34" fmla="*/ 4114800 h 4114800"/>
              <a:gd name="connsiteX35" fmla="*/ 685814 w 10149840"/>
              <a:gd name="connsiteY35" fmla="*/ 4114800 h 4114800"/>
              <a:gd name="connsiteX36" fmla="*/ 0 w 10149840"/>
              <a:gd name="connsiteY36" fmla="*/ 3428986 h 4114800"/>
              <a:gd name="connsiteX37" fmla="*/ 0 w 10149840"/>
              <a:gd name="connsiteY37" fmla="*/ 2770625 h 4114800"/>
              <a:gd name="connsiteX38" fmla="*/ 0 w 10149840"/>
              <a:gd name="connsiteY38" fmla="*/ 2084832 h 4114800"/>
              <a:gd name="connsiteX39" fmla="*/ 0 w 10149840"/>
              <a:gd name="connsiteY39" fmla="*/ 1371607 h 4114800"/>
              <a:gd name="connsiteX40" fmla="*/ 0 w 10149840"/>
              <a:gd name="connsiteY40" fmla="*/ 685814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149840" h="4114800" fill="none" extrusionOk="0">
                <a:moveTo>
                  <a:pt x="0" y="685814"/>
                </a:moveTo>
                <a:cubicBezTo>
                  <a:pt x="-85099" y="306655"/>
                  <a:pt x="367486" y="22718"/>
                  <a:pt x="685814" y="0"/>
                </a:cubicBezTo>
                <a:cubicBezTo>
                  <a:pt x="791501" y="24454"/>
                  <a:pt x="940218" y="4570"/>
                  <a:pt x="1185497" y="0"/>
                </a:cubicBezTo>
                <a:cubicBezTo>
                  <a:pt x="1430776" y="-4570"/>
                  <a:pt x="1437751" y="-19003"/>
                  <a:pt x="1685180" y="0"/>
                </a:cubicBezTo>
                <a:cubicBezTo>
                  <a:pt x="1932609" y="19003"/>
                  <a:pt x="1989013" y="-18152"/>
                  <a:pt x="2097080" y="0"/>
                </a:cubicBezTo>
                <a:cubicBezTo>
                  <a:pt x="2205147" y="18152"/>
                  <a:pt x="2541382" y="-12877"/>
                  <a:pt x="2684545" y="0"/>
                </a:cubicBezTo>
                <a:cubicBezTo>
                  <a:pt x="2827708" y="12877"/>
                  <a:pt x="2984830" y="-19072"/>
                  <a:pt x="3096446" y="0"/>
                </a:cubicBezTo>
                <a:cubicBezTo>
                  <a:pt x="3208062" y="19072"/>
                  <a:pt x="3546126" y="5770"/>
                  <a:pt x="3771693" y="0"/>
                </a:cubicBezTo>
                <a:cubicBezTo>
                  <a:pt x="3997260" y="-5770"/>
                  <a:pt x="4329616" y="24331"/>
                  <a:pt x="4622504" y="0"/>
                </a:cubicBezTo>
                <a:cubicBezTo>
                  <a:pt x="4915392" y="-24331"/>
                  <a:pt x="5056758" y="-16672"/>
                  <a:pt x="5209969" y="0"/>
                </a:cubicBezTo>
                <a:cubicBezTo>
                  <a:pt x="5363180" y="16672"/>
                  <a:pt x="5646568" y="35996"/>
                  <a:pt x="5972999" y="0"/>
                </a:cubicBezTo>
                <a:cubicBezTo>
                  <a:pt x="6299430" y="-35996"/>
                  <a:pt x="6287396" y="-9840"/>
                  <a:pt x="6384899" y="0"/>
                </a:cubicBezTo>
                <a:cubicBezTo>
                  <a:pt x="6482402" y="9840"/>
                  <a:pt x="6708952" y="-19995"/>
                  <a:pt x="6884582" y="0"/>
                </a:cubicBezTo>
                <a:cubicBezTo>
                  <a:pt x="7060212" y="19995"/>
                  <a:pt x="7228166" y="5508"/>
                  <a:pt x="7559829" y="0"/>
                </a:cubicBezTo>
                <a:cubicBezTo>
                  <a:pt x="7891492" y="-5508"/>
                  <a:pt x="7903033" y="27252"/>
                  <a:pt x="8235076" y="0"/>
                </a:cubicBezTo>
                <a:cubicBezTo>
                  <a:pt x="8567119" y="-27252"/>
                  <a:pt x="8865702" y="59750"/>
                  <a:pt x="9464026" y="0"/>
                </a:cubicBezTo>
                <a:cubicBezTo>
                  <a:pt x="9874660" y="25291"/>
                  <a:pt x="10180809" y="335812"/>
                  <a:pt x="10149840" y="685814"/>
                </a:cubicBezTo>
                <a:cubicBezTo>
                  <a:pt x="10141956" y="861535"/>
                  <a:pt x="10167945" y="1230095"/>
                  <a:pt x="10149840" y="1371607"/>
                </a:cubicBezTo>
                <a:cubicBezTo>
                  <a:pt x="10131735" y="1513119"/>
                  <a:pt x="10153108" y="1868055"/>
                  <a:pt x="10149840" y="2084832"/>
                </a:cubicBezTo>
                <a:cubicBezTo>
                  <a:pt x="10146572" y="2301609"/>
                  <a:pt x="10125541" y="2527015"/>
                  <a:pt x="10149840" y="2715761"/>
                </a:cubicBezTo>
                <a:cubicBezTo>
                  <a:pt x="10174139" y="2904507"/>
                  <a:pt x="10121972" y="3245026"/>
                  <a:pt x="10149840" y="3428986"/>
                </a:cubicBezTo>
                <a:cubicBezTo>
                  <a:pt x="10175124" y="3819253"/>
                  <a:pt x="9832753" y="4183130"/>
                  <a:pt x="9464026" y="4114800"/>
                </a:cubicBezTo>
                <a:cubicBezTo>
                  <a:pt x="9273566" y="4098801"/>
                  <a:pt x="8958508" y="4136422"/>
                  <a:pt x="8700997" y="4114800"/>
                </a:cubicBezTo>
                <a:cubicBezTo>
                  <a:pt x="8443486" y="4093178"/>
                  <a:pt x="8231685" y="4138678"/>
                  <a:pt x="8025750" y="4114800"/>
                </a:cubicBezTo>
                <a:cubicBezTo>
                  <a:pt x="7819815" y="4090922"/>
                  <a:pt x="7792230" y="4120677"/>
                  <a:pt x="7613849" y="4114800"/>
                </a:cubicBezTo>
                <a:cubicBezTo>
                  <a:pt x="7435468" y="4108923"/>
                  <a:pt x="7212394" y="4137340"/>
                  <a:pt x="7026384" y="4114800"/>
                </a:cubicBezTo>
                <a:cubicBezTo>
                  <a:pt x="6840374" y="4092260"/>
                  <a:pt x="6544848" y="4090480"/>
                  <a:pt x="6175573" y="4114800"/>
                </a:cubicBezTo>
                <a:cubicBezTo>
                  <a:pt x="5806298" y="4139120"/>
                  <a:pt x="5616910" y="4079522"/>
                  <a:pt x="5324761" y="4114800"/>
                </a:cubicBezTo>
                <a:cubicBezTo>
                  <a:pt x="5032612" y="4150078"/>
                  <a:pt x="4936276" y="4120309"/>
                  <a:pt x="4737296" y="4114800"/>
                </a:cubicBezTo>
                <a:cubicBezTo>
                  <a:pt x="4538316" y="4109291"/>
                  <a:pt x="4436480" y="4125063"/>
                  <a:pt x="4237614" y="4114800"/>
                </a:cubicBezTo>
                <a:cubicBezTo>
                  <a:pt x="4038748" y="4104537"/>
                  <a:pt x="3600015" y="4121430"/>
                  <a:pt x="3386802" y="4114800"/>
                </a:cubicBezTo>
                <a:cubicBezTo>
                  <a:pt x="3173589" y="4108170"/>
                  <a:pt x="3116124" y="4109289"/>
                  <a:pt x="2887119" y="4114800"/>
                </a:cubicBezTo>
                <a:cubicBezTo>
                  <a:pt x="2658114" y="4120311"/>
                  <a:pt x="2576490" y="4094605"/>
                  <a:pt x="2475219" y="4114800"/>
                </a:cubicBezTo>
                <a:cubicBezTo>
                  <a:pt x="2373948" y="4134995"/>
                  <a:pt x="2245808" y="4113265"/>
                  <a:pt x="2063318" y="4114800"/>
                </a:cubicBezTo>
                <a:cubicBezTo>
                  <a:pt x="1880828" y="4116335"/>
                  <a:pt x="1785175" y="4125391"/>
                  <a:pt x="1563635" y="4114800"/>
                </a:cubicBezTo>
                <a:cubicBezTo>
                  <a:pt x="1342095" y="4104209"/>
                  <a:pt x="924100" y="4074896"/>
                  <a:pt x="685814" y="4114800"/>
                </a:cubicBezTo>
                <a:cubicBezTo>
                  <a:pt x="385876" y="4129059"/>
                  <a:pt x="2099" y="3827784"/>
                  <a:pt x="0" y="3428986"/>
                </a:cubicBezTo>
                <a:cubicBezTo>
                  <a:pt x="-4082" y="3106712"/>
                  <a:pt x="-12226" y="3066605"/>
                  <a:pt x="0" y="2770625"/>
                </a:cubicBezTo>
                <a:cubicBezTo>
                  <a:pt x="12226" y="2474645"/>
                  <a:pt x="-22837" y="2348172"/>
                  <a:pt x="0" y="2084832"/>
                </a:cubicBezTo>
                <a:cubicBezTo>
                  <a:pt x="22837" y="1821492"/>
                  <a:pt x="3116" y="1544379"/>
                  <a:pt x="0" y="1371607"/>
                </a:cubicBezTo>
                <a:cubicBezTo>
                  <a:pt x="-3116" y="1198835"/>
                  <a:pt x="28505" y="875295"/>
                  <a:pt x="0" y="685814"/>
                </a:cubicBezTo>
                <a:close/>
              </a:path>
              <a:path w="10149840" h="4114800" stroke="0" extrusionOk="0">
                <a:moveTo>
                  <a:pt x="0" y="685814"/>
                </a:moveTo>
                <a:cubicBezTo>
                  <a:pt x="-33849" y="318894"/>
                  <a:pt x="330425" y="82918"/>
                  <a:pt x="685814" y="0"/>
                </a:cubicBezTo>
                <a:cubicBezTo>
                  <a:pt x="902779" y="19388"/>
                  <a:pt x="1161007" y="9518"/>
                  <a:pt x="1361061" y="0"/>
                </a:cubicBezTo>
                <a:cubicBezTo>
                  <a:pt x="1561115" y="-9518"/>
                  <a:pt x="1668755" y="-24396"/>
                  <a:pt x="1860744" y="0"/>
                </a:cubicBezTo>
                <a:cubicBezTo>
                  <a:pt x="2052733" y="24396"/>
                  <a:pt x="2243805" y="2184"/>
                  <a:pt x="2448209" y="0"/>
                </a:cubicBezTo>
                <a:cubicBezTo>
                  <a:pt x="2652614" y="-2184"/>
                  <a:pt x="2754846" y="7293"/>
                  <a:pt x="2860110" y="0"/>
                </a:cubicBezTo>
                <a:cubicBezTo>
                  <a:pt x="2965374" y="-7293"/>
                  <a:pt x="3221498" y="-22586"/>
                  <a:pt x="3359792" y="0"/>
                </a:cubicBezTo>
                <a:cubicBezTo>
                  <a:pt x="3498086" y="22586"/>
                  <a:pt x="3735816" y="17738"/>
                  <a:pt x="3947257" y="0"/>
                </a:cubicBezTo>
                <a:cubicBezTo>
                  <a:pt x="4158699" y="-17738"/>
                  <a:pt x="4334646" y="29956"/>
                  <a:pt x="4622504" y="0"/>
                </a:cubicBezTo>
                <a:cubicBezTo>
                  <a:pt x="4910362" y="-29956"/>
                  <a:pt x="5280328" y="24839"/>
                  <a:pt x="5473316" y="0"/>
                </a:cubicBezTo>
                <a:cubicBezTo>
                  <a:pt x="5666304" y="-24839"/>
                  <a:pt x="5786662" y="-25470"/>
                  <a:pt x="6060781" y="0"/>
                </a:cubicBezTo>
                <a:cubicBezTo>
                  <a:pt x="6334901" y="25470"/>
                  <a:pt x="6368431" y="16187"/>
                  <a:pt x="6472681" y="0"/>
                </a:cubicBezTo>
                <a:cubicBezTo>
                  <a:pt x="6576931" y="-16187"/>
                  <a:pt x="6810909" y="5541"/>
                  <a:pt x="7060146" y="0"/>
                </a:cubicBezTo>
                <a:cubicBezTo>
                  <a:pt x="7309383" y="-5541"/>
                  <a:pt x="7493792" y="13130"/>
                  <a:pt x="7910958" y="0"/>
                </a:cubicBezTo>
                <a:cubicBezTo>
                  <a:pt x="8328124" y="-13130"/>
                  <a:pt x="8502919" y="-26950"/>
                  <a:pt x="8673987" y="0"/>
                </a:cubicBezTo>
                <a:cubicBezTo>
                  <a:pt x="8845055" y="26950"/>
                  <a:pt x="9273863" y="-5061"/>
                  <a:pt x="9464026" y="0"/>
                </a:cubicBezTo>
                <a:cubicBezTo>
                  <a:pt x="9808338" y="24872"/>
                  <a:pt x="10198531" y="331923"/>
                  <a:pt x="10149840" y="685814"/>
                </a:cubicBezTo>
                <a:cubicBezTo>
                  <a:pt x="10133955" y="955430"/>
                  <a:pt x="10120761" y="1048987"/>
                  <a:pt x="10149840" y="1344175"/>
                </a:cubicBezTo>
                <a:cubicBezTo>
                  <a:pt x="10178919" y="1639363"/>
                  <a:pt x="10163176" y="1702823"/>
                  <a:pt x="10149840" y="1947673"/>
                </a:cubicBezTo>
                <a:cubicBezTo>
                  <a:pt x="10136504" y="2192523"/>
                  <a:pt x="10148615" y="2498579"/>
                  <a:pt x="10149840" y="2660898"/>
                </a:cubicBezTo>
                <a:cubicBezTo>
                  <a:pt x="10151065" y="2823218"/>
                  <a:pt x="10140020" y="3156752"/>
                  <a:pt x="10149840" y="3428986"/>
                </a:cubicBezTo>
                <a:cubicBezTo>
                  <a:pt x="10145875" y="3765195"/>
                  <a:pt x="9809666" y="4137879"/>
                  <a:pt x="9464026" y="4114800"/>
                </a:cubicBezTo>
                <a:cubicBezTo>
                  <a:pt x="9204518" y="4096477"/>
                  <a:pt x="8920185" y="4148673"/>
                  <a:pt x="8613215" y="4114800"/>
                </a:cubicBezTo>
                <a:cubicBezTo>
                  <a:pt x="8306245" y="4080927"/>
                  <a:pt x="8294050" y="4086619"/>
                  <a:pt x="8025750" y="4114800"/>
                </a:cubicBezTo>
                <a:cubicBezTo>
                  <a:pt x="7757451" y="4142981"/>
                  <a:pt x="7644715" y="4113971"/>
                  <a:pt x="7350503" y="4114800"/>
                </a:cubicBezTo>
                <a:cubicBezTo>
                  <a:pt x="7056291" y="4115629"/>
                  <a:pt x="7056367" y="4105226"/>
                  <a:pt x="6938602" y="4114800"/>
                </a:cubicBezTo>
                <a:cubicBezTo>
                  <a:pt x="6820837" y="4124374"/>
                  <a:pt x="6437202" y="4084530"/>
                  <a:pt x="6175573" y="4114800"/>
                </a:cubicBezTo>
                <a:cubicBezTo>
                  <a:pt x="5913944" y="4145070"/>
                  <a:pt x="5792483" y="4112748"/>
                  <a:pt x="5412544" y="4114800"/>
                </a:cubicBezTo>
                <a:cubicBezTo>
                  <a:pt x="5032605" y="4116852"/>
                  <a:pt x="5098952" y="4095501"/>
                  <a:pt x="4825079" y="4114800"/>
                </a:cubicBezTo>
                <a:cubicBezTo>
                  <a:pt x="4551207" y="4134099"/>
                  <a:pt x="4598617" y="4129521"/>
                  <a:pt x="4413178" y="4114800"/>
                </a:cubicBezTo>
                <a:cubicBezTo>
                  <a:pt x="4227739" y="4100079"/>
                  <a:pt x="3934998" y="4097783"/>
                  <a:pt x="3737931" y="4114800"/>
                </a:cubicBezTo>
                <a:cubicBezTo>
                  <a:pt x="3540864" y="4131817"/>
                  <a:pt x="3289529" y="4114068"/>
                  <a:pt x="3150466" y="4114800"/>
                </a:cubicBezTo>
                <a:cubicBezTo>
                  <a:pt x="3011403" y="4115532"/>
                  <a:pt x="2649887" y="4140424"/>
                  <a:pt x="2475219" y="4114800"/>
                </a:cubicBezTo>
                <a:cubicBezTo>
                  <a:pt x="2300551" y="4089176"/>
                  <a:pt x="1981116" y="4139853"/>
                  <a:pt x="1712190" y="4114800"/>
                </a:cubicBezTo>
                <a:cubicBezTo>
                  <a:pt x="1443264" y="4089747"/>
                  <a:pt x="1167458" y="4088298"/>
                  <a:pt x="685814" y="4114800"/>
                </a:cubicBezTo>
                <a:cubicBezTo>
                  <a:pt x="301358" y="4145201"/>
                  <a:pt x="-31114" y="3791700"/>
                  <a:pt x="0" y="3428986"/>
                </a:cubicBezTo>
                <a:cubicBezTo>
                  <a:pt x="-4076" y="3200455"/>
                  <a:pt x="25435" y="2957893"/>
                  <a:pt x="0" y="2770625"/>
                </a:cubicBezTo>
                <a:cubicBezTo>
                  <a:pt x="-25435" y="2583357"/>
                  <a:pt x="-1134" y="2440381"/>
                  <a:pt x="0" y="2167127"/>
                </a:cubicBezTo>
                <a:cubicBezTo>
                  <a:pt x="1134" y="1893873"/>
                  <a:pt x="1951" y="1674052"/>
                  <a:pt x="0" y="1508766"/>
                </a:cubicBezTo>
                <a:cubicBezTo>
                  <a:pt x="-1951" y="1343480"/>
                  <a:pt x="-1391" y="1079031"/>
                  <a:pt x="0" y="685814"/>
                </a:cubicBezTo>
                <a:close/>
              </a:path>
            </a:pathLst>
          </a:custGeom>
          <a:solidFill>
            <a:schemeClr val="accent2">
              <a:lumMod val="20000"/>
              <a:lumOff val="80000"/>
            </a:schemeClr>
          </a:solidFill>
          <a:ln w="57150">
            <a:solidFill>
              <a:schemeClr val="accent2">
                <a:lumMod val="60000"/>
                <a:lumOff val="40000"/>
              </a:schemeClr>
            </a:solidFill>
            <a:prstDash val="sysDash"/>
            <a:extLst>
              <a:ext uri="{C807C97D-BFC1-408E-A445-0C87EB9F89A2}">
                <ask:lineSketchStyleProps xmlns:ask="http://schemas.microsoft.com/office/drawing/2018/sketchyshapes" sd="519023782">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vi-VN" sz="2400" i="0" u="none" strike="noStrike" baseline="0" dirty="0">
                <a:solidFill>
                  <a:schemeClr val="tx1"/>
                </a:solidFill>
                <a:latin typeface="UTM Avo" panose="02040603050506020204" pitchFamily="18" charset="0"/>
              </a:rPr>
              <a:t>Từng bàn giới thiệu và làm quen với nhau. Các em có thể hỏi và làm quen các bạn bằng một số câu hỏi như sau:</a:t>
            </a:r>
          </a:p>
          <a:p>
            <a:pPr>
              <a:lnSpc>
                <a:spcPct val="150000"/>
              </a:lnSpc>
            </a:pPr>
            <a:r>
              <a:rPr lang="vi-VN" sz="2400" i="0" u="none" strike="noStrike" baseline="0" dirty="0">
                <a:solidFill>
                  <a:schemeClr val="tx1"/>
                </a:solidFill>
                <a:latin typeface="UTM Avo" panose="02040603050506020204" pitchFamily="18" charset="0"/>
              </a:rPr>
              <a:t>+ Tên bạn là gì? </a:t>
            </a:r>
          </a:p>
          <a:p>
            <a:pPr>
              <a:lnSpc>
                <a:spcPct val="150000"/>
              </a:lnSpc>
            </a:pPr>
            <a:r>
              <a:rPr lang="vi-VN" sz="2400" i="0" u="none" strike="noStrike" baseline="0" dirty="0">
                <a:solidFill>
                  <a:schemeClr val="tx1"/>
                </a:solidFill>
                <a:latin typeface="UTM Avo" panose="02040603050506020204" pitchFamily="18" charset="0"/>
              </a:rPr>
              <a:t>+ Nhà bạn ở đâu? </a:t>
            </a:r>
          </a:p>
          <a:p>
            <a:pPr>
              <a:lnSpc>
                <a:spcPct val="150000"/>
              </a:lnSpc>
            </a:pPr>
            <a:r>
              <a:rPr lang="vi-VN" sz="2400" i="0" u="none" strike="noStrike" baseline="0" dirty="0">
                <a:solidFill>
                  <a:schemeClr val="tx1"/>
                </a:solidFill>
                <a:latin typeface="UTM Avo" panose="02040603050506020204" pitchFamily="18" charset="0"/>
              </a:rPr>
              <a:t>+ Bạn thường tham gia những hoạt động nào ngoài giờ học? </a:t>
            </a:r>
          </a:p>
          <a:p>
            <a:pPr>
              <a:lnSpc>
                <a:spcPct val="150000"/>
              </a:lnSpc>
            </a:pPr>
            <a:r>
              <a:rPr lang="vi-VN" sz="2400" i="0" u="none" strike="noStrike" baseline="0" dirty="0">
                <a:solidFill>
                  <a:schemeClr val="tx1"/>
                </a:solidFill>
                <a:latin typeface="UTM Avo" panose="02040603050506020204" pitchFamily="18" charset="0"/>
              </a:rPr>
              <a:t>+ Bạn đã biết những bạn nào trong lớp?</a:t>
            </a:r>
          </a:p>
        </p:txBody>
      </p:sp>
      <p:grpSp>
        <p:nvGrpSpPr>
          <p:cNvPr id="150" name="Google Shape;1326;p39">
            <a:extLst>
              <a:ext uri="{FF2B5EF4-FFF2-40B4-BE49-F238E27FC236}">
                <a16:creationId xmlns:a16="http://schemas.microsoft.com/office/drawing/2014/main" id="{BFC307EE-0311-F1D5-7EAF-3A2742B3CC21}"/>
              </a:ext>
            </a:extLst>
          </p:cNvPr>
          <p:cNvGrpSpPr/>
          <p:nvPr/>
        </p:nvGrpSpPr>
        <p:grpSpPr>
          <a:xfrm>
            <a:off x="10717742" y="5288229"/>
            <a:ext cx="1057184" cy="1181351"/>
            <a:chOff x="6558026" y="3674348"/>
            <a:chExt cx="1057184" cy="1181351"/>
          </a:xfrm>
        </p:grpSpPr>
        <p:sp>
          <p:nvSpPr>
            <p:cNvPr id="151" name="Google Shape;1327;p39">
              <a:extLst>
                <a:ext uri="{FF2B5EF4-FFF2-40B4-BE49-F238E27FC236}">
                  <a16:creationId xmlns:a16="http://schemas.microsoft.com/office/drawing/2014/main" id="{7CBCFAB7-964E-662F-CAC6-81A08B78EB62}"/>
                </a:ext>
              </a:extLst>
            </p:cNvPr>
            <p:cNvSpPr/>
            <p:nvPr/>
          </p:nvSpPr>
          <p:spPr>
            <a:xfrm rot="201225">
              <a:off x="6590456" y="3707914"/>
              <a:ext cx="992852" cy="1119702"/>
            </a:xfrm>
            <a:custGeom>
              <a:avLst/>
              <a:gdLst/>
              <a:ahLst/>
              <a:cxnLst/>
              <a:rect l="l" t="t" r="r" b="b"/>
              <a:pathLst>
                <a:path w="48402" h="54586" extrusionOk="0">
                  <a:moveTo>
                    <a:pt x="6739" y="33492"/>
                  </a:moveTo>
                  <a:lnTo>
                    <a:pt x="7005" y="34325"/>
                  </a:lnTo>
                  <a:cubicBezTo>
                    <a:pt x="6905" y="34259"/>
                    <a:pt x="6805" y="34159"/>
                    <a:pt x="6672" y="34092"/>
                  </a:cubicBezTo>
                  <a:lnTo>
                    <a:pt x="6672" y="33992"/>
                  </a:lnTo>
                  <a:cubicBezTo>
                    <a:pt x="6705" y="33825"/>
                    <a:pt x="6739" y="33658"/>
                    <a:pt x="6739" y="33492"/>
                  </a:cubicBezTo>
                  <a:close/>
                  <a:moveTo>
                    <a:pt x="28054" y="1"/>
                  </a:moveTo>
                  <a:cubicBezTo>
                    <a:pt x="24485" y="1735"/>
                    <a:pt x="21716" y="4471"/>
                    <a:pt x="20248" y="7606"/>
                  </a:cubicBezTo>
                  <a:cubicBezTo>
                    <a:pt x="17513" y="8607"/>
                    <a:pt x="14878" y="9708"/>
                    <a:pt x="12743" y="11309"/>
                  </a:cubicBezTo>
                  <a:cubicBezTo>
                    <a:pt x="10808" y="12743"/>
                    <a:pt x="9307" y="14645"/>
                    <a:pt x="8773" y="16746"/>
                  </a:cubicBezTo>
                  <a:cubicBezTo>
                    <a:pt x="8340" y="16946"/>
                    <a:pt x="7939" y="17147"/>
                    <a:pt x="7572" y="17413"/>
                  </a:cubicBezTo>
                  <a:cubicBezTo>
                    <a:pt x="5371" y="19015"/>
                    <a:pt x="5071" y="22050"/>
                    <a:pt x="5204" y="24685"/>
                  </a:cubicBezTo>
                  <a:cubicBezTo>
                    <a:pt x="5304" y="26253"/>
                    <a:pt x="5471" y="27787"/>
                    <a:pt x="5738" y="29322"/>
                  </a:cubicBezTo>
                  <a:cubicBezTo>
                    <a:pt x="5905" y="30189"/>
                    <a:pt x="6105" y="31056"/>
                    <a:pt x="6305" y="31890"/>
                  </a:cubicBezTo>
                  <a:cubicBezTo>
                    <a:pt x="6138" y="32491"/>
                    <a:pt x="6005" y="33125"/>
                    <a:pt x="5938" y="33758"/>
                  </a:cubicBezTo>
                  <a:cubicBezTo>
                    <a:pt x="5625" y="33667"/>
                    <a:pt x="5287" y="33622"/>
                    <a:pt x="4940" y="33622"/>
                  </a:cubicBezTo>
                  <a:cubicBezTo>
                    <a:pt x="4143" y="33622"/>
                    <a:pt x="3300" y="33861"/>
                    <a:pt x="2602" y="34325"/>
                  </a:cubicBezTo>
                  <a:cubicBezTo>
                    <a:pt x="1401" y="35159"/>
                    <a:pt x="734" y="36460"/>
                    <a:pt x="467" y="37761"/>
                  </a:cubicBezTo>
                  <a:cubicBezTo>
                    <a:pt x="0" y="39796"/>
                    <a:pt x="401" y="41898"/>
                    <a:pt x="1568" y="43499"/>
                  </a:cubicBezTo>
                  <a:cubicBezTo>
                    <a:pt x="2702" y="45133"/>
                    <a:pt x="4570" y="46234"/>
                    <a:pt x="6739" y="46568"/>
                  </a:cubicBezTo>
                  <a:cubicBezTo>
                    <a:pt x="6878" y="46599"/>
                    <a:pt x="7024" y="46622"/>
                    <a:pt x="7171" y="46622"/>
                  </a:cubicBezTo>
                  <a:cubicBezTo>
                    <a:pt x="7341" y="46622"/>
                    <a:pt x="7511" y="46590"/>
                    <a:pt x="7673" y="46501"/>
                  </a:cubicBezTo>
                  <a:lnTo>
                    <a:pt x="7706" y="46501"/>
                  </a:lnTo>
                  <a:cubicBezTo>
                    <a:pt x="8973" y="48969"/>
                    <a:pt x="11175" y="50971"/>
                    <a:pt x="13944" y="51905"/>
                  </a:cubicBezTo>
                  <a:cubicBezTo>
                    <a:pt x="18547" y="53473"/>
                    <a:pt x="23184" y="54340"/>
                    <a:pt x="28020" y="54573"/>
                  </a:cubicBezTo>
                  <a:cubicBezTo>
                    <a:pt x="28191" y="54581"/>
                    <a:pt x="28361" y="54585"/>
                    <a:pt x="28530" y="54585"/>
                  </a:cubicBezTo>
                  <a:cubicBezTo>
                    <a:pt x="31208" y="54585"/>
                    <a:pt x="33716" y="53601"/>
                    <a:pt x="35693" y="51938"/>
                  </a:cubicBezTo>
                  <a:cubicBezTo>
                    <a:pt x="35893" y="52072"/>
                    <a:pt x="36093" y="52138"/>
                    <a:pt x="36326" y="52172"/>
                  </a:cubicBezTo>
                  <a:cubicBezTo>
                    <a:pt x="36953" y="52309"/>
                    <a:pt x="37579" y="52377"/>
                    <a:pt x="38194" y="52377"/>
                  </a:cubicBezTo>
                  <a:cubicBezTo>
                    <a:pt x="39674" y="52377"/>
                    <a:pt x="41086" y="51982"/>
                    <a:pt x="42264" y="51204"/>
                  </a:cubicBezTo>
                  <a:cubicBezTo>
                    <a:pt x="43932" y="50137"/>
                    <a:pt x="45066" y="48336"/>
                    <a:pt x="45400" y="46234"/>
                  </a:cubicBezTo>
                  <a:cubicBezTo>
                    <a:pt x="45600" y="44966"/>
                    <a:pt x="45466" y="43465"/>
                    <a:pt x="44666" y="42298"/>
                  </a:cubicBezTo>
                  <a:cubicBezTo>
                    <a:pt x="44065" y="41397"/>
                    <a:pt x="43098" y="40797"/>
                    <a:pt x="42131" y="40597"/>
                  </a:cubicBezTo>
                  <a:cubicBezTo>
                    <a:pt x="42131" y="40563"/>
                    <a:pt x="42131" y="40563"/>
                    <a:pt x="42131" y="40563"/>
                  </a:cubicBezTo>
                  <a:cubicBezTo>
                    <a:pt x="42231" y="40263"/>
                    <a:pt x="42297" y="39963"/>
                    <a:pt x="42364" y="39629"/>
                  </a:cubicBezTo>
                  <a:cubicBezTo>
                    <a:pt x="43098" y="38462"/>
                    <a:pt x="43832" y="37161"/>
                    <a:pt x="44532" y="35927"/>
                  </a:cubicBezTo>
                  <a:cubicBezTo>
                    <a:pt x="45166" y="34692"/>
                    <a:pt x="45766" y="33492"/>
                    <a:pt x="46300" y="32491"/>
                  </a:cubicBezTo>
                  <a:cubicBezTo>
                    <a:pt x="47468" y="30089"/>
                    <a:pt x="48402" y="27187"/>
                    <a:pt x="46967" y="24885"/>
                  </a:cubicBezTo>
                  <a:cubicBezTo>
                    <a:pt x="46767" y="24585"/>
                    <a:pt x="46567" y="24318"/>
                    <a:pt x="46334" y="24051"/>
                  </a:cubicBezTo>
                  <a:cubicBezTo>
                    <a:pt x="46300" y="22617"/>
                    <a:pt x="45666" y="21149"/>
                    <a:pt x="44732" y="19815"/>
                  </a:cubicBezTo>
                  <a:cubicBezTo>
                    <a:pt x="43565" y="18247"/>
                    <a:pt x="41964" y="16880"/>
                    <a:pt x="40262" y="15612"/>
                  </a:cubicBezTo>
                  <a:cubicBezTo>
                    <a:pt x="37661" y="13677"/>
                    <a:pt x="34859" y="11876"/>
                    <a:pt x="31823" y="10308"/>
                  </a:cubicBezTo>
                  <a:cubicBezTo>
                    <a:pt x="29788" y="7173"/>
                    <a:pt x="28454" y="3637"/>
                    <a:pt x="28054" y="1"/>
                  </a:cubicBezTo>
                  <a:close/>
                </a:path>
              </a:pathLst>
            </a:custGeom>
            <a:solidFill>
              <a:srgbClr val="F4F4F4"/>
            </a:solidFill>
            <a:ln w="228600" cap="flat" cmpd="sng">
              <a:solidFill>
                <a:srgbClr val="F4F4F4"/>
              </a:solidFill>
              <a:prstDash val="solid"/>
              <a:round/>
              <a:headEnd type="none" w="sm" len="sm"/>
              <a:tailEnd type="none" w="sm" len="sm"/>
            </a:ln>
            <a:effectLst>
              <a:outerShdw dist="47625" dir="2400000" algn="bl" rotWithShape="0">
                <a:srgbClr val="844851">
                  <a:alpha val="2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152" name="Google Shape;1328;p39">
              <a:extLst>
                <a:ext uri="{FF2B5EF4-FFF2-40B4-BE49-F238E27FC236}">
                  <a16:creationId xmlns:a16="http://schemas.microsoft.com/office/drawing/2014/main" id="{6250A325-8B90-8170-5D02-B113C36E61B3}"/>
                </a:ext>
              </a:extLst>
            </p:cNvPr>
            <p:cNvGrpSpPr/>
            <p:nvPr/>
          </p:nvGrpSpPr>
          <p:grpSpPr>
            <a:xfrm>
              <a:off x="6558026" y="3674348"/>
              <a:ext cx="1056654" cy="1175847"/>
              <a:chOff x="6558026" y="3674348"/>
              <a:chExt cx="1056654" cy="1175847"/>
            </a:xfrm>
          </p:grpSpPr>
          <p:grpSp>
            <p:nvGrpSpPr>
              <p:cNvPr id="153" name="Google Shape;1329;p39">
                <a:extLst>
                  <a:ext uri="{FF2B5EF4-FFF2-40B4-BE49-F238E27FC236}">
                    <a16:creationId xmlns:a16="http://schemas.microsoft.com/office/drawing/2014/main" id="{EA255D4F-0B41-712F-A996-B79DB3DADEA6}"/>
                  </a:ext>
                </a:extLst>
              </p:cNvPr>
              <p:cNvGrpSpPr/>
              <p:nvPr/>
            </p:nvGrpSpPr>
            <p:grpSpPr>
              <a:xfrm rot="201225">
                <a:off x="6589927" y="3702430"/>
                <a:ext cx="992852" cy="1119682"/>
                <a:chOff x="2768850" y="3921688"/>
                <a:chExt cx="1210050" cy="1364625"/>
              </a:xfrm>
            </p:grpSpPr>
            <p:sp>
              <p:nvSpPr>
                <p:cNvPr id="162" name="Google Shape;1330;p39">
                  <a:extLst>
                    <a:ext uri="{FF2B5EF4-FFF2-40B4-BE49-F238E27FC236}">
                      <a16:creationId xmlns:a16="http://schemas.microsoft.com/office/drawing/2014/main" id="{6ED15837-9BCF-92BA-A5E0-52E9B0F2FE00}"/>
                    </a:ext>
                  </a:extLst>
                </p:cNvPr>
                <p:cNvSpPr/>
                <p:nvPr/>
              </p:nvSpPr>
              <p:spPr>
                <a:xfrm>
                  <a:off x="3644475" y="4934513"/>
                  <a:ext cx="264375" cy="296600"/>
                </a:xfrm>
                <a:custGeom>
                  <a:avLst/>
                  <a:gdLst/>
                  <a:ahLst/>
                  <a:cxnLst/>
                  <a:rect l="l" t="t" r="r" b="b"/>
                  <a:pathLst>
                    <a:path w="10575" h="11864" extrusionOk="0">
                      <a:moveTo>
                        <a:pt x="6418" y="1"/>
                      </a:moveTo>
                      <a:cubicBezTo>
                        <a:pt x="6312" y="1"/>
                        <a:pt x="6208" y="6"/>
                        <a:pt x="6105" y="17"/>
                      </a:cubicBezTo>
                      <a:cubicBezTo>
                        <a:pt x="4537" y="217"/>
                        <a:pt x="3403" y="1885"/>
                        <a:pt x="2702" y="3186"/>
                      </a:cubicBezTo>
                      <a:cubicBezTo>
                        <a:pt x="1668" y="5187"/>
                        <a:pt x="868" y="7356"/>
                        <a:pt x="234" y="9557"/>
                      </a:cubicBezTo>
                      <a:cubicBezTo>
                        <a:pt x="100" y="10091"/>
                        <a:pt x="0" y="10791"/>
                        <a:pt x="434" y="11258"/>
                      </a:cubicBezTo>
                      <a:cubicBezTo>
                        <a:pt x="668" y="11492"/>
                        <a:pt x="1001" y="11592"/>
                        <a:pt x="1301" y="11659"/>
                      </a:cubicBezTo>
                      <a:cubicBezTo>
                        <a:pt x="1928" y="11796"/>
                        <a:pt x="2557" y="11864"/>
                        <a:pt x="3175" y="11864"/>
                      </a:cubicBezTo>
                      <a:cubicBezTo>
                        <a:pt x="4663" y="11864"/>
                        <a:pt x="6084" y="11469"/>
                        <a:pt x="7239" y="10691"/>
                      </a:cubicBezTo>
                      <a:cubicBezTo>
                        <a:pt x="8907" y="9624"/>
                        <a:pt x="10041" y="7823"/>
                        <a:pt x="10375" y="5721"/>
                      </a:cubicBezTo>
                      <a:cubicBezTo>
                        <a:pt x="10575" y="4453"/>
                        <a:pt x="10441" y="2986"/>
                        <a:pt x="9641" y="1785"/>
                      </a:cubicBezTo>
                      <a:cubicBezTo>
                        <a:pt x="8905" y="682"/>
                        <a:pt x="7607" y="1"/>
                        <a:pt x="6418" y="1"/>
                      </a:cubicBezTo>
                      <a:close/>
                    </a:path>
                  </a:pathLst>
                </a:custGeom>
                <a:solidFill>
                  <a:srgbClr val="EC8D6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3" name="Google Shape;1331;p39">
                  <a:extLst>
                    <a:ext uri="{FF2B5EF4-FFF2-40B4-BE49-F238E27FC236}">
                      <a16:creationId xmlns:a16="http://schemas.microsoft.com/office/drawing/2014/main" id="{B634C830-EDF4-9E59-0A2C-477D252F8BDE}"/>
                    </a:ext>
                  </a:extLst>
                </p:cNvPr>
                <p:cNvSpPr/>
                <p:nvPr/>
              </p:nvSpPr>
              <p:spPr>
                <a:xfrm>
                  <a:off x="2768850" y="4762213"/>
                  <a:ext cx="219350" cy="325125"/>
                </a:xfrm>
                <a:custGeom>
                  <a:avLst/>
                  <a:gdLst/>
                  <a:ahLst/>
                  <a:cxnLst/>
                  <a:rect l="l" t="t" r="r" b="b"/>
                  <a:pathLst>
                    <a:path w="8774" h="13005" extrusionOk="0">
                      <a:moveTo>
                        <a:pt x="4939" y="0"/>
                      </a:moveTo>
                      <a:cubicBezTo>
                        <a:pt x="4134" y="0"/>
                        <a:pt x="3288" y="248"/>
                        <a:pt x="2602" y="738"/>
                      </a:cubicBezTo>
                      <a:cubicBezTo>
                        <a:pt x="1401" y="1538"/>
                        <a:pt x="734" y="2873"/>
                        <a:pt x="467" y="4140"/>
                      </a:cubicBezTo>
                      <a:cubicBezTo>
                        <a:pt x="0" y="6175"/>
                        <a:pt x="401" y="8277"/>
                        <a:pt x="1568" y="9878"/>
                      </a:cubicBezTo>
                      <a:cubicBezTo>
                        <a:pt x="2702" y="11512"/>
                        <a:pt x="4570" y="12613"/>
                        <a:pt x="6739" y="12947"/>
                      </a:cubicBezTo>
                      <a:cubicBezTo>
                        <a:pt x="6889" y="12980"/>
                        <a:pt x="7047" y="13005"/>
                        <a:pt x="7210" y="13005"/>
                      </a:cubicBezTo>
                      <a:cubicBezTo>
                        <a:pt x="7372" y="13005"/>
                        <a:pt x="7539" y="12980"/>
                        <a:pt x="7706" y="12913"/>
                      </a:cubicBezTo>
                      <a:cubicBezTo>
                        <a:pt x="8273" y="12646"/>
                        <a:pt x="8440" y="11946"/>
                        <a:pt x="8506" y="11379"/>
                      </a:cubicBezTo>
                      <a:cubicBezTo>
                        <a:pt x="8707" y="9077"/>
                        <a:pt x="8773" y="6776"/>
                        <a:pt x="8540" y="4574"/>
                      </a:cubicBezTo>
                      <a:cubicBezTo>
                        <a:pt x="8373" y="3106"/>
                        <a:pt x="7906" y="1105"/>
                        <a:pt x="6505" y="371"/>
                      </a:cubicBezTo>
                      <a:cubicBezTo>
                        <a:pt x="6050" y="123"/>
                        <a:pt x="5505" y="0"/>
                        <a:pt x="4939" y="0"/>
                      </a:cubicBezTo>
                      <a:close/>
                    </a:path>
                  </a:pathLst>
                </a:custGeom>
                <a:solidFill>
                  <a:srgbClr val="EC8D6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4" name="Google Shape;1332;p39">
                  <a:extLst>
                    <a:ext uri="{FF2B5EF4-FFF2-40B4-BE49-F238E27FC236}">
                      <a16:creationId xmlns:a16="http://schemas.microsoft.com/office/drawing/2014/main" id="{D7A4BD2F-4FB4-81AF-3D51-9F90293DE0BE}"/>
                    </a:ext>
                  </a:extLst>
                </p:cNvPr>
                <p:cNvSpPr/>
                <p:nvPr/>
              </p:nvSpPr>
              <p:spPr>
                <a:xfrm>
                  <a:off x="2916450" y="4364163"/>
                  <a:ext cx="916525" cy="922150"/>
                </a:xfrm>
                <a:custGeom>
                  <a:avLst/>
                  <a:gdLst/>
                  <a:ahLst/>
                  <a:cxnLst/>
                  <a:rect l="l" t="t" r="r" b="b"/>
                  <a:pathLst>
                    <a:path w="36661" h="36886" extrusionOk="0">
                      <a:moveTo>
                        <a:pt x="13956" y="0"/>
                      </a:moveTo>
                      <a:cubicBezTo>
                        <a:pt x="8945" y="0"/>
                        <a:pt x="4524" y="3463"/>
                        <a:pt x="3270" y="8354"/>
                      </a:cubicBezTo>
                      <a:cubicBezTo>
                        <a:pt x="2102" y="12957"/>
                        <a:pt x="1235" y="17627"/>
                        <a:pt x="634" y="22331"/>
                      </a:cubicBezTo>
                      <a:cubicBezTo>
                        <a:pt x="1" y="27534"/>
                        <a:pt x="3069" y="32538"/>
                        <a:pt x="8073" y="34206"/>
                      </a:cubicBezTo>
                      <a:cubicBezTo>
                        <a:pt x="12643" y="35774"/>
                        <a:pt x="17280" y="36641"/>
                        <a:pt x="22116" y="36874"/>
                      </a:cubicBezTo>
                      <a:cubicBezTo>
                        <a:pt x="22283" y="36882"/>
                        <a:pt x="22448" y="36885"/>
                        <a:pt x="22613" y="36885"/>
                      </a:cubicBezTo>
                      <a:cubicBezTo>
                        <a:pt x="27678" y="36885"/>
                        <a:pt x="32098" y="33444"/>
                        <a:pt x="33358" y="28502"/>
                      </a:cubicBezTo>
                      <a:cubicBezTo>
                        <a:pt x="34525" y="23932"/>
                        <a:pt x="35426" y="19262"/>
                        <a:pt x="35993" y="14558"/>
                      </a:cubicBezTo>
                      <a:cubicBezTo>
                        <a:pt x="36660" y="9321"/>
                        <a:pt x="33558" y="4351"/>
                        <a:pt x="28588" y="2683"/>
                      </a:cubicBezTo>
                      <a:cubicBezTo>
                        <a:pt x="24018" y="1115"/>
                        <a:pt x="19348" y="248"/>
                        <a:pt x="14511" y="15"/>
                      </a:cubicBezTo>
                      <a:cubicBezTo>
                        <a:pt x="14325" y="5"/>
                        <a:pt x="14140" y="0"/>
                        <a:pt x="13956" y="0"/>
                      </a:cubicBezTo>
                      <a:close/>
                    </a:path>
                  </a:pathLst>
                </a:custGeom>
                <a:solidFill>
                  <a:srgbClr val="EC8D6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5" name="Google Shape;1333;p39">
                  <a:extLst>
                    <a:ext uri="{FF2B5EF4-FFF2-40B4-BE49-F238E27FC236}">
                      <a16:creationId xmlns:a16="http://schemas.microsoft.com/office/drawing/2014/main" id="{D8DDB302-3EE0-B239-222E-D660C89CD36C}"/>
                    </a:ext>
                  </a:extLst>
                </p:cNvPr>
                <p:cNvSpPr/>
                <p:nvPr/>
              </p:nvSpPr>
              <p:spPr>
                <a:xfrm>
                  <a:off x="3039200" y="4675838"/>
                  <a:ext cx="212525" cy="71925"/>
                </a:xfrm>
                <a:custGeom>
                  <a:avLst/>
                  <a:gdLst/>
                  <a:ahLst/>
                  <a:cxnLst/>
                  <a:rect l="l" t="t" r="r" b="b"/>
                  <a:pathLst>
                    <a:path w="8501" h="2877" extrusionOk="0">
                      <a:moveTo>
                        <a:pt x="3494" y="1"/>
                      </a:moveTo>
                      <a:cubicBezTo>
                        <a:pt x="2265" y="1"/>
                        <a:pt x="1064" y="336"/>
                        <a:pt x="61" y="991"/>
                      </a:cubicBezTo>
                      <a:cubicBezTo>
                        <a:pt x="0" y="1021"/>
                        <a:pt x="50" y="1162"/>
                        <a:pt x="110" y="1162"/>
                      </a:cubicBezTo>
                      <a:cubicBezTo>
                        <a:pt x="116" y="1162"/>
                        <a:pt x="122" y="1160"/>
                        <a:pt x="128" y="1157"/>
                      </a:cubicBezTo>
                      <a:cubicBezTo>
                        <a:pt x="787" y="1003"/>
                        <a:pt x="1431" y="929"/>
                        <a:pt x="2063" y="929"/>
                      </a:cubicBezTo>
                      <a:cubicBezTo>
                        <a:pt x="4024" y="929"/>
                        <a:pt x="5883" y="1632"/>
                        <a:pt x="7800" y="2792"/>
                      </a:cubicBezTo>
                      <a:cubicBezTo>
                        <a:pt x="7905" y="2834"/>
                        <a:pt x="8011" y="2876"/>
                        <a:pt x="8108" y="2876"/>
                      </a:cubicBezTo>
                      <a:cubicBezTo>
                        <a:pt x="8164" y="2876"/>
                        <a:pt x="8218" y="2862"/>
                        <a:pt x="8267" y="2825"/>
                      </a:cubicBezTo>
                      <a:cubicBezTo>
                        <a:pt x="8400" y="2725"/>
                        <a:pt x="8433" y="2692"/>
                        <a:pt x="8467" y="2525"/>
                      </a:cubicBezTo>
                      <a:cubicBezTo>
                        <a:pt x="8500" y="2358"/>
                        <a:pt x="8433" y="2125"/>
                        <a:pt x="8333" y="1991"/>
                      </a:cubicBezTo>
                      <a:cubicBezTo>
                        <a:pt x="6974" y="651"/>
                        <a:pt x="5207" y="1"/>
                        <a:pt x="3494" y="1"/>
                      </a:cubicBezTo>
                      <a:close/>
                    </a:path>
                  </a:pathLst>
                </a:custGeom>
                <a:solidFill>
                  <a:srgbClr val="84485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6" name="Google Shape;1334;p39">
                  <a:extLst>
                    <a:ext uri="{FF2B5EF4-FFF2-40B4-BE49-F238E27FC236}">
                      <a16:creationId xmlns:a16="http://schemas.microsoft.com/office/drawing/2014/main" id="{87E0F51E-583B-B115-1008-5FA126D072C1}"/>
                    </a:ext>
                  </a:extLst>
                </p:cNvPr>
                <p:cNvSpPr/>
                <p:nvPr/>
              </p:nvSpPr>
              <p:spPr>
                <a:xfrm>
                  <a:off x="3695825" y="5030288"/>
                  <a:ext cx="175225" cy="144200"/>
                </a:xfrm>
                <a:custGeom>
                  <a:avLst/>
                  <a:gdLst/>
                  <a:ahLst/>
                  <a:cxnLst/>
                  <a:rect l="l" t="t" r="r" b="b"/>
                  <a:pathLst>
                    <a:path w="7009" h="5768" extrusionOk="0">
                      <a:moveTo>
                        <a:pt x="6986" y="1123"/>
                      </a:moveTo>
                      <a:cubicBezTo>
                        <a:pt x="6986" y="1134"/>
                        <a:pt x="6990" y="1138"/>
                        <a:pt x="6994" y="1138"/>
                      </a:cubicBezTo>
                      <a:cubicBezTo>
                        <a:pt x="7001" y="1138"/>
                        <a:pt x="7008" y="1123"/>
                        <a:pt x="6986" y="1123"/>
                      </a:cubicBezTo>
                      <a:close/>
                      <a:moveTo>
                        <a:pt x="5477" y="1"/>
                      </a:moveTo>
                      <a:cubicBezTo>
                        <a:pt x="4870" y="1"/>
                        <a:pt x="4213" y="315"/>
                        <a:pt x="3617" y="656"/>
                      </a:cubicBezTo>
                      <a:cubicBezTo>
                        <a:pt x="2850" y="1123"/>
                        <a:pt x="2183" y="1757"/>
                        <a:pt x="1616" y="2457"/>
                      </a:cubicBezTo>
                      <a:cubicBezTo>
                        <a:pt x="1349" y="2791"/>
                        <a:pt x="1149" y="3124"/>
                        <a:pt x="915" y="3458"/>
                      </a:cubicBezTo>
                      <a:cubicBezTo>
                        <a:pt x="615" y="3992"/>
                        <a:pt x="348" y="4559"/>
                        <a:pt x="115" y="5159"/>
                      </a:cubicBezTo>
                      <a:cubicBezTo>
                        <a:pt x="0" y="5479"/>
                        <a:pt x="230" y="5767"/>
                        <a:pt x="451" y="5767"/>
                      </a:cubicBezTo>
                      <a:cubicBezTo>
                        <a:pt x="553" y="5767"/>
                        <a:pt x="652" y="5706"/>
                        <a:pt x="715" y="5559"/>
                      </a:cubicBezTo>
                      <a:cubicBezTo>
                        <a:pt x="1049" y="4659"/>
                        <a:pt x="1482" y="3858"/>
                        <a:pt x="2016" y="3158"/>
                      </a:cubicBezTo>
                      <a:cubicBezTo>
                        <a:pt x="2431" y="3070"/>
                        <a:pt x="2896" y="3004"/>
                        <a:pt x="3350" y="3004"/>
                      </a:cubicBezTo>
                      <a:cubicBezTo>
                        <a:pt x="4283" y="3004"/>
                        <a:pt x="5171" y="3283"/>
                        <a:pt x="5485" y="4225"/>
                      </a:cubicBezTo>
                      <a:cubicBezTo>
                        <a:pt x="5485" y="4225"/>
                        <a:pt x="5519" y="4225"/>
                        <a:pt x="5519" y="4192"/>
                      </a:cubicBezTo>
                      <a:cubicBezTo>
                        <a:pt x="5547" y="2610"/>
                        <a:pt x="4460" y="2268"/>
                        <a:pt x="3326" y="2268"/>
                      </a:cubicBezTo>
                      <a:cubicBezTo>
                        <a:pt x="3145" y="2268"/>
                        <a:pt x="2962" y="2277"/>
                        <a:pt x="2783" y="2290"/>
                      </a:cubicBezTo>
                      <a:cubicBezTo>
                        <a:pt x="2783" y="2257"/>
                        <a:pt x="2817" y="2257"/>
                        <a:pt x="2817" y="2224"/>
                      </a:cubicBezTo>
                      <a:cubicBezTo>
                        <a:pt x="3541" y="1572"/>
                        <a:pt x="4737" y="658"/>
                        <a:pt x="5823" y="658"/>
                      </a:cubicBezTo>
                      <a:cubicBezTo>
                        <a:pt x="6237" y="658"/>
                        <a:pt x="6636" y="791"/>
                        <a:pt x="6986" y="1123"/>
                      </a:cubicBezTo>
                      <a:cubicBezTo>
                        <a:pt x="6594" y="290"/>
                        <a:pt x="6059" y="1"/>
                        <a:pt x="5477"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7" name="Google Shape;1335;p39">
                  <a:extLst>
                    <a:ext uri="{FF2B5EF4-FFF2-40B4-BE49-F238E27FC236}">
                      <a16:creationId xmlns:a16="http://schemas.microsoft.com/office/drawing/2014/main" id="{8DCBCA1B-73C6-5443-68EB-C088E74FB49A}"/>
                    </a:ext>
                  </a:extLst>
                </p:cNvPr>
                <p:cNvSpPr/>
                <p:nvPr/>
              </p:nvSpPr>
              <p:spPr>
                <a:xfrm>
                  <a:off x="2828900" y="4849663"/>
                  <a:ext cx="110925" cy="192275"/>
                </a:xfrm>
                <a:custGeom>
                  <a:avLst/>
                  <a:gdLst/>
                  <a:ahLst/>
                  <a:cxnLst/>
                  <a:rect l="l" t="t" r="r" b="b"/>
                  <a:pathLst>
                    <a:path w="4437" h="7691" extrusionOk="0">
                      <a:moveTo>
                        <a:pt x="1374" y="0"/>
                      </a:moveTo>
                      <a:cubicBezTo>
                        <a:pt x="1024" y="0"/>
                        <a:pt x="635" y="130"/>
                        <a:pt x="200" y="442"/>
                      </a:cubicBezTo>
                      <a:cubicBezTo>
                        <a:pt x="167" y="442"/>
                        <a:pt x="200" y="476"/>
                        <a:pt x="200" y="476"/>
                      </a:cubicBezTo>
                      <a:cubicBezTo>
                        <a:pt x="371" y="425"/>
                        <a:pt x="535" y="402"/>
                        <a:pt x="692" y="402"/>
                      </a:cubicBezTo>
                      <a:cubicBezTo>
                        <a:pt x="2097" y="402"/>
                        <a:pt x="2946" y="2271"/>
                        <a:pt x="3336" y="3411"/>
                      </a:cubicBezTo>
                      <a:cubicBezTo>
                        <a:pt x="3336" y="3429"/>
                        <a:pt x="3336" y="3448"/>
                        <a:pt x="3341" y="3461"/>
                      </a:cubicBezTo>
                      <a:lnTo>
                        <a:pt x="3341" y="3461"/>
                      </a:lnTo>
                      <a:cubicBezTo>
                        <a:pt x="2758" y="3102"/>
                        <a:pt x="2114" y="2784"/>
                        <a:pt x="1515" y="2784"/>
                      </a:cubicBezTo>
                      <a:cubicBezTo>
                        <a:pt x="955" y="2784"/>
                        <a:pt x="433" y="3062"/>
                        <a:pt x="33" y="3845"/>
                      </a:cubicBezTo>
                      <a:cubicBezTo>
                        <a:pt x="0" y="3878"/>
                        <a:pt x="33" y="3878"/>
                        <a:pt x="67" y="3878"/>
                      </a:cubicBezTo>
                      <a:cubicBezTo>
                        <a:pt x="407" y="3559"/>
                        <a:pt x="788" y="3430"/>
                        <a:pt x="1181" y="3430"/>
                      </a:cubicBezTo>
                      <a:cubicBezTo>
                        <a:pt x="2022" y="3430"/>
                        <a:pt x="2921" y="4021"/>
                        <a:pt x="3603" y="4612"/>
                      </a:cubicBezTo>
                      <a:cubicBezTo>
                        <a:pt x="3736" y="5479"/>
                        <a:pt x="3736" y="6380"/>
                        <a:pt x="3603" y="7347"/>
                      </a:cubicBezTo>
                      <a:cubicBezTo>
                        <a:pt x="3572" y="7581"/>
                        <a:pt x="3715" y="7691"/>
                        <a:pt x="3883" y="7691"/>
                      </a:cubicBezTo>
                      <a:cubicBezTo>
                        <a:pt x="4076" y="7691"/>
                        <a:pt x="4301" y="7547"/>
                        <a:pt x="4337" y="7280"/>
                      </a:cubicBezTo>
                      <a:cubicBezTo>
                        <a:pt x="4403" y="6647"/>
                        <a:pt x="4437" y="6013"/>
                        <a:pt x="4403" y="5412"/>
                      </a:cubicBezTo>
                      <a:cubicBezTo>
                        <a:pt x="4403" y="4979"/>
                        <a:pt x="4370" y="4578"/>
                        <a:pt x="4303" y="4212"/>
                      </a:cubicBezTo>
                      <a:cubicBezTo>
                        <a:pt x="4136" y="3278"/>
                        <a:pt x="3836" y="2410"/>
                        <a:pt x="3369" y="1643"/>
                      </a:cubicBezTo>
                      <a:cubicBezTo>
                        <a:pt x="2891" y="830"/>
                        <a:pt x="2259" y="0"/>
                        <a:pt x="1374"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8" name="Google Shape;1336;p39">
                  <a:extLst>
                    <a:ext uri="{FF2B5EF4-FFF2-40B4-BE49-F238E27FC236}">
                      <a16:creationId xmlns:a16="http://schemas.microsoft.com/office/drawing/2014/main" id="{C9C15FB4-1A59-2FD3-2ABD-456050F08218}"/>
                    </a:ext>
                  </a:extLst>
                </p:cNvPr>
                <p:cNvSpPr/>
                <p:nvPr/>
              </p:nvSpPr>
              <p:spPr>
                <a:xfrm>
                  <a:off x="2895600" y="3921688"/>
                  <a:ext cx="1083300" cy="1069125"/>
                </a:xfrm>
                <a:custGeom>
                  <a:avLst/>
                  <a:gdLst/>
                  <a:ahLst/>
                  <a:cxnLst/>
                  <a:rect l="l" t="t" r="r" b="b"/>
                  <a:pathLst>
                    <a:path w="43332" h="42765" extrusionOk="0">
                      <a:moveTo>
                        <a:pt x="22984" y="1"/>
                      </a:moveTo>
                      <a:cubicBezTo>
                        <a:pt x="19415" y="1735"/>
                        <a:pt x="16646" y="4471"/>
                        <a:pt x="15178" y="7606"/>
                      </a:cubicBezTo>
                      <a:cubicBezTo>
                        <a:pt x="12443" y="8607"/>
                        <a:pt x="9808" y="9708"/>
                        <a:pt x="7673" y="11309"/>
                      </a:cubicBezTo>
                      <a:cubicBezTo>
                        <a:pt x="5738" y="12743"/>
                        <a:pt x="4237" y="14645"/>
                        <a:pt x="3737" y="16746"/>
                      </a:cubicBezTo>
                      <a:cubicBezTo>
                        <a:pt x="3303" y="16913"/>
                        <a:pt x="2903" y="17147"/>
                        <a:pt x="2502" y="17413"/>
                      </a:cubicBezTo>
                      <a:cubicBezTo>
                        <a:pt x="301" y="19015"/>
                        <a:pt x="1" y="22050"/>
                        <a:pt x="134" y="24685"/>
                      </a:cubicBezTo>
                      <a:cubicBezTo>
                        <a:pt x="234" y="26220"/>
                        <a:pt x="401" y="27787"/>
                        <a:pt x="701" y="29322"/>
                      </a:cubicBezTo>
                      <a:cubicBezTo>
                        <a:pt x="1135" y="31824"/>
                        <a:pt x="1835" y="34325"/>
                        <a:pt x="2769" y="36661"/>
                      </a:cubicBezTo>
                      <a:cubicBezTo>
                        <a:pt x="4604" y="35326"/>
                        <a:pt x="3870" y="32858"/>
                        <a:pt x="3970" y="30589"/>
                      </a:cubicBezTo>
                      <a:cubicBezTo>
                        <a:pt x="3970" y="30589"/>
                        <a:pt x="4004" y="30589"/>
                        <a:pt x="4004" y="30556"/>
                      </a:cubicBezTo>
                      <a:cubicBezTo>
                        <a:pt x="5438" y="29889"/>
                        <a:pt x="6639" y="28888"/>
                        <a:pt x="7439" y="27654"/>
                      </a:cubicBezTo>
                      <a:cubicBezTo>
                        <a:pt x="8473" y="26120"/>
                        <a:pt x="8907" y="24252"/>
                        <a:pt x="8740" y="22284"/>
                      </a:cubicBezTo>
                      <a:cubicBezTo>
                        <a:pt x="9608" y="21683"/>
                        <a:pt x="10675" y="21249"/>
                        <a:pt x="11842" y="21049"/>
                      </a:cubicBezTo>
                      <a:cubicBezTo>
                        <a:pt x="12196" y="20993"/>
                        <a:pt x="12597" y="20967"/>
                        <a:pt x="13031" y="20967"/>
                      </a:cubicBezTo>
                      <a:cubicBezTo>
                        <a:pt x="15702" y="20967"/>
                        <a:pt x="19617" y="21978"/>
                        <a:pt x="21483" y="23384"/>
                      </a:cubicBezTo>
                      <a:cubicBezTo>
                        <a:pt x="22311" y="23135"/>
                        <a:pt x="23202" y="23012"/>
                        <a:pt x="24110" y="23012"/>
                      </a:cubicBezTo>
                      <a:cubicBezTo>
                        <a:pt x="25869" y="23012"/>
                        <a:pt x="27693" y="23472"/>
                        <a:pt x="29255" y="24352"/>
                      </a:cubicBezTo>
                      <a:cubicBezTo>
                        <a:pt x="30322" y="24952"/>
                        <a:pt x="32224" y="25953"/>
                        <a:pt x="32958" y="26887"/>
                      </a:cubicBezTo>
                      <a:cubicBezTo>
                        <a:pt x="32390" y="28688"/>
                        <a:pt x="32424" y="30656"/>
                        <a:pt x="33058" y="32491"/>
                      </a:cubicBezTo>
                      <a:cubicBezTo>
                        <a:pt x="33358" y="33391"/>
                        <a:pt x="33658" y="34826"/>
                        <a:pt x="34092" y="36127"/>
                      </a:cubicBezTo>
                      <a:cubicBezTo>
                        <a:pt x="34392" y="37061"/>
                        <a:pt x="34759" y="37895"/>
                        <a:pt x="35293" y="38395"/>
                      </a:cubicBezTo>
                      <a:cubicBezTo>
                        <a:pt x="35026" y="39896"/>
                        <a:pt x="34359" y="41297"/>
                        <a:pt x="34992" y="42765"/>
                      </a:cubicBezTo>
                      <a:cubicBezTo>
                        <a:pt x="36493" y="41064"/>
                        <a:pt x="38095" y="38428"/>
                        <a:pt x="39462" y="35927"/>
                      </a:cubicBezTo>
                      <a:cubicBezTo>
                        <a:pt x="40129" y="34692"/>
                        <a:pt x="40730" y="33492"/>
                        <a:pt x="41230" y="32491"/>
                      </a:cubicBezTo>
                      <a:cubicBezTo>
                        <a:pt x="42398" y="30089"/>
                        <a:pt x="43332" y="27187"/>
                        <a:pt x="41897" y="24885"/>
                      </a:cubicBezTo>
                      <a:cubicBezTo>
                        <a:pt x="41697" y="24585"/>
                        <a:pt x="41497" y="24318"/>
                        <a:pt x="41264" y="24051"/>
                      </a:cubicBezTo>
                      <a:cubicBezTo>
                        <a:pt x="41230" y="22617"/>
                        <a:pt x="40596" y="21149"/>
                        <a:pt x="39662" y="19815"/>
                      </a:cubicBezTo>
                      <a:cubicBezTo>
                        <a:pt x="38495" y="18247"/>
                        <a:pt x="36894" y="16880"/>
                        <a:pt x="35192" y="15612"/>
                      </a:cubicBezTo>
                      <a:cubicBezTo>
                        <a:pt x="32591" y="13677"/>
                        <a:pt x="29789" y="11876"/>
                        <a:pt x="26753" y="10308"/>
                      </a:cubicBezTo>
                      <a:cubicBezTo>
                        <a:pt x="24718" y="7173"/>
                        <a:pt x="23384" y="3637"/>
                        <a:pt x="22984" y="1"/>
                      </a:cubicBezTo>
                      <a:close/>
                    </a:path>
                  </a:pathLst>
                </a:custGeom>
                <a:solidFill>
                  <a:srgbClr val="84485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9" name="Google Shape;1337;p39">
                  <a:extLst>
                    <a:ext uri="{FF2B5EF4-FFF2-40B4-BE49-F238E27FC236}">
                      <a16:creationId xmlns:a16="http://schemas.microsoft.com/office/drawing/2014/main" id="{EC37CF67-B08F-2361-F823-9B2062B542BB}"/>
                    </a:ext>
                  </a:extLst>
                </p:cNvPr>
                <p:cNvSpPr/>
                <p:nvPr/>
              </p:nvSpPr>
              <p:spPr>
                <a:xfrm>
                  <a:off x="2913125" y="4654713"/>
                  <a:ext cx="97575" cy="183500"/>
                </a:xfrm>
                <a:custGeom>
                  <a:avLst/>
                  <a:gdLst/>
                  <a:ahLst/>
                  <a:cxnLst/>
                  <a:rect l="l" t="t" r="r" b="b"/>
                  <a:pathLst>
                    <a:path w="3903" h="7340" extrusionOk="0">
                      <a:moveTo>
                        <a:pt x="0" y="1"/>
                      </a:moveTo>
                      <a:cubicBezTo>
                        <a:pt x="434" y="2536"/>
                        <a:pt x="1134" y="5004"/>
                        <a:pt x="2068" y="7340"/>
                      </a:cubicBezTo>
                      <a:cubicBezTo>
                        <a:pt x="3903" y="6005"/>
                        <a:pt x="3169" y="3537"/>
                        <a:pt x="3269" y="1268"/>
                      </a:cubicBezTo>
                      <a:cubicBezTo>
                        <a:pt x="3269" y="1268"/>
                        <a:pt x="3303" y="1268"/>
                        <a:pt x="3303" y="1235"/>
                      </a:cubicBezTo>
                      <a:cubicBezTo>
                        <a:pt x="2168" y="902"/>
                        <a:pt x="1034" y="535"/>
                        <a:pt x="0"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0" name="Google Shape;1338;p39">
                  <a:extLst>
                    <a:ext uri="{FF2B5EF4-FFF2-40B4-BE49-F238E27FC236}">
                      <a16:creationId xmlns:a16="http://schemas.microsoft.com/office/drawing/2014/main" id="{D00266E1-24BF-ECC4-7A93-7CC9C0D69BC5}"/>
                    </a:ext>
                  </a:extLst>
                </p:cNvPr>
                <p:cNvSpPr/>
                <p:nvPr/>
              </p:nvSpPr>
              <p:spPr>
                <a:xfrm>
                  <a:off x="3747875" y="4819838"/>
                  <a:ext cx="134300" cy="170975"/>
                </a:xfrm>
                <a:custGeom>
                  <a:avLst/>
                  <a:gdLst/>
                  <a:ahLst/>
                  <a:cxnLst/>
                  <a:rect l="l" t="t" r="r" b="b"/>
                  <a:pathLst>
                    <a:path w="5372" h="6839" extrusionOk="0">
                      <a:moveTo>
                        <a:pt x="5371" y="1"/>
                      </a:moveTo>
                      <a:cubicBezTo>
                        <a:pt x="3870" y="140"/>
                        <a:pt x="2392" y="209"/>
                        <a:pt x="899" y="209"/>
                      </a:cubicBezTo>
                      <a:cubicBezTo>
                        <a:pt x="600" y="209"/>
                        <a:pt x="301" y="206"/>
                        <a:pt x="1" y="201"/>
                      </a:cubicBezTo>
                      <a:lnTo>
                        <a:pt x="1" y="201"/>
                      </a:lnTo>
                      <a:cubicBezTo>
                        <a:pt x="301" y="1135"/>
                        <a:pt x="668" y="1969"/>
                        <a:pt x="1202" y="2469"/>
                      </a:cubicBezTo>
                      <a:cubicBezTo>
                        <a:pt x="935" y="3970"/>
                        <a:pt x="268" y="5371"/>
                        <a:pt x="901" y="6839"/>
                      </a:cubicBezTo>
                      <a:cubicBezTo>
                        <a:pt x="2436" y="5138"/>
                        <a:pt x="4004" y="2502"/>
                        <a:pt x="5371"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1" name="Google Shape;1339;p39">
                  <a:extLst>
                    <a:ext uri="{FF2B5EF4-FFF2-40B4-BE49-F238E27FC236}">
                      <a16:creationId xmlns:a16="http://schemas.microsoft.com/office/drawing/2014/main" id="{E0B9857A-F6D5-863D-CE0B-F173AB39A07D}"/>
                    </a:ext>
                  </a:extLst>
                </p:cNvPr>
                <p:cNvSpPr/>
                <p:nvPr/>
              </p:nvSpPr>
              <p:spPr>
                <a:xfrm>
                  <a:off x="3431825" y="3998088"/>
                  <a:ext cx="441775" cy="519600"/>
                </a:xfrm>
                <a:custGeom>
                  <a:avLst/>
                  <a:gdLst/>
                  <a:ahLst/>
                  <a:cxnLst/>
                  <a:rect l="l" t="t" r="r" b="b"/>
                  <a:pathLst>
                    <a:path w="17671" h="20784" extrusionOk="0">
                      <a:moveTo>
                        <a:pt x="1010" y="1"/>
                      </a:moveTo>
                      <a:cubicBezTo>
                        <a:pt x="988" y="1"/>
                        <a:pt x="968" y="17"/>
                        <a:pt x="968" y="47"/>
                      </a:cubicBezTo>
                      <a:cubicBezTo>
                        <a:pt x="0" y="4717"/>
                        <a:pt x="2302" y="8453"/>
                        <a:pt x="5504" y="11589"/>
                      </a:cubicBezTo>
                      <a:cubicBezTo>
                        <a:pt x="7239" y="13323"/>
                        <a:pt x="9374" y="14558"/>
                        <a:pt x="11408" y="15825"/>
                      </a:cubicBezTo>
                      <a:cubicBezTo>
                        <a:pt x="13610" y="17193"/>
                        <a:pt x="15478" y="18894"/>
                        <a:pt x="17379" y="20729"/>
                      </a:cubicBezTo>
                      <a:cubicBezTo>
                        <a:pt x="17418" y="20767"/>
                        <a:pt x="17458" y="20783"/>
                        <a:pt x="17497" y="20783"/>
                      </a:cubicBezTo>
                      <a:cubicBezTo>
                        <a:pt x="17592" y="20783"/>
                        <a:pt x="17670" y="20681"/>
                        <a:pt x="17646" y="20562"/>
                      </a:cubicBezTo>
                      <a:cubicBezTo>
                        <a:pt x="16912" y="16626"/>
                        <a:pt x="13143" y="13590"/>
                        <a:pt x="10108" y="11589"/>
                      </a:cubicBezTo>
                      <a:cubicBezTo>
                        <a:pt x="6171" y="8954"/>
                        <a:pt x="667" y="5818"/>
                        <a:pt x="1068" y="81"/>
                      </a:cubicBezTo>
                      <a:cubicBezTo>
                        <a:pt x="1068" y="25"/>
                        <a:pt x="1037" y="1"/>
                        <a:pt x="1010"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2" name="Google Shape;1340;p39">
                  <a:extLst>
                    <a:ext uri="{FF2B5EF4-FFF2-40B4-BE49-F238E27FC236}">
                      <a16:creationId xmlns:a16="http://schemas.microsoft.com/office/drawing/2014/main" id="{24E323D0-31F5-FA7E-12E8-5A2E5A7A433B}"/>
                    </a:ext>
                  </a:extLst>
                </p:cNvPr>
                <p:cNvSpPr/>
                <p:nvPr/>
              </p:nvSpPr>
              <p:spPr>
                <a:xfrm>
                  <a:off x="2989000" y="4165938"/>
                  <a:ext cx="245825" cy="257200"/>
                </a:xfrm>
                <a:custGeom>
                  <a:avLst/>
                  <a:gdLst/>
                  <a:ahLst/>
                  <a:cxnLst/>
                  <a:rect l="l" t="t" r="r" b="b"/>
                  <a:pathLst>
                    <a:path w="9833" h="10288" extrusionOk="0">
                      <a:moveTo>
                        <a:pt x="9609" y="0"/>
                      </a:moveTo>
                      <a:cubicBezTo>
                        <a:pt x="9598" y="0"/>
                        <a:pt x="9586" y="2"/>
                        <a:pt x="9574" y="5"/>
                      </a:cubicBezTo>
                      <a:cubicBezTo>
                        <a:pt x="5204" y="1172"/>
                        <a:pt x="1" y="5442"/>
                        <a:pt x="1001" y="10045"/>
                      </a:cubicBezTo>
                      <a:cubicBezTo>
                        <a:pt x="1024" y="10182"/>
                        <a:pt x="1172" y="10287"/>
                        <a:pt x="1316" y="10287"/>
                      </a:cubicBezTo>
                      <a:cubicBezTo>
                        <a:pt x="1383" y="10287"/>
                        <a:pt x="1449" y="10265"/>
                        <a:pt x="1502" y="10212"/>
                      </a:cubicBezTo>
                      <a:cubicBezTo>
                        <a:pt x="3003" y="8878"/>
                        <a:pt x="3970" y="6943"/>
                        <a:pt x="5138" y="5342"/>
                      </a:cubicBezTo>
                      <a:cubicBezTo>
                        <a:pt x="6472" y="3474"/>
                        <a:pt x="8073" y="1839"/>
                        <a:pt x="9741" y="238"/>
                      </a:cubicBezTo>
                      <a:cubicBezTo>
                        <a:pt x="9832" y="147"/>
                        <a:pt x="9729" y="0"/>
                        <a:pt x="9609"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3" name="Google Shape;1341;p39">
                  <a:extLst>
                    <a:ext uri="{FF2B5EF4-FFF2-40B4-BE49-F238E27FC236}">
                      <a16:creationId xmlns:a16="http://schemas.microsoft.com/office/drawing/2014/main" id="{F305D186-EC8C-DBE3-6C8D-03581EC793EA}"/>
                    </a:ext>
                  </a:extLst>
                </p:cNvPr>
                <p:cNvSpPr/>
                <p:nvPr/>
              </p:nvSpPr>
              <p:spPr>
                <a:xfrm>
                  <a:off x="3295900" y="3982238"/>
                  <a:ext cx="138925" cy="470625"/>
                </a:xfrm>
                <a:custGeom>
                  <a:avLst/>
                  <a:gdLst/>
                  <a:ahLst/>
                  <a:cxnLst/>
                  <a:rect l="l" t="t" r="r" b="b"/>
                  <a:pathLst>
                    <a:path w="5557" h="18825" extrusionOk="0">
                      <a:moveTo>
                        <a:pt x="5265" y="0"/>
                      </a:moveTo>
                      <a:cubicBezTo>
                        <a:pt x="5257" y="0"/>
                        <a:pt x="5247" y="4"/>
                        <a:pt x="5237" y="14"/>
                      </a:cubicBezTo>
                      <a:cubicBezTo>
                        <a:pt x="2035" y="1248"/>
                        <a:pt x="334" y="5885"/>
                        <a:pt x="200" y="9054"/>
                      </a:cubicBezTo>
                      <a:cubicBezTo>
                        <a:pt x="0" y="12790"/>
                        <a:pt x="1768" y="17093"/>
                        <a:pt x="5271" y="18794"/>
                      </a:cubicBezTo>
                      <a:cubicBezTo>
                        <a:pt x="5299" y="18815"/>
                        <a:pt x="5329" y="18825"/>
                        <a:pt x="5358" y="18825"/>
                      </a:cubicBezTo>
                      <a:cubicBezTo>
                        <a:pt x="5464" y="18825"/>
                        <a:pt x="5557" y="18699"/>
                        <a:pt x="5504" y="18594"/>
                      </a:cubicBezTo>
                      <a:cubicBezTo>
                        <a:pt x="3769" y="15659"/>
                        <a:pt x="2168" y="12890"/>
                        <a:pt x="2068" y="9354"/>
                      </a:cubicBezTo>
                      <a:cubicBezTo>
                        <a:pt x="2002" y="7720"/>
                        <a:pt x="2302" y="5985"/>
                        <a:pt x="2869" y="4451"/>
                      </a:cubicBezTo>
                      <a:cubicBezTo>
                        <a:pt x="3436" y="2816"/>
                        <a:pt x="4570" y="1582"/>
                        <a:pt x="5271" y="47"/>
                      </a:cubicBezTo>
                      <a:cubicBezTo>
                        <a:pt x="5294" y="24"/>
                        <a:pt x="5284" y="0"/>
                        <a:pt x="526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4" name="Google Shape;1342;p39">
                  <a:extLst>
                    <a:ext uri="{FF2B5EF4-FFF2-40B4-BE49-F238E27FC236}">
                      <a16:creationId xmlns:a16="http://schemas.microsoft.com/office/drawing/2014/main" id="{79A20346-A7A2-17DE-1945-6FCD141CE2BC}"/>
                    </a:ext>
                  </a:extLst>
                </p:cNvPr>
                <p:cNvSpPr/>
                <p:nvPr/>
              </p:nvSpPr>
              <p:spPr>
                <a:xfrm>
                  <a:off x="2954675" y="4455188"/>
                  <a:ext cx="115250" cy="194150"/>
                </a:xfrm>
                <a:custGeom>
                  <a:avLst/>
                  <a:gdLst/>
                  <a:ahLst/>
                  <a:cxnLst/>
                  <a:rect l="l" t="t" r="r" b="b"/>
                  <a:pathLst>
                    <a:path w="4610" h="7766" extrusionOk="0">
                      <a:moveTo>
                        <a:pt x="4289" y="1"/>
                      </a:moveTo>
                      <a:cubicBezTo>
                        <a:pt x="4226" y="1"/>
                        <a:pt x="4160" y="33"/>
                        <a:pt x="4109" y="110"/>
                      </a:cubicBezTo>
                      <a:cubicBezTo>
                        <a:pt x="3375" y="1277"/>
                        <a:pt x="2941" y="2678"/>
                        <a:pt x="2241" y="3879"/>
                      </a:cubicBezTo>
                      <a:cubicBezTo>
                        <a:pt x="1574" y="5013"/>
                        <a:pt x="473" y="5980"/>
                        <a:pt x="106" y="7181"/>
                      </a:cubicBezTo>
                      <a:cubicBezTo>
                        <a:pt x="0" y="7526"/>
                        <a:pt x="273" y="7765"/>
                        <a:pt x="574" y="7765"/>
                      </a:cubicBezTo>
                      <a:cubicBezTo>
                        <a:pt x="652" y="7765"/>
                        <a:pt x="731" y="7749"/>
                        <a:pt x="807" y="7715"/>
                      </a:cubicBezTo>
                      <a:cubicBezTo>
                        <a:pt x="2007" y="7148"/>
                        <a:pt x="2841" y="5447"/>
                        <a:pt x="3408" y="4313"/>
                      </a:cubicBezTo>
                      <a:cubicBezTo>
                        <a:pt x="3976" y="3112"/>
                        <a:pt x="4609" y="1544"/>
                        <a:pt x="4509" y="210"/>
                      </a:cubicBezTo>
                      <a:cubicBezTo>
                        <a:pt x="4489" y="86"/>
                        <a:pt x="4392" y="1"/>
                        <a:pt x="4289"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5" name="Google Shape;1343;p39">
                  <a:extLst>
                    <a:ext uri="{FF2B5EF4-FFF2-40B4-BE49-F238E27FC236}">
                      <a16:creationId xmlns:a16="http://schemas.microsoft.com/office/drawing/2014/main" id="{A378E92A-59D9-1041-B14D-768F7F098D83}"/>
                    </a:ext>
                  </a:extLst>
                </p:cNvPr>
                <p:cNvSpPr/>
                <p:nvPr/>
              </p:nvSpPr>
              <p:spPr>
                <a:xfrm>
                  <a:off x="3740375" y="4557988"/>
                  <a:ext cx="91750" cy="239500"/>
                </a:xfrm>
                <a:custGeom>
                  <a:avLst/>
                  <a:gdLst/>
                  <a:ahLst/>
                  <a:cxnLst/>
                  <a:rect l="l" t="t" r="r" b="b"/>
                  <a:pathLst>
                    <a:path w="3670" h="9580" extrusionOk="0">
                      <a:moveTo>
                        <a:pt x="401" y="0"/>
                      </a:moveTo>
                      <a:cubicBezTo>
                        <a:pt x="0" y="167"/>
                        <a:pt x="367" y="701"/>
                        <a:pt x="467" y="934"/>
                      </a:cubicBezTo>
                      <a:cubicBezTo>
                        <a:pt x="634" y="1335"/>
                        <a:pt x="801" y="1802"/>
                        <a:pt x="968" y="2235"/>
                      </a:cubicBezTo>
                      <a:cubicBezTo>
                        <a:pt x="1535" y="4003"/>
                        <a:pt x="1802" y="5871"/>
                        <a:pt x="1768" y="7739"/>
                      </a:cubicBezTo>
                      <a:cubicBezTo>
                        <a:pt x="1768" y="8106"/>
                        <a:pt x="1735" y="8507"/>
                        <a:pt x="1702" y="8907"/>
                      </a:cubicBezTo>
                      <a:cubicBezTo>
                        <a:pt x="1702" y="9040"/>
                        <a:pt x="1702" y="9207"/>
                        <a:pt x="1735" y="9340"/>
                      </a:cubicBezTo>
                      <a:cubicBezTo>
                        <a:pt x="1795" y="9460"/>
                        <a:pt x="1908" y="9579"/>
                        <a:pt x="2050" y="9579"/>
                      </a:cubicBezTo>
                      <a:cubicBezTo>
                        <a:pt x="2067" y="9579"/>
                        <a:pt x="2084" y="9578"/>
                        <a:pt x="2102" y="9574"/>
                      </a:cubicBezTo>
                      <a:cubicBezTo>
                        <a:pt x="2169" y="9541"/>
                        <a:pt x="2269" y="9474"/>
                        <a:pt x="2302" y="9374"/>
                      </a:cubicBezTo>
                      <a:cubicBezTo>
                        <a:pt x="3203" y="8273"/>
                        <a:pt x="3670" y="6839"/>
                        <a:pt x="3636" y="5404"/>
                      </a:cubicBezTo>
                      <a:cubicBezTo>
                        <a:pt x="3570" y="3636"/>
                        <a:pt x="2803" y="1735"/>
                        <a:pt x="1435" y="568"/>
                      </a:cubicBezTo>
                      <a:cubicBezTo>
                        <a:pt x="1268" y="434"/>
                        <a:pt x="868" y="67"/>
                        <a:pt x="6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6" name="Google Shape;1344;p39">
                  <a:extLst>
                    <a:ext uri="{FF2B5EF4-FFF2-40B4-BE49-F238E27FC236}">
                      <a16:creationId xmlns:a16="http://schemas.microsoft.com/office/drawing/2014/main" id="{327AD489-64AE-53CE-48B0-90911368DE68}"/>
                    </a:ext>
                  </a:extLst>
                </p:cNvPr>
                <p:cNvSpPr/>
                <p:nvPr/>
              </p:nvSpPr>
              <p:spPr>
                <a:xfrm>
                  <a:off x="3282550" y="4915913"/>
                  <a:ext cx="143450" cy="40725"/>
                </a:xfrm>
                <a:custGeom>
                  <a:avLst/>
                  <a:gdLst/>
                  <a:ahLst/>
                  <a:cxnLst/>
                  <a:rect l="l" t="t" r="r" b="b"/>
                  <a:pathLst>
                    <a:path w="5738" h="1629" extrusionOk="0">
                      <a:moveTo>
                        <a:pt x="1367" y="1"/>
                      </a:moveTo>
                      <a:cubicBezTo>
                        <a:pt x="907" y="1"/>
                        <a:pt x="450" y="34"/>
                        <a:pt x="0" y="94"/>
                      </a:cubicBezTo>
                      <a:lnTo>
                        <a:pt x="167" y="728"/>
                      </a:lnTo>
                      <a:cubicBezTo>
                        <a:pt x="543" y="672"/>
                        <a:pt x="925" y="645"/>
                        <a:pt x="1310" y="645"/>
                      </a:cubicBezTo>
                      <a:cubicBezTo>
                        <a:pt x="1848" y="645"/>
                        <a:pt x="2392" y="697"/>
                        <a:pt x="2936" y="794"/>
                      </a:cubicBezTo>
                      <a:cubicBezTo>
                        <a:pt x="3803" y="961"/>
                        <a:pt x="4604" y="1228"/>
                        <a:pt x="5371" y="1628"/>
                      </a:cubicBezTo>
                      <a:lnTo>
                        <a:pt x="5738" y="1061"/>
                      </a:lnTo>
                      <a:cubicBezTo>
                        <a:pt x="4904" y="628"/>
                        <a:pt x="4003" y="327"/>
                        <a:pt x="3069" y="161"/>
                      </a:cubicBezTo>
                      <a:cubicBezTo>
                        <a:pt x="2500" y="50"/>
                        <a:pt x="1931" y="1"/>
                        <a:pt x="1367" y="1"/>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7" name="Google Shape;1345;p39">
                  <a:extLst>
                    <a:ext uri="{FF2B5EF4-FFF2-40B4-BE49-F238E27FC236}">
                      <a16:creationId xmlns:a16="http://schemas.microsoft.com/office/drawing/2014/main" id="{91CE403B-296D-0E56-3389-3EFF39D262C8}"/>
                    </a:ext>
                  </a:extLst>
                </p:cNvPr>
                <p:cNvSpPr/>
                <p:nvPr/>
              </p:nvSpPr>
              <p:spPr>
                <a:xfrm>
                  <a:off x="3386800" y="4679413"/>
                  <a:ext cx="452000" cy="414200"/>
                </a:xfrm>
                <a:custGeom>
                  <a:avLst/>
                  <a:gdLst/>
                  <a:ahLst/>
                  <a:cxnLst/>
                  <a:rect l="l" t="t" r="r" b="b"/>
                  <a:pathLst>
                    <a:path w="18080" h="16568" extrusionOk="0">
                      <a:moveTo>
                        <a:pt x="9407" y="747"/>
                      </a:moveTo>
                      <a:cubicBezTo>
                        <a:pt x="9974" y="747"/>
                        <a:pt x="10541" y="781"/>
                        <a:pt x="11108" y="881"/>
                      </a:cubicBezTo>
                      <a:cubicBezTo>
                        <a:pt x="13243" y="1281"/>
                        <a:pt x="14977" y="2482"/>
                        <a:pt x="16045" y="4283"/>
                      </a:cubicBezTo>
                      <a:cubicBezTo>
                        <a:pt x="17079" y="6051"/>
                        <a:pt x="17279" y="8119"/>
                        <a:pt x="16679" y="10121"/>
                      </a:cubicBezTo>
                      <a:cubicBezTo>
                        <a:pt x="16078" y="12089"/>
                        <a:pt x="14744" y="13723"/>
                        <a:pt x="12976" y="14791"/>
                      </a:cubicBezTo>
                      <a:cubicBezTo>
                        <a:pt x="11672" y="15568"/>
                        <a:pt x="10218" y="15950"/>
                        <a:pt x="8769" y="15950"/>
                      </a:cubicBezTo>
                      <a:cubicBezTo>
                        <a:pt x="8290" y="15950"/>
                        <a:pt x="7811" y="15908"/>
                        <a:pt x="7339" y="15825"/>
                      </a:cubicBezTo>
                      <a:cubicBezTo>
                        <a:pt x="3369" y="15091"/>
                        <a:pt x="801" y="11355"/>
                        <a:pt x="1601" y="7319"/>
                      </a:cubicBezTo>
                      <a:cubicBezTo>
                        <a:pt x="2001" y="5284"/>
                        <a:pt x="3202" y="3483"/>
                        <a:pt x="5004" y="2249"/>
                      </a:cubicBezTo>
                      <a:cubicBezTo>
                        <a:pt x="6338" y="1315"/>
                        <a:pt x="7872" y="814"/>
                        <a:pt x="9407" y="747"/>
                      </a:cubicBezTo>
                      <a:close/>
                      <a:moveTo>
                        <a:pt x="9710" y="0"/>
                      </a:moveTo>
                      <a:cubicBezTo>
                        <a:pt x="7891" y="0"/>
                        <a:pt x="6084" y="565"/>
                        <a:pt x="4537" y="1648"/>
                      </a:cubicBezTo>
                      <a:cubicBezTo>
                        <a:pt x="2602" y="2982"/>
                        <a:pt x="1301" y="4984"/>
                        <a:pt x="867" y="7185"/>
                      </a:cubicBezTo>
                      <a:cubicBezTo>
                        <a:pt x="0" y="11589"/>
                        <a:pt x="2869" y="15625"/>
                        <a:pt x="7172" y="16425"/>
                      </a:cubicBezTo>
                      <a:cubicBezTo>
                        <a:pt x="7638" y="16508"/>
                        <a:pt x="8105" y="16567"/>
                        <a:pt x="8572" y="16567"/>
                      </a:cubicBezTo>
                      <a:cubicBezTo>
                        <a:pt x="8672" y="16567"/>
                        <a:pt x="8773" y="16565"/>
                        <a:pt x="8873" y="16559"/>
                      </a:cubicBezTo>
                      <a:cubicBezTo>
                        <a:pt x="10407" y="16559"/>
                        <a:pt x="11975" y="16125"/>
                        <a:pt x="13376" y="15291"/>
                      </a:cubicBezTo>
                      <a:cubicBezTo>
                        <a:pt x="15311" y="14157"/>
                        <a:pt x="16745" y="12356"/>
                        <a:pt x="17413" y="10254"/>
                      </a:cubicBezTo>
                      <a:cubicBezTo>
                        <a:pt x="18080" y="8086"/>
                        <a:pt x="17880" y="5818"/>
                        <a:pt x="16745" y="3916"/>
                      </a:cubicBezTo>
                      <a:cubicBezTo>
                        <a:pt x="15578" y="1915"/>
                        <a:pt x="13643" y="581"/>
                        <a:pt x="11308" y="147"/>
                      </a:cubicBezTo>
                      <a:cubicBezTo>
                        <a:pt x="10779" y="49"/>
                        <a:pt x="10244" y="0"/>
                        <a:pt x="9710" y="0"/>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8" name="Google Shape;1346;p39">
                  <a:extLst>
                    <a:ext uri="{FF2B5EF4-FFF2-40B4-BE49-F238E27FC236}">
                      <a16:creationId xmlns:a16="http://schemas.microsoft.com/office/drawing/2014/main" id="{66B49EC9-91F9-9D0C-CE1F-8ACB00118D68}"/>
                    </a:ext>
                  </a:extLst>
                </p:cNvPr>
                <p:cNvSpPr/>
                <p:nvPr/>
              </p:nvSpPr>
              <p:spPr>
                <a:xfrm>
                  <a:off x="2910625" y="4583163"/>
                  <a:ext cx="430325" cy="424350"/>
                </a:xfrm>
                <a:custGeom>
                  <a:avLst/>
                  <a:gdLst/>
                  <a:ahLst/>
                  <a:cxnLst/>
                  <a:rect l="l" t="t" r="r" b="b"/>
                  <a:pathLst>
                    <a:path w="17213" h="16974" extrusionOk="0">
                      <a:moveTo>
                        <a:pt x="8099" y="764"/>
                      </a:moveTo>
                      <a:cubicBezTo>
                        <a:pt x="8553" y="764"/>
                        <a:pt x="9012" y="807"/>
                        <a:pt x="9474" y="895"/>
                      </a:cubicBezTo>
                      <a:cubicBezTo>
                        <a:pt x="11575" y="1295"/>
                        <a:pt x="13443" y="2529"/>
                        <a:pt x="14711" y="4364"/>
                      </a:cubicBezTo>
                      <a:cubicBezTo>
                        <a:pt x="15945" y="6132"/>
                        <a:pt x="16412" y="8267"/>
                        <a:pt x="16078" y="10335"/>
                      </a:cubicBezTo>
                      <a:cubicBezTo>
                        <a:pt x="15745" y="12336"/>
                        <a:pt x="14644" y="14038"/>
                        <a:pt x="13043" y="15105"/>
                      </a:cubicBezTo>
                      <a:cubicBezTo>
                        <a:pt x="11881" y="15913"/>
                        <a:pt x="10509" y="16339"/>
                        <a:pt x="9086" y="16339"/>
                      </a:cubicBezTo>
                      <a:cubicBezTo>
                        <a:pt x="8630" y="16339"/>
                        <a:pt x="8168" y="16295"/>
                        <a:pt x="7706" y="16206"/>
                      </a:cubicBezTo>
                      <a:cubicBezTo>
                        <a:pt x="3736" y="15472"/>
                        <a:pt x="734" y="11669"/>
                        <a:pt x="1001" y="7533"/>
                      </a:cubicBezTo>
                      <a:cubicBezTo>
                        <a:pt x="1168" y="5465"/>
                        <a:pt x="2102" y="3597"/>
                        <a:pt x="3703" y="2296"/>
                      </a:cubicBezTo>
                      <a:cubicBezTo>
                        <a:pt x="4953" y="1306"/>
                        <a:pt x="6487" y="764"/>
                        <a:pt x="8099" y="764"/>
                      </a:cubicBezTo>
                      <a:close/>
                      <a:moveTo>
                        <a:pt x="7973" y="1"/>
                      </a:moveTo>
                      <a:cubicBezTo>
                        <a:pt x="6208" y="1"/>
                        <a:pt x="4530" y="591"/>
                        <a:pt x="3169" y="1695"/>
                      </a:cubicBezTo>
                      <a:cubicBezTo>
                        <a:pt x="1434" y="3096"/>
                        <a:pt x="400" y="5131"/>
                        <a:pt x="267" y="7399"/>
                      </a:cubicBezTo>
                      <a:cubicBezTo>
                        <a:pt x="0" y="11903"/>
                        <a:pt x="3302" y="16006"/>
                        <a:pt x="7606" y="16806"/>
                      </a:cubicBezTo>
                      <a:cubicBezTo>
                        <a:pt x="8173" y="16906"/>
                        <a:pt x="8740" y="16973"/>
                        <a:pt x="9307" y="16973"/>
                      </a:cubicBezTo>
                      <a:cubicBezTo>
                        <a:pt x="10808" y="16940"/>
                        <a:pt x="12276" y="16473"/>
                        <a:pt x="13510" y="15639"/>
                      </a:cubicBezTo>
                      <a:cubicBezTo>
                        <a:pt x="15278" y="14471"/>
                        <a:pt x="16445" y="12637"/>
                        <a:pt x="16812" y="10468"/>
                      </a:cubicBezTo>
                      <a:cubicBezTo>
                        <a:pt x="17212" y="8267"/>
                        <a:pt x="16679" y="5932"/>
                        <a:pt x="15344" y="3964"/>
                      </a:cubicBezTo>
                      <a:cubicBezTo>
                        <a:pt x="13977" y="1962"/>
                        <a:pt x="11909" y="595"/>
                        <a:pt x="9574" y="161"/>
                      </a:cubicBezTo>
                      <a:cubicBezTo>
                        <a:pt x="9036" y="54"/>
                        <a:pt x="8501" y="1"/>
                        <a:pt x="7973" y="1"/>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9" name="Google Shape;1347;p39">
                  <a:extLst>
                    <a:ext uri="{FF2B5EF4-FFF2-40B4-BE49-F238E27FC236}">
                      <a16:creationId xmlns:a16="http://schemas.microsoft.com/office/drawing/2014/main" id="{1CFD693A-E319-BCF0-C613-003CF678D219}"/>
                    </a:ext>
                  </a:extLst>
                </p:cNvPr>
                <p:cNvSpPr/>
                <p:nvPr/>
              </p:nvSpPr>
              <p:spPr>
                <a:xfrm>
                  <a:off x="3520225" y="4764763"/>
                  <a:ext cx="211525" cy="69725"/>
                </a:xfrm>
                <a:custGeom>
                  <a:avLst/>
                  <a:gdLst/>
                  <a:ahLst/>
                  <a:cxnLst/>
                  <a:rect l="l" t="t" r="r" b="b"/>
                  <a:pathLst>
                    <a:path w="8461" h="2789" extrusionOk="0">
                      <a:moveTo>
                        <a:pt x="3097" y="1"/>
                      </a:moveTo>
                      <a:cubicBezTo>
                        <a:pt x="2191" y="1"/>
                        <a:pt x="1263" y="181"/>
                        <a:pt x="367" y="569"/>
                      </a:cubicBezTo>
                      <a:cubicBezTo>
                        <a:pt x="200" y="636"/>
                        <a:pt x="67" y="836"/>
                        <a:pt x="34" y="1003"/>
                      </a:cubicBezTo>
                      <a:cubicBezTo>
                        <a:pt x="0" y="1170"/>
                        <a:pt x="34" y="1203"/>
                        <a:pt x="100" y="1370"/>
                      </a:cubicBezTo>
                      <a:cubicBezTo>
                        <a:pt x="177" y="1472"/>
                        <a:pt x="292" y="1515"/>
                        <a:pt x="417" y="1515"/>
                      </a:cubicBezTo>
                      <a:cubicBezTo>
                        <a:pt x="455" y="1515"/>
                        <a:pt x="495" y="1511"/>
                        <a:pt x="534" y="1503"/>
                      </a:cubicBezTo>
                      <a:cubicBezTo>
                        <a:pt x="1465" y="1344"/>
                        <a:pt x="2356" y="1253"/>
                        <a:pt x="3210" y="1253"/>
                      </a:cubicBezTo>
                      <a:cubicBezTo>
                        <a:pt x="5051" y="1253"/>
                        <a:pt x="6724" y="1677"/>
                        <a:pt x="8273" y="2771"/>
                      </a:cubicBezTo>
                      <a:cubicBezTo>
                        <a:pt x="8286" y="2783"/>
                        <a:pt x="8301" y="2789"/>
                        <a:pt x="8316" y="2789"/>
                      </a:cubicBezTo>
                      <a:cubicBezTo>
                        <a:pt x="8383" y="2789"/>
                        <a:pt x="8460" y="2691"/>
                        <a:pt x="8406" y="2637"/>
                      </a:cubicBezTo>
                      <a:cubicBezTo>
                        <a:pt x="7236" y="999"/>
                        <a:pt x="5228" y="1"/>
                        <a:pt x="3097" y="1"/>
                      </a:cubicBezTo>
                      <a:close/>
                    </a:path>
                  </a:pathLst>
                </a:custGeom>
                <a:solidFill>
                  <a:srgbClr val="84485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54" name="Google Shape;1348;p39">
                <a:extLst>
                  <a:ext uri="{FF2B5EF4-FFF2-40B4-BE49-F238E27FC236}">
                    <a16:creationId xmlns:a16="http://schemas.microsoft.com/office/drawing/2014/main" id="{BF0CE689-DDEB-48EC-2A85-8AA68BB16CE5}"/>
                  </a:ext>
                </a:extLst>
              </p:cNvPr>
              <p:cNvSpPr/>
              <p:nvPr/>
            </p:nvSpPr>
            <p:spPr>
              <a:xfrm rot="1529996">
                <a:off x="6990377" y="4541807"/>
                <a:ext cx="98220" cy="50552"/>
              </a:xfrm>
              <a:custGeom>
                <a:avLst/>
                <a:gdLst/>
                <a:ahLst/>
                <a:cxnLst/>
                <a:rect l="l" t="t" r="r" b="b"/>
                <a:pathLst>
                  <a:path w="4904" h="2524" extrusionOk="0">
                    <a:moveTo>
                      <a:pt x="2535" y="0"/>
                    </a:moveTo>
                    <a:cubicBezTo>
                      <a:pt x="2406" y="0"/>
                      <a:pt x="2273" y="8"/>
                      <a:pt x="2135" y="22"/>
                    </a:cubicBezTo>
                    <a:cubicBezTo>
                      <a:pt x="1535" y="122"/>
                      <a:pt x="968" y="489"/>
                      <a:pt x="601" y="923"/>
                    </a:cubicBezTo>
                    <a:cubicBezTo>
                      <a:pt x="234" y="1390"/>
                      <a:pt x="0" y="1957"/>
                      <a:pt x="34" y="2524"/>
                    </a:cubicBezTo>
                    <a:cubicBezTo>
                      <a:pt x="234" y="2023"/>
                      <a:pt x="568" y="1590"/>
                      <a:pt x="934" y="1256"/>
                    </a:cubicBezTo>
                    <a:cubicBezTo>
                      <a:pt x="1335" y="923"/>
                      <a:pt x="1768" y="689"/>
                      <a:pt x="2235" y="622"/>
                    </a:cubicBezTo>
                    <a:cubicBezTo>
                      <a:pt x="2349" y="606"/>
                      <a:pt x="2464" y="598"/>
                      <a:pt x="2580" y="598"/>
                    </a:cubicBezTo>
                    <a:cubicBezTo>
                      <a:pt x="2941" y="598"/>
                      <a:pt x="3308" y="679"/>
                      <a:pt x="3636" y="856"/>
                    </a:cubicBezTo>
                    <a:cubicBezTo>
                      <a:pt x="4103" y="1089"/>
                      <a:pt x="4504" y="1423"/>
                      <a:pt x="4904" y="1823"/>
                    </a:cubicBezTo>
                    <a:cubicBezTo>
                      <a:pt x="4704" y="1290"/>
                      <a:pt x="4370" y="823"/>
                      <a:pt x="3903" y="456"/>
                    </a:cubicBezTo>
                    <a:cubicBezTo>
                      <a:pt x="3670" y="255"/>
                      <a:pt x="3370" y="122"/>
                      <a:pt x="3069" y="55"/>
                    </a:cubicBezTo>
                    <a:cubicBezTo>
                      <a:pt x="2893" y="16"/>
                      <a:pt x="2718" y="0"/>
                      <a:pt x="2535"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5" name="Google Shape;1349;p39">
                <a:extLst>
                  <a:ext uri="{FF2B5EF4-FFF2-40B4-BE49-F238E27FC236}">
                    <a16:creationId xmlns:a16="http://schemas.microsoft.com/office/drawing/2014/main" id="{4CE808F7-34D8-144D-1699-0D4A7635C2E7}"/>
                  </a:ext>
                </a:extLst>
              </p:cNvPr>
              <p:cNvSpPr/>
              <p:nvPr/>
            </p:nvSpPr>
            <p:spPr>
              <a:xfrm rot="1529996">
                <a:off x="6833271" y="4591068"/>
                <a:ext cx="331393" cy="160749"/>
              </a:xfrm>
              <a:custGeom>
                <a:avLst/>
                <a:gdLst/>
                <a:ahLst/>
                <a:cxnLst/>
                <a:rect l="l" t="t" r="r" b="b"/>
                <a:pathLst>
                  <a:path w="16546" h="8026" extrusionOk="0">
                    <a:moveTo>
                      <a:pt x="16546" y="1"/>
                    </a:moveTo>
                    <a:lnTo>
                      <a:pt x="16546" y="1"/>
                    </a:lnTo>
                    <a:cubicBezTo>
                      <a:pt x="15145" y="101"/>
                      <a:pt x="13677" y="134"/>
                      <a:pt x="12276" y="234"/>
                    </a:cubicBezTo>
                    <a:cubicBezTo>
                      <a:pt x="9874" y="335"/>
                      <a:pt x="7573" y="668"/>
                      <a:pt x="5304" y="1235"/>
                    </a:cubicBezTo>
                    <a:cubicBezTo>
                      <a:pt x="5104" y="1269"/>
                      <a:pt x="4904" y="1335"/>
                      <a:pt x="4704" y="1369"/>
                    </a:cubicBezTo>
                    <a:lnTo>
                      <a:pt x="4704" y="1402"/>
                    </a:lnTo>
                    <a:cubicBezTo>
                      <a:pt x="3136" y="1802"/>
                      <a:pt x="1568" y="2236"/>
                      <a:pt x="1" y="2603"/>
                    </a:cubicBezTo>
                    <a:cubicBezTo>
                      <a:pt x="1380" y="5031"/>
                      <a:pt x="4780" y="8026"/>
                      <a:pt x="8336" y="8026"/>
                    </a:cubicBezTo>
                    <a:cubicBezTo>
                      <a:pt x="8737" y="8026"/>
                      <a:pt x="9139" y="7988"/>
                      <a:pt x="9541" y="7907"/>
                    </a:cubicBezTo>
                    <a:cubicBezTo>
                      <a:pt x="13410" y="7173"/>
                      <a:pt x="15945" y="2903"/>
                      <a:pt x="16546" y="1"/>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6" name="Google Shape;1350;p39">
                <a:extLst>
                  <a:ext uri="{FF2B5EF4-FFF2-40B4-BE49-F238E27FC236}">
                    <a16:creationId xmlns:a16="http://schemas.microsoft.com/office/drawing/2014/main" id="{CA6D032F-FD23-6A30-BF45-8C00B5B84544}"/>
                  </a:ext>
                </a:extLst>
              </p:cNvPr>
              <p:cNvSpPr/>
              <p:nvPr/>
            </p:nvSpPr>
            <p:spPr>
              <a:xfrm rot="1529996">
                <a:off x="6869337" y="4593996"/>
                <a:ext cx="262575" cy="158827"/>
              </a:xfrm>
              <a:custGeom>
                <a:avLst/>
                <a:gdLst/>
                <a:ahLst/>
                <a:cxnLst/>
                <a:rect l="l" t="t" r="r" b="b"/>
                <a:pathLst>
                  <a:path w="13110" h="7930" extrusionOk="0">
                    <a:moveTo>
                      <a:pt x="12643" y="0"/>
                    </a:moveTo>
                    <a:cubicBezTo>
                      <a:pt x="11909" y="67"/>
                      <a:pt x="11175" y="67"/>
                      <a:pt x="10441" y="133"/>
                    </a:cubicBezTo>
                    <a:cubicBezTo>
                      <a:pt x="8039" y="234"/>
                      <a:pt x="5738" y="567"/>
                      <a:pt x="3469" y="1134"/>
                    </a:cubicBezTo>
                    <a:cubicBezTo>
                      <a:pt x="3269" y="1168"/>
                      <a:pt x="3069" y="1234"/>
                      <a:pt x="2836" y="1268"/>
                    </a:cubicBezTo>
                    <a:cubicBezTo>
                      <a:pt x="1902" y="1534"/>
                      <a:pt x="968" y="1801"/>
                      <a:pt x="0" y="2035"/>
                    </a:cubicBezTo>
                    <a:cubicBezTo>
                      <a:pt x="300" y="2669"/>
                      <a:pt x="567" y="3302"/>
                      <a:pt x="834" y="3936"/>
                    </a:cubicBezTo>
                    <a:cubicBezTo>
                      <a:pt x="734" y="4437"/>
                      <a:pt x="667" y="4904"/>
                      <a:pt x="567" y="5371"/>
                    </a:cubicBezTo>
                    <a:cubicBezTo>
                      <a:pt x="2169" y="6804"/>
                      <a:pt x="4339" y="7929"/>
                      <a:pt x="6499" y="7929"/>
                    </a:cubicBezTo>
                    <a:cubicBezTo>
                      <a:pt x="6903" y="7929"/>
                      <a:pt x="7306" y="7890"/>
                      <a:pt x="7706" y="7806"/>
                    </a:cubicBezTo>
                    <a:cubicBezTo>
                      <a:pt x="9974" y="7372"/>
                      <a:pt x="11909" y="5637"/>
                      <a:pt x="13110" y="3736"/>
                    </a:cubicBezTo>
                    <a:cubicBezTo>
                      <a:pt x="12843" y="3269"/>
                      <a:pt x="12609" y="2769"/>
                      <a:pt x="12376" y="2302"/>
                    </a:cubicBezTo>
                    <a:cubicBezTo>
                      <a:pt x="12476" y="1534"/>
                      <a:pt x="12576" y="767"/>
                      <a:pt x="12643" y="0"/>
                    </a:cubicBezTo>
                    <a:close/>
                  </a:path>
                </a:pathLst>
              </a:custGeom>
              <a:solidFill>
                <a:srgbClr val="F4F4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7" name="Google Shape;1351;p39">
                <a:extLst>
                  <a:ext uri="{FF2B5EF4-FFF2-40B4-BE49-F238E27FC236}">
                    <a16:creationId xmlns:a16="http://schemas.microsoft.com/office/drawing/2014/main" id="{5B6D0CC4-8DC3-859C-A18D-5724C24B8EAF}"/>
                  </a:ext>
                </a:extLst>
              </p:cNvPr>
              <p:cNvSpPr/>
              <p:nvPr/>
            </p:nvSpPr>
            <p:spPr>
              <a:xfrm rot="1529996">
                <a:off x="6898832" y="4643106"/>
                <a:ext cx="215808" cy="41159"/>
              </a:xfrm>
              <a:custGeom>
                <a:avLst/>
                <a:gdLst/>
                <a:ahLst/>
                <a:cxnLst/>
                <a:rect l="l" t="t" r="r" b="b"/>
                <a:pathLst>
                  <a:path w="10775" h="2055" extrusionOk="0">
                    <a:moveTo>
                      <a:pt x="10775" y="0"/>
                    </a:moveTo>
                    <a:lnTo>
                      <a:pt x="10775" y="0"/>
                    </a:lnTo>
                    <a:cubicBezTo>
                      <a:pt x="9040" y="601"/>
                      <a:pt x="7306" y="1168"/>
                      <a:pt x="5504" y="1435"/>
                    </a:cubicBezTo>
                    <a:cubicBezTo>
                      <a:pt x="4545" y="1574"/>
                      <a:pt x="3585" y="1623"/>
                      <a:pt x="2625" y="1623"/>
                    </a:cubicBezTo>
                    <a:cubicBezTo>
                      <a:pt x="1750" y="1623"/>
                      <a:pt x="875" y="1583"/>
                      <a:pt x="0" y="1535"/>
                    </a:cubicBezTo>
                    <a:lnTo>
                      <a:pt x="0" y="1535"/>
                    </a:lnTo>
                    <a:cubicBezTo>
                      <a:pt x="1251" y="1859"/>
                      <a:pt x="2550" y="2055"/>
                      <a:pt x="3852" y="2055"/>
                    </a:cubicBezTo>
                    <a:cubicBezTo>
                      <a:pt x="4426" y="2055"/>
                      <a:pt x="5000" y="2017"/>
                      <a:pt x="5571" y="1935"/>
                    </a:cubicBezTo>
                    <a:cubicBezTo>
                      <a:pt x="7406" y="1668"/>
                      <a:pt x="9174" y="968"/>
                      <a:pt x="10775" y="0"/>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8" name="Google Shape;1352;p39">
                <a:extLst>
                  <a:ext uri="{FF2B5EF4-FFF2-40B4-BE49-F238E27FC236}">
                    <a16:creationId xmlns:a16="http://schemas.microsoft.com/office/drawing/2014/main" id="{21F7899A-04C0-F26C-12DF-0AB79AF87795}"/>
                  </a:ext>
                </a:extLst>
              </p:cNvPr>
              <p:cNvSpPr/>
              <p:nvPr/>
            </p:nvSpPr>
            <p:spPr>
              <a:xfrm rot="1529996">
                <a:off x="7158098" y="4531565"/>
                <a:ext cx="155682" cy="57382"/>
              </a:xfrm>
              <a:custGeom>
                <a:avLst/>
                <a:gdLst/>
                <a:ahLst/>
                <a:cxnLst/>
                <a:rect l="l" t="t" r="r" b="b"/>
                <a:pathLst>
                  <a:path w="7773" h="2865" extrusionOk="0">
                    <a:moveTo>
                      <a:pt x="5180" y="1"/>
                    </a:moveTo>
                    <a:cubicBezTo>
                      <a:pt x="3182" y="1"/>
                      <a:pt x="837" y="1380"/>
                      <a:pt x="0" y="2788"/>
                    </a:cubicBezTo>
                    <a:cubicBezTo>
                      <a:pt x="0" y="2815"/>
                      <a:pt x="22" y="2864"/>
                      <a:pt x="48" y="2864"/>
                    </a:cubicBezTo>
                    <a:cubicBezTo>
                      <a:pt x="54" y="2864"/>
                      <a:pt x="61" y="2861"/>
                      <a:pt x="67" y="2855"/>
                    </a:cubicBezTo>
                    <a:cubicBezTo>
                      <a:pt x="1368" y="2221"/>
                      <a:pt x="2469" y="1421"/>
                      <a:pt x="3936" y="1187"/>
                    </a:cubicBezTo>
                    <a:cubicBezTo>
                      <a:pt x="4195" y="1141"/>
                      <a:pt x="4447" y="1122"/>
                      <a:pt x="4694" y="1122"/>
                    </a:cubicBezTo>
                    <a:cubicBezTo>
                      <a:pt x="5693" y="1122"/>
                      <a:pt x="6623" y="1427"/>
                      <a:pt x="7639" y="1454"/>
                    </a:cubicBezTo>
                    <a:cubicBezTo>
                      <a:pt x="7739" y="1454"/>
                      <a:pt x="7773" y="1354"/>
                      <a:pt x="7739" y="1287"/>
                    </a:cubicBezTo>
                    <a:cubicBezTo>
                      <a:pt x="7149" y="368"/>
                      <a:pt x="6211" y="1"/>
                      <a:pt x="5180"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9" name="Google Shape;1353;p39">
                <a:extLst>
                  <a:ext uri="{FF2B5EF4-FFF2-40B4-BE49-F238E27FC236}">
                    <a16:creationId xmlns:a16="http://schemas.microsoft.com/office/drawing/2014/main" id="{73E4FB11-27A9-8415-039C-5BA340E10FDC}"/>
                  </a:ext>
                </a:extLst>
              </p:cNvPr>
              <p:cNvSpPr/>
              <p:nvPr/>
            </p:nvSpPr>
            <p:spPr>
              <a:xfrm rot="1529996">
                <a:off x="7191705" y="4487291"/>
                <a:ext cx="44764" cy="29602"/>
              </a:xfrm>
              <a:custGeom>
                <a:avLst/>
                <a:gdLst/>
                <a:ahLst/>
                <a:cxnLst/>
                <a:rect l="l" t="t" r="r" b="b"/>
                <a:pathLst>
                  <a:path w="2235" h="1478" extrusionOk="0">
                    <a:moveTo>
                      <a:pt x="1925" y="1"/>
                    </a:moveTo>
                    <a:cubicBezTo>
                      <a:pt x="1585" y="1"/>
                      <a:pt x="1181" y="273"/>
                      <a:pt x="934" y="410"/>
                    </a:cubicBezTo>
                    <a:cubicBezTo>
                      <a:pt x="467" y="710"/>
                      <a:pt x="234" y="977"/>
                      <a:pt x="0" y="1444"/>
                    </a:cubicBezTo>
                    <a:cubicBezTo>
                      <a:pt x="0" y="1478"/>
                      <a:pt x="33" y="1478"/>
                      <a:pt x="33" y="1478"/>
                    </a:cubicBezTo>
                    <a:cubicBezTo>
                      <a:pt x="200" y="1377"/>
                      <a:pt x="400" y="1311"/>
                      <a:pt x="567" y="1211"/>
                    </a:cubicBezTo>
                    <a:cubicBezTo>
                      <a:pt x="767" y="1111"/>
                      <a:pt x="967" y="944"/>
                      <a:pt x="1168" y="844"/>
                    </a:cubicBezTo>
                    <a:cubicBezTo>
                      <a:pt x="1468" y="677"/>
                      <a:pt x="2001" y="610"/>
                      <a:pt x="2202" y="310"/>
                    </a:cubicBezTo>
                    <a:cubicBezTo>
                      <a:pt x="2235" y="210"/>
                      <a:pt x="2235" y="110"/>
                      <a:pt x="2135" y="43"/>
                    </a:cubicBezTo>
                    <a:cubicBezTo>
                      <a:pt x="2070" y="14"/>
                      <a:pt x="1999" y="1"/>
                      <a:pt x="1925"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0" name="Google Shape;1354;p39">
                <a:extLst>
                  <a:ext uri="{FF2B5EF4-FFF2-40B4-BE49-F238E27FC236}">
                    <a16:creationId xmlns:a16="http://schemas.microsoft.com/office/drawing/2014/main" id="{EA3CD91E-4810-C7A1-90B4-4FFE4E10E949}"/>
                  </a:ext>
                </a:extLst>
              </p:cNvPr>
              <p:cNvSpPr/>
              <p:nvPr/>
            </p:nvSpPr>
            <p:spPr>
              <a:xfrm rot="1529996">
                <a:off x="6798529" y="4425538"/>
                <a:ext cx="158246" cy="46386"/>
              </a:xfrm>
              <a:custGeom>
                <a:avLst/>
                <a:gdLst/>
                <a:ahLst/>
                <a:cxnLst/>
                <a:rect l="l" t="t" r="r" b="b"/>
                <a:pathLst>
                  <a:path w="7901" h="2316" extrusionOk="0">
                    <a:moveTo>
                      <a:pt x="3683" y="0"/>
                    </a:moveTo>
                    <a:cubicBezTo>
                      <a:pt x="2025" y="0"/>
                      <a:pt x="470" y="612"/>
                      <a:pt x="28" y="2173"/>
                    </a:cubicBezTo>
                    <a:cubicBezTo>
                      <a:pt x="1" y="2256"/>
                      <a:pt x="64" y="2315"/>
                      <a:pt x="124" y="2315"/>
                    </a:cubicBezTo>
                    <a:cubicBezTo>
                      <a:pt x="137" y="2315"/>
                      <a:pt x="150" y="2313"/>
                      <a:pt x="162" y="2307"/>
                    </a:cubicBezTo>
                    <a:cubicBezTo>
                      <a:pt x="1396" y="1906"/>
                      <a:pt x="2330" y="1139"/>
                      <a:pt x="3664" y="972"/>
                    </a:cubicBezTo>
                    <a:cubicBezTo>
                      <a:pt x="3890" y="947"/>
                      <a:pt x="4112" y="935"/>
                      <a:pt x="4330" y="935"/>
                    </a:cubicBezTo>
                    <a:cubicBezTo>
                      <a:pt x="5527" y="935"/>
                      <a:pt x="6621" y="1280"/>
                      <a:pt x="7834" y="1506"/>
                    </a:cubicBezTo>
                    <a:cubicBezTo>
                      <a:pt x="7901" y="1506"/>
                      <a:pt x="7901" y="1439"/>
                      <a:pt x="7867" y="1406"/>
                    </a:cubicBezTo>
                    <a:cubicBezTo>
                      <a:pt x="6982" y="570"/>
                      <a:pt x="5285" y="0"/>
                      <a:pt x="368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1" name="Google Shape;1355;p39">
                <a:extLst>
                  <a:ext uri="{FF2B5EF4-FFF2-40B4-BE49-F238E27FC236}">
                    <a16:creationId xmlns:a16="http://schemas.microsoft.com/office/drawing/2014/main" id="{78356985-45B2-544C-63A0-BD77B35E9D5C}"/>
                  </a:ext>
                </a:extLst>
              </p:cNvPr>
              <p:cNvSpPr/>
              <p:nvPr/>
            </p:nvSpPr>
            <p:spPr>
              <a:xfrm rot="1529996">
                <a:off x="6900432" y="4402554"/>
                <a:ext cx="50132" cy="18727"/>
              </a:xfrm>
              <a:custGeom>
                <a:avLst/>
                <a:gdLst/>
                <a:ahLst/>
                <a:cxnLst/>
                <a:rect l="l" t="t" r="r" b="b"/>
                <a:pathLst>
                  <a:path w="2503" h="935" extrusionOk="0">
                    <a:moveTo>
                      <a:pt x="494" y="1"/>
                    </a:moveTo>
                    <a:cubicBezTo>
                      <a:pt x="329" y="1"/>
                      <a:pt x="178" y="36"/>
                      <a:pt x="67" y="134"/>
                    </a:cubicBezTo>
                    <a:cubicBezTo>
                      <a:pt x="1" y="234"/>
                      <a:pt x="1" y="334"/>
                      <a:pt x="67" y="401"/>
                    </a:cubicBezTo>
                    <a:cubicBezTo>
                      <a:pt x="334" y="634"/>
                      <a:pt x="868" y="568"/>
                      <a:pt x="1201" y="634"/>
                    </a:cubicBezTo>
                    <a:cubicBezTo>
                      <a:pt x="1435" y="668"/>
                      <a:pt x="1635" y="768"/>
                      <a:pt x="1869" y="834"/>
                    </a:cubicBezTo>
                    <a:cubicBezTo>
                      <a:pt x="2069" y="868"/>
                      <a:pt x="2269" y="868"/>
                      <a:pt x="2469" y="935"/>
                    </a:cubicBezTo>
                    <a:cubicBezTo>
                      <a:pt x="2502" y="935"/>
                      <a:pt x="2502" y="901"/>
                      <a:pt x="2502" y="901"/>
                    </a:cubicBezTo>
                    <a:cubicBezTo>
                      <a:pt x="2135" y="501"/>
                      <a:pt x="1835" y="301"/>
                      <a:pt x="1335" y="167"/>
                    </a:cubicBezTo>
                    <a:cubicBezTo>
                      <a:pt x="1103" y="104"/>
                      <a:pt x="778" y="1"/>
                      <a:pt x="494"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grpSp>
        <p:nvGrpSpPr>
          <p:cNvPr id="246" name="Google Shape;1362;p40">
            <a:extLst>
              <a:ext uri="{FF2B5EF4-FFF2-40B4-BE49-F238E27FC236}">
                <a16:creationId xmlns:a16="http://schemas.microsoft.com/office/drawing/2014/main" id="{6ED7803C-EF61-1850-2DCE-F986B94B4E57}"/>
              </a:ext>
            </a:extLst>
          </p:cNvPr>
          <p:cNvGrpSpPr/>
          <p:nvPr/>
        </p:nvGrpSpPr>
        <p:grpSpPr>
          <a:xfrm rot="21154033">
            <a:off x="10635451" y="1729538"/>
            <a:ext cx="1127502" cy="1379505"/>
            <a:chOff x="5377293" y="1541949"/>
            <a:chExt cx="1127502" cy="1379505"/>
          </a:xfrm>
        </p:grpSpPr>
        <p:sp>
          <p:nvSpPr>
            <p:cNvPr id="247" name="Google Shape;1363;p40">
              <a:extLst>
                <a:ext uri="{FF2B5EF4-FFF2-40B4-BE49-F238E27FC236}">
                  <a16:creationId xmlns:a16="http://schemas.microsoft.com/office/drawing/2014/main" id="{1D5AA296-B2E1-9C5B-2FB9-D79E35764256}"/>
                </a:ext>
              </a:extLst>
            </p:cNvPr>
            <p:cNvSpPr/>
            <p:nvPr/>
          </p:nvSpPr>
          <p:spPr>
            <a:xfrm>
              <a:off x="5387701" y="1541949"/>
              <a:ext cx="1106650" cy="1379484"/>
            </a:xfrm>
            <a:custGeom>
              <a:avLst/>
              <a:gdLst/>
              <a:ahLst/>
              <a:cxnLst/>
              <a:rect l="l" t="t" r="r" b="b"/>
              <a:pathLst>
                <a:path w="49570" h="61791" extrusionOk="0">
                  <a:moveTo>
                    <a:pt x="24764" y="1"/>
                  </a:moveTo>
                  <a:cubicBezTo>
                    <a:pt x="23558" y="1"/>
                    <a:pt x="22347" y="82"/>
                    <a:pt x="21149" y="180"/>
                  </a:cubicBezTo>
                  <a:cubicBezTo>
                    <a:pt x="17447" y="480"/>
                    <a:pt x="13711" y="1114"/>
                    <a:pt x="10408" y="2949"/>
                  </a:cubicBezTo>
                  <a:cubicBezTo>
                    <a:pt x="5471" y="5684"/>
                    <a:pt x="1" y="10287"/>
                    <a:pt x="2202" y="26766"/>
                  </a:cubicBezTo>
                  <a:cubicBezTo>
                    <a:pt x="1969" y="26933"/>
                    <a:pt x="1769" y="27166"/>
                    <a:pt x="1569" y="27400"/>
                  </a:cubicBezTo>
                  <a:cubicBezTo>
                    <a:pt x="701" y="28567"/>
                    <a:pt x="535" y="30035"/>
                    <a:pt x="668" y="31303"/>
                  </a:cubicBezTo>
                  <a:cubicBezTo>
                    <a:pt x="935" y="33404"/>
                    <a:pt x="1969" y="35239"/>
                    <a:pt x="3570" y="36406"/>
                  </a:cubicBezTo>
                  <a:cubicBezTo>
                    <a:pt x="3737" y="36506"/>
                    <a:pt x="3870" y="36606"/>
                    <a:pt x="4037" y="36706"/>
                  </a:cubicBezTo>
                  <a:cubicBezTo>
                    <a:pt x="4404" y="38574"/>
                    <a:pt x="4771" y="40476"/>
                    <a:pt x="4971" y="42344"/>
                  </a:cubicBezTo>
                  <a:cubicBezTo>
                    <a:pt x="5038" y="42777"/>
                    <a:pt x="5071" y="43211"/>
                    <a:pt x="5105" y="43645"/>
                  </a:cubicBezTo>
                  <a:cubicBezTo>
                    <a:pt x="5438" y="48048"/>
                    <a:pt x="5438" y="52418"/>
                    <a:pt x="5772" y="56821"/>
                  </a:cubicBezTo>
                  <a:cubicBezTo>
                    <a:pt x="5772" y="56866"/>
                    <a:pt x="5799" y="56884"/>
                    <a:pt x="5832" y="56884"/>
                  </a:cubicBezTo>
                  <a:cubicBezTo>
                    <a:pt x="5872" y="56884"/>
                    <a:pt x="5920" y="56857"/>
                    <a:pt x="5938" y="56821"/>
                  </a:cubicBezTo>
                  <a:cubicBezTo>
                    <a:pt x="6205" y="54319"/>
                    <a:pt x="6372" y="51717"/>
                    <a:pt x="6472" y="49082"/>
                  </a:cubicBezTo>
                  <a:cubicBezTo>
                    <a:pt x="6539" y="49882"/>
                    <a:pt x="6639" y="50650"/>
                    <a:pt x="6806" y="51417"/>
                  </a:cubicBezTo>
                  <a:cubicBezTo>
                    <a:pt x="7239" y="53485"/>
                    <a:pt x="7440" y="55453"/>
                    <a:pt x="7840" y="57521"/>
                  </a:cubicBezTo>
                  <a:cubicBezTo>
                    <a:pt x="8073" y="58655"/>
                    <a:pt x="8173" y="60890"/>
                    <a:pt x="8974" y="61791"/>
                  </a:cubicBezTo>
                  <a:cubicBezTo>
                    <a:pt x="11176" y="60890"/>
                    <a:pt x="13344" y="60123"/>
                    <a:pt x="15545" y="59489"/>
                  </a:cubicBezTo>
                  <a:cubicBezTo>
                    <a:pt x="15012" y="55787"/>
                    <a:pt x="14978" y="52084"/>
                    <a:pt x="13811" y="48515"/>
                  </a:cubicBezTo>
                  <a:cubicBezTo>
                    <a:pt x="13789" y="48450"/>
                    <a:pt x="13838" y="48399"/>
                    <a:pt x="13893" y="48399"/>
                  </a:cubicBezTo>
                  <a:cubicBezTo>
                    <a:pt x="13923" y="48399"/>
                    <a:pt x="13954" y="48413"/>
                    <a:pt x="13978" y="48448"/>
                  </a:cubicBezTo>
                  <a:cubicBezTo>
                    <a:pt x="15345" y="51917"/>
                    <a:pt x="15712" y="55587"/>
                    <a:pt x="16413" y="59222"/>
                  </a:cubicBezTo>
                  <a:cubicBezTo>
                    <a:pt x="17013" y="59056"/>
                    <a:pt x="17647" y="58889"/>
                    <a:pt x="18281" y="58722"/>
                  </a:cubicBezTo>
                  <a:cubicBezTo>
                    <a:pt x="18014" y="57688"/>
                    <a:pt x="17747" y="56687"/>
                    <a:pt x="17580" y="55687"/>
                  </a:cubicBezTo>
                  <a:cubicBezTo>
                    <a:pt x="17558" y="55598"/>
                    <a:pt x="17625" y="55524"/>
                    <a:pt x="17691" y="55524"/>
                  </a:cubicBezTo>
                  <a:cubicBezTo>
                    <a:pt x="17725" y="55524"/>
                    <a:pt x="17758" y="55542"/>
                    <a:pt x="17780" y="55587"/>
                  </a:cubicBezTo>
                  <a:cubicBezTo>
                    <a:pt x="18381" y="56420"/>
                    <a:pt x="18714" y="57488"/>
                    <a:pt x="19014" y="58522"/>
                  </a:cubicBezTo>
                  <a:cubicBezTo>
                    <a:pt x="23851" y="57321"/>
                    <a:pt x="28821" y="56621"/>
                    <a:pt x="34059" y="56387"/>
                  </a:cubicBezTo>
                  <a:cubicBezTo>
                    <a:pt x="33925" y="55253"/>
                    <a:pt x="33825" y="54152"/>
                    <a:pt x="33758" y="53085"/>
                  </a:cubicBezTo>
                  <a:cubicBezTo>
                    <a:pt x="33740" y="52960"/>
                    <a:pt x="33818" y="52892"/>
                    <a:pt x="33905" y="52892"/>
                  </a:cubicBezTo>
                  <a:cubicBezTo>
                    <a:pt x="33980" y="52892"/>
                    <a:pt x="34061" y="52943"/>
                    <a:pt x="34092" y="53051"/>
                  </a:cubicBezTo>
                  <a:cubicBezTo>
                    <a:pt x="34359" y="54119"/>
                    <a:pt x="34659" y="55220"/>
                    <a:pt x="34959" y="56354"/>
                  </a:cubicBezTo>
                  <a:cubicBezTo>
                    <a:pt x="35960" y="56320"/>
                    <a:pt x="36969" y="56304"/>
                    <a:pt x="37986" y="56304"/>
                  </a:cubicBezTo>
                  <a:cubicBezTo>
                    <a:pt x="39004" y="56304"/>
                    <a:pt x="40029" y="56320"/>
                    <a:pt x="41064" y="56354"/>
                  </a:cubicBezTo>
                  <a:cubicBezTo>
                    <a:pt x="41064" y="55653"/>
                    <a:pt x="41064" y="54953"/>
                    <a:pt x="40997" y="54219"/>
                  </a:cubicBezTo>
                  <a:cubicBezTo>
                    <a:pt x="40830" y="52251"/>
                    <a:pt x="40430" y="50249"/>
                    <a:pt x="40396" y="48281"/>
                  </a:cubicBezTo>
                  <a:cubicBezTo>
                    <a:pt x="40396" y="48223"/>
                    <a:pt x="40453" y="48188"/>
                    <a:pt x="40506" y="48188"/>
                  </a:cubicBezTo>
                  <a:cubicBezTo>
                    <a:pt x="40545" y="48188"/>
                    <a:pt x="40583" y="48206"/>
                    <a:pt x="40597" y="48248"/>
                  </a:cubicBezTo>
                  <a:cubicBezTo>
                    <a:pt x="41197" y="50416"/>
                    <a:pt x="41497" y="52684"/>
                    <a:pt x="41731" y="54919"/>
                  </a:cubicBezTo>
                  <a:cubicBezTo>
                    <a:pt x="41797" y="55386"/>
                    <a:pt x="41864" y="55887"/>
                    <a:pt x="41897" y="56387"/>
                  </a:cubicBezTo>
                  <a:cubicBezTo>
                    <a:pt x="42164" y="56420"/>
                    <a:pt x="42398" y="56420"/>
                    <a:pt x="42631" y="56420"/>
                  </a:cubicBezTo>
                  <a:cubicBezTo>
                    <a:pt x="42698" y="55553"/>
                    <a:pt x="42698" y="54719"/>
                    <a:pt x="42665" y="53852"/>
                  </a:cubicBezTo>
                  <a:cubicBezTo>
                    <a:pt x="42565" y="50950"/>
                    <a:pt x="42264" y="48014"/>
                    <a:pt x="41531" y="45212"/>
                  </a:cubicBezTo>
                  <a:cubicBezTo>
                    <a:pt x="41509" y="45147"/>
                    <a:pt x="41572" y="45096"/>
                    <a:pt x="41628" y="45096"/>
                  </a:cubicBezTo>
                  <a:cubicBezTo>
                    <a:pt x="41658" y="45096"/>
                    <a:pt x="41686" y="45111"/>
                    <a:pt x="41697" y="45146"/>
                  </a:cubicBezTo>
                  <a:cubicBezTo>
                    <a:pt x="42798" y="48048"/>
                    <a:pt x="43298" y="51017"/>
                    <a:pt x="43499" y="54119"/>
                  </a:cubicBezTo>
                  <a:cubicBezTo>
                    <a:pt x="43565" y="54886"/>
                    <a:pt x="43632" y="55687"/>
                    <a:pt x="43665" y="56487"/>
                  </a:cubicBezTo>
                  <a:cubicBezTo>
                    <a:pt x="44966" y="56554"/>
                    <a:pt x="46301" y="56654"/>
                    <a:pt x="47668" y="56787"/>
                  </a:cubicBezTo>
                  <a:cubicBezTo>
                    <a:pt x="47602" y="56787"/>
                    <a:pt x="47068" y="47514"/>
                    <a:pt x="46934" y="46780"/>
                  </a:cubicBezTo>
                  <a:cubicBezTo>
                    <a:pt x="46334" y="43912"/>
                    <a:pt x="45400" y="41176"/>
                    <a:pt x="44633" y="38374"/>
                  </a:cubicBezTo>
                  <a:cubicBezTo>
                    <a:pt x="44366" y="37474"/>
                    <a:pt x="44132" y="36573"/>
                    <a:pt x="43932" y="35639"/>
                  </a:cubicBezTo>
                  <a:lnTo>
                    <a:pt x="43932" y="35639"/>
                  </a:lnTo>
                  <a:cubicBezTo>
                    <a:pt x="44199" y="36506"/>
                    <a:pt x="44499" y="37407"/>
                    <a:pt x="44800" y="38274"/>
                  </a:cubicBezTo>
                  <a:cubicBezTo>
                    <a:pt x="45066" y="38975"/>
                    <a:pt x="45333" y="39675"/>
                    <a:pt x="45600" y="40409"/>
                  </a:cubicBezTo>
                  <a:cubicBezTo>
                    <a:pt x="46668" y="43144"/>
                    <a:pt x="47702" y="46180"/>
                    <a:pt x="49536" y="48448"/>
                  </a:cubicBezTo>
                  <a:lnTo>
                    <a:pt x="49570" y="48448"/>
                  </a:lnTo>
                  <a:cubicBezTo>
                    <a:pt x="49069" y="45346"/>
                    <a:pt x="47702" y="42377"/>
                    <a:pt x="46801" y="39342"/>
                  </a:cubicBezTo>
                  <a:cubicBezTo>
                    <a:pt x="46601" y="38674"/>
                    <a:pt x="46401" y="37974"/>
                    <a:pt x="46234" y="37273"/>
                  </a:cubicBezTo>
                  <a:cubicBezTo>
                    <a:pt x="45600" y="35005"/>
                    <a:pt x="45033" y="32737"/>
                    <a:pt x="44533" y="30469"/>
                  </a:cubicBezTo>
                  <a:cubicBezTo>
                    <a:pt x="44533" y="30435"/>
                    <a:pt x="44566" y="30402"/>
                    <a:pt x="44599" y="30402"/>
                  </a:cubicBezTo>
                  <a:cubicBezTo>
                    <a:pt x="45800" y="28834"/>
                    <a:pt x="46267" y="26733"/>
                    <a:pt x="45900" y="24664"/>
                  </a:cubicBezTo>
                  <a:cubicBezTo>
                    <a:pt x="45667" y="23397"/>
                    <a:pt x="45066" y="22029"/>
                    <a:pt x="43932" y="21195"/>
                  </a:cubicBezTo>
                  <a:cubicBezTo>
                    <a:pt x="43599" y="20928"/>
                    <a:pt x="43232" y="20762"/>
                    <a:pt x="42865" y="20628"/>
                  </a:cubicBezTo>
                  <a:cubicBezTo>
                    <a:pt x="42298" y="10955"/>
                    <a:pt x="38695" y="3249"/>
                    <a:pt x="29655" y="614"/>
                  </a:cubicBezTo>
                  <a:cubicBezTo>
                    <a:pt x="28057" y="152"/>
                    <a:pt x="26414" y="1"/>
                    <a:pt x="24764" y="1"/>
                  </a:cubicBezTo>
                  <a:close/>
                </a:path>
              </a:pathLst>
            </a:custGeom>
            <a:solidFill>
              <a:srgbClr val="F4F4F4"/>
            </a:solidFill>
            <a:ln w="228600" cap="flat" cmpd="sng">
              <a:solidFill>
                <a:srgbClr val="F4F4F4"/>
              </a:solidFill>
              <a:prstDash val="solid"/>
              <a:round/>
              <a:headEnd type="none" w="sm" len="sm"/>
              <a:tailEnd type="none" w="sm" len="sm"/>
            </a:ln>
            <a:effectLst>
              <a:outerShdw dist="38100" dir="2400000" algn="bl" rotWithShape="0">
                <a:srgbClr val="844851">
                  <a:alpha val="19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248" name="Google Shape;1364;p40">
              <a:extLst>
                <a:ext uri="{FF2B5EF4-FFF2-40B4-BE49-F238E27FC236}">
                  <a16:creationId xmlns:a16="http://schemas.microsoft.com/office/drawing/2014/main" id="{787ECFF4-9A84-0AFC-3C22-A093323D0229}"/>
                </a:ext>
              </a:extLst>
            </p:cNvPr>
            <p:cNvGrpSpPr/>
            <p:nvPr/>
          </p:nvGrpSpPr>
          <p:grpSpPr>
            <a:xfrm>
              <a:off x="5377293" y="1541970"/>
              <a:ext cx="1127502" cy="1379484"/>
              <a:chOff x="831475" y="3598725"/>
              <a:chExt cx="1262600" cy="1544775"/>
            </a:xfrm>
          </p:grpSpPr>
          <p:sp>
            <p:nvSpPr>
              <p:cNvPr id="249" name="Google Shape;1365;p40">
                <a:extLst>
                  <a:ext uri="{FF2B5EF4-FFF2-40B4-BE49-F238E27FC236}">
                    <a16:creationId xmlns:a16="http://schemas.microsoft.com/office/drawing/2014/main" id="{B64E8ACE-D8BB-C72A-7675-2B95008970D1}"/>
                  </a:ext>
                </a:extLst>
              </p:cNvPr>
              <p:cNvSpPr/>
              <p:nvPr/>
            </p:nvSpPr>
            <p:spPr>
              <a:xfrm>
                <a:off x="831475" y="3598725"/>
                <a:ext cx="1262600" cy="1544775"/>
              </a:xfrm>
              <a:custGeom>
                <a:avLst/>
                <a:gdLst/>
                <a:ahLst/>
                <a:cxnLst/>
                <a:rect l="l" t="t" r="r" b="b"/>
                <a:pathLst>
                  <a:path w="50504" h="61791" extrusionOk="0">
                    <a:moveTo>
                      <a:pt x="25698" y="1"/>
                    </a:moveTo>
                    <a:cubicBezTo>
                      <a:pt x="24492" y="1"/>
                      <a:pt x="23281" y="82"/>
                      <a:pt x="22083" y="180"/>
                    </a:cubicBezTo>
                    <a:cubicBezTo>
                      <a:pt x="18381" y="480"/>
                      <a:pt x="14645" y="1114"/>
                      <a:pt x="11342" y="2949"/>
                    </a:cubicBezTo>
                    <a:cubicBezTo>
                      <a:pt x="6005" y="5918"/>
                      <a:pt x="1" y="11055"/>
                      <a:pt x="3837" y="31136"/>
                    </a:cubicBezTo>
                    <a:cubicBezTo>
                      <a:pt x="4537" y="34838"/>
                      <a:pt x="5505" y="38574"/>
                      <a:pt x="5905" y="42344"/>
                    </a:cubicBezTo>
                    <a:cubicBezTo>
                      <a:pt x="5972" y="42777"/>
                      <a:pt x="6005" y="43211"/>
                      <a:pt x="6039" y="43645"/>
                    </a:cubicBezTo>
                    <a:cubicBezTo>
                      <a:pt x="6405" y="48048"/>
                      <a:pt x="6372" y="52418"/>
                      <a:pt x="6706" y="56821"/>
                    </a:cubicBezTo>
                    <a:cubicBezTo>
                      <a:pt x="6706" y="56871"/>
                      <a:pt x="6747" y="56896"/>
                      <a:pt x="6789" y="56896"/>
                    </a:cubicBezTo>
                    <a:cubicBezTo>
                      <a:pt x="6831" y="56896"/>
                      <a:pt x="6872" y="56871"/>
                      <a:pt x="6872" y="56821"/>
                    </a:cubicBezTo>
                    <a:cubicBezTo>
                      <a:pt x="7139" y="54319"/>
                      <a:pt x="7306" y="51717"/>
                      <a:pt x="7406" y="49115"/>
                    </a:cubicBezTo>
                    <a:cubicBezTo>
                      <a:pt x="7473" y="49882"/>
                      <a:pt x="7573" y="50650"/>
                      <a:pt x="7740" y="51417"/>
                    </a:cubicBezTo>
                    <a:cubicBezTo>
                      <a:pt x="8173" y="53485"/>
                      <a:pt x="8407" y="55486"/>
                      <a:pt x="8807" y="57555"/>
                    </a:cubicBezTo>
                    <a:cubicBezTo>
                      <a:pt x="9007" y="58655"/>
                      <a:pt x="9107" y="60890"/>
                      <a:pt x="9908" y="61791"/>
                    </a:cubicBezTo>
                    <a:cubicBezTo>
                      <a:pt x="12110" y="60890"/>
                      <a:pt x="14278" y="60123"/>
                      <a:pt x="16479" y="59489"/>
                    </a:cubicBezTo>
                    <a:cubicBezTo>
                      <a:pt x="15946" y="55787"/>
                      <a:pt x="15912" y="52117"/>
                      <a:pt x="14745" y="48515"/>
                    </a:cubicBezTo>
                    <a:cubicBezTo>
                      <a:pt x="14723" y="48450"/>
                      <a:pt x="14772" y="48399"/>
                      <a:pt x="14827" y="48399"/>
                    </a:cubicBezTo>
                    <a:cubicBezTo>
                      <a:pt x="14857" y="48399"/>
                      <a:pt x="14888" y="48413"/>
                      <a:pt x="14912" y="48448"/>
                    </a:cubicBezTo>
                    <a:cubicBezTo>
                      <a:pt x="16279" y="51917"/>
                      <a:pt x="16646" y="55587"/>
                      <a:pt x="17347" y="59222"/>
                    </a:cubicBezTo>
                    <a:cubicBezTo>
                      <a:pt x="17980" y="59056"/>
                      <a:pt x="18581" y="58889"/>
                      <a:pt x="19215" y="58722"/>
                    </a:cubicBezTo>
                    <a:cubicBezTo>
                      <a:pt x="18981" y="57721"/>
                      <a:pt x="18681" y="56721"/>
                      <a:pt x="18514" y="55687"/>
                    </a:cubicBezTo>
                    <a:cubicBezTo>
                      <a:pt x="18492" y="55598"/>
                      <a:pt x="18559" y="55538"/>
                      <a:pt x="18635" y="55538"/>
                    </a:cubicBezTo>
                    <a:cubicBezTo>
                      <a:pt x="18673" y="55538"/>
                      <a:pt x="18714" y="55553"/>
                      <a:pt x="18748" y="55587"/>
                    </a:cubicBezTo>
                    <a:cubicBezTo>
                      <a:pt x="19348" y="56420"/>
                      <a:pt x="19648" y="57488"/>
                      <a:pt x="19948" y="58555"/>
                    </a:cubicBezTo>
                    <a:cubicBezTo>
                      <a:pt x="24785" y="57321"/>
                      <a:pt x="29755" y="56621"/>
                      <a:pt x="34993" y="56420"/>
                    </a:cubicBezTo>
                    <a:cubicBezTo>
                      <a:pt x="34859" y="55286"/>
                      <a:pt x="34759" y="54152"/>
                      <a:pt x="34692" y="53118"/>
                    </a:cubicBezTo>
                    <a:cubicBezTo>
                      <a:pt x="34674" y="52971"/>
                      <a:pt x="34756" y="52895"/>
                      <a:pt x="34846" y="52895"/>
                    </a:cubicBezTo>
                    <a:cubicBezTo>
                      <a:pt x="34918" y="52895"/>
                      <a:pt x="34996" y="52946"/>
                      <a:pt x="35026" y="53051"/>
                    </a:cubicBezTo>
                    <a:cubicBezTo>
                      <a:pt x="35293" y="54119"/>
                      <a:pt x="35593" y="55220"/>
                      <a:pt x="35893" y="56354"/>
                    </a:cubicBezTo>
                    <a:cubicBezTo>
                      <a:pt x="36894" y="56320"/>
                      <a:pt x="37903" y="56304"/>
                      <a:pt x="38920" y="56304"/>
                    </a:cubicBezTo>
                    <a:cubicBezTo>
                      <a:pt x="39938" y="56304"/>
                      <a:pt x="40963" y="56320"/>
                      <a:pt x="41998" y="56354"/>
                    </a:cubicBezTo>
                    <a:cubicBezTo>
                      <a:pt x="41998" y="55653"/>
                      <a:pt x="41998" y="54953"/>
                      <a:pt x="41931" y="54219"/>
                    </a:cubicBezTo>
                    <a:cubicBezTo>
                      <a:pt x="41764" y="52251"/>
                      <a:pt x="41364" y="50283"/>
                      <a:pt x="41330" y="48281"/>
                    </a:cubicBezTo>
                    <a:cubicBezTo>
                      <a:pt x="41330" y="48223"/>
                      <a:pt x="41387" y="48188"/>
                      <a:pt x="41440" y="48188"/>
                    </a:cubicBezTo>
                    <a:cubicBezTo>
                      <a:pt x="41479" y="48188"/>
                      <a:pt x="41517" y="48206"/>
                      <a:pt x="41531" y="48248"/>
                    </a:cubicBezTo>
                    <a:cubicBezTo>
                      <a:pt x="42131" y="50416"/>
                      <a:pt x="42431" y="52718"/>
                      <a:pt x="42698" y="54919"/>
                    </a:cubicBezTo>
                    <a:cubicBezTo>
                      <a:pt x="42731" y="55386"/>
                      <a:pt x="42798" y="55887"/>
                      <a:pt x="42831" y="56387"/>
                    </a:cubicBezTo>
                    <a:cubicBezTo>
                      <a:pt x="43098" y="56420"/>
                      <a:pt x="43332" y="56420"/>
                      <a:pt x="43599" y="56420"/>
                    </a:cubicBezTo>
                    <a:cubicBezTo>
                      <a:pt x="43632" y="55587"/>
                      <a:pt x="43632" y="54719"/>
                      <a:pt x="43599" y="53852"/>
                    </a:cubicBezTo>
                    <a:cubicBezTo>
                      <a:pt x="43532" y="50950"/>
                      <a:pt x="43232" y="48014"/>
                      <a:pt x="42465" y="45212"/>
                    </a:cubicBezTo>
                    <a:cubicBezTo>
                      <a:pt x="42443" y="45148"/>
                      <a:pt x="42505" y="45111"/>
                      <a:pt x="42560" y="45111"/>
                    </a:cubicBezTo>
                    <a:cubicBezTo>
                      <a:pt x="42591" y="45111"/>
                      <a:pt x="42619" y="45122"/>
                      <a:pt x="42631" y="45146"/>
                    </a:cubicBezTo>
                    <a:cubicBezTo>
                      <a:pt x="43732" y="48048"/>
                      <a:pt x="44232" y="51017"/>
                      <a:pt x="44466" y="54119"/>
                    </a:cubicBezTo>
                    <a:cubicBezTo>
                      <a:pt x="44499" y="54886"/>
                      <a:pt x="44566" y="55687"/>
                      <a:pt x="44599" y="56487"/>
                    </a:cubicBezTo>
                    <a:cubicBezTo>
                      <a:pt x="45900" y="56554"/>
                      <a:pt x="47235" y="56654"/>
                      <a:pt x="48602" y="56787"/>
                    </a:cubicBezTo>
                    <a:cubicBezTo>
                      <a:pt x="48536" y="56787"/>
                      <a:pt x="48002" y="47547"/>
                      <a:pt x="47868" y="46780"/>
                    </a:cubicBezTo>
                    <a:cubicBezTo>
                      <a:pt x="47268" y="43912"/>
                      <a:pt x="46334" y="41176"/>
                      <a:pt x="45567" y="38374"/>
                    </a:cubicBezTo>
                    <a:cubicBezTo>
                      <a:pt x="45300" y="37474"/>
                      <a:pt x="45066" y="36573"/>
                      <a:pt x="44866" y="35639"/>
                    </a:cubicBezTo>
                    <a:lnTo>
                      <a:pt x="44866" y="35639"/>
                    </a:lnTo>
                    <a:cubicBezTo>
                      <a:pt x="45166" y="36540"/>
                      <a:pt x="45433" y="37407"/>
                      <a:pt x="45734" y="38274"/>
                    </a:cubicBezTo>
                    <a:cubicBezTo>
                      <a:pt x="46000" y="38975"/>
                      <a:pt x="46267" y="39709"/>
                      <a:pt x="46534" y="40409"/>
                    </a:cubicBezTo>
                    <a:cubicBezTo>
                      <a:pt x="47602" y="43144"/>
                      <a:pt x="48636" y="46180"/>
                      <a:pt x="50470" y="48448"/>
                    </a:cubicBezTo>
                    <a:cubicBezTo>
                      <a:pt x="50470" y="48459"/>
                      <a:pt x="50474" y="48463"/>
                      <a:pt x="50479" y="48463"/>
                    </a:cubicBezTo>
                    <a:cubicBezTo>
                      <a:pt x="50489" y="48463"/>
                      <a:pt x="50504" y="48448"/>
                      <a:pt x="50504" y="48448"/>
                    </a:cubicBezTo>
                    <a:cubicBezTo>
                      <a:pt x="50003" y="45346"/>
                      <a:pt x="48636" y="42377"/>
                      <a:pt x="47735" y="39342"/>
                    </a:cubicBezTo>
                    <a:cubicBezTo>
                      <a:pt x="47535" y="38674"/>
                      <a:pt x="47335" y="37974"/>
                      <a:pt x="47168" y="37273"/>
                    </a:cubicBezTo>
                    <a:cubicBezTo>
                      <a:pt x="46434" y="34605"/>
                      <a:pt x="45767" y="31903"/>
                      <a:pt x="45166" y="29201"/>
                    </a:cubicBezTo>
                    <a:cubicBezTo>
                      <a:pt x="44599" y="26532"/>
                      <a:pt x="44232" y="23864"/>
                      <a:pt x="43832" y="21162"/>
                    </a:cubicBezTo>
                    <a:cubicBezTo>
                      <a:pt x="43799" y="21095"/>
                      <a:pt x="43799" y="21028"/>
                      <a:pt x="43799" y="20962"/>
                    </a:cubicBezTo>
                    <a:cubicBezTo>
                      <a:pt x="43332" y="11155"/>
                      <a:pt x="39763" y="3282"/>
                      <a:pt x="30589" y="614"/>
                    </a:cubicBezTo>
                    <a:cubicBezTo>
                      <a:pt x="28991" y="152"/>
                      <a:pt x="27348" y="1"/>
                      <a:pt x="25698" y="1"/>
                    </a:cubicBezTo>
                    <a:close/>
                  </a:path>
                </a:pathLst>
              </a:custGeom>
              <a:solidFill>
                <a:srgbClr val="33416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0" name="Google Shape;1366;p40">
                <a:extLst>
                  <a:ext uri="{FF2B5EF4-FFF2-40B4-BE49-F238E27FC236}">
                    <a16:creationId xmlns:a16="http://schemas.microsoft.com/office/drawing/2014/main" id="{71995A52-656E-D07F-3F46-305CA61B0685}"/>
                  </a:ext>
                </a:extLst>
              </p:cNvPr>
              <p:cNvSpPr/>
              <p:nvPr/>
            </p:nvSpPr>
            <p:spPr>
              <a:xfrm>
                <a:off x="979100" y="4558075"/>
                <a:ext cx="1067450" cy="585425"/>
              </a:xfrm>
              <a:custGeom>
                <a:avLst/>
                <a:gdLst/>
                <a:ahLst/>
                <a:cxnLst/>
                <a:rect l="l" t="t" r="r" b="b"/>
                <a:pathLst>
                  <a:path w="42698" h="23417" extrusionOk="0">
                    <a:moveTo>
                      <a:pt x="39662" y="0"/>
                    </a:moveTo>
                    <a:cubicBezTo>
                      <a:pt x="33424" y="4170"/>
                      <a:pt x="26085" y="6638"/>
                      <a:pt x="18613" y="7105"/>
                    </a:cubicBezTo>
                    <a:cubicBezTo>
                      <a:pt x="17805" y="7152"/>
                      <a:pt x="16997" y="7175"/>
                      <a:pt x="16189" y="7175"/>
                    </a:cubicBezTo>
                    <a:cubicBezTo>
                      <a:pt x="13496" y="7175"/>
                      <a:pt x="10808" y="6918"/>
                      <a:pt x="8139" y="6405"/>
                    </a:cubicBezTo>
                    <a:cubicBezTo>
                      <a:pt x="5371" y="5871"/>
                      <a:pt x="2635" y="5037"/>
                      <a:pt x="0" y="3970"/>
                    </a:cubicBezTo>
                    <a:lnTo>
                      <a:pt x="0" y="3970"/>
                    </a:lnTo>
                    <a:cubicBezTo>
                      <a:pt x="67" y="4403"/>
                      <a:pt x="100" y="4837"/>
                      <a:pt x="134" y="5271"/>
                    </a:cubicBezTo>
                    <a:cubicBezTo>
                      <a:pt x="500" y="9674"/>
                      <a:pt x="467" y="14044"/>
                      <a:pt x="801" y="18447"/>
                    </a:cubicBezTo>
                    <a:cubicBezTo>
                      <a:pt x="801" y="18492"/>
                      <a:pt x="835" y="18510"/>
                      <a:pt x="872" y="18510"/>
                    </a:cubicBezTo>
                    <a:cubicBezTo>
                      <a:pt x="917" y="18510"/>
                      <a:pt x="967" y="18483"/>
                      <a:pt x="967" y="18447"/>
                    </a:cubicBezTo>
                    <a:cubicBezTo>
                      <a:pt x="1234" y="15945"/>
                      <a:pt x="1401" y="13343"/>
                      <a:pt x="1501" y="10708"/>
                    </a:cubicBezTo>
                    <a:cubicBezTo>
                      <a:pt x="1568" y="11508"/>
                      <a:pt x="1668" y="12276"/>
                      <a:pt x="1835" y="13043"/>
                    </a:cubicBezTo>
                    <a:cubicBezTo>
                      <a:pt x="2268" y="15111"/>
                      <a:pt x="2502" y="17079"/>
                      <a:pt x="2902" y="19147"/>
                    </a:cubicBezTo>
                    <a:cubicBezTo>
                      <a:pt x="3102" y="20281"/>
                      <a:pt x="3202" y="22516"/>
                      <a:pt x="4003" y="23417"/>
                    </a:cubicBezTo>
                    <a:cubicBezTo>
                      <a:pt x="6205" y="22516"/>
                      <a:pt x="8373" y="21749"/>
                      <a:pt x="10574" y="21115"/>
                    </a:cubicBezTo>
                    <a:cubicBezTo>
                      <a:pt x="10041" y="17413"/>
                      <a:pt x="10007" y="13743"/>
                      <a:pt x="8840" y="10141"/>
                    </a:cubicBezTo>
                    <a:cubicBezTo>
                      <a:pt x="8818" y="10076"/>
                      <a:pt x="8867" y="10025"/>
                      <a:pt x="8922" y="10025"/>
                    </a:cubicBezTo>
                    <a:cubicBezTo>
                      <a:pt x="8952" y="10025"/>
                      <a:pt x="8983" y="10039"/>
                      <a:pt x="9007" y="10074"/>
                    </a:cubicBezTo>
                    <a:cubicBezTo>
                      <a:pt x="10374" y="13543"/>
                      <a:pt x="10741" y="17213"/>
                      <a:pt x="11442" y="20848"/>
                    </a:cubicBezTo>
                    <a:cubicBezTo>
                      <a:pt x="12075" y="20682"/>
                      <a:pt x="12676" y="20515"/>
                      <a:pt x="13310" y="20348"/>
                    </a:cubicBezTo>
                    <a:cubicBezTo>
                      <a:pt x="13076" y="19347"/>
                      <a:pt x="12776" y="18347"/>
                      <a:pt x="12609" y="17313"/>
                    </a:cubicBezTo>
                    <a:cubicBezTo>
                      <a:pt x="12587" y="17224"/>
                      <a:pt x="12654" y="17164"/>
                      <a:pt x="12730" y="17164"/>
                    </a:cubicBezTo>
                    <a:cubicBezTo>
                      <a:pt x="12768" y="17164"/>
                      <a:pt x="12809" y="17179"/>
                      <a:pt x="12843" y="17213"/>
                    </a:cubicBezTo>
                    <a:cubicBezTo>
                      <a:pt x="13443" y="18046"/>
                      <a:pt x="13743" y="19114"/>
                      <a:pt x="14043" y="20148"/>
                    </a:cubicBezTo>
                    <a:cubicBezTo>
                      <a:pt x="18880" y="18947"/>
                      <a:pt x="23850" y="18247"/>
                      <a:pt x="29088" y="18013"/>
                    </a:cubicBezTo>
                    <a:cubicBezTo>
                      <a:pt x="28954" y="16912"/>
                      <a:pt x="28854" y="15778"/>
                      <a:pt x="28787" y="14744"/>
                    </a:cubicBezTo>
                    <a:cubicBezTo>
                      <a:pt x="28769" y="14597"/>
                      <a:pt x="28851" y="14521"/>
                      <a:pt x="28941" y="14521"/>
                    </a:cubicBezTo>
                    <a:cubicBezTo>
                      <a:pt x="29013" y="14521"/>
                      <a:pt x="29091" y="14572"/>
                      <a:pt x="29121" y="14677"/>
                    </a:cubicBezTo>
                    <a:cubicBezTo>
                      <a:pt x="29388" y="15745"/>
                      <a:pt x="29688" y="16846"/>
                      <a:pt x="29988" y="17980"/>
                    </a:cubicBezTo>
                    <a:cubicBezTo>
                      <a:pt x="30989" y="17946"/>
                      <a:pt x="31998" y="17930"/>
                      <a:pt x="33015" y="17930"/>
                    </a:cubicBezTo>
                    <a:cubicBezTo>
                      <a:pt x="34033" y="17930"/>
                      <a:pt x="35058" y="17946"/>
                      <a:pt x="36093" y="17980"/>
                    </a:cubicBezTo>
                    <a:cubicBezTo>
                      <a:pt x="36093" y="17279"/>
                      <a:pt x="36093" y="16579"/>
                      <a:pt x="36026" y="15845"/>
                    </a:cubicBezTo>
                    <a:cubicBezTo>
                      <a:pt x="35859" y="13877"/>
                      <a:pt x="35459" y="11909"/>
                      <a:pt x="35425" y="9907"/>
                    </a:cubicBezTo>
                    <a:cubicBezTo>
                      <a:pt x="35425" y="9849"/>
                      <a:pt x="35482" y="9814"/>
                      <a:pt x="35535" y="9814"/>
                    </a:cubicBezTo>
                    <a:cubicBezTo>
                      <a:pt x="35574" y="9814"/>
                      <a:pt x="35612" y="9832"/>
                      <a:pt x="35626" y="9874"/>
                    </a:cubicBezTo>
                    <a:cubicBezTo>
                      <a:pt x="36226" y="12042"/>
                      <a:pt x="36526" y="14344"/>
                      <a:pt x="36793" y="16545"/>
                    </a:cubicBezTo>
                    <a:cubicBezTo>
                      <a:pt x="36826" y="17012"/>
                      <a:pt x="36893" y="17513"/>
                      <a:pt x="36926" y="18013"/>
                    </a:cubicBezTo>
                    <a:cubicBezTo>
                      <a:pt x="37193" y="18046"/>
                      <a:pt x="37427" y="18046"/>
                      <a:pt x="37694" y="18046"/>
                    </a:cubicBezTo>
                    <a:cubicBezTo>
                      <a:pt x="37727" y="17213"/>
                      <a:pt x="37727" y="16345"/>
                      <a:pt x="37694" y="15478"/>
                    </a:cubicBezTo>
                    <a:cubicBezTo>
                      <a:pt x="37627" y="12576"/>
                      <a:pt x="37327" y="9640"/>
                      <a:pt x="36560" y="6838"/>
                    </a:cubicBezTo>
                    <a:cubicBezTo>
                      <a:pt x="36538" y="6774"/>
                      <a:pt x="36600" y="6737"/>
                      <a:pt x="36655" y="6737"/>
                    </a:cubicBezTo>
                    <a:cubicBezTo>
                      <a:pt x="36686" y="6737"/>
                      <a:pt x="36714" y="6748"/>
                      <a:pt x="36726" y="6772"/>
                    </a:cubicBezTo>
                    <a:cubicBezTo>
                      <a:pt x="37827" y="9674"/>
                      <a:pt x="38327" y="12643"/>
                      <a:pt x="38561" y="15745"/>
                    </a:cubicBezTo>
                    <a:cubicBezTo>
                      <a:pt x="38594" y="16512"/>
                      <a:pt x="38661" y="17313"/>
                      <a:pt x="38694" y="18113"/>
                    </a:cubicBezTo>
                    <a:cubicBezTo>
                      <a:pt x="39995" y="18180"/>
                      <a:pt x="41330" y="18280"/>
                      <a:pt x="42697" y="18413"/>
                    </a:cubicBezTo>
                    <a:cubicBezTo>
                      <a:pt x="42631" y="18413"/>
                      <a:pt x="42097" y="9173"/>
                      <a:pt x="41963" y="8406"/>
                    </a:cubicBezTo>
                    <a:cubicBezTo>
                      <a:pt x="41363" y="5538"/>
                      <a:pt x="40429" y="2802"/>
                      <a:pt x="39662"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1" name="Google Shape;1367;p40">
                <a:extLst>
                  <a:ext uri="{FF2B5EF4-FFF2-40B4-BE49-F238E27FC236}">
                    <a16:creationId xmlns:a16="http://schemas.microsoft.com/office/drawing/2014/main" id="{EF29AE63-CF1F-9584-51EB-1965949B7074}"/>
                  </a:ext>
                </a:extLst>
              </p:cNvPr>
              <p:cNvSpPr/>
              <p:nvPr/>
            </p:nvSpPr>
            <p:spPr>
              <a:xfrm>
                <a:off x="1974800" y="4530550"/>
                <a:ext cx="119275" cy="279750"/>
              </a:xfrm>
              <a:custGeom>
                <a:avLst/>
                <a:gdLst/>
                <a:ahLst/>
                <a:cxnLst/>
                <a:rect l="l" t="t" r="r" b="b"/>
                <a:pathLst>
                  <a:path w="4771" h="11190" extrusionOk="0">
                    <a:moveTo>
                      <a:pt x="1435" y="0"/>
                    </a:moveTo>
                    <a:cubicBezTo>
                      <a:pt x="968" y="334"/>
                      <a:pt x="501" y="668"/>
                      <a:pt x="1" y="1001"/>
                    </a:cubicBezTo>
                    <a:cubicBezTo>
                      <a:pt x="267" y="1702"/>
                      <a:pt x="534" y="2436"/>
                      <a:pt x="801" y="3136"/>
                    </a:cubicBezTo>
                    <a:cubicBezTo>
                      <a:pt x="1869" y="5871"/>
                      <a:pt x="2903" y="8907"/>
                      <a:pt x="4737" y="11175"/>
                    </a:cubicBezTo>
                    <a:cubicBezTo>
                      <a:pt x="4737" y="11186"/>
                      <a:pt x="4741" y="11190"/>
                      <a:pt x="4746" y="11190"/>
                    </a:cubicBezTo>
                    <a:cubicBezTo>
                      <a:pt x="4756" y="11190"/>
                      <a:pt x="4771" y="11175"/>
                      <a:pt x="4771" y="11175"/>
                    </a:cubicBezTo>
                    <a:cubicBezTo>
                      <a:pt x="4270" y="8073"/>
                      <a:pt x="2903" y="5104"/>
                      <a:pt x="2002" y="2069"/>
                    </a:cubicBezTo>
                    <a:cubicBezTo>
                      <a:pt x="1802" y="1401"/>
                      <a:pt x="1602" y="701"/>
                      <a:pt x="1435"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2" name="Google Shape;1368;p40">
                <a:extLst>
                  <a:ext uri="{FF2B5EF4-FFF2-40B4-BE49-F238E27FC236}">
                    <a16:creationId xmlns:a16="http://schemas.microsoft.com/office/drawing/2014/main" id="{DAAD69AC-AFDD-47CB-220D-2CA290D9C046}"/>
                  </a:ext>
                </a:extLst>
              </p:cNvPr>
              <p:cNvSpPr/>
              <p:nvPr/>
            </p:nvSpPr>
            <p:spPr>
              <a:xfrm>
                <a:off x="1187575" y="4277450"/>
                <a:ext cx="550425" cy="391775"/>
              </a:xfrm>
              <a:custGeom>
                <a:avLst/>
                <a:gdLst/>
                <a:ahLst/>
                <a:cxnLst/>
                <a:rect l="l" t="t" r="r" b="b"/>
                <a:pathLst>
                  <a:path w="22017" h="15671" extrusionOk="0">
                    <a:moveTo>
                      <a:pt x="15792" y="1"/>
                    </a:moveTo>
                    <a:cubicBezTo>
                      <a:pt x="14486" y="1"/>
                      <a:pt x="13163" y="250"/>
                      <a:pt x="11876" y="518"/>
                    </a:cubicBezTo>
                    <a:cubicBezTo>
                      <a:pt x="10441" y="818"/>
                      <a:pt x="8973" y="1218"/>
                      <a:pt x="7472" y="1218"/>
                    </a:cubicBezTo>
                    <a:cubicBezTo>
                      <a:pt x="6901" y="1198"/>
                      <a:pt x="6379" y="1115"/>
                      <a:pt x="5838" y="1115"/>
                    </a:cubicBezTo>
                    <a:cubicBezTo>
                      <a:pt x="5496" y="1115"/>
                      <a:pt x="5146" y="1148"/>
                      <a:pt x="4770" y="1251"/>
                    </a:cubicBezTo>
                    <a:cubicBezTo>
                      <a:pt x="2636" y="1885"/>
                      <a:pt x="801" y="3787"/>
                      <a:pt x="401" y="5988"/>
                    </a:cubicBezTo>
                    <a:cubicBezTo>
                      <a:pt x="0" y="8256"/>
                      <a:pt x="1068" y="10625"/>
                      <a:pt x="2669" y="12293"/>
                    </a:cubicBezTo>
                    <a:cubicBezTo>
                      <a:pt x="4745" y="14469"/>
                      <a:pt x="7741" y="15670"/>
                      <a:pt x="10742" y="15670"/>
                    </a:cubicBezTo>
                    <a:cubicBezTo>
                      <a:pt x="11742" y="15670"/>
                      <a:pt x="12743" y="15537"/>
                      <a:pt x="13710" y="15261"/>
                    </a:cubicBezTo>
                    <a:cubicBezTo>
                      <a:pt x="17546" y="14161"/>
                      <a:pt x="20682" y="10858"/>
                      <a:pt x="21616" y="6956"/>
                    </a:cubicBezTo>
                    <a:cubicBezTo>
                      <a:pt x="21949" y="5688"/>
                      <a:pt x="22016" y="4254"/>
                      <a:pt x="21482" y="3053"/>
                    </a:cubicBezTo>
                    <a:cubicBezTo>
                      <a:pt x="20749" y="1418"/>
                      <a:pt x="19014" y="418"/>
                      <a:pt x="17246" y="117"/>
                    </a:cubicBezTo>
                    <a:cubicBezTo>
                      <a:pt x="16765" y="36"/>
                      <a:pt x="16280" y="1"/>
                      <a:pt x="15792"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3" name="Google Shape;1369;p40">
                <a:extLst>
                  <a:ext uri="{FF2B5EF4-FFF2-40B4-BE49-F238E27FC236}">
                    <a16:creationId xmlns:a16="http://schemas.microsoft.com/office/drawing/2014/main" id="{3B23EE11-5D59-0C68-E26F-0CF2ABDDFD3D}"/>
                  </a:ext>
                </a:extLst>
              </p:cNvPr>
              <p:cNvSpPr/>
              <p:nvPr/>
            </p:nvSpPr>
            <p:spPr>
              <a:xfrm>
                <a:off x="1792175" y="4107900"/>
                <a:ext cx="220175" cy="322450"/>
              </a:xfrm>
              <a:custGeom>
                <a:avLst/>
                <a:gdLst/>
                <a:ahLst/>
                <a:cxnLst/>
                <a:rect l="l" t="t" r="r" b="b"/>
                <a:pathLst>
                  <a:path w="8807" h="12898" extrusionOk="0">
                    <a:moveTo>
                      <a:pt x="3949" y="0"/>
                    </a:moveTo>
                    <a:cubicBezTo>
                      <a:pt x="3443" y="0"/>
                      <a:pt x="2955" y="97"/>
                      <a:pt x="2535" y="295"/>
                    </a:cubicBezTo>
                    <a:cubicBezTo>
                      <a:pt x="1101" y="995"/>
                      <a:pt x="567" y="2930"/>
                      <a:pt x="367" y="4397"/>
                    </a:cubicBezTo>
                    <a:cubicBezTo>
                      <a:pt x="34" y="6632"/>
                      <a:pt x="0" y="8934"/>
                      <a:pt x="100" y="11202"/>
                    </a:cubicBezTo>
                    <a:cubicBezTo>
                      <a:pt x="134" y="11803"/>
                      <a:pt x="267" y="12503"/>
                      <a:pt x="868" y="12770"/>
                    </a:cubicBezTo>
                    <a:cubicBezTo>
                      <a:pt x="1045" y="12869"/>
                      <a:pt x="1235" y="12897"/>
                      <a:pt x="1422" y="12897"/>
                    </a:cubicBezTo>
                    <a:cubicBezTo>
                      <a:pt x="1551" y="12897"/>
                      <a:pt x="1679" y="12884"/>
                      <a:pt x="1802" y="12870"/>
                    </a:cubicBezTo>
                    <a:cubicBezTo>
                      <a:pt x="3970" y="12637"/>
                      <a:pt x="5905" y="11603"/>
                      <a:pt x="7105" y="10035"/>
                    </a:cubicBezTo>
                    <a:cubicBezTo>
                      <a:pt x="8306" y="8467"/>
                      <a:pt x="8807" y="6366"/>
                      <a:pt x="8440" y="4297"/>
                    </a:cubicBezTo>
                    <a:cubicBezTo>
                      <a:pt x="8206" y="3030"/>
                      <a:pt x="7606" y="1662"/>
                      <a:pt x="6438" y="828"/>
                    </a:cubicBezTo>
                    <a:cubicBezTo>
                      <a:pt x="5724" y="282"/>
                      <a:pt x="4810" y="0"/>
                      <a:pt x="3949" y="0"/>
                    </a:cubicBezTo>
                    <a:close/>
                  </a:path>
                </a:pathLst>
              </a:custGeom>
              <a:solidFill>
                <a:srgbClr val="EC8D6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4" name="Google Shape;1370;p40">
                <a:extLst>
                  <a:ext uri="{FF2B5EF4-FFF2-40B4-BE49-F238E27FC236}">
                    <a16:creationId xmlns:a16="http://schemas.microsoft.com/office/drawing/2014/main" id="{DC34F76A-AB23-5F4B-440D-9B24C18D07EA}"/>
                  </a:ext>
                </a:extLst>
              </p:cNvPr>
              <p:cNvSpPr/>
              <p:nvPr/>
            </p:nvSpPr>
            <p:spPr>
              <a:xfrm>
                <a:off x="868175" y="4242800"/>
                <a:ext cx="257700" cy="299750"/>
              </a:xfrm>
              <a:custGeom>
                <a:avLst/>
                <a:gdLst/>
                <a:ahLst/>
                <a:cxnLst/>
                <a:rect l="l" t="t" r="r" b="b"/>
                <a:pathLst>
                  <a:path w="10308" h="11990" extrusionOk="0">
                    <a:moveTo>
                      <a:pt x="4179" y="0"/>
                    </a:moveTo>
                    <a:cubicBezTo>
                      <a:pt x="3030" y="0"/>
                      <a:pt x="1799" y="637"/>
                      <a:pt x="1035" y="1637"/>
                    </a:cubicBezTo>
                    <a:cubicBezTo>
                      <a:pt x="167" y="2804"/>
                      <a:pt x="1" y="4272"/>
                      <a:pt x="134" y="5573"/>
                    </a:cubicBezTo>
                    <a:cubicBezTo>
                      <a:pt x="401" y="7641"/>
                      <a:pt x="1435" y="9509"/>
                      <a:pt x="3069" y="10643"/>
                    </a:cubicBezTo>
                    <a:cubicBezTo>
                      <a:pt x="4281" y="11526"/>
                      <a:pt x="5797" y="11990"/>
                      <a:pt x="7388" y="11990"/>
                    </a:cubicBezTo>
                    <a:cubicBezTo>
                      <a:pt x="7900" y="11990"/>
                      <a:pt x="8420" y="11942"/>
                      <a:pt x="8940" y="11844"/>
                    </a:cubicBezTo>
                    <a:cubicBezTo>
                      <a:pt x="9241" y="11811"/>
                      <a:pt x="9607" y="11711"/>
                      <a:pt x="9841" y="11477"/>
                    </a:cubicBezTo>
                    <a:cubicBezTo>
                      <a:pt x="10308" y="11043"/>
                      <a:pt x="10241" y="10343"/>
                      <a:pt x="10108" y="9776"/>
                    </a:cubicBezTo>
                    <a:cubicBezTo>
                      <a:pt x="9574" y="7541"/>
                      <a:pt x="8840" y="5373"/>
                      <a:pt x="7906" y="3338"/>
                    </a:cubicBezTo>
                    <a:cubicBezTo>
                      <a:pt x="7272" y="2004"/>
                      <a:pt x="6205" y="269"/>
                      <a:pt x="4637" y="36"/>
                    </a:cubicBezTo>
                    <a:cubicBezTo>
                      <a:pt x="4487" y="12"/>
                      <a:pt x="4334" y="0"/>
                      <a:pt x="4179" y="0"/>
                    </a:cubicBezTo>
                    <a:close/>
                  </a:path>
                </a:pathLst>
              </a:custGeom>
              <a:solidFill>
                <a:srgbClr val="EC8D6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5" name="Google Shape;1371;p40">
                <a:extLst>
                  <a:ext uri="{FF2B5EF4-FFF2-40B4-BE49-F238E27FC236}">
                    <a16:creationId xmlns:a16="http://schemas.microsoft.com/office/drawing/2014/main" id="{886AC595-19EE-2B03-FC1C-107BDE6AC8FC}"/>
                  </a:ext>
                </a:extLst>
              </p:cNvPr>
              <p:cNvSpPr/>
              <p:nvPr/>
            </p:nvSpPr>
            <p:spPr>
              <a:xfrm>
                <a:off x="971575" y="3693275"/>
                <a:ext cx="897350" cy="913175"/>
              </a:xfrm>
              <a:custGeom>
                <a:avLst/>
                <a:gdLst/>
                <a:ahLst/>
                <a:cxnLst/>
                <a:rect l="l" t="t" r="r" b="b"/>
                <a:pathLst>
                  <a:path w="35894" h="36527" extrusionOk="0">
                    <a:moveTo>
                      <a:pt x="22554" y="1"/>
                    </a:moveTo>
                    <a:cubicBezTo>
                      <a:pt x="22531" y="1"/>
                      <a:pt x="22507" y="1"/>
                      <a:pt x="22484" y="1"/>
                    </a:cubicBezTo>
                    <a:cubicBezTo>
                      <a:pt x="17647" y="34"/>
                      <a:pt x="12977" y="701"/>
                      <a:pt x="8340" y="2069"/>
                    </a:cubicBezTo>
                    <a:cubicBezTo>
                      <a:pt x="3270" y="3570"/>
                      <a:pt x="1" y="8407"/>
                      <a:pt x="435" y="13644"/>
                    </a:cubicBezTo>
                    <a:cubicBezTo>
                      <a:pt x="835" y="18381"/>
                      <a:pt x="1535" y="23051"/>
                      <a:pt x="2503" y="27687"/>
                    </a:cubicBezTo>
                    <a:cubicBezTo>
                      <a:pt x="3570" y="32858"/>
                      <a:pt x="8140" y="36527"/>
                      <a:pt x="13377" y="36527"/>
                    </a:cubicBezTo>
                    <a:cubicBezTo>
                      <a:pt x="18214" y="36494"/>
                      <a:pt x="22917" y="35793"/>
                      <a:pt x="27554" y="34425"/>
                    </a:cubicBezTo>
                    <a:cubicBezTo>
                      <a:pt x="32591" y="32958"/>
                      <a:pt x="35893" y="28121"/>
                      <a:pt x="35460" y="22851"/>
                    </a:cubicBezTo>
                    <a:cubicBezTo>
                      <a:pt x="35059" y="18147"/>
                      <a:pt x="34359" y="13444"/>
                      <a:pt x="33391" y="8807"/>
                    </a:cubicBezTo>
                    <a:cubicBezTo>
                      <a:pt x="32296" y="3693"/>
                      <a:pt x="27795" y="1"/>
                      <a:pt x="22554" y="1"/>
                    </a:cubicBezTo>
                    <a:close/>
                  </a:path>
                </a:pathLst>
              </a:custGeom>
              <a:solidFill>
                <a:srgbClr val="EC8D6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6" name="Google Shape;1372;p40">
                <a:extLst>
                  <a:ext uri="{FF2B5EF4-FFF2-40B4-BE49-F238E27FC236}">
                    <a16:creationId xmlns:a16="http://schemas.microsoft.com/office/drawing/2014/main" id="{3FEBA808-1FEE-9CF4-F156-69DF1498EBCE}"/>
                  </a:ext>
                </a:extLst>
              </p:cNvPr>
              <p:cNvSpPr/>
              <p:nvPr/>
            </p:nvSpPr>
            <p:spPr>
              <a:xfrm>
                <a:off x="1388550" y="4302350"/>
                <a:ext cx="122600" cy="63100"/>
              </a:xfrm>
              <a:custGeom>
                <a:avLst/>
                <a:gdLst/>
                <a:ahLst/>
                <a:cxnLst/>
                <a:rect l="l" t="t" r="r" b="b"/>
                <a:pathLst>
                  <a:path w="4904" h="2524" extrusionOk="0">
                    <a:moveTo>
                      <a:pt x="2535" y="0"/>
                    </a:moveTo>
                    <a:cubicBezTo>
                      <a:pt x="2406" y="0"/>
                      <a:pt x="2273" y="8"/>
                      <a:pt x="2135" y="22"/>
                    </a:cubicBezTo>
                    <a:cubicBezTo>
                      <a:pt x="1535" y="122"/>
                      <a:pt x="968" y="489"/>
                      <a:pt x="601" y="923"/>
                    </a:cubicBezTo>
                    <a:cubicBezTo>
                      <a:pt x="234" y="1390"/>
                      <a:pt x="0" y="1957"/>
                      <a:pt x="34" y="2524"/>
                    </a:cubicBezTo>
                    <a:cubicBezTo>
                      <a:pt x="234" y="2023"/>
                      <a:pt x="568" y="1590"/>
                      <a:pt x="934" y="1256"/>
                    </a:cubicBezTo>
                    <a:cubicBezTo>
                      <a:pt x="1335" y="923"/>
                      <a:pt x="1768" y="689"/>
                      <a:pt x="2235" y="622"/>
                    </a:cubicBezTo>
                    <a:cubicBezTo>
                      <a:pt x="2349" y="606"/>
                      <a:pt x="2464" y="598"/>
                      <a:pt x="2580" y="598"/>
                    </a:cubicBezTo>
                    <a:cubicBezTo>
                      <a:pt x="2941" y="598"/>
                      <a:pt x="3308" y="679"/>
                      <a:pt x="3636" y="856"/>
                    </a:cubicBezTo>
                    <a:cubicBezTo>
                      <a:pt x="4103" y="1089"/>
                      <a:pt x="4504" y="1423"/>
                      <a:pt x="4904" y="1823"/>
                    </a:cubicBezTo>
                    <a:cubicBezTo>
                      <a:pt x="4704" y="1290"/>
                      <a:pt x="4370" y="823"/>
                      <a:pt x="3903" y="456"/>
                    </a:cubicBezTo>
                    <a:cubicBezTo>
                      <a:pt x="3670" y="255"/>
                      <a:pt x="3370" y="122"/>
                      <a:pt x="3069" y="55"/>
                    </a:cubicBezTo>
                    <a:cubicBezTo>
                      <a:pt x="2893" y="16"/>
                      <a:pt x="2718" y="0"/>
                      <a:pt x="2535"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7" name="Google Shape;1373;p40">
                <a:extLst>
                  <a:ext uri="{FF2B5EF4-FFF2-40B4-BE49-F238E27FC236}">
                    <a16:creationId xmlns:a16="http://schemas.microsoft.com/office/drawing/2014/main" id="{46B6670A-9E9D-8584-9A9E-E9B672A8EA30}"/>
                  </a:ext>
                </a:extLst>
              </p:cNvPr>
              <p:cNvSpPr/>
              <p:nvPr/>
            </p:nvSpPr>
            <p:spPr>
              <a:xfrm>
                <a:off x="1537825" y="3954050"/>
                <a:ext cx="214125" cy="67675"/>
              </a:xfrm>
              <a:custGeom>
                <a:avLst/>
                <a:gdLst/>
                <a:ahLst/>
                <a:cxnLst/>
                <a:rect l="l" t="t" r="r" b="b"/>
                <a:pathLst>
                  <a:path w="8565" h="2707" extrusionOk="0">
                    <a:moveTo>
                      <a:pt x="4812" y="1"/>
                    </a:moveTo>
                    <a:cubicBezTo>
                      <a:pt x="3192" y="1"/>
                      <a:pt x="1520" y="584"/>
                      <a:pt x="201" y="1812"/>
                    </a:cubicBezTo>
                    <a:cubicBezTo>
                      <a:pt x="67" y="1912"/>
                      <a:pt x="0" y="2145"/>
                      <a:pt x="34" y="2312"/>
                    </a:cubicBezTo>
                    <a:cubicBezTo>
                      <a:pt x="67" y="2479"/>
                      <a:pt x="100" y="2512"/>
                      <a:pt x="234" y="2646"/>
                    </a:cubicBezTo>
                    <a:cubicBezTo>
                      <a:pt x="276" y="2688"/>
                      <a:pt x="335" y="2706"/>
                      <a:pt x="400" y="2706"/>
                    </a:cubicBezTo>
                    <a:cubicBezTo>
                      <a:pt x="490" y="2706"/>
                      <a:pt x="590" y="2671"/>
                      <a:pt x="668" y="2612"/>
                    </a:cubicBezTo>
                    <a:cubicBezTo>
                      <a:pt x="2533" y="1597"/>
                      <a:pt x="4298" y="983"/>
                      <a:pt x="6117" y="983"/>
                    </a:cubicBezTo>
                    <a:cubicBezTo>
                      <a:pt x="6867" y="983"/>
                      <a:pt x="7627" y="1087"/>
                      <a:pt x="8406" y="1312"/>
                    </a:cubicBezTo>
                    <a:cubicBezTo>
                      <a:pt x="8415" y="1315"/>
                      <a:pt x="8424" y="1316"/>
                      <a:pt x="8433" y="1316"/>
                    </a:cubicBezTo>
                    <a:cubicBezTo>
                      <a:pt x="8517" y="1316"/>
                      <a:pt x="8564" y="1175"/>
                      <a:pt x="8473" y="1145"/>
                    </a:cubicBezTo>
                    <a:cubicBezTo>
                      <a:pt x="7436" y="393"/>
                      <a:pt x="6141" y="1"/>
                      <a:pt x="4812" y="1"/>
                    </a:cubicBezTo>
                    <a:close/>
                  </a:path>
                </a:pathLst>
              </a:custGeom>
              <a:solidFill>
                <a:srgbClr val="33416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8" name="Google Shape;1374;p40">
                <a:extLst>
                  <a:ext uri="{FF2B5EF4-FFF2-40B4-BE49-F238E27FC236}">
                    <a16:creationId xmlns:a16="http://schemas.microsoft.com/office/drawing/2014/main" id="{A95D4D4E-ACDE-E269-A9F8-038833956A5F}"/>
                  </a:ext>
                </a:extLst>
              </p:cNvPr>
              <p:cNvSpPr/>
              <p:nvPr/>
            </p:nvSpPr>
            <p:spPr>
              <a:xfrm>
                <a:off x="1054450" y="4023725"/>
                <a:ext cx="212375" cy="64475"/>
              </a:xfrm>
              <a:custGeom>
                <a:avLst/>
                <a:gdLst/>
                <a:ahLst/>
                <a:cxnLst/>
                <a:rect l="l" t="t" r="r" b="b"/>
                <a:pathLst>
                  <a:path w="8495" h="2579" extrusionOk="0">
                    <a:moveTo>
                      <a:pt x="5191" y="1"/>
                    </a:moveTo>
                    <a:cubicBezTo>
                      <a:pt x="3160" y="1"/>
                      <a:pt x="1240" y="907"/>
                      <a:pt x="55" y="2427"/>
                    </a:cubicBezTo>
                    <a:cubicBezTo>
                      <a:pt x="1" y="2481"/>
                      <a:pt x="56" y="2579"/>
                      <a:pt x="132" y="2579"/>
                    </a:cubicBezTo>
                    <a:cubicBezTo>
                      <a:pt x="150" y="2579"/>
                      <a:pt x="169" y="2574"/>
                      <a:pt x="188" y="2561"/>
                    </a:cubicBezTo>
                    <a:cubicBezTo>
                      <a:pt x="1657" y="1616"/>
                      <a:pt x="3205" y="1240"/>
                      <a:pt x="4874" y="1240"/>
                    </a:cubicBezTo>
                    <a:cubicBezTo>
                      <a:pt x="5858" y="1240"/>
                      <a:pt x="6884" y="1371"/>
                      <a:pt x="7961" y="1593"/>
                    </a:cubicBezTo>
                    <a:cubicBezTo>
                      <a:pt x="8016" y="1605"/>
                      <a:pt x="8075" y="1612"/>
                      <a:pt x="8132" y="1612"/>
                    </a:cubicBezTo>
                    <a:cubicBezTo>
                      <a:pt x="8246" y="1612"/>
                      <a:pt x="8350" y="1582"/>
                      <a:pt x="8394" y="1493"/>
                    </a:cubicBezTo>
                    <a:cubicBezTo>
                      <a:pt x="8494" y="1327"/>
                      <a:pt x="8494" y="1293"/>
                      <a:pt x="8494" y="1126"/>
                    </a:cubicBezTo>
                    <a:cubicBezTo>
                      <a:pt x="8461" y="960"/>
                      <a:pt x="8328" y="759"/>
                      <a:pt x="8194" y="693"/>
                    </a:cubicBezTo>
                    <a:cubicBezTo>
                      <a:pt x="7215" y="220"/>
                      <a:pt x="6190" y="1"/>
                      <a:pt x="5191" y="1"/>
                    </a:cubicBezTo>
                    <a:close/>
                  </a:path>
                </a:pathLst>
              </a:custGeom>
              <a:solidFill>
                <a:srgbClr val="33416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9" name="Google Shape;1375;p40">
                <a:extLst>
                  <a:ext uri="{FF2B5EF4-FFF2-40B4-BE49-F238E27FC236}">
                    <a16:creationId xmlns:a16="http://schemas.microsoft.com/office/drawing/2014/main" id="{D97F67CC-6394-A4A3-3BB6-A971648B00DC}"/>
                  </a:ext>
                </a:extLst>
              </p:cNvPr>
              <p:cNvSpPr/>
              <p:nvPr/>
            </p:nvSpPr>
            <p:spPr>
              <a:xfrm>
                <a:off x="1253450" y="4372925"/>
                <a:ext cx="413650" cy="200650"/>
              </a:xfrm>
              <a:custGeom>
                <a:avLst/>
                <a:gdLst/>
                <a:ahLst/>
                <a:cxnLst/>
                <a:rect l="l" t="t" r="r" b="b"/>
                <a:pathLst>
                  <a:path w="16546" h="8026" extrusionOk="0">
                    <a:moveTo>
                      <a:pt x="16546" y="1"/>
                    </a:moveTo>
                    <a:lnTo>
                      <a:pt x="16546" y="1"/>
                    </a:lnTo>
                    <a:cubicBezTo>
                      <a:pt x="15145" y="101"/>
                      <a:pt x="13677" y="134"/>
                      <a:pt x="12276" y="234"/>
                    </a:cubicBezTo>
                    <a:cubicBezTo>
                      <a:pt x="9874" y="335"/>
                      <a:pt x="7573" y="668"/>
                      <a:pt x="5304" y="1235"/>
                    </a:cubicBezTo>
                    <a:cubicBezTo>
                      <a:pt x="5104" y="1269"/>
                      <a:pt x="4904" y="1335"/>
                      <a:pt x="4704" y="1369"/>
                    </a:cubicBezTo>
                    <a:lnTo>
                      <a:pt x="4704" y="1402"/>
                    </a:lnTo>
                    <a:cubicBezTo>
                      <a:pt x="3136" y="1802"/>
                      <a:pt x="1568" y="2236"/>
                      <a:pt x="1" y="2603"/>
                    </a:cubicBezTo>
                    <a:cubicBezTo>
                      <a:pt x="1380" y="5031"/>
                      <a:pt x="4780" y="8026"/>
                      <a:pt x="8336" y="8026"/>
                    </a:cubicBezTo>
                    <a:cubicBezTo>
                      <a:pt x="8737" y="8026"/>
                      <a:pt x="9139" y="7988"/>
                      <a:pt x="9541" y="7907"/>
                    </a:cubicBezTo>
                    <a:cubicBezTo>
                      <a:pt x="13410" y="7173"/>
                      <a:pt x="15945" y="2903"/>
                      <a:pt x="16546" y="1"/>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0" name="Google Shape;1376;p40">
                <a:extLst>
                  <a:ext uri="{FF2B5EF4-FFF2-40B4-BE49-F238E27FC236}">
                    <a16:creationId xmlns:a16="http://schemas.microsoft.com/office/drawing/2014/main" id="{9A3F9454-55E0-F0A9-0779-CAF584F8D3B8}"/>
                  </a:ext>
                </a:extLst>
              </p:cNvPr>
              <p:cNvSpPr/>
              <p:nvPr/>
            </p:nvSpPr>
            <p:spPr>
              <a:xfrm>
                <a:off x="1299325" y="4375450"/>
                <a:ext cx="327750" cy="198250"/>
              </a:xfrm>
              <a:custGeom>
                <a:avLst/>
                <a:gdLst/>
                <a:ahLst/>
                <a:cxnLst/>
                <a:rect l="l" t="t" r="r" b="b"/>
                <a:pathLst>
                  <a:path w="13110" h="7930" extrusionOk="0">
                    <a:moveTo>
                      <a:pt x="12643" y="0"/>
                    </a:moveTo>
                    <a:cubicBezTo>
                      <a:pt x="11909" y="67"/>
                      <a:pt x="11175" y="67"/>
                      <a:pt x="10441" y="133"/>
                    </a:cubicBezTo>
                    <a:cubicBezTo>
                      <a:pt x="8039" y="234"/>
                      <a:pt x="5738" y="567"/>
                      <a:pt x="3469" y="1134"/>
                    </a:cubicBezTo>
                    <a:cubicBezTo>
                      <a:pt x="3269" y="1168"/>
                      <a:pt x="3069" y="1234"/>
                      <a:pt x="2836" y="1268"/>
                    </a:cubicBezTo>
                    <a:cubicBezTo>
                      <a:pt x="1902" y="1534"/>
                      <a:pt x="968" y="1801"/>
                      <a:pt x="0" y="2035"/>
                    </a:cubicBezTo>
                    <a:cubicBezTo>
                      <a:pt x="300" y="2669"/>
                      <a:pt x="567" y="3302"/>
                      <a:pt x="834" y="3936"/>
                    </a:cubicBezTo>
                    <a:cubicBezTo>
                      <a:pt x="734" y="4437"/>
                      <a:pt x="667" y="4904"/>
                      <a:pt x="567" y="5371"/>
                    </a:cubicBezTo>
                    <a:cubicBezTo>
                      <a:pt x="2169" y="6804"/>
                      <a:pt x="4339" y="7929"/>
                      <a:pt x="6499" y="7929"/>
                    </a:cubicBezTo>
                    <a:cubicBezTo>
                      <a:pt x="6903" y="7929"/>
                      <a:pt x="7306" y="7890"/>
                      <a:pt x="7706" y="7806"/>
                    </a:cubicBezTo>
                    <a:cubicBezTo>
                      <a:pt x="9974" y="7372"/>
                      <a:pt x="11909" y="5637"/>
                      <a:pt x="13110" y="3736"/>
                    </a:cubicBezTo>
                    <a:cubicBezTo>
                      <a:pt x="12843" y="3269"/>
                      <a:pt x="12609" y="2769"/>
                      <a:pt x="12376" y="2302"/>
                    </a:cubicBezTo>
                    <a:cubicBezTo>
                      <a:pt x="12476" y="1534"/>
                      <a:pt x="12576" y="767"/>
                      <a:pt x="12643" y="0"/>
                    </a:cubicBezTo>
                    <a:close/>
                  </a:path>
                </a:pathLst>
              </a:custGeom>
              <a:solidFill>
                <a:srgbClr val="F4F4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1" name="Google Shape;1377;p40">
                <a:extLst>
                  <a:ext uri="{FF2B5EF4-FFF2-40B4-BE49-F238E27FC236}">
                    <a16:creationId xmlns:a16="http://schemas.microsoft.com/office/drawing/2014/main" id="{094DA955-1E56-9784-B8CC-F309BE074547}"/>
                  </a:ext>
                </a:extLst>
              </p:cNvPr>
              <p:cNvSpPr/>
              <p:nvPr/>
            </p:nvSpPr>
            <p:spPr>
              <a:xfrm>
                <a:off x="1330175" y="4434650"/>
                <a:ext cx="269375" cy="51375"/>
              </a:xfrm>
              <a:custGeom>
                <a:avLst/>
                <a:gdLst/>
                <a:ahLst/>
                <a:cxnLst/>
                <a:rect l="l" t="t" r="r" b="b"/>
                <a:pathLst>
                  <a:path w="10775" h="2055" extrusionOk="0">
                    <a:moveTo>
                      <a:pt x="10775" y="0"/>
                    </a:moveTo>
                    <a:lnTo>
                      <a:pt x="10775" y="0"/>
                    </a:lnTo>
                    <a:cubicBezTo>
                      <a:pt x="9040" y="601"/>
                      <a:pt x="7306" y="1168"/>
                      <a:pt x="5504" y="1435"/>
                    </a:cubicBezTo>
                    <a:cubicBezTo>
                      <a:pt x="4545" y="1574"/>
                      <a:pt x="3585" y="1623"/>
                      <a:pt x="2625" y="1623"/>
                    </a:cubicBezTo>
                    <a:cubicBezTo>
                      <a:pt x="1750" y="1623"/>
                      <a:pt x="875" y="1583"/>
                      <a:pt x="0" y="1535"/>
                    </a:cubicBezTo>
                    <a:lnTo>
                      <a:pt x="0" y="1535"/>
                    </a:lnTo>
                    <a:cubicBezTo>
                      <a:pt x="1251" y="1859"/>
                      <a:pt x="2550" y="2055"/>
                      <a:pt x="3852" y="2055"/>
                    </a:cubicBezTo>
                    <a:cubicBezTo>
                      <a:pt x="4426" y="2055"/>
                      <a:pt x="5000" y="2017"/>
                      <a:pt x="5571" y="1935"/>
                    </a:cubicBezTo>
                    <a:cubicBezTo>
                      <a:pt x="7406" y="1668"/>
                      <a:pt x="9174" y="968"/>
                      <a:pt x="10775" y="0"/>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2" name="Google Shape;1378;p40">
                <a:extLst>
                  <a:ext uri="{FF2B5EF4-FFF2-40B4-BE49-F238E27FC236}">
                    <a16:creationId xmlns:a16="http://schemas.microsoft.com/office/drawing/2014/main" id="{B244F070-A7AA-DD31-586D-F6EF040553CE}"/>
                  </a:ext>
                </a:extLst>
              </p:cNvPr>
              <p:cNvSpPr/>
              <p:nvPr/>
            </p:nvSpPr>
            <p:spPr>
              <a:xfrm>
                <a:off x="1570350" y="4184825"/>
                <a:ext cx="194325" cy="71625"/>
              </a:xfrm>
              <a:custGeom>
                <a:avLst/>
                <a:gdLst/>
                <a:ahLst/>
                <a:cxnLst/>
                <a:rect l="l" t="t" r="r" b="b"/>
                <a:pathLst>
                  <a:path w="7773" h="2865" extrusionOk="0">
                    <a:moveTo>
                      <a:pt x="5180" y="1"/>
                    </a:moveTo>
                    <a:cubicBezTo>
                      <a:pt x="3182" y="1"/>
                      <a:pt x="837" y="1380"/>
                      <a:pt x="0" y="2788"/>
                    </a:cubicBezTo>
                    <a:cubicBezTo>
                      <a:pt x="0" y="2815"/>
                      <a:pt x="22" y="2864"/>
                      <a:pt x="48" y="2864"/>
                    </a:cubicBezTo>
                    <a:cubicBezTo>
                      <a:pt x="54" y="2864"/>
                      <a:pt x="61" y="2861"/>
                      <a:pt x="67" y="2855"/>
                    </a:cubicBezTo>
                    <a:cubicBezTo>
                      <a:pt x="1368" y="2221"/>
                      <a:pt x="2469" y="1421"/>
                      <a:pt x="3936" y="1187"/>
                    </a:cubicBezTo>
                    <a:cubicBezTo>
                      <a:pt x="4195" y="1141"/>
                      <a:pt x="4447" y="1122"/>
                      <a:pt x="4694" y="1122"/>
                    </a:cubicBezTo>
                    <a:cubicBezTo>
                      <a:pt x="5693" y="1122"/>
                      <a:pt x="6623" y="1427"/>
                      <a:pt x="7639" y="1454"/>
                    </a:cubicBezTo>
                    <a:cubicBezTo>
                      <a:pt x="7739" y="1454"/>
                      <a:pt x="7773" y="1354"/>
                      <a:pt x="7739" y="1287"/>
                    </a:cubicBezTo>
                    <a:cubicBezTo>
                      <a:pt x="7149" y="368"/>
                      <a:pt x="6211" y="1"/>
                      <a:pt x="5180"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3" name="Google Shape;1379;p40">
                <a:extLst>
                  <a:ext uri="{FF2B5EF4-FFF2-40B4-BE49-F238E27FC236}">
                    <a16:creationId xmlns:a16="http://schemas.microsoft.com/office/drawing/2014/main" id="{819284FF-E3CE-F8D0-E9C5-C56D3C421E44}"/>
                  </a:ext>
                </a:extLst>
              </p:cNvPr>
              <p:cNvSpPr/>
              <p:nvPr/>
            </p:nvSpPr>
            <p:spPr>
              <a:xfrm>
                <a:off x="1583700" y="4148375"/>
                <a:ext cx="55875" cy="36950"/>
              </a:xfrm>
              <a:custGeom>
                <a:avLst/>
                <a:gdLst/>
                <a:ahLst/>
                <a:cxnLst/>
                <a:rect l="l" t="t" r="r" b="b"/>
                <a:pathLst>
                  <a:path w="2235" h="1478" extrusionOk="0">
                    <a:moveTo>
                      <a:pt x="1925" y="1"/>
                    </a:moveTo>
                    <a:cubicBezTo>
                      <a:pt x="1585" y="1"/>
                      <a:pt x="1181" y="273"/>
                      <a:pt x="934" y="410"/>
                    </a:cubicBezTo>
                    <a:cubicBezTo>
                      <a:pt x="467" y="710"/>
                      <a:pt x="234" y="977"/>
                      <a:pt x="0" y="1444"/>
                    </a:cubicBezTo>
                    <a:cubicBezTo>
                      <a:pt x="0" y="1478"/>
                      <a:pt x="33" y="1478"/>
                      <a:pt x="33" y="1478"/>
                    </a:cubicBezTo>
                    <a:cubicBezTo>
                      <a:pt x="200" y="1377"/>
                      <a:pt x="400" y="1311"/>
                      <a:pt x="567" y="1211"/>
                    </a:cubicBezTo>
                    <a:cubicBezTo>
                      <a:pt x="767" y="1111"/>
                      <a:pt x="967" y="944"/>
                      <a:pt x="1168" y="844"/>
                    </a:cubicBezTo>
                    <a:cubicBezTo>
                      <a:pt x="1468" y="677"/>
                      <a:pt x="2001" y="610"/>
                      <a:pt x="2202" y="310"/>
                    </a:cubicBezTo>
                    <a:cubicBezTo>
                      <a:pt x="2235" y="210"/>
                      <a:pt x="2235" y="110"/>
                      <a:pt x="2135" y="43"/>
                    </a:cubicBezTo>
                    <a:cubicBezTo>
                      <a:pt x="2070" y="14"/>
                      <a:pt x="1999" y="1"/>
                      <a:pt x="1925"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4" name="Google Shape;1380;p40">
                <a:extLst>
                  <a:ext uri="{FF2B5EF4-FFF2-40B4-BE49-F238E27FC236}">
                    <a16:creationId xmlns:a16="http://schemas.microsoft.com/office/drawing/2014/main" id="{33EB1023-1877-C2FF-D5C3-08F13822A347}"/>
                  </a:ext>
                </a:extLst>
              </p:cNvPr>
              <p:cNvSpPr/>
              <p:nvPr/>
            </p:nvSpPr>
            <p:spPr>
              <a:xfrm>
                <a:off x="1105150" y="4258575"/>
                <a:ext cx="197525" cy="57900"/>
              </a:xfrm>
              <a:custGeom>
                <a:avLst/>
                <a:gdLst/>
                <a:ahLst/>
                <a:cxnLst/>
                <a:rect l="l" t="t" r="r" b="b"/>
                <a:pathLst>
                  <a:path w="7901" h="2316" extrusionOk="0">
                    <a:moveTo>
                      <a:pt x="3683" y="0"/>
                    </a:moveTo>
                    <a:cubicBezTo>
                      <a:pt x="2025" y="0"/>
                      <a:pt x="470" y="612"/>
                      <a:pt x="28" y="2173"/>
                    </a:cubicBezTo>
                    <a:cubicBezTo>
                      <a:pt x="1" y="2256"/>
                      <a:pt x="64" y="2315"/>
                      <a:pt x="124" y="2315"/>
                    </a:cubicBezTo>
                    <a:cubicBezTo>
                      <a:pt x="137" y="2315"/>
                      <a:pt x="150" y="2313"/>
                      <a:pt x="162" y="2307"/>
                    </a:cubicBezTo>
                    <a:cubicBezTo>
                      <a:pt x="1396" y="1906"/>
                      <a:pt x="2330" y="1139"/>
                      <a:pt x="3664" y="972"/>
                    </a:cubicBezTo>
                    <a:cubicBezTo>
                      <a:pt x="3890" y="947"/>
                      <a:pt x="4112" y="935"/>
                      <a:pt x="4330" y="935"/>
                    </a:cubicBezTo>
                    <a:cubicBezTo>
                      <a:pt x="5527" y="935"/>
                      <a:pt x="6621" y="1280"/>
                      <a:pt x="7834" y="1506"/>
                    </a:cubicBezTo>
                    <a:cubicBezTo>
                      <a:pt x="7901" y="1506"/>
                      <a:pt x="7901" y="1439"/>
                      <a:pt x="7867" y="1406"/>
                    </a:cubicBezTo>
                    <a:cubicBezTo>
                      <a:pt x="6982" y="570"/>
                      <a:pt x="5285" y="0"/>
                      <a:pt x="3683"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5" name="Google Shape;1381;p40">
                <a:extLst>
                  <a:ext uri="{FF2B5EF4-FFF2-40B4-BE49-F238E27FC236}">
                    <a16:creationId xmlns:a16="http://schemas.microsoft.com/office/drawing/2014/main" id="{E91EC779-C05F-B3DF-BED1-C2F4ACB7C94F}"/>
                  </a:ext>
                </a:extLst>
              </p:cNvPr>
              <p:cNvSpPr/>
              <p:nvPr/>
            </p:nvSpPr>
            <p:spPr>
              <a:xfrm>
                <a:off x="1206750" y="4208650"/>
                <a:ext cx="62575" cy="23375"/>
              </a:xfrm>
              <a:custGeom>
                <a:avLst/>
                <a:gdLst/>
                <a:ahLst/>
                <a:cxnLst/>
                <a:rect l="l" t="t" r="r" b="b"/>
                <a:pathLst>
                  <a:path w="2503" h="935" extrusionOk="0">
                    <a:moveTo>
                      <a:pt x="494" y="1"/>
                    </a:moveTo>
                    <a:cubicBezTo>
                      <a:pt x="329" y="1"/>
                      <a:pt x="178" y="36"/>
                      <a:pt x="67" y="134"/>
                    </a:cubicBezTo>
                    <a:cubicBezTo>
                      <a:pt x="1" y="234"/>
                      <a:pt x="1" y="334"/>
                      <a:pt x="67" y="401"/>
                    </a:cubicBezTo>
                    <a:cubicBezTo>
                      <a:pt x="334" y="634"/>
                      <a:pt x="868" y="568"/>
                      <a:pt x="1201" y="634"/>
                    </a:cubicBezTo>
                    <a:cubicBezTo>
                      <a:pt x="1435" y="668"/>
                      <a:pt x="1635" y="768"/>
                      <a:pt x="1869" y="834"/>
                    </a:cubicBezTo>
                    <a:cubicBezTo>
                      <a:pt x="2069" y="868"/>
                      <a:pt x="2269" y="868"/>
                      <a:pt x="2469" y="935"/>
                    </a:cubicBezTo>
                    <a:cubicBezTo>
                      <a:pt x="2502" y="935"/>
                      <a:pt x="2502" y="901"/>
                      <a:pt x="2502" y="901"/>
                    </a:cubicBezTo>
                    <a:cubicBezTo>
                      <a:pt x="2135" y="501"/>
                      <a:pt x="1835" y="301"/>
                      <a:pt x="1335" y="167"/>
                    </a:cubicBezTo>
                    <a:cubicBezTo>
                      <a:pt x="1103" y="104"/>
                      <a:pt x="778" y="1"/>
                      <a:pt x="494" y="1"/>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6" name="Google Shape;1382;p40">
                <a:extLst>
                  <a:ext uri="{FF2B5EF4-FFF2-40B4-BE49-F238E27FC236}">
                    <a16:creationId xmlns:a16="http://schemas.microsoft.com/office/drawing/2014/main" id="{76DE811C-E04F-9C60-AA70-79BFA6CE3286}"/>
                  </a:ext>
                </a:extLst>
              </p:cNvPr>
              <p:cNvSpPr/>
              <p:nvPr/>
            </p:nvSpPr>
            <p:spPr>
              <a:xfrm>
                <a:off x="1835025" y="4191750"/>
                <a:ext cx="130625" cy="180125"/>
              </a:xfrm>
              <a:custGeom>
                <a:avLst/>
                <a:gdLst/>
                <a:ahLst/>
                <a:cxnLst/>
                <a:rect l="l" t="t" r="r" b="b"/>
                <a:pathLst>
                  <a:path w="5225" h="7205" extrusionOk="0">
                    <a:moveTo>
                      <a:pt x="3909" y="0"/>
                    </a:moveTo>
                    <a:cubicBezTo>
                      <a:pt x="3124" y="0"/>
                      <a:pt x="2435" y="655"/>
                      <a:pt x="1889" y="1310"/>
                    </a:cubicBezTo>
                    <a:cubicBezTo>
                      <a:pt x="1288" y="2011"/>
                      <a:pt x="855" y="2811"/>
                      <a:pt x="555" y="3679"/>
                    </a:cubicBezTo>
                    <a:cubicBezTo>
                      <a:pt x="421" y="4079"/>
                      <a:pt x="321" y="4446"/>
                      <a:pt x="221" y="4846"/>
                    </a:cubicBezTo>
                    <a:cubicBezTo>
                      <a:pt x="88" y="5447"/>
                      <a:pt x="21" y="6080"/>
                      <a:pt x="21" y="6714"/>
                    </a:cubicBezTo>
                    <a:cubicBezTo>
                      <a:pt x="1" y="7013"/>
                      <a:pt x="242" y="7204"/>
                      <a:pt x="447" y="7204"/>
                    </a:cubicBezTo>
                    <a:cubicBezTo>
                      <a:pt x="586" y="7204"/>
                      <a:pt x="708" y="7116"/>
                      <a:pt x="721" y="6914"/>
                    </a:cubicBezTo>
                    <a:cubicBezTo>
                      <a:pt x="721" y="5947"/>
                      <a:pt x="888" y="5046"/>
                      <a:pt x="1155" y="4212"/>
                    </a:cubicBezTo>
                    <a:cubicBezTo>
                      <a:pt x="1825" y="3799"/>
                      <a:pt x="2658" y="3420"/>
                      <a:pt x="3414" y="3420"/>
                    </a:cubicBezTo>
                    <a:cubicBezTo>
                      <a:pt x="3937" y="3420"/>
                      <a:pt x="4422" y="3601"/>
                      <a:pt x="4791" y="4079"/>
                    </a:cubicBezTo>
                    <a:cubicBezTo>
                      <a:pt x="4791" y="4079"/>
                      <a:pt x="4824" y="4079"/>
                      <a:pt x="4824" y="4046"/>
                    </a:cubicBezTo>
                    <a:cubicBezTo>
                      <a:pt x="4504" y="3047"/>
                      <a:pt x="3896" y="2719"/>
                      <a:pt x="3211" y="2719"/>
                    </a:cubicBezTo>
                    <a:cubicBezTo>
                      <a:pt x="2684" y="2719"/>
                      <a:pt x="2111" y="2913"/>
                      <a:pt x="1589" y="3145"/>
                    </a:cubicBezTo>
                    <a:lnTo>
                      <a:pt x="1622" y="3078"/>
                    </a:lnTo>
                    <a:cubicBezTo>
                      <a:pt x="2157" y="2064"/>
                      <a:pt x="3215" y="504"/>
                      <a:pt x="4475" y="504"/>
                    </a:cubicBezTo>
                    <a:cubicBezTo>
                      <a:pt x="4708" y="504"/>
                      <a:pt x="4947" y="557"/>
                      <a:pt x="5191" y="677"/>
                    </a:cubicBezTo>
                    <a:cubicBezTo>
                      <a:pt x="5225" y="677"/>
                      <a:pt x="5225" y="643"/>
                      <a:pt x="5225" y="643"/>
                    </a:cubicBezTo>
                    <a:cubicBezTo>
                      <a:pt x="4764" y="182"/>
                      <a:pt x="4323" y="0"/>
                      <a:pt x="3909"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7" name="Google Shape;1383;p40">
                <a:extLst>
                  <a:ext uri="{FF2B5EF4-FFF2-40B4-BE49-F238E27FC236}">
                    <a16:creationId xmlns:a16="http://schemas.microsoft.com/office/drawing/2014/main" id="{2E5CB69A-D292-7079-12C5-12C1F2613441}"/>
                  </a:ext>
                </a:extLst>
              </p:cNvPr>
              <p:cNvSpPr/>
              <p:nvPr/>
            </p:nvSpPr>
            <p:spPr>
              <a:xfrm>
                <a:off x="920725" y="4337950"/>
                <a:ext cx="155075" cy="163450"/>
              </a:xfrm>
              <a:custGeom>
                <a:avLst/>
                <a:gdLst/>
                <a:ahLst/>
                <a:cxnLst/>
                <a:rect l="l" t="t" r="r" b="b"/>
                <a:pathLst>
                  <a:path w="6203" h="6538" extrusionOk="0">
                    <a:moveTo>
                      <a:pt x="1408" y="0"/>
                    </a:moveTo>
                    <a:cubicBezTo>
                      <a:pt x="921" y="0"/>
                      <a:pt x="438" y="237"/>
                      <a:pt x="0" y="866"/>
                    </a:cubicBezTo>
                    <a:cubicBezTo>
                      <a:pt x="0" y="900"/>
                      <a:pt x="0" y="900"/>
                      <a:pt x="33" y="900"/>
                    </a:cubicBezTo>
                    <a:cubicBezTo>
                      <a:pt x="332" y="686"/>
                      <a:pt x="645" y="596"/>
                      <a:pt x="959" y="596"/>
                    </a:cubicBezTo>
                    <a:cubicBezTo>
                      <a:pt x="2119" y="596"/>
                      <a:pt x="3306" y="1828"/>
                      <a:pt x="3936" y="2668"/>
                    </a:cubicBezTo>
                    <a:cubicBezTo>
                      <a:pt x="3936" y="2701"/>
                      <a:pt x="3970" y="2701"/>
                      <a:pt x="3970" y="2734"/>
                    </a:cubicBezTo>
                    <a:cubicBezTo>
                      <a:pt x="3569" y="2639"/>
                      <a:pt x="3148" y="2564"/>
                      <a:pt x="2751" y="2564"/>
                    </a:cubicBezTo>
                    <a:cubicBezTo>
                      <a:pt x="1894" y="2564"/>
                      <a:pt x="1150" y="2914"/>
                      <a:pt x="967" y="4169"/>
                    </a:cubicBezTo>
                    <a:cubicBezTo>
                      <a:pt x="945" y="4169"/>
                      <a:pt x="953" y="4183"/>
                      <a:pt x="970" y="4183"/>
                    </a:cubicBezTo>
                    <a:cubicBezTo>
                      <a:pt x="979" y="4183"/>
                      <a:pt x="990" y="4180"/>
                      <a:pt x="1001" y="4169"/>
                    </a:cubicBezTo>
                    <a:cubicBezTo>
                      <a:pt x="1347" y="3510"/>
                      <a:pt x="1973" y="3284"/>
                      <a:pt x="2668" y="3284"/>
                    </a:cubicBezTo>
                    <a:cubicBezTo>
                      <a:pt x="3310" y="3284"/>
                      <a:pt x="4010" y="3477"/>
                      <a:pt x="4603" y="3702"/>
                    </a:cubicBezTo>
                    <a:cubicBezTo>
                      <a:pt x="5004" y="4469"/>
                      <a:pt x="5304" y="5369"/>
                      <a:pt x="5471" y="6303"/>
                    </a:cubicBezTo>
                    <a:cubicBezTo>
                      <a:pt x="5506" y="6468"/>
                      <a:pt x="5612" y="6538"/>
                      <a:pt x="5730" y="6538"/>
                    </a:cubicBezTo>
                    <a:cubicBezTo>
                      <a:pt x="5946" y="6538"/>
                      <a:pt x="6203" y="6305"/>
                      <a:pt x="6138" y="6003"/>
                    </a:cubicBezTo>
                    <a:cubicBezTo>
                      <a:pt x="6004" y="5369"/>
                      <a:pt x="5838" y="4769"/>
                      <a:pt x="5604" y="4202"/>
                    </a:cubicBezTo>
                    <a:cubicBezTo>
                      <a:pt x="5471" y="3802"/>
                      <a:pt x="5304" y="3435"/>
                      <a:pt x="5104" y="3101"/>
                    </a:cubicBezTo>
                    <a:cubicBezTo>
                      <a:pt x="4637" y="2301"/>
                      <a:pt x="4070" y="1567"/>
                      <a:pt x="3403" y="1000"/>
                    </a:cubicBezTo>
                    <a:cubicBezTo>
                      <a:pt x="2812" y="488"/>
                      <a:pt x="2106" y="0"/>
                      <a:pt x="1408"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8" name="Google Shape;1384;p40">
                <a:extLst>
                  <a:ext uri="{FF2B5EF4-FFF2-40B4-BE49-F238E27FC236}">
                    <a16:creationId xmlns:a16="http://schemas.microsoft.com/office/drawing/2014/main" id="{1A89CA21-15EA-E7C2-0210-1217A99C0A0F}"/>
                  </a:ext>
                </a:extLst>
              </p:cNvPr>
              <p:cNvSpPr/>
              <p:nvPr/>
            </p:nvSpPr>
            <p:spPr>
              <a:xfrm>
                <a:off x="932400" y="3627150"/>
                <a:ext cx="926500" cy="625725"/>
              </a:xfrm>
              <a:custGeom>
                <a:avLst/>
                <a:gdLst/>
                <a:ahLst/>
                <a:cxnLst/>
                <a:rect l="l" t="t" r="r" b="b"/>
                <a:pathLst>
                  <a:path w="37060" h="25029" extrusionOk="0">
                    <a:moveTo>
                      <a:pt x="22165" y="1"/>
                    </a:moveTo>
                    <a:cubicBezTo>
                      <a:pt x="20678" y="1"/>
                      <a:pt x="19179" y="157"/>
                      <a:pt x="17679" y="344"/>
                    </a:cubicBezTo>
                    <a:cubicBezTo>
                      <a:pt x="14244" y="778"/>
                      <a:pt x="10774" y="1478"/>
                      <a:pt x="7706" y="3180"/>
                    </a:cubicBezTo>
                    <a:cubicBezTo>
                      <a:pt x="4170" y="5148"/>
                      <a:pt x="1068" y="8950"/>
                      <a:pt x="267" y="13087"/>
                    </a:cubicBezTo>
                    <a:cubicBezTo>
                      <a:pt x="167" y="13620"/>
                      <a:pt x="100" y="14121"/>
                      <a:pt x="67" y="14654"/>
                    </a:cubicBezTo>
                    <a:cubicBezTo>
                      <a:pt x="0" y="15288"/>
                      <a:pt x="0" y="15955"/>
                      <a:pt x="33" y="16589"/>
                    </a:cubicBezTo>
                    <a:cubicBezTo>
                      <a:pt x="100" y="17690"/>
                      <a:pt x="267" y="18757"/>
                      <a:pt x="534" y="19791"/>
                    </a:cubicBezTo>
                    <a:cubicBezTo>
                      <a:pt x="1034" y="21693"/>
                      <a:pt x="1635" y="23627"/>
                      <a:pt x="3069" y="25028"/>
                    </a:cubicBezTo>
                    <a:cubicBezTo>
                      <a:pt x="3269" y="23961"/>
                      <a:pt x="3769" y="22527"/>
                      <a:pt x="3903" y="22226"/>
                    </a:cubicBezTo>
                    <a:cubicBezTo>
                      <a:pt x="4437" y="20692"/>
                      <a:pt x="4470" y="18991"/>
                      <a:pt x="4737" y="17390"/>
                    </a:cubicBezTo>
                    <a:cubicBezTo>
                      <a:pt x="4737" y="17356"/>
                      <a:pt x="4737" y="17323"/>
                      <a:pt x="4737" y="17290"/>
                    </a:cubicBezTo>
                    <a:cubicBezTo>
                      <a:pt x="4870" y="16456"/>
                      <a:pt x="5037" y="15622"/>
                      <a:pt x="5237" y="14821"/>
                    </a:cubicBezTo>
                    <a:cubicBezTo>
                      <a:pt x="5237" y="14821"/>
                      <a:pt x="5237" y="14788"/>
                      <a:pt x="5237" y="14788"/>
                    </a:cubicBezTo>
                    <a:cubicBezTo>
                      <a:pt x="5304" y="14522"/>
                      <a:pt x="5935" y="12661"/>
                      <a:pt x="5838" y="12554"/>
                    </a:cubicBezTo>
                    <a:lnTo>
                      <a:pt x="5838" y="12554"/>
                    </a:lnTo>
                    <a:cubicBezTo>
                      <a:pt x="6472" y="13221"/>
                      <a:pt x="6905" y="13988"/>
                      <a:pt x="7272" y="14821"/>
                    </a:cubicBezTo>
                    <a:cubicBezTo>
                      <a:pt x="7606" y="15688"/>
                      <a:pt x="7839" y="16622"/>
                      <a:pt x="8039" y="17590"/>
                    </a:cubicBezTo>
                    <a:cubicBezTo>
                      <a:pt x="8139" y="18224"/>
                      <a:pt x="8239" y="18891"/>
                      <a:pt x="8306" y="19525"/>
                    </a:cubicBezTo>
                    <a:cubicBezTo>
                      <a:pt x="8319" y="19592"/>
                      <a:pt x="8637" y="19621"/>
                      <a:pt x="9161" y="19621"/>
                    </a:cubicBezTo>
                    <a:cubicBezTo>
                      <a:pt x="9934" y="19621"/>
                      <a:pt x="11156" y="19557"/>
                      <a:pt x="12509" y="19458"/>
                    </a:cubicBezTo>
                    <a:cubicBezTo>
                      <a:pt x="12442" y="18891"/>
                      <a:pt x="12376" y="18357"/>
                      <a:pt x="12276" y="17823"/>
                    </a:cubicBezTo>
                    <a:cubicBezTo>
                      <a:pt x="12109" y="16756"/>
                      <a:pt x="11842" y="15688"/>
                      <a:pt x="11542" y="14654"/>
                    </a:cubicBezTo>
                    <a:cubicBezTo>
                      <a:pt x="11308" y="13854"/>
                      <a:pt x="11041" y="13020"/>
                      <a:pt x="10774" y="12219"/>
                    </a:cubicBezTo>
                    <a:cubicBezTo>
                      <a:pt x="10753" y="12154"/>
                      <a:pt x="10831" y="12088"/>
                      <a:pt x="10897" y="12088"/>
                    </a:cubicBezTo>
                    <a:cubicBezTo>
                      <a:pt x="10932" y="12088"/>
                      <a:pt x="10963" y="12107"/>
                      <a:pt x="10975" y="12153"/>
                    </a:cubicBezTo>
                    <a:cubicBezTo>
                      <a:pt x="11241" y="12920"/>
                      <a:pt x="11575" y="13754"/>
                      <a:pt x="11875" y="14621"/>
                    </a:cubicBezTo>
                    <a:cubicBezTo>
                      <a:pt x="12242" y="15655"/>
                      <a:pt x="12609" y="16723"/>
                      <a:pt x="12876" y="17823"/>
                    </a:cubicBezTo>
                    <a:cubicBezTo>
                      <a:pt x="12976" y="18357"/>
                      <a:pt x="13109" y="18891"/>
                      <a:pt x="13176" y="19424"/>
                    </a:cubicBezTo>
                    <a:cubicBezTo>
                      <a:pt x="16245" y="19191"/>
                      <a:pt x="19714" y="18857"/>
                      <a:pt x="20281" y="18791"/>
                    </a:cubicBezTo>
                    <a:cubicBezTo>
                      <a:pt x="21349" y="18691"/>
                      <a:pt x="22416" y="18557"/>
                      <a:pt x="23484" y="18424"/>
                    </a:cubicBezTo>
                    <a:cubicBezTo>
                      <a:pt x="23484" y="18357"/>
                      <a:pt x="23484" y="18257"/>
                      <a:pt x="23450" y="18190"/>
                    </a:cubicBezTo>
                    <a:cubicBezTo>
                      <a:pt x="23383" y="17890"/>
                      <a:pt x="23317" y="17590"/>
                      <a:pt x="23250" y="17256"/>
                    </a:cubicBezTo>
                    <a:cubicBezTo>
                      <a:pt x="23017" y="16189"/>
                      <a:pt x="22783" y="15155"/>
                      <a:pt x="22750" y="14021"/>
                    </a:cubicBezTo>
                    <a:cubicBezTo>
                      <a:pt x="22728" y="13955"/>
                      <a:pt x="22806" y="13890"/>
                      <a:pt x="22872" y="13890"/>
                    </a:cubicBezTo>
                    <a:cubicBezTo>
                      <a:pt x="22907" y="13890"/>
                      <a:pt x="22938" y="13908"/>
                      <a:pt x="22950" y="13954"/>
                    </a:cubicBezTo>
                    <a:cubicBezTo>
                      <a:pt x="23183" y="14821"/>
                      <a:pt x="23684" y="15955"/>
                      <a:pt x="24117" y="17156"/>
                    </a:cubicBezTo>
                    <a:cubicBezTo>
                      <a:pt x="24251" y="17523"/>
                      <a:pt x="24384" y="17890"/>
                      <a:pt x="24484" y="18257"/>
                    </a:cubicBezTo>
                    <a:cubicBezTo>
                      <a:pt x="25218" y="18190"/>
                      <a:pt x="25919" y="18057"/>
                      <a:pt x="26619" y="17957"/>
                    </a:cubicBezTo>
                    <a:cubicBezTo>
                      <a:pt x="26552" y="17590"/>
                      <a:pt x="26486" y="17190"/>
                      <a:pt x="26419" y="16789"/>
                    </a:cubicBezTo>
                    <a:cubicBezTo>
                      <a:pt x="26352" y="16489"/>
                      <a:pt x="26286" y="16189"/>
                      <a:pt x="26252" y="15889"/>
                    </a:cubicBezTo>
                    <a:cubicBezTo>
                      <a:pt x="26232" y="15789"/>
                      <a:pt x="26307" y="15725"/>
                      <a:pt x="26385" y="15725"/>
                    </a:cubicBezTo>
                    <a:cubicBezTo>
                      <a:pt x="26438" y="15725"/>
                      <a:pt x="26492" y="15755"/>
                      <a:pt x="26519" y="15822"/>
                    </a:cubicBezTo>
                    <a:cubicBezTo>
                      <a:pt x="26652" y="16089"/>
                      <a:pt x="26786" y="16389"/>
                      <a:pt x="26953" y="16723"/>
                    </a:cubicBezTo>
                    <a:cubicBezTo>
                      <a:pt x="27086" y="17056"/>
                      <a:pt x="27253" y="17456"/>
                      <a:pt x="27386" y="17823"/>
                    </a:cubicBezTo>
                    <a:cubicBezTo>
                      <a:pt x="28754" y="17623"/>
                      <a:pt x="30122" y="17356"/>
                      <a:pt x="31489" y="17089"/>
                    </a:cubicBezTo>
                    <a:cubicBezTo>
                      <a:pt x="31456" y="16656"/>
                      <a:pt x="31423" y="16222"/>
                      <a:pt x="31389" y="15789"/>
                    </a:cubicBezTo>
                    <a:cubicBezTo>
                      <a:pt x="31222" y="14388"/>
                      <a:pt x="30956" y="13020"/>
                      <a:pt x="30455" y="11686"/>
                    </a:cubicBezTo>
                    <a:cubicBezTo>
                      <a:pt x="30022" y="10618"/>
                      <a:pt x="29454" y="9551"/>
                      <a:pt x="28654" y="8517"/>
                    </a:cubicBezTo>
                    <a:cubicBezTo>
                      <a:pt x="28654" y="8493"/>
                      <a:pt x="28671" y="8470"/>
                      <a:pt x="28680" y="8470"/>
                    </a:cubicBezTo>
                    <a:cubicBezTo>
                      <a:pt x="28684" y="8470"/>
                      <a:pt x="28687" y="8474"/>
                      <a:pt x="28687" y="8483"/>
                    </a:cubicBezTo>
                    <a:cubicBezTo>
                      <a:pt x="29454" y="9417"/>
                      <a:pt x="30155" y="10485"/>
                      <a:pt x="30755" y="11619"/>
                    </a:cubicBezTo>
                    <a:cubicBezTo>
                      <a:pt x="31389" y="12853"/>
                      <a:pt x="31956" y="14221"/>
                      <a:pt x="32290" y="15588"/>
                    </a:cubicBezTo>
                    <a:cubicBezTo>
                      <a:pt x="32390" y="16022"/>
                      <a:pt x="32490" y="16456"/>
                      <a:pt x="32557" y="16889"/>
                    </a:cubicBezTo>
                    <a:cubicBezTo>
                      <a:pt x="32890" y="16823"/>
                      <a:pt x="33224" y="16756"/>
                      <a:pt x="33557" y="16689"/>
                    </a:cubicBezTo>
                    <a:lnTo>
                      <a:pt x="36193" y="19791"/>
                    </a:lnTo>
                    <a:cubicBezTo>
                      <a:pt x="36259" y="19858"/>
                      <a:pt x="36326" y="19925"/>
                      <a:pt x="36459" y="19925"/>
                    </a:cubicBezTo>
                    <a:cubicBezTo>
                      <a:pt x="36593" y="19925"/>
                      <a:pt x="36626" y="19725"/>
                      <a:pt x="36660" y="19591"/>
                    </a:cubicBezTo>
                    <a:cubicBezTo>
                      <a:pt x="36860" y="17857"/>
                      <a:pt x="37060" y="16089"/>
                      <a:pt x="37060" y="14321"/>
                    </a:cubicBezTo>
                    <a:cubicBezTo>
                      <a:pt x="37060" y="13820"/>
                      <a:pt x="37060" y="13320"/>
                      <a:pt x="37027" y="12820"/>
                    </a:cubicBezTo>
                    <a:cubicBezTo>
                      <a:pt x="36960" y="11886"/>
                      <a:pt x="36826" y="10918"/>
                      <a:pt x="36593" y="9951"/>
                    </a:cubicBezTo>
                    <a:cubicBezTo>
                      <a:pt x="36293" y="8683"/>
                      <a:pt x="35859" y="7483"/>
                      <a:pt x="35159" y="6482"/>
                    </a:cubicBezTo>
                    <a:cubicBezTo>
                      <a:pt x="33090" y="3046"/>
                      <a:pt x="29421" y="1178"/>
                      <a:pt x="25618" y="344"/>
                    </a:cubicBezTo>
                    <a:cubicBezTo>
                      <a:pt x="24478" y="96"/>
                      <a:pt x="23326" y="1"/>
                      <a:pt x="22165" y="1"/>
                    </a:cubicBezTo>
                    <a:close/>
                  </a:path>
                </a:pathLst>
              </a:custGeom>
              <a:solidFill>
                <a:srgbClr val="33416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9" name="Google Shape;1385;p40">
                <a:extLst>
                  <a:ext uri="{FF2B5EF4-FFF2-40B4-BE49-F238E27FC236}">
                    <a16:creationId xmlns:a16="http://schemas.microsoft.com/office/drawing/2014/main" id="{9A0F3180-EA98-E59A-BBA6-D4AEFF17C439}"/>
                  </a:ext>
                </a:extLst>
              </p:cNvPr>
              <p:cNvSpPr/>
              <p:nvPr/>
            </p:nvSpPr>
            <p:spPr>
              <a:xfrm>
                <a:off x="932400" y="3993500"/>
                <a:ext cx="74225" cy="58400"/>
              </a:xfrm>
              <a:custGeom>
                <a:avLst/>
                <a:gdLst/>
                <a:ahLst/>
                <a:cxnLst/>
                <a:rect l="l" t="t" r="r" b="b"/>
                <a:pathLst>
                  <a:path w="2969" h="2336" extrusionOk="0">
                    <a:moveTo>
                      <a:pt x="67" y="0"/>
                    </a:moveTo>
                    <a:cubicBezTo>
                      <a:pt x="0" y="634"/>
                      <a:pt x="0" y="1301"/>
                      <a:pt x="33" y="1935"/>
                    </a:cubicBezTo>
                    <a:cubicBezTo>
                      <a:pt x="901" y="2102"/>
                      <a:pt x="1735" y="2235"/>
                      <a:pt x="2602" y="2335"/>
                    </a:cubicBezTo>
                    <a:cubicBezTo>
                      <a:pt x="2702" y="1602"/>
                      <a:pt x="2835" y="868"/>
                      <a:pt x="2969" y="134"/>
                    </a:cubicBezTo>
                    <a:cubicBezTo>
                      <a:pt x="2002" y="100"/>
                      <a:pt x="1034" y="67"/>
                      <a:pt x="67"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0" name="Google Shape;1386;p40">
                <a:extLst>
                  <a:ext uri="{FF2B5EF4-FFF2-40B4-BE49-F238E27FC236}">
                    <a16:creationId xmlns:a16="http://schemas.microsoft.com/office/drawing/2014/main" id="{986DEA96-8023-BA76-CFBD-3D6F748DD2FF}"/>
                  </a:ext>
                </a:extLst>
              </p:cNvPr>
              <p:cNvSpPr/>
              <p:nvPr/>
            </p:nvSpPr>
            <p:spPr>
              <a:xfrm>
                <a:off x="1011625" y="3996825"/>
                <a:ext cx="51725" cy="62575"/>
              </a:xfrm>
              <a:custGeom>
                <a:avLst/>
                <a:gdLst/>
                <a:ahLst/>
                <a:cxnLst/>
                <a:rect l="l" t="t" r="r" b="b"/>
                <a:pathLst>
                  <a:path w="2069" h="2503" extrusionOk="0">
                    <a:moveTo>
                      <a:pt x="267" y="1"/>
                    </a:moveTo>
                    <a:cubicBezTo>
                      <a:pt x="167" y="768"/>
                      <a:pt x="100" y="1535"/>
                      <a:pt x="0" y="2302"/>
                    </a:cubicBezTo>
                    <a:cubicBezTo>
                      <a:pt x="167" y="2302"/>
                      <a:pt x="300" y="2336"/>
                      <a:pt x="467" y="2369"/>
                    </a:cubicBezTo>
                    <a:cubicBezTo>
                      <a:pt x="834" y="2403"/>
                      <a:pt x="1201" y="2469"/>
                      <a:pt x="1568" y="2503"/>
                    </a:cubicBezTo>
                    <a:cubicBezTo>
                      <a:pt x="1701" y="1669"/>
                      <a:pt x="1868" y="835"/>
                      <a:pt x="2068" y="34"/>
                    </a:cubicBezTo>
                    <a:lnTo>
                      <a:pt x="1568" y="34"/>
                    </a:lnTo>
                    <a:cubicBezTo>
                      <a:pt x="1134" y="34"/>
                      <a:pt x="701" y="1"/>
                      <a:pt x="267"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1" name="Google Shape;1387;p40">
                <a:extLst>
                  <a:ext uri="{FF2B5EF4-FFF2-40B4-BE49-F238E27FC236}">
                    <a16:creationId xmlns:a16="http://schemas.microsoft.com/office/drawing/2014/main" id="{160C1318-6F08-984A-8AC8-4B79B6650D80}"/>
                  </a:ext>
                </a:extLst>
              </p:cNvPr>
              <p:cNvSpPr/>
              <p:nvPr/>
            </p:nvSpPr>
            <p:spPr>
              <a:xfrm>
                <a:off x="1195075" y="3993500"/>
                <a:ext cx="44225" cy="79250"/>
              </a:xfrm>
              <a:custGeom>
                <a:avLst/>
                <a:gdLst/>
                <a:ahLst/>
                <a:cxnLst/>
                <a:rect l="l" t="t" r="r" b="b"/>
                <a:pathLst>
                  <a:path w="1769" h="3170" extrusionOk="0">
                    <a:moveTo>
                      <a:pt x="1035" y="0"/>
                    </a:moveTo>
                    <a:cubicBezTo>
                      <a:pt x="701" y="34"/>
                      <a:pt x="334" y="34"/>
                      <a:pt x="1" y="34"/>
                    </a:cubicBezTo>
                    <a:cubicBezTo>
                      <a:pt x="334" y="1068"/>
                      <a:pt x="601" y="2102"/>
                      <a:pt x="835" y="3136"/>
                    </a:cubicBezTo>
                    <a:cubicBezTo>
                      <a:pt x="1168" y="3136"/>
                      <a:pt x="1468" y="3136"/>
                      <a:pt x="1769" y="3169"/>
                    </a:cubicBezTo>
                    <a:cubicBezTo>
                      <a:pt x="1602" y="2102"/>
                      <a:pt x="1335" y="1034"/>
                      <a:pt x="103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2" name="Google Shape;1388;p40">
                <a:extLst>
                  <a:ext uri="{FF2B5EF4-FFF2-40B4-BE49-F238E27FC236}">
                    <a16:creationId xmlns:a16="http://schemas.microsoft.com/office/drawing/2014/main" id="{6834E146-DDA6-DE1A-967D-27F63820AD9C}"/>
                  </a:ext>
                </a:extLst>
              </p:cNvPr>
              <p:cNvSpPr/>
              <p:nvPr/>
            </p:nvSpPr>
            <p:spPr>
              <a:xfrm>
                <a:off x="1114175" y="3995175"/>
                <a:ext cx="90100" cy="75900"/>
              </a:xfrm>
              <a:custGeom>
                <a:avLst/>
                <a:gdLst/>
                <a:ahLst/>
                <a:cxnLst/>
                <a:rect l="l" t="t" r="r" b="b"/>
                <a:pathLst>
                  <a:path w="3604" h="3036" extrusionOk="0">
                    <a:moveTo>
                      <a:pt x="2836" y="0"/>
                    </a:moveTo>
                    <a:cubicBezTo>
                      <a:pt x="1902" y="33"/>
                      <a:pt x="935" y="67"/>
                      <a:pt x="1" y="100"/>
                    </a:cubicBezTo>
                    <a:cubicBezTo>
                      <a:pt x="335" y="967"/>
                      <a:pt x="568" y="1901"/>
                      <a:pt x="768" y="2869"/>
                    </a:cubicBezTo>
                    <a:cubicBezTo>
                      <a:pt x="1702" y="2936"/>
                      <a:pt x="2670" y="3002"/>
                      <a:pt x="3604" y="3036"/>
                    </a:cubicBezTo>
                    <a:cubicBezTo>
                      <a:pt x="3437" y="2002"/>
                      <a:pt x="3170" y="1001"/>
                      <a:pt x="2836"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3" name="Google Shape;1389;p40">
                <a:extLst>
                  <a:ext uri="{FF2B5EF4-FFF2-40B4-BE49-F238E27FC236}">
                    <a16:creationId xmlns:a16="http://schemas.microsoft.com/office/drawing/2014/main" id="{A8D2BE97-D3BE-2B32-4CAA-4CDC3A3D835A}"/>
                  </a:ext>
                </a:extLst>
              </p:cNvPr>
              <p:cNvSpPr/>
              <p:nvPr/>
            </p:nvSpPr>
            <p:spPr>
              <a:xfrm>
                <a:off x="1229275" y="3988500"/>
                <a:ext cx="73400" cy="84250"/>
              </a:xfrm>
              <a:custGeom>
                <a:avLst/>
                <a:gdLst/>
                <a:ahLst/>
                <a:cxnLst/>
                <a:rect l="l" t="t" r="r" b="b"/>
                <a:pathLst>
                  <a:path w="2936" h="3370" extrusionOk="0">
                    <a:moveTo>
                      <a:pt x="2269" y="0"/>
                    </a:moveTo>
                    <a:cubicBezTo>
                      <a:pt x="1501" y="67"/>
                      <a:pt x="767" y="134"/>
                      <a:pt x="0" y="167"/>
                    </a:cubicBezTo>
                    <a:cubicBezTo>
                      <a:pt x="367" y="1201"/>
                      <a:pt x="734" y="2269"/>
                      <a:pt x="1001" y="3369"/>
                    </a:cubicBezTo>
                    <a:lnTo>
                      <a:pt x="2936" y="3369"/>
                    </a:lnTo>
                    <a:cubicBezTo>
                      <a:pt x="2802" y="2235"/>
                      <a:pt x="2535" y="1134"/>
                      <a:pt x="2269"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4" name="Google Shape;1390;p40">
                <a:extLst>
                  <a:ext uri="{FF2B5EF4-FFF2-40B4-BE49-F238E27FC236}">
                    <a16:creationId xmlns:a16="http://schemas.microsoft.com/office/drawing/2014/main" id="{8E5BF9B6-1148-ACBA-D3B8-50F58F761E4E}"/>
                  </a:ext>
                </a:extLst>
              </p:cNvPr>
              <p:cNvSpPr/>
              <p:nvPr/>
            </p:nvSpPr>
            <p:spPr>
              <a:xfrm>
                <a:off x="1295150" y="3971825"/>
                <a:ext cx="155125" cy="100925"/>
              </a:xfrm>
              <a:custGeom>
                <a:avLst/>
                <a:gdLst/>
                <a:ahLst/>
                <a:cxnLst/>
                <a:rect l="l" t="t" r="r" b="b"/>
                <a:pathLst>
                  <a:path w="6205" h="4037" extrusionOk="0">
                    <a:moveTo>
                      <a:pt x="5438" y="0"/>
                    </a:moveTo>
                    <a:lnTo>
                      <a:pt x="5037" y="33"/>
                    </a:lnTo>
                    <a:cubicBezTo>
                      <a:pt x="3370" y="300"/>
                      <a:pt x="1668" y="500"/>
                      <a:pt x="0" y="634"/>
                    </a:cubicBezTo>
                    <a:cubicBezTo>
                      <a:pt x="334" y="1635"/>
                      <a:pt x="634" y="2669"/>
                      <a:pt x="801" y="3736"/>
                    </a:cubicBezTo>
                    <a:cubicBezTo>
                      <a:pt x="801" y="3836"/>
                      <a:pt x="801" y="3936"/>
                      <a:pt x="834" y="4036"/>
                    </a:cubicBezTo>
                    <a:cubicBezTo>
                      <a:pt x="2035" y="4003"/>
                      <a:pt x="3236" y="3970"/>
                      <a:pt x="4437" y="3903"/>
                    </a:cubicBezTo>
                    <a:cubicBezTo>
                      <a:pt x="5037" y="3836"/>
                      <a:pt x="5638" y="3803"/>
                      <a:pt x="6205" y="3736"/>
                    </a:cubicBezTo>
                    <a:cubicBezTo>
                      <a:pt x="6172" y="3536"/>
                      <a:pt x="6138" y="3336"/>
                      <a:pt x="6071" y="3136"/>
                    </a:cubicBezTo>
                    <a:cubicBezTo>
                      <a:pt x="5838" y="2102"/>
                      <a:pt x="5638" y="1034"/>
                      <a:pt x="543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5" name="Google Shape;1391;p40">
                <a:extLst>
                  <a:ext uri="{FF2B5EF4-FFF2-40B4-BE49-F238E27FC236}">
                    <a16:creationId xmlns:a16="http://schemas.microsoft.com/office/drawing/2014/main" id="{656BD5C3-43CA-9496-F16D-03F26C2050A8}"/>
                  </a:ext>
                </a:extLst>
              </p:cNvPr>
              <p:cNvSpPr/>
              <p:nvPr/>
            </p:nvSpPr>
            <p:spPr>
              <a:xfrm>
                <a:off x="1647075" y="3919275"/>
                <a:ext cx="70075" cy="109275"/>
              </a:xfrm>
              <a:custGeom>
                <a:avLst/>
                <a:gdLst/>
                <a:ahLst/>
                <a:cxnLst/>
                <a:rect l="l" t="t" r="r" b="b"/>
                <a:pathLst>
                  <a:path w="2803" h="4371" extrusionOk="0">
                    <a:moveTo>
                      <a:pt x="1868" y="1"/>
                    </a:moveTo>
                    <a:cubicBezTo>
                      <a:pt x="1234" y="167"/>
                      <a:pt x="634" y="301"/>
                      <a:pt x="0" y="434"/>
                    </a:cubicBezTo>
                    <a:cubicBezTo>
                      <a:pt x="567" y="1602"/>
                      <a:pt x="1068" y="2803"/>
                      <a:pt x="1501" y="4003"/>
                    </a:cubicBezTo>
                    <a:cubicBezTo>
                      <a:pt x="1535" y="4104"/>
                      <a:pt x="1568" y="4237"/>
                      <a:pt x="1601" y="4370"/>
                    </a:cubicBezTo>
                    <a:cubicBezTo>
                      <a:pt x="2002" y="4304"/>
                      <a:pt x="2402" y="4204"/>
                      <a:pt x="2802" y="4104"/>
                    </a:cubicBezTo>
                    <a:cubicBezTo>
                      <a:pt x="2635" y="2703"/>
                      <a:pt x="2369" y="1335"/>
                      <a:pt x="1868"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6" name="Google Shape;1392;p40">
                <a:extLst>
                  <a:ext uri="{FF2B5EF4-FFF2-40B4-BE49-F238E27FC236}">
                    <a16:creationId xmlns:a16="http://schemas.microsoft.com/office/drawing/2014/main" id="{946650BE-12A1-E1F5-FFB2-A48839E59D27}"/>
                  </a:ext>
                </a:extLst>
              </p:cNvPr>
              <p:cNvSpPr/>
              <p:nvPr/>
            </p:nvSpPr>
            <p:spPr>
              <a:xfrm>
                <a:off x="1446925" y="3932625"/>
                <a:ext cx="221025" cy="130950"/>
              </a:xfrm>
              <a:custGeom>
                <a:avLst/>
                <a:gdLst/>
                <a:ahLst/>
                <a:cxnLst/>
                <a:rect l="l" t="t" r="r" b="b"/>
                <a:pathLst>
                  <a:path w="8841" h="5238" extrusionOk="0">
                    <a:moveTo>
                      <a:pt x="7639" y="0"/>
                    </a:moveTo>
                    <a:cubicBezTo>
                      <a:pt x="5104" y="567"/>
                      <a:pt x="2569" y="1068"/>
                      <a:pt x="0" y="1468"/>
                    </a:cubicBezTo>
                    <a:cubicBezTo>
                      <a:pt x="234" y="2202"/>
                      <a:pt x="467" y="2969"/>
                      <a:pt x="668" y="3736"/>
                    </a:cubicBezTo>
                    <a:cubicBezTo>
                      <a:pt x="801" y="4237"/>
                      <a:pt x="901" y="4737"/>
                      <a:pt x="1035" y="5237"/>
                    </a:cubicBezTo>
                    <a:cubicBezTo>
                      <a:pt x="1568" y="5171"/>
                      <a:pt x="2135" y="5104"/>
                      <a:pt x="2669" y="5037"/>
                    </a:cubicBezTo>
                    <a:cubicBezTo>
                      <a:pt x="2436" y="3970"/>
                      <a:pt x="2202" y="2936"/>
                      <a:pt x="2135" y="1802"/>
                    </a:cubicBezTo>
                    <a:cubicBezTo>
                      <a:pt x="2135" y="1736"/>
                      <a:pt x="2221" y="1671"/>
                      <a:pt x="2290" y="1671"/>
                    </a:cubicBezTo>
                    <a:cubicBezTo>
                      <a:pt x="2326" y="1671"/>
                      <a:pt x="2357" y="1689"/>
                      <a:pt x="2369" y="1735"/>
                    </a:cubicBezTo>
                    <a:cubicBezTo>
                      <a:pt x="2602" y="2602"/>
                      <a:pt x="3103" y="3736"/>
                      <a:pt x="3536" y="4937"/>
                    </a:cubicBezTo>
                    <a:cubicBezTo>
                      <a:pt x="4304" y="4837"/>
                      <a:pt x="5071" y="4704"/>
                      <a:pt x="5805" y="4570"/>
                    </a:cubicBezTo>
                    <a:cubicBezTo>
                      <a:pt x="5771" y="4270"/>
                      <a:pt x="5705" y="3970"/>
                      <a:pt x="5671" y="3670"/>
                    </a:cubicBezTo>
                    <a:cubicBezTo>
                      <a:pt x="5651" y="3570"/>
                      <a:pt x="5726" y="3506"/>
                      <a:pt x="5804" y="3506"/>
                    </a:cubicBezTo>
                    <a:cubicBezTo>
                      <a:pt x="5857" y="3506"/>
                      <a:pt x="5911" y="3536"/>
                      <a:pt x="5938" y="3603"/>
                    </a:cubicBezTo>
                    <a:cubicBezTo>
                      <a:pt x="6071" y="3870"/>
                      <a:pt x="6205" y="4170"/>
                      <a:pt x="6372" y="4504"/>
                    </a:cubicBezTo>
                    <a:cubicBezTo>
                      <a:pt x="7206" y="4337"/>
                      <a:pt x="8040" y="4170"/>
                      <a:pt x="8840" y="4003"/>
                    </a:cubicBezTo>
                    <a:cubicBezTo>
                      <a:pt x="8540" y="2669"/>
                      <a:pt x="8140" y="1301"/>
                      <a:pt x="7639"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7" name="Google Shape;1393;p40">
                <a:extLst>
                  <a:ext uri="{FF2B5EF4-FFF2-40B4-BE49-F238E27FC236}">
                    <a16:creationId xmlns:a16="http://schemas.microsoft.com/office/drawing/2014/main" id="{CCF2D464-F397-2B9C-E998-50A703689B88}"/>
                  </a:ext>
                </a:extLst>
              </p:cNvPr>
              <p:cNvSpPr/>
              <p:nvPr/>
            </p:nvSpPr>
            <p:spPr>
              <a:xfrm>
                <a:off x="1701275" y="3894250"/>
                <a:ext cx="98425" cy="122625"/>
              </a:xfrm>
              <a:custGeom>
                <a:avLst/>
                <a:gdLst/>
                <a:ahLst/>
                <a:cxnLst/>
                <a:rect l="l" t="t" r="r" b="b"/>
                <a:pathLst>
                  <a:path w="3937" h="4905" extrusionOk="0">
                    <a:moveTo>
                      <a:pt x="3369" y="1"/>
                    </a:moveTo>
                    <a:cubicBezTo>
                      <a:pt x="2235" y="334"/>
                      <a:pt x="1135" y="635"/>
                      <a:pt x="0" y="935"/>
                    </a:cubicBezTo>
                    <a:cubicBezTo>
                      <a:pt x="668" y="2202"/>
                      <a:pt x="1201" y="3537"/>
                      <a:pt x="1535" y="4904"/>
                    </a:cubicBezTo>
                    <a:cubicBezTo>
                      <a:pt x="1935" y="4804"/>
                      <a:pt x="2335" y="4704"/>
                      <a:pt x="2769" y="4604"/>
                    </a:cubicBezTo>
                    <a:cubicBezTo>
                      <a:pt x="3136" y="4504"/>
                      <a:pt x="3536" y="4404"/>
                      <a:pt x="3937" y="4304"/>
                    </a:cubicBezTo>
                    <a:cubicBezTo>
                      <a:pt x="3903" y="4037"/>
                      <a:pt x="3903" y="3770"/>
                      <a:pt x="3870" y="3503"/>
                    </a:cubicBezTo>
                    <a:cubicBezTo>
                      <a:pt x="3770" y="2303"/>
                      <a:pt x="3603" y="1135"/>
                      <a:pt x="3369"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8" name="Google Shape;1394;p40">
                <a:extLst>
                  <a:ext uri="{FF2B5EF4-FFF2-40B4-BE49-F238E27FC236}">
                    <a16:creationId xmlns:a16="http://schemas.microsoft.com/office/drawing/2014/main" id="{4491E252-2180-A3F6-193E-A0034BBD6429}"/>
                  </a:ext>
                </a:extLst>
              </p:cNvPr>
              <p:cNvSpPr/>
              <p:nvPr/>
            </p:nvSpPr>
            <p:spPr>
              <a:xfrm>
                <a:off x="1803000" y="3875075"/>
                <a:ext cx="55900" cy="120125"/>
              </a:xfrm>
              <a:custGeom>
                <a:avLst/>
                <a:gdLst/>
                <a:ahLst/>
                <a:cxnLst/>
                <a:rect l="l" t="t" r="r" b="b"/>
                <a:pathLst>
                  <a:path w="2236" h="4805" extrusionOk="0">
                    <a:moveTo>
                      <a:pt x="1769" y="1"/>
                    </a:moveTo>
                    <a:cubicBezTo>
                      <a:pt x="1202" y="201"/>
                      <a:pt x="601" y="368"/>
                      <a:pt x="1" y="568"/>
                    </a:cubicBezTo>
                    <a:cubicBezTo>
                      <a:pt x="201" y="1235"/>
                      <a:pt x="368" y="1902"/>
                      <a:pt x="468" y="2603"/>
                    </a:cubicBezTo>
                    <a:cubicBezTo>
                      <a:pt x="568" y="3336"/>
                      <a:pt x="668" y="4070"/>
                      <a:pt x="768" y="4804"/>
                    </a:cubicBezTo>
                    <a:cubicBezTo>
                      <a:pt x="1269" y="4671"/>
                      <a:pt x="1769" y="4537"/>
                      <a:pt x="2236" y="4404"/>
                    </a:cubicBezTo>
                    <a:cubicBezTo>
                      <a:pt x="2236" y="3903"/>
                      <a:pt x="2236" y="3403"/>
                      <a:pt x="2203" y="2903"/>
                    </a:cubicBezTo>
                    <a:cubicBezTo>
                      <a:pt x="2136" y="1969"/>
                      <a:pt x="2002" y="968"/>
                      <a:pt x="1769"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grpSp>
        <p:nvGrpSpPr>
          <p:cNvPr id="316" name="Google Shape;1526;p42">
            <a:extLst>
              <a:ext uri="{FF2B5EF4-FFF2-40B4-BE49-F238E27FC236}">
                <a16:creationId xmlns:a16="http://schemas.microsoft.com/office/drawing/2014/main" id="{D22AD513-6323-748A-4675-6B51C9B3E7B4}"/>
              </a:ext>
            </a:extLst>
          </p:cNvPr>
          <p:cNvGrpSpPr/>
          <p:nvPr/>
        </p:nvGrpSpPr>
        <p:grpSpPr>
          <a:xfrm rot="257179">
            <a:off x="1068643" y="1703870"/>
            <a:ext cx="1142128" cy="857237"/>
            <a:chOff x="939574" y="3499738"/>
            <a:chExt cx="1288610" cy="967180"/>
          </a:xfrm>
        </p:grpSpPr>
        <p:sp>
          <p:nvSpPr>
            <p:cNvPr id="317" name="Google Shape;1527;p42">
              <a:extLst>
                <a:ext uri="{FF2B5EF4-FFF2-40B4-BE49-F238E27FC236}">
                  <a16:creationId xmlns:a16="http://schemas.microsoft.com/office/drawing/2014/main" id="{405394AA-0CF0-98E6-45B3-9C33AA1CF4C7}"/>
                </a:ext>
              </a:extLst>
            </p:cNvPr>
            <p:cNvSpPr/>
            <p:nvPr/>
          </p:nvSpPr>
          <p:spPr>
            <a:xfrm>
              <a:off x="942721" y="3499738"/>
              <a:ext cx="1285464" cy="967157"/>
            </a:xfrm>
            <a:custGeom>
              <a:avLst/>
              <a:gdLst/>
              <a:ahLst/>
              <a:cxnLst/>
              <a:rect l="l" t="t" r="r" b="b"/>
              <a:pathLst>
                <a:path w="58610" h="44097" extrusionOk="0">
                  <a:moveTo>
                    <a:pt x="29237" y="1"/>
                  </a:moveTo>
                  <a:cubicBezTo>
                    <a:pt x="26559" y="1"/>
                    <a:pt x="23816" y="300"/>
                    <a:pt x="21049" y="1627"/>
                  </a:cubicBezTo>
                  <a:cubicBezTo>
                    <a:pt x="19381" y="2461"/>
                    <a:pt x="17680" y="3528"/>
                    <a:pt x="15979" y="4929"/>
                  </a:cubicBezTo>
                  <a:cubicBezTo>
                    <a:pt x="11509" y="8699"/>
                    <a:pt x="7172" y="13602"/>
                    <a:pt x="3203" y="24677"/>
                  </a:cubicBezTo>
                  <a:cubicBezTo>
                    <a:pt x="2102" y="27779"/>
                    <a:pt x="1035" y="31348"/>
                    <a:pt x="1" y="35485"/>
                  </a:cubicBezTo>
                  <a:cubicBezTo>
                    <a:pt x="1535" y="35985"/>
                    <a:pt x="3003" y="36485"/>
                    <a:pt x="4471" y="36952"/>
                  </a:cubicBezTo>
                  <a:cubicBezTo>
                    <a:pt x="5038" y="35018"/>
                    <a:pt x="5571" y="33083"/>
                    <a:pt x="6272" y="31181"/>
                  </a:cubicBezTo>
                  <a:cubicBezTo>
                    <a:pt x="6272" y="31165"/>
                    <a:pt x="6289" y="31156"/>
                    <a:pt x="6305" y="31156"/>
                  </a:cubicBezTo>
                  <a:cubicBezTo>
                    <a:pt x="6322" y="31156"/>
                    <a:pt x="6339" y="31165"/>
                    <a:pt x="6339" y="31181"/>
                  </a:cubicBezTo>
                  <a:cubicBezTo>
                    <a:pt x="6505" y="33150"/>
                    <a:pt x="6138" y="35051"/>
                    <a:pt x="5738" y="36952"/>
                  </a:cubicBezTo>
                  <a:cubicBezTo>
                    <a:pt x="5705" y="37086"/>
                    <a:pt x="5705" y="37219"/>
                    <a:pt x="5671" y="37353"/>
                  </a:cubicBezTo>
                  <a:cubicBezTo>
                    <a:pt x="13177" y="39721"/>
                    <a:pt x="19982" y="41556"/>
                    <a:pt x="26386" y="42723"/>
                  </a:cubicBezTo>
                  <a:cubicBezTo>
                    <a:pt x="26586" y="42189"/>
                    <a:pt x="26820" y="41656"/>
                    <a:pt x="26987" y="41222"/>
                  </a:cubicBezTo>
                  <a:cubicBezTo>
                    <a:pt x="27016" y="41163"/>
                    <a:pt x="27077" y="41137"/>
                    <a:pt x="27137" y="41137"/>
                  </a:cubicBezTo>
                  <a:cubicBezTo>
                    <a:pt x="27213" y="41137"/>
                    <a:pt x="27287" y="41180"/>
                    <a:pt x="27287" y="41255"/>
                  </a:cubicBezTo>
                  <a:cubicBezTo>
                    <a:pt x="27320" y="41822"/>
                    <a:pt x="27287" y="42323"/>
                    <a:pt x="27187" y="42856"/>
                  </a:cubicBezTo>
                  <a:cubicBezTo>
                    <a:pt x="27754" y="42957"/>
                    <a:pt x="28321" y="43057"/>
                    <a:pt x="28888" y="43157"/>
                  </a:cubicBezTo>
                  <a:cubicBezTo>
                    <a:pt x="29088" y="42156"/>
                    <a:pt x="29355" y="41222"/>
                    <a:pt x="29622" y="40255"/>
                  </a:cubicBezTo>
                  <a:cubicBezTo>
                    <a:pt x="29637" y="40225"/>
                    <a:pt x="29672" y="40208"/>
                    <a:pt x="29709" y="40208"/>
                  </a:cubicBezTo>
                  <a:cubicBezTo>
                    <a:pt x="29755" y="40208"/>
                    <a:pt x="29804" y="40233"/>
                    <a:pt x="29822" y="40288"/>
                  </a:cubicBezTo>
                  <a:cubicBezTo>
                    <a:pt x="29855" y="41289"/>
                    <a:pt x="29822" y="42289"/>
                    <a:pt x="29755" y="43290"/>
                  </a:cubicBezTo>
                  <a:cubicBezTo>
                    <a:pt x="33410" y="43814"/>
                    <a:pt x="36929" y="44096"/>
                    <a:pt x="40369" y="44096"/>
                  </a:cubicBezTo>
                  <a:cubicBezTo>
                    <a:pt x="44370" y="44096"/>
                    <a:pt x="48264" y="43715"/>
                    <a:pt x="52138" y="42890"/>
                  </a:cubicBezTo>
                  <a:cubicBezTo>
                    <a:pt x="52238" y="41689"/>
                    <a:pt x="52438" y="40521"/>
                    <a:pt x="52772" y="39321"/>
                  </a:cubicBezTo>
                  <a:cubicBezTo>
                    <a:pt x="52786" y="39279"/>
                    <a:pt x="52817" y="39260"/>
                    <a:pt x="52849" y="39260"/>
                  </a:cubicBezTo>
                  <a:cubicBezTo>
                    <a:pt x="52893" y="39260"/>
                    <a:pt x="52938" y="39296"/>
                    <a:pt x="52938" y="39354"/>
                  </a:cubicBezTo>
                  <a:cubicBezTo>
                    <a:pt x="52938" y="40388"/>
                    <a:pt x="53039" y="41522"/>
                    <a:pt x="53105" y="42690"/>
                  </a:cubicBezTo>
                  <a:cubicBezTo>
                    <a:pt x="53639" y="42556"/>
                    <a:pt x="54206" y="42423"/>
                    <a:pt x="54740" y="42289"/>
                  </a:cubicBezTo>
                  <a:cubicBezTo>
                    <a:pt x="54673" y="39988"/>
                    <a:pt x="54440" y="37719"/>
                    <a:pt x="54339" y="35418"/>
                  </a:cubicBezTo>
                  <a:cubicBezTo>
                    <a:pt x="54339" y="35399"/>
                    <a:pt x="54362" y="35379"/>
                    <a:pt x="54381" y="35379"/>
                  </a:cubicBezTo>
                  <a:cubicBezTo>
                    <a:pt x="54394" y="35379"/>
                    <a:pt x="54406" y="35390"/>
                    <a:pt x="54406" y="35418"/>
                  </a:cubicBezTo>
                  <a:cubicBezTo>
                    <a:pt x="54773" y="37619"/>
                    <a:pt x="55207" y="39854"/>
                    <a:pt x="55574" y="42056"/>
                  </a:cubicBezTo>
                  <a:cubicBezTo>
                    <a:pt x="56374" y="41856"/>
                    <a:pt x="57141" y="41622"/>
                    <a:pt x="57942" y="41355"/>
                  </a:cubicBezTo>
                  <a:cubicBezTo>
                    <a:pt x="58609" y="41122"/>
                    <a:pt x="57809" y="32049"/>
                    <a:pt x="57709" y="31482"/>
                  </a:cubicBezTo>
                  <a:cubicBezTo>
                    <a:pt x="57642" y="31181"/>
                    <a:pt x="57575" y="30915"/>
                    <a:pt x="57542" y="30614"/>
                  </a:cubicBezTo>
                  <a:cubicBezTo>
                    <a:pt x="56941" y="27546"/>
                    <a:pt x="56408" y="23476"/>
                    <a:pt x="55707" y="21008"/>
                  </a:cubicBezTo>
                  <a:cubicBezTo>
                    <a:pt x="54106" y="15570"/>
                    <a:pt x="51638" y="11601"/>
                    <a:pt x="48936" y="8599"/>
                  </a:cubicBezTo>
                  <a:cubicBezTo>
                    <a:pt x="47401" y="6530"/>
                    <a:pt x="45333" y="4929"/>
                    <a:pt x="43265" y="3695"/>
                  </a:cubicBezTo>
                  <a:cubicBezTo>
                    <a:pt x="43098" y="3562"/>
                    <a:pt x="42931" y="3462"/>
                    <a:pt x="42765" y="3362"/>
                  </a:cubicBezTo>
                  <a:cubicBezTo>
                    <a:pt x="38862" y="726"/>
                    <a:pt x="34759" y="126"/>
                    <a:pt x="30689" y="26"/>
                  </a:cubicBezTo>
                  <a:cubicBezTo>
                    <a:pt x="30208" y="10"/>
                    <a:pt x="29724" y="1"/>
                    <a:pt x="29237" y="1"/>
                  </a:cubicBezTo>
                  <a:close/>
                </a:path>
              </a:pathLst>
            </a:custGeom>
            <a:solidFill>
              <a:srgbClr val="F4F4F4"/>
            </a:solidFill>
            <a:ln w="228600" cap="flat" cmpd="sng">
              <a:solidFill>
                <a:srgbClr val="F4F4F4"/>
              </a:solidFill>
              <a:prstDash val="solid"/>
              <a:round/>
              <a:headEnd type="none" w="sm" len="sm"/>
              <a:tailEnd type="none" w="sm" len="sm"/>
            </a:ln>
            <a:effectLst>
              <a:outerShdw dist="38100" dir="2400000" algn="bl" rotWithShape="0">
                <a:srgbClr val="844851">
                  <a:alpha val="21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318" name="Google Shape;1528;p42">
              <a:extLst>
                <a:ext uri="{FF2B5EF4-FFF2-40B4-BE49-F238E27FC236}">
                  <a16:creationId xmlns:a16="http://schemas.microsoft.com/office/drawing/2014/main" id="{A08209BD-C2FD-1A73-B5B7-D99AD8066ED0}"/>
                </a:ext>
              </a:extLst>
            </p:cNvPr>
            <p:cNvGrpSpPr/>
            <p:nvPr/>
          </p:nvGrpSpPr>
          <p:grpSpPr>
            <a:xfrm>
              <a:off x="939574" y="3499760"/>
              <a:ext cx="1285464" cy="967157"/>
              <a:chOff x="787850" y="3378725"/>
              <a:chExt cx="1465250" cy="1102425"/>
            </a:xfrm>
          </p:grpSpPr>
          <p:sp>
            <p:nvSpPr>
              <p:cNvPr id="319" name="Google Shape;1529;p42">
                <a:extLst>
                  <a:ext uri="{FF2B5EF4-FFF2-40B4-BE49-F238E27FC236}">
                    <a16:creationId xmlns:a16="http://schemas.microsoft.com/office/drawing/2014/main" id="{3F4645C7-FD57-9798-CBC2-6A386CFB1B9F}"/>
                  </a:ext>
                </a:extLst>
              </p:cNvPr>
              <p:cNvSpPr/>
              <p:nvPr/>
            </p:nvSpPr>
            <p:spPr>
              <a:xfrm>
                <a:off x="787850" y="3378725"/>
                <a:ext cx="1465250" cy="1102425"/>
              </a:xfrm>
              <a:custGeom>
                <a:avLst/>
                <a:gdLst/>
                <a:ahLst/>
                <a:cxnLst/>
                <a:rect l="l" t="t" r="r" b="b"/>
                <a:pathLst>
                  <a:path w="58610" h="44097" extrusionOk="0">
                    <a:moveTo>
                      <a:pt x="29237" y="1"/>
                    </a:moveTo>
                    <a:cubicBezTo>
                      <a:pt x="26559" y="1"/>
                      <a:pt x="23816" y="300"/>
                      <a:pt x="21049" y="1627"/>
                    </a:cubicBezTo>
                    <a:cubicBezTo>
                      <a:pt x="19381" y="2461"/>
                      <a:pt x="17680" y="3528"/>
                      <a:pt x="15979" y="4929"/>
                    </a:cubicBezTo>
                    <a:cubicBezTo>
                      <a:pt x="11509" y="8699"/>
                      <a:pt x="7172" y="13602"/>
                      <a:pt x="3203" y="24677"/>
                    </a:cubicBezTo>
                    <a:cubicBezTo>
                      <a:pt x="2102" y="27779"/>
                      <a:pt x="1035" y="31348"/>
                      <a:pt x="1" y="35485"/>
                    </a:cubicBezTo>
                    <a:cubicBezTo>
                      <a:pt x="1535" y="35985"/>
                      <a:pt x="3003" y="36485"/>
                      <a:pt x="4471" y="36952"/>
                    </a:cubicBezTo>
                    <a:cubicBezTo>
                      <a:pt x="5038" y="35018"/>
                      <a:pt x="5571" y="33083"/>
                      <a:pt x="6272" y="31181"/>
                    </a:cubicBezTo>
                    <a:cubicBezTo>
                      <a:pt x="6272" y="31165"/>
                      <a:pt x="6289" y="31156"/>
                      <a:pt x="6305" y="31156"/>
                    </a:cubicBezTo>
                    <a:cubicBezTo>
                      <a:pt x="6322" y="31156"/>
                      <a:pt x="6339" y="31165"/>
                      <a:pt x="6339" y="31181"/>
                    </a:cubicBezTo>
                    <a:cubicBezTo>
                      <a:pt x="6505" y="33150"/>
                      <a:pt x="6138" y="35084"/>
                      <a:pt x="5738" y="36952"/>
                    </a:cubicBezTo>
                    <a:cubicBezTo>
                      <a:pt x="5705" y="37086"/>
                      <a:pt x="5705" y="37219"/>
                      <a:pt x="5671" y="37353"/>
                    </a:cubicBezTo>
                    <a:cubicBezTo>
                      <a:pt x="13177" y="39721"/>
                      <a:pt x="19982" y="41556"/>
                      <a:pt x="26386" y="42723"/>
                    </a:cubicBezTo>
                    <a:cubicBezTo>
                      <a:pt x="26586" y="42189"/>
                      <a:pt x="26820" y="41656"/>
                      <a:pt x="26987" y="41222"/>
                    </a:cubicBezTo>
                    <a:cubicBezTo>
                      <a:pt x="27001" y="41163"/>
                      <a:pt x="27061" y="41137"/>
                      <a:pt x="27123" y="41137"/>
                    </a:cubicBezTo>
                    <a:cubicBezTo>
                      <a:pt x="27203" y="41137"/>
                      <a:pt x="27287" y="41180"/>
                      <a:pt x="27287" y="41255"/>
                    </a:cubicBezTo>
                    <a:cubicBezTo>
                      <a:pt x="27320" y="41822"/>
                      <a:pt x="27287" y="42323"/>
                      <a:pt x="27187" y="42856"/>
                    </a:cubicBezTo>
                    <a:cubicBezTo>
                      <a:pt x="27754" y="42957"/>
                      <a:pt x="28321" y="43057"/>
                      <a:pt x="28888" y="43157"/>
                    </a:cubicBezTo>
                    <a:cubicBezTo>
                      <a:pt x="29088" y="42189"/>
                      <a:pt x="29355" y="41222"/>
                      <a:pt x="29622" y="40255"/>
                    </a:cubicBezTo>
                    <a:cubicBezTo>
                      <a:pt x="29637" y="40225"/>
                      <a:pt x="29679" y="40208"/>
                      <a:pt x="29720" y="40208"/>
                    </a:cubicBezTo>
                    <a:cubicBezTo>
                      <a:pt x="29771" y="40208"/>
                      <a:pt x="29822" y="40233"/>
                      <a:pt x="29822" y="40288"/>
                    </a:cubicBezTo>
                    <a:cubicBezTo>
                      <a:pt x="29855" y="41289"/>
                      <a:pt x="29822" y="42289"/>
                      <a:pt x="29755" y="43290"/>
                    </a:cubicBezTo>
                    <a:cubicBezTo>
                      <a:pt x="33395" y="43814"/>
                      <a:pt x="36913" y="44096"/>
                      <a:pt x="40356" y="44096"/>
                    </a:cubicBezTo>
                    <a:cubicBezTo>
                      <a:pt x="44360" y="44096"/>
                      <a:pt x="48264" y="43715"/>
                      <a:pt x="52138" y="42890"/>
                    </a:cubicBezTo>
                    <a:cubicBezTo>
                      <a:pt x="52238" y="41689"/>
                      <a:pt x="52438" y="40521"/>
                      <a:pt x="52772" y="39321"/>
                    </a:cubicBezTo>
                    <a:cubicBezTo>
                      <a:pt x="52786" y="39279"/>
                      <a:pt x="52817" y="39260"/>
                      <a:pt x="52849" y="39260"/>
                    </a:cubicBezTo>
                    <a:cubicBezTo>
                      <a:pt x="52893" y="39260"/>
                      <a:pt x="52938" y="39296"/>
                      <a:pt x="52938" y="39354"/>
                    </a:cubicBezTo>
                    <a:cubicBezTo>
                      <a:pt x="52938" y="40388"/>
                      <a:pt x="53039" y="41522"/>
                      <a:pt x="53105" y="42690"/>
                    </a:cubicBezTo>
                    <a:cubicBezTo>
                      <a:pt x="53639" y="42556"/>
                      <a:pt x="54206" y="42423"/>
                      <a:pt x="54740" y="42289"/>
                    </a:cubicBezTo>
                    <a:cubicBezTo>
                      <a:pt x="54673" y="39988"/>
                      <a:pt x="54440" y="37719"/>
                      <a:pt x="54339" y="35418"/>
                    </a:cubicBezTo>
                    <a:cubicBezTo>
                      <a:pt x="54339" y="35401"/>
                      <a:pt x="54356" y="35393"/>
                      <a:pt x="54373" y="35393"/>
                    </a:cubicBezTo>
                    <a:cubicBezTo>
                      <a:pt x="54390" y="35393"/>
                      <a:pt x="54406" y="35401"/>
                      <a:pt x="54406" y="35418"/>
                    </a:cubicBezTo>
                    <a:cubicBezTo>
                      <a:pt x="54773" y="37619"/>
                      <a:pt x="55207" y="39854"/>
                      <a:pt x="55574" y="42056"/>
                    </a:cubicBezTo>
                    <a:cubicBezTo>
                      <a:pt x="56374" y="41856"/>
                      <a:pt x="57141" y="41622"/>
                      <a:pt x="57942" y="41355"/>
                    </a:cubicBezTo>
                    <a:cubicBezTo>
                      <a:pt x="58609" y="41122"/>
                      <a:pt x="57809" y="32049"/>
                      <a:pt x="57709" y="31482"/>
                    </a:cubicBezTo>
                    <a:cubicBezTo>
                      <a:pt x="57642" y="31181"/>
                      <a:pt x="57575" y="30915"/>
                      <a:pt x="57542" y="30614"/>
                    </a:cubicBezTo>
                    <a:cubicBezTo>
                      <a:pt x="56941" y="27546"/>
                      <a:pt x="56408" y="23476"/>
                      <a:pt x="55707" y="20974"/>
                    </a:cubicBezTo>
                    <a:cubicBezTo>
                      <a:pt x="52905" y="11467"/>
                      <a:pt x="47401" y="6464"/>
                      <a:pt x="42765" y="3362"/>
                    </a:cubicBezTo>
                    <a:cubicBezTo>
                      <a:pt x="38862" y="726"/>
                      <a:pt x="34759" y="126"/>
                      <a:pt x="30689" y="26"/>
                    </a:cubicBezTo>
                    <a:cubicBezTo>
                      <a:pt x="30208" y="10"/>
                      <a:pt x="29724" y="1"/>
                      <a:pt x="29237" y="1"/>
                    </a:cubicBezTo>
                    <a:close/>
                  </a:path>
                </a:pathLst>
              </a:custGeom>
              <a:solidFill>
                <a:srgbClr val="DB722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0" name="Google Shape;1530;p42">
                <a:extLst>
                  <a:ext uri="{FF2B5EF4-FFF2-40B4-BE49-F238E27FC236}">
                    <a16:creationId xmlns:a16="http://schemas.microsoft.com/office/drawing/2014/main" id="{7F6EE66F-6A69-3A22-C855-0AC3BF9B52B8}"/>
                  </a:ext>
                </a:extLst>
              </p:cNvPr>
              <p:cNvSpPr/>
              <p:nvPr/>
            </p:nvSpPr>
            <p:spPr>
              <a:xfrm>
                <a:off x="787850" y="3995625"/>
                <a:ext cx="1465250" cy="485525"/>
              </a:xfrm>
              <a:custGeom>
                <a:avLst/>
                <a:gdLst/>
                <a:ahLst/>
                <a:cxnLst/>
                <a:rect l="l" t="t" r="r" b="b"/>
                <a:pathLst>
                  <a:path w="58610" h="19421" extrusionOk="0">
                    <a:moveTo>
                      <a:pt x="3203" y="1"/>
                    </a:moveTo>
                    <a:cubicBezTo>
                      <a:pt x="2102" y="3103"/>
                      <a:pt x="1035" y="6672"/>
                      <a:pt x="1" y="10809"/>
                    </a:cubicBezTo>
                    <a:cubicBezTo>
                      <a:pt x="1535" y="11309"/>
                      <a:pt x="3003" y="11809"/>
                      <a:pt x="4471" y="12276"/>
                    </a:cubicBezTo>
                    <a:cubicBezTo>
                      <a:pt x="5038" y="10342"/>
                      <a:pt x="5571" y="8407"/>
                      <a:pt x="6272" y="6505"/>
                    </a:cubicBezTo>
                    <a:cubicBezTo>
                      <a:pt x="6272" y="6489"/>
                      <a:pt x="6289" y="6480"/>
                      <a:pt x="6305" y="6480"/>
                    </a:cubicBezTo>
                    <a:cubicBezTo>
                      <a:pt x="6322" y="6480"/>
                      <a:pt x="6339" y="6489"/>
                      <a:pt x="6339" y="6505"/>
                    </a:cubicBezTo>
                    <a:cubicBezTo>
                      <a:pt x="6505" y="8474"/>
                      <a:pt x="6138" y="10408"/>
                      <a:pt x="5738" y="12276"/>
                    </a:cubicBezTo>
                    <a:cubicBezTo>
                      <a:pt x="5705" y="12410"/>
                      <a:pt x="5705" y="12543"/>
                      <a:pt x="5671" y="12677"/>
                    </a:cubicBezTo>
                    <a:cubicBezTo>
                      <a:pt x="13177" y="15045"/>
                      <a:pt x="19982" y="16880"/>
                      <a:pt x="26386" y="18047"/>
                    </a:cubicBezTo>
                    <a:cubicBezTo>
                      <a:pt x="26586" y="17513"/>
                      <a:pt x="26820" y="16980"/>
                      <a:pt x="26987" y="16546"/>
                    </a:cubicBezTo>
                    <a:cubicBezTo>
                      <a:pt x="27001" y="16487"/>
                      <a:pt x="27061" y="16461"/>
                      <a:pt x="27123" y="16461"/>
                    </a:cubicBezTo>
                    <a:cubicBezTo>
                      <a:pt x="27203" y="16461"/>
                      <a:pt x="27287" y="16504"/>
                      <a:pt x="27287" y="16579"/>
                    </a:cubicBezTo>
                    <a:cubicBezTo>
                      <a:pt x="27320" y="17146"/>
                      <a:pt x="27287" y="17647"/>
                      <a:pt x="27187" y="18180"/>
                    </a:cubicBezTo>
                    <a:cubicBezTo>
                      <a:pt x="27754" y="18281"/>
                      <a:pt x="28321" y="18381"/>
                      <a:pt x="28888" y="18481"/>
                    </a:cubicBezTo>
                    <a:cubicBezTo>
                      <a:pt x="29088" y="17513"/>
                      <a:pt x="29355" y="16546"/>
                      <a:pt x="29622" y="15579"/>
                    </a:cubicBezTo>
                    <a:cubicBezTo>
                      <a:pt x="29637" y="15549"/>
                      <a:pt x="29679" y="15532"/>
                      <a:pt x="29720" y="15532"/>
                    </a:cubicBezTo>
                    <a:cubicBezTo>
                      <a:pt x="29771" y="15532"/>
                      <a:pt x="29822" y="15557"/>
                      <a:pt x="29822" y="15612"/>
                    </a:cubicBezTo>
                    <a:cubicBezTo>
                      <a:pt x="29855" y="16613"/>
                      <a:pt x="29822" y="17613"/>
                      <a:pt x="29755" y="18614"/>
                    </a:cubicBezTo>
                    <a:cubicBezTo>
                      <a:pt x="33395" y="19138"/>
                      <a:pt x="36913" y="19420"/>
                      <a:pt x="40356" y="19420"/>
                    </a:cubicBezTo>
                    <a:cubicBezTo>
                      <a:pt x="44360" y="19420"/>
                      <a:pt x="48264" y="19039"/>
                      <a:pt x="52138" y="18214"/>
                    </a:cubicBezTo>
                    <a:cubicBezTo>
                      <a:pt x="52238" y="17013"/>
                      <a:pt x="52438" y="15845"/>
                      <a:pt x="52772" y="14645"/>
                    </a:cubicBezTo>
                    <a:cubicBezTo>
                      <a:pt x="52786" y="14603"/>
                      <a:pt x="52817" y="14584"/>
                      <a:pt x="52849" y="14584"/>
                    </a:cubicBezTo>
                    <a:cubicBezTo>
                      <a:pt x="52893" y="14584"/>
                      <a:pt x="52938" y="14620"/>
                      <a:pt x="52938" y="14678"/>
                    </a:cubicBezTo>
                    <a:cubicBezTo>
                      <a:pt x="52938" y="15712"/>
                      <a:pt x="53039" y="16846"/>
                      <a:pt x="53105" y="18014"/>
                    </a:cubicBezTo>
                    <a:cubicBezTo>
                      <a:pt x="53639" y="17880"/>
                      <a:pt x="54206" y="17747"/>
                      <a:pt x="54740" y="17613"/>
                    </a:cubicBezTo>
                    <a:cubicBezTo>
                      <a:pt x="54673" y="15312"/>
                      <a:pt x="54440" y="13043"/>
                      <a:pt x="54339" y="10742"/>
                    </a:cubicBezTo>
                    <a:cubicBezTo>
                      <a:pt x="54339" y="10725"/>
                      <a:pt x="54356" y="10717"/>
                      <a:pt x="54373" y="10717"/>
                    </a:cubicBezTo>
                    <a:cubicBezTo>
                      <a:pt x="54390" y="10717"/>
                      <a:pt x="54406" y="10725"/>
                      <a:pt x="54406" y="10742"/>
                    </a:cubicBezTo>
                    <a:cubicBezTo>
                      <a:pt x="54773" y="12943"/>
                      <a:pt x="55207" y="15178"/>
                      <a:pt x="55574" y="17380"/>
                    </a:cubicBezTo>
                    <a:cubicBezTo>
                      <a:pt x="56374" y="17180"/>
                      <a:pt x="57141" y="16946"/>
                      <a:pt x="57942" y="16679"/>
                    </a:cubicBezTo>
                    <a:cubicBezTo>
                      <a:pt x="58609" y="16446"/>
                      <a:pt x="57809" y="7373"/>
                      <a:pt x="57709" y="6772"/>
                    </a:cubicBezTo>
                    <a:cubicBezTo>
                      <a:pt x="57642" y="6505"/>
                      <a:pt x="57575" y="6239"/>
                      <a:pt x="57542" y="5938"/>
                    </a:cubicBezTo>
                    <a:cubicBezTo>
                      <a:pt x="51178" y="7340"/>
                      <a:pt x="44659" y="8049"/>
                      <a:pt x="38143" y="8049"/>
                    </a:cubicBezTo>
                    <a:cubicBezTo>
                      <a:pt x="31475" y="8049"/>
                      <a:pt x="24809" y="7306"/>
                      <a:pt x="18314" y="5805"/>
                    </a:cubicBezTo>
                    <a:cubicBezTo>
                      <a:pt x="13043" y="4604"/>
                      <a:pt x="7773" y="2836"/>
                      <a:pt x="3203"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1" name="Google Shape;1531;p42">
                <a:extLst>
                  <a:ext uri="{FF2B5EF4-FFF2-40B4-BE49-F238E27FC236}">
                    <a16:creationId xmlns:a16="http://schemas.microsoft.com/office/drawing/2014/main" id="{A201EE7A-A761-8E5F-4115-9BE38A1812C4}"/>
                  </a:ext>
                </a:extLst>
              </p:cNvPr>
              <p:cNvSpPr/>
              <p:nvPr/>
            </p:nvSpPr>
            <p:spPr>
              <a:xfrm>
                <a:off x="950475" y="3863150"/>
                <a:ext cx="236025" cy="342250"/>
              </a:xfrm>
              <a:custGeom>
                <a:avLst/>
                <a:gdLst/>
                <a:ahLst/>
                <a:cxnLst/>
                <a:rect l="l" t="t" r="r" b="b"/>
                <a:pathLst>
                  <a:path w="9441" h="13690" extrusionOk="0">
                    <a:moveTo>
                      <a:pt x="5102" y="0"/>
                    </a:moveTo>
                    <a:cubicBezTo>
                      <a:pt x="4167" y="0"/>
                      <a:pt x="3180" y="325"/>
                      <a:pt x="2402" y="930"/>
                    </a:cubicBezTo>
                    <a:cubicBezTo>
                      <a:pt x="1168" y="1864"/>
                      <a:pt x="567" y="3298"/>
                      <a:pt x="367" y="4666"/>
                    </a:cubicBezTo>
                    <a:cubicBezTo>
                      <a:pt x="0" y="6901"/>
                      <a:pt x="567" y="9103"/>
                      <a:pt x="1868" y="10737"/>
                    </a:cubicBezTo>
                    <a:cubicBezTo>
                      <a:pt x="3203" y="12372"/>
                      <a:pt x="5271" y="13439"/>
                      <a:pt x="7572" y="13672"/>
                    </a:cubicBezTo>
                    <a:cubicBezTo>
                      <a:pt x="7686" y="13683"/>
                      <a:pt x="7799" y="13690"/>
                      <a:pt x="7911" y="13690"/>
                    </a:cubicBezTo>
                    <a:cubicBezTo>
                      <a:pt x="8160" y="13690"/>
                      <a:pt x="8399" y="13654"/>
                      <a:pt x="8606" y="13539"/>
                    </a:cubicBezTo>
                    <a:cubicBezTo>
                      <a:pt x="9207" y="13239"/>
                      <a:pt x="9340" y="12472"/>
                      <a:pt x="9374" y="11871"/>
                    </a:cubicBezTo>
                    <a:cubicBezTo>
                      <a:pt x="9440" y="9436"/>
                      <a:pt x="9340" y="6968"/>
                      <a:pt x="8940" y="4633"/>
                    </a:cubicBezTo>
                    <a:cubicBezTo>
                      <a:pt x="8707" y="3065"/>
                      <a:pt x="8073" y="997"/>
                      <a:pt x="6538" y="296"/>
                    </a:cubicBezTo>
                    <a:cubicBezTo>
                      <a:pt x="6103" y="96"/>
                      <a:pt x="5610" y="0"/>
                      <a:pt x="5102" y="0"/>
                    </a:cubicBezTo>
                    <a:close/>
                  </a:path>
                </a:pathLst>
              </a:custGeom>
              <a:solidFill>
                <a:srgbClr val="EDB59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2" name="Google Shape;1532;p42">
                <a:extLst>
                  <a:ext uri="{FF2B5EF4-FFF2-40B4-BE49-F238E27FC236}">
                    <a16:creationId xmlns:a16="http://schemas.microsoft.com/office/drawing/2014/main" id="{2CFAFD6A-B1AC-11B1-0853-9E642440D79E}"/>
                  </a:ext>
                </a:extLst>
              </p:cNvPr>
              <p:cNvSpPr/>
              <p:nvPr/>
            </p:nvSpPr>
            <p:spPr>
              <a:xfrm>
                <a:off x="1900325" y="3987000"/>
                <a:ext cx="271050" cy="321725"/>
              </a:xfrm>
              <a:custGeom>
                <a:avLst/>
                <a:gdLst/>
                <a:ahLst/>
                <a:cxnLst/>
                <a:rect l="l" t="t" r="r" b="b"/>
                <a:pathLst>
                  <a:path w="10842" h="12869" extrusionOk="0">
                    <a:moveTo>
                      <a:pt x="6331" y="1"/>
                    </a:moveTo>
                    <a:cubicBezTo>
                      <a:pt x="6153" y="1"/>
                      <a:pt x="5976" y="15"/>
                      <a:pt x="5804" y="46"/>
                    </a:cubicBezTo>
                    <a:cubicBezTo>
                      <a:pt x="4136" y="346"/>
                      <a:pt x="3036" y="2214"/>
                      <a:pt x="2402" y="3648"/>
                    </a:cubicBezTo>
                    <a:cubicBezTo>
                      <a:pt x="1434" y="5816"/>
                      <a:pt x="734" y="8185"/>
                      <a:pt x="200" y="10553"/>
                    </a:cubicBezTo>
                    <a:cubicBezTo>
                      <a:pt x="67" y="11154"/>
                      <a:pt x="0" y="11921"/>
                      <a:pt x="500" y="12388"/>
                    </a:cubicBezTo>
                    <a:cubicBezTo>
                      <a:pt x="767" y="12621"/>
                      <a:pt x="1134" y="12688"/>
                      <a:pt x="1468" y="12755"/>
                    </a:cubicBezTo>
                    <a:cubicBezTo>
                      <a:pt x="1948" y="12831"/>
                      <a:pt x="2426" y="12869"/>
                      <a:pt x="2898" y="12869"/>
                    </a:cubicBezTo>
                    <a:cubicBezTo>
                      <a:pt x="4689" y="12869"/>
                      <a:pt x="6386" y="12331"/>
                      <a:pt x="7706" y="11354"/>
                    </a:cubicBezTo>
                    <a:cubicBezTo>
                      <a:pt x="9407" y="10086"/>
                      <a:pt x="10508" y="8085"/>
                      <a:pt x="10708" y="5850"/>
                    </a:cubicBezTo>
                    <a:cubicBezTo>
                      <a:pt x="10841" y="4482"/>
                      <a:pt x="10608" y="2914"/>
                      <a:pt x="9674" y="1713"/>
                    </a:cubicBezTo>
                    <a:cubicBezTo>
                      <a:pt x="8860" y="667"/>
                      <a:pt x="7540" y="1"/>
                      <a:pt x="6331" y="1"/>
                    </a:cubicBezTo>
                    <a:close/>
                  </a:path>
                </a:pathLst>
              </a:custGeom>
              <a:solidFill>
                <a:srgbClr val="EDB59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3" name="Google Shape;1533;p42">
                <a:extLst>
                  <a:ext uri="{FF2B5EF4-FFF2-40B4-BE49-F238E27FC236}">
                    <a16:creationId xmlns:a16="http://schemas.microsoft.com/office/drawing/2014/main" id="{3A4F3485-7E74-E690-747E-F9456C079CD4}"/>
                  </a:ext>
                </a:extLst>
              </p:cNvPr>
              <p:cNvSpPr/>
              <p:nvPr/>
            </p:nvSpPr>
            <p:spPr>
              <a:xfrm>
                <a:off x="1965850" y="4094375"/>
                <a:ext cx="173000" cy="147500"/>
              </a:xfrm>
              <a:custGeom>
                <a:avLst/>
                <a:gdLst/>
                <a:ahLst/>
                <a:cxnLst/>
                <a:rect l="l" t="t" r="r" b="b"/>
                <a:pathLst>
                  <a:path w="6920" h="5900" extrusionOk="0">
                    <a:moveTo>
                      <a:pt x="5411" y="1"/>
                    </a:moveTo>
                    <a:cubicBezTo>
                      <a:pt x="4787" y="1"/>
                      <a:pt x="4115" y="352"/>
                      <a:pt x="3517" y="721"/>
                    </a:cubicBezTo>
                    <a:cubicBezTo>
                      <a:pt x="2750" y="1188"/>
                      <a:pt x="2082" y="1822"/>
                      <a:pt x="1549" y="2589"/>
                    </a:cubicBezTo>
                    <a:cubicBezTo>
                      <a:pt x="1282" y="2889"/>
                      <a:pt x="1082" y="3223"/>
                      <a:pt x="882" y="3590"/>
                    </a:cubicBezTo>
                    <a:cubicBezTo>
                      <a:pt x="581" y="4123"/>
                      <a:pt x="315" y="4690"/>
                      <a:pt x="114" y="5291"/>
                    </a:cubicBezTo>
                    <a:cubicBezTo>
                      <a:pt x="0" y="5611"/>
                      <a:pt x="246" y="5899"/>
                      <a:pt x="466" y="5899"/>
                    </a:cubicBezTo>
                    <a:cubicBezTo>
                      <a:pt x="567" y="5899"/>
                      <a:pt x="662" y="5838"/>
                      <a:pt x="715" y="5691"/>
                    </a:cubicBezTo>
                    <a:cubicBezTo>
                      <a:pt x="1015" y="4790"/>
                      <a:pt x="1449" y="3956"/>
                      <a:pt x="1949" y="3256"/>
                    </a:cubicBezTo>
                    <a:cubicBezTo>
                      <a:pt x="2408" y="3138"/>
                      <a:pt x="2917" y="3054"/>
                      <a:pt x="3405" y="3054"/>
                    </a:cubicBezTo>
                    <a:cubicBezTo>
                      <a:pt x="4301" y="3054"/>
                      <a:pt x="5128" y="3338"/>
                      <a:pt x="5452" y="4223"/>
                    </a:cubicBezTo>
                    <a:cubicBezTo>
                      <a:pt x="5452" y="4223"/>
                      <a:pt x="5485" y="4223"/>
                      <a:pt x="5485" y="4190"/>
                    </a:cubicBezTo>
                    <a:cubicBezTo>
                      <a:pt x="5485" y="2642"/>
                      <a:pt x="4416" y="2329"/>
                      <a:pt x="3301" y="2329"/>
                    </a:cubicBezTo>
                    <a:cubicBezTo>
                      <a:pt x="3097" y="2329"/>
                      <a:pt x="2891" y="2339"/>
                      <a:pt x="2690" y="2355"/>
                    </a:cubicBezTo>
                    <a:lnTo>
                      <a:pt x="2690" y="2355"/>
                    </a:lnTo>
                    <a:cubicBezTo>
                      <a:pt x="2716" y="2351"/>
                      <a:pt x="2719" y="2322"/>
                      <a:pt x="2750" y="2322"/>
                    </a:cubicBezTo>
                    <a:cubicBezTo>
                      <a:pt x="3458" y="1638"/>
                      <a:pt x="4648" y="669"/>
                      <a:pt x="5745" y="669"/>
                    </a:cubicBezTo>
                    <a:cubicBezTo>
                      <a:pt x="6147" y="669"/>
                      <a:pt x="6537" y="799"/>
                      <a:pt x="6886" y="1121"/>
                    </a:cubicBezTo>
                    <a:cubicBezTo>
                      <a:pt x="6886" y="1121"/>
                      <a:pt x="6919" y="1121"/>
                      <a:pt x="6886" y="1088"/>
                    </a:cubicBezTo>
                    <a:cubicBezTo>
                      <a:pt x="6492" y="283"/>
                      <a:pt x="5970" y="1"/>
                      <a:pt x="5411" y="1"/>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4" name="Google Shape;1534;p42">
                <a:extLst>
                  <a:ext uri="{FF2B5EF4-FFF2-40B4-BE49-F238E27FC236}">
                    <a16:creationId xmlns:a16="http://schemas.microsoft.com/office/drawing/2014/main" id="{E06AE63B-6D63-184E-5535-D15E30CE6219}"/>
                  </a:ext>
                </a:extLst>
              </p:cNvPr>
              <p:cNvSpPr/>
              <p:nvPr/>
            </p:nvSpPr>
            <p:spPr>
              <a:xfrm>
                <a:off x="983825" y="3974150"/>
                <a:ext cx="135625" cy="177375"/>
              </a:xfrm>
              <a:custGeom>
                <a:avLst/>
                <a:gdLst/>
                <a:ahLst/>
                <a:cxnLst/>
                <a:rect l="l" t="t" r="r" b="b"/>
                <a:pathLst>
                  <a:path w="5425" h="7095" extrusionOk="0">
                    <a:moveTo>
                      <a:pt x="1350" y="0"/>
                    </a:moveTo>
                    <a:cubicBezTo>
                      <a:pt x="928" y="0"/>
                      <a:pt x="485" y="194"/>
                      <a:pt x="34" y="693"/>
                    </a:cubicBezTo>
                    <a:cubicBezTo>
                      <a:pt x="1" y="693"/>
                      <a:pt x="34" y="726"/>
                      <a:pt x="67" y="726"/>
                    </a:cubicBezTo>
                    <a:cubicBezTo>
                      <a:pt x="318" y="595"/>
                      <a:pt x="567" y="538"/>
                      <a:pt x="810" y="538"/>
                    </a:cubicBezTo>
                    <a:cubicBezTo>
                      <a:pt x="2051" y="538"/>
                      <a:pt x="3145" y="2046"/>
                      <a:pt x="3703" y="2995"/>
                    </a:cubicBezTo>
                    <a:lnTo>
                      <a:pt x="3737" y="3095"/>
                    </a:lnTo>
                    <a:cubicBezTo>
                      <a:pt x="3217" y="2884"/>
                      <a:pt x="2661" y="2709"/>
                      <a:pt x="2152" y="2709"/>
                    </a:cubicBezTo>
                    <a:cubicBezTo>
                      <a:pt x="1453" y="2709"/>
                      <a:pt x="843" y="3039"/>
                      <a:pt x="534" y="4062"/>
                    </a:cubicBezTo>
                    <a:cubicBezTo>
                      <a:pt x="534" y="4086"/>
                      <a:pt x="551" y="4109"/>
                      <a:pt x="561" y="4109"/>
                    </a:cubicBezTo>
                    <a:cubicBezTo>
                      <a:pt x="565" y="4109"/>
                      <a:pt x="568" y="4105"/>
                      <a:pt x="568" y="4095"/>
                    </a:cubicBezTo>
                    <a:cubicBezTo>
                      <a:pt x="934" y="3602"/>
                      <a:pt x="1431" y="3419"/>
                      <a:pt x="1971" y="3419"/>
                    </a:cubicBezTo>
                    <a:cubicBezTo>
                      <a:pt x="2710" y="3419"/>
                      <a:pt x="3529" y="3763"/>
                      <a:pt x="4204" y="4129"/>
                    </a:cubicBezTo>
                    <a:cubicBezTo>
                      <a:pt x="4504" y="4963"/>
                      <a:pt x="4671" y="5863"/>
                      <a:pt x="4704" y="6831"/>
                    </a:cubicBezTo>
                    <a:cubicBezTo>
                      <a:pt x="4717" y="7014"/>
                      <a:pt x="4833" y="7094"/>
                      <a:pt x="4967" y="7094"/>
                    </a:cubicBezTo>
                    <a:cubicBezTo>
                      <a:pt x="5174" y="7094"/>
                      <a:pt x="5425" y="6901"/>
                      <a:pt x="5404" y="6597"/>
                    </a:cubicBezTo>
                    <a:cubicBezTo>
                      <a:pt x="5371" y="5963"/>
                      <a:pt x="5271" y="5330"/>
                      <a:pt x="5138" y="4763"/>
                    </a:cubicBezTo>
                    <a:cubicBezTo>
                      <a:pt x="5038" y="4362"/>
                      <a:pt x="4904" y="3962"/>
                      <a:pt x="4771" y="3595"/>
                    </a:cubicBezTo>
                    <a:cubicBezTo>
                      <a:pt x="4437" y="2728"/>
                      <a:pt x="3970" y="1927"/>
                      <a:pt x="3370" y="1260"/>
                    </a:cubicBezTo>
                    <a:cubicBezTo>
                      <a:pt x="2811" y="637"/>
                      <a:pt x="2114" y="0"/>
                      <a:pt x="1350" y="0"/>
                    </a:cubicBezTo>
                    <a:close/>
                  </a:path>
                </a:pathLst>
              </a:custGeom>
              <a:solidFill>
                <a:srgbClr val="000000">
                  <a:alpha val="272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5" name="Google Shape;1535;p42">
                <a:extLst>
                  <a:ext uri="{FF2B5EF4-FFF2-40B4-BE49-F238E27FC236}">
                    <a16:creationId xmlns:a16="http://schemas.microsoft.com/office/drawing/2014/main" id="{86F7999B-659B-18D9-4333-4520EA7FCEBC}"/>
                  </a:ext>
                </a:extLst>
              </p:cNvPr>
              <p:cNvSpPr/>
              <p:nvPr/>
            </p:nvSpPr>
            <p:spPr>
              <a:xfrm>
                <a:off x="1106425" y="3413425"/>
                <a:ext cx="945700" cy="968450"/>
              </a:xfrm>
              <a:custGeom>
                <a:avLst/>
                <a:gdLst/>
                <a:ahLst/>
                <a:cxnLst/>
                <a:rect l="l" t="t" r="r" b="b"/>
                <a:pathLst>
                  <a:path w="37828" h="38738" extrusionOk="0">
                    <a:moveTo>
                      <a:pt x="14414" y="1"/>
                    </a:moveTo>
                    <a:cubicBezTo>
                      <a:pt x="14169" y="1"/>
                      <a:pt x="13923" y="2"/>
                      <a:pt x="13677" y="5"/>
                    </a:cubicBezTo>
                    <a:cubicBezTo>
                      <a:pt x="8073" y="72"/>
                      <a:pt x="3302" y="4108"/>
                      <a:pt x="2235" y="9612"/>
                    </a:cubicBezTo>
                    <a:cubicBezTo>
                      <a:pt x="1301" y="14583"/>
                      <a:pt x="667" y="19620"/>
                      <a:pt x="334" y="24656"/>
                    </a:cubicBezTo>
                    <a:cubicBezTo>
                      <a:pt x="0" y="30260"/>
                      <a:pt x="3603" y="35331"/>
                      <a:pt x="9007" y="36832"/>
                    </a:cubicBezTo>
                    <a:cubicBezTo>
                      <a:pt x="13740" y="38103"/>
                      <a:pt x="18504" y="38738"/>
                      <a:pt x="23413" y="38738"/>
                    </a:cubicBezTo>
                    <a:cubicBezTo>
                      <a:pt x="23659" y="38738"/>
                      <a:pt x="23904" y="38736"/>
                      <a:pt x="24151" y="38733"/>
                    </a:cubicBezTo>
                    <a:cubicBezTo>
                      <a:pt x="29755" y="38666"/>
                      <a:pt x="34525" y="34630"/>
                      <a:pt x="35559" y="29126"/>
                    </a:cubicBezTo>
                    <a:cubicBezTo>
                      <a:pt x="36526" y="24156"/>
                      <a:pt x="37160" y="19119"/>
                      <a:pt x="37460" y="14082"/>
                    </a:cubicBezTo>
                    <a:cubicBezTo>
                      <a:pt x="37827" y="8478"/>
                      <a:pt x="34225" y="3408"/>
                      <a:pt x="28821" y="1907"/>
                    </a:cubicBezTo>
                    <a:cubicBezTo>
                      <a:pt x="24087" y="636"/>
                      <a:pt x="19323" y="1"/>
                      <a:pt x="14414" y="1"/>
                    </a:cubicBezTo>
                    <a:close/>
                  </a:path>
                </a:pathLst>
              </a:custGeom>
              <a:solidFill>
                <a:srgbClr val="EDB59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6" name="Google Shape;1536;p42">
                <a:extLst>
                  <a:ext uri="{FF2B5EF4-FFF2-40B4-BE49-F238E27FC236}">
                    <a16:creationId xmlns:a16="http://schemas.microsoft.com/office/drawing/2014/main" id="{419302BD-2A82-FA61-F0C6-881DC4CD3F50}"/>
                  </a:ext>
                </a:extLst>
              </p:cNvPr>
              <p:cNvSpPr/>
              <p:nvPr/>
            </p:nvSpPr>
            <p:spPr>
              <a:xfrm>
                <a:off x="1485850" y="4060650"/>
                <a:ext cx="130950" cy="66775"/>
              </a:xfrm>
              <a:custGeom>
                <a:avLst/>
                <a:gdLst/>
                <a:ahLst/>
                <a:cxnLst/>
                <a:rect l="l" t="t" r="r" b="b"/>
                <a:pathLst>
                  <a:path w="5238" h="2671" extrusionOk="0">
                    <a:moveTo>
                      <a:pt x="2564" y="0"/>
                    </a:moveTo>
                    <a:cubicBezTo>
                      <a:pt x="2351" y="0"/>
                      <a:pt x="2129" y="37"/>
                      <a:pt x="1935" y="102"/>
                    </a:cubicBezTo>
                    <a:cubicBezTo>
                      <a:pt x="1602" y="168"/>
                      <a:pt x="1302" y="335"/>
                      <a:pt x="1068" y="535"/>
                    </a:cubicBezTo>
                    <a:cubicBezTo>
                      <a:pt x="568" y="902"/>
                      <a:pt x="201" y="1436"/>
                      <a:pt x="1" y="2003"/>
                    </a:cubicBezTo>
                    <a:cubicBezTo>
                      <a:pt x="434" y="1603"/>
                      <a:pt x="868" y="1203"/>
                      <a:pt x="1335" y="936"/>
                    </a:cubicBezTo>
                    <a:cubicBezTo>
                      <a:pt x="1707" y="750"/>
                      <a:pt x="2099" y="649"/>
                      <a:pt x="2513" y="649"/>
                    </a:cubicBezTo>
                    <a:cubicBezTo>
                      <a:pt x="2619" y="649"/>
                      <a:pt x="2727" y="655"/>
                      <a:pt x="2836" y="669"/>
                    </a:cubicBezTo>
                    <a:cubicBezTo>
                      <a:pt x="3303" y="736"/>
                      <a:pt x="3803" y="969"/>
                      <a:pt x="4204" y="1336"/>
                    </a:cubicBezTo>
                    <a:cubicBezTo>
                      <a:pt x="4637" y="1670"/>
                      <a:pt x="4971" y="2103"/>
                      <a:pt x="5238" y="2670"/>
                    </a:cubicBezTo>
                    <a:cubicBezTo>
                      <a:pt x="5238" y="2070"/>
                      <a:pt x="4971" y="1436"/>
                      <a:pt x="4571" y="969"/>
                    </a:cubicBezTo>
                    <a:cubicBezTo>
                      <a:pt x="4170" y="502"/>
                      <a:pt x="3570" y="102"/>
                      <a:pt x="2903" y="35"/>
                    </a:cubicBezTo>
                    <a:cubicBezTo>
                      <a:pt x="2796" y="11"/>
                      <a:pt x="2682" y="0"/>
                      <a:pt x="2564" y="0"/>
                    </a:cubicBezTo>
                    <a:close/>
                  </a:path>
                </a:pathLst>
              </a:custGeom>
              <a:solidFill>
                <a:srgbClr val="000000">
                  <a:alpha val="4955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7" name="Google Shape;1537;p42">
                <a:extLst>
                  <a:ext uri="{FF2B5EF4-FFF2-40B4-BE49-F238E27FC236}">
                    <a16:creationId xmlns:a16="http://schemas.microsoft.com/office/drawing/2014/main" id="{B80F5DA4-E7F1-4B14-DD57-D0CD102B42B5}"/>
                  </a:ext>
                </a:extLst>
              </p:cNvPr>
              <p:cNvSpPr/>
              <p:nvPr/>
            </p:nvSpPr>
            <p:spPr>
              <a:xfrm>
                <a:off x="1210650" y="3869325"/>
                <a:ext cx="217675" cy="217850"/>
              </a:xfrm>
              <a:custGeom>
                <a:avLst/>
                <a:gdLst/>
                <a:ahLst/>
                <a:cxnLst/>
                <a:rect l="l" t="t" r="r" b="b"/>
                <a:pathLst>
                  <a:path w="8707" h="8714" extrusionOk="0">
                    <a:moveTo>
                      <a:pt x="3971" y="1"/>
                    </a:moveTo>
                    <a:cubicBezTo>
                      <a:pt x="3691" y="1"/>
                      <a:pt x="3412" y="28"/>
                      <a:pt x="3136" y="83"/>
                    </a:cubicBezTo>
                    <a:cubicBezTo>
                      <a:pt x="1935" y="283"/>
                      <a:pt x="935" y="1684"/>
                      <a:pt x="468" y="2751"/>
                    </a:cubicBezTo>
                    <a:cubicBezTo>
                      <a:pt x="67" y="3752"/>
                      <a:pt x="1" y="4953"/>
                      <a:pt x="401" y="5953"/>
                    </a:cubicBezTo>
                    <a:cubicBezTo>
                      <a:pt x="835" y="7021"/>
                      <a:pt x="1735" y="7855"/>
                      <a:pt x="2769" y="8288"/>
                    </a:cubicBezTo>
                    <a:cubicBezTo>
                      <a:pt x="3391" y="8565"/>
                      <a:pt x="4045" y="8714"/>
                      <a:pt x="4697" y="8714"/>
                    </a:cubicBezTo>
                    <a:cubicBezTo>
                      <a:pt x="4990" y="8714"/>
                      <a:pt x="5282" y="8684"/>
                      <a:pt x="5571" y="8622"/>
                    </a:cubicBezTo>
                    <a:cubicBezTo>
                      <a:pt x="6505" y="8422"/>
                      <a:pt x="7373" y="7855"/>
                      <a:pt x="7906" y="7088"/>
                    </a:cubicBezTo>
                    <a:cubicBezTo>
                      <a:pt x="8307" y="6521"/>
                      <a:pt x="8507" y="5853"/>
                      <a:pt x="8574" y="5186"/>
                    </a:cubicBezTo>
                    <a:cubicBezTo>
                      <a:pt x="8707" y="3652"/>
                      <a:pt x="8073" y="2084"/>
                      <a:pt x="6906" y="1083"/>
                    </a:cubicBezTo>
                    <a:cubicBezTo>
                      <a:pt x="6112" y="395"/>
                      <a:pt x="5044" y="1"/>
                      <a:pt x="3971"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8" name="Google Shape;1538;p42">
                <a:extLst>
                  <a:ext uri="{FF2B5EF4-FFF2-40B4-BE49-F238E27FC236}">
                    <a16:creationId xmlns:a16="http://schemas.microsoft.com/office/drawing/2014/main" id="{8314DC27-5815-1DBA-B9A0-37D954F789FD}"/>
                  </a:ext>
                </a:extLst>
              </p:cNvPr>
              <p:cNvSpPr/>
              <p:nvPr/>
            </p:nvSpPr>
            <p:spPr>
              <a:xfrm>
                <a:off x="1262350" y="3918175"/>
                <a:ext cx="157650" cy="148100"/>
              </a:xfrm>
              <a:custGeom>
                <a:avLst/>
                <a:gdLst/>
                <a:ahLst/>
                <a:cxnLst/>
                <a:rect l="l" t="t" r="r" b="b"/>
                <a:pathLst>
                  <a:path w="6306" h="5924" extrusionOk="0">
                    <a:moveTo>
                      <a:pt x="3120" y="0"/>
                    </a:moveTo>
                    <a:cubicBezTo>
                      <a:pt x="1660" y="0"/>
                      <a:pt x="417" y="1104"/>
                      <a:pt x="234" y="2598"/>
                    </a:cubicBezTo>
                    <a:cubicBezTo>
                      <a:pt x="1" y="4200"/>
                      <a:pt x="1168" y="5701"/>
                      <a:pt x="2770" y="5901"/>
                    </a:cubicBezTo>
                    <a:cubicBezTo>
                      <a:pt x="2895" y="5916"/>
                      <a:pt x="3020" y="5924"/>
                      <a:pt x="3143" y="5924"/>
                    </a:cubicBezTo>
                    <a:cubicBezTo>
                      <a:pt x="4627" y="5924"/>
                      <a:pt x="5920" y="4841"/>
                      <a:pt x="6105" y="3332"/>
                    </a:cubicBezTo>
                    <a:cubicBezTo>
                      <a:pt x="6305" y="1698"/>
                      <a:pt x="5138" y="230"/>
                      <a:pt x="3537" y="30"/>
                    </a:cubicBezTo>
                    <a:cubicBezTo>
                      <a:pt x="3397" y="10"/>
                      <a:pt x="3258" y="0"/>
                      <a:pt x="3120" y="0"/>
                    </a:cubicBezTo>
                    <a:close/>
                  </a:path>
                </a:pathLst>
              </a:custGeom>
              <a:solidFill>
                <a:srgbClr val="98D0C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9" name="Google Shape;1539;p42">
                <a:extLst>
                  <a:ext uri="{FF2B5EF4-FFF2-40B4-BE49-F238E27FC236}">
                    <a16:creationId xmlns:a16="http://schemas.microsoft.com/office/drawing/2014/main" id="{BBC535FB-295C-96C4-3BE3-AB6ED2402825}"/>
                  </a:ext>
                </a:extLst>
              </p:cNvPr>
              <p:cNvSpPr/>
              <p:nvPr/>
            </p:nvSpPr>
            <p:spPr>
              <a:xfrm>
                <a:off x="1304900" y="3957275"/>
                <a:ext cx="73400" cy="69250"/>
              </a:xfrm>
              <a:custGeom>
                <a:avLst/>
                <a:gdLst/>
                <a:ahLst/>
                <a:cxnLst/>
                <a:rect l="l" t="t" r="r" b="b"/>
                <a:pathLst>
                  <a:path w="2936" h="2770" extrusionOk="0">
                    <a:moveTo>
                      <a:pt x="1301" y="0"/>
                    </a:moveTo>
                    <a:cubicBezTo>
                      <a:pt x="667" y="67"/>
                      <a:pt x="167" y="567"/>
                      <a:pt x="67" y="1201"/>
                    </a:cubicBezTo>
                    <a:cubicBezTo>
                      <a:pt x="0" y="1968"/>
                      <a:pt x="534" y="2669"/>
                      <a:pt x="1268" y="2769"/>
                    </a:cubicBezTo>
                    <a:lnTo>
                      <a:pt x="1601" y="2769"/>
                    </a:lnTo>
                    <a:cubicBezTo>
                      <a:pt x="2235" y="2702"/>
                      <a:pt x="2735" y="2202"/>
                      <a:pt x="2835" y="1568"/>
                    </a:cubicBezTo>
                    <a:cubicBezTo>
                      <a:pt x="2936" y="801"/>
                      <a:pt x="2368" y="100"/>
                      <a:pt x="1635" y="34"/>
                    </a:cubicBezTo>
                    <a:cubicBezTo>
                      <a:pt x="1501" y="0"/>
                      <a:pt x="1401" y="0"/>
                      <a:pt x="1301" y="0"/>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0" name="Google Shape;1540;p42">
                <a:extLst>
                  <a:ext uri="{FF2B5EF4-FFF2-40B4-BE49-F238E27FC236}">
                    <a16:creationId xmlns:a16="http://schemas.microsoft.com/office/drawing/2014/main" id="{49E7C8C6-F900-0C34-C2B4-B7324EC1AF8B}"/>
                  </a:ext>
                </a:extLst>
              </p:cNvPr>
              <p:cNvSpPr/>
              <p:nvPr/>
            </p:nvSpPr>
            <p:spPr>
              <a:xfrm>
                <a:off x="1219000" y="3860900"/>
                <a:ext cx="172650" cy="86400"/>
              </a:xfrm>
              <a:custGeom>
                <a:avLst/>
                <a:gdLst/>
                <a:ahLst/>
                <a:cxnLst/>
                <a:rect l="l" t="t" r="r" b="b"/>
                <a:pathLst>
                  <a:path w="6906" h="3456" extrusionOk="0">
                    <a:moveTo>
                      <a:pt x="3685" y="1"/>
                    </a:moveTo>
                    <a:cubicBezTo>
                      <a:pt x="1926" y="1"/>
                      <a:pt x="263" y="1249"/>
                      <a:pt x="0" y="3455"/>
                    </a:cubicBezTo>
                    <a:lnTo>
                      <a:pt x="34" y="3455"/>
                    </a:lnTo>
                    <a:cubicBezTo>
                      <a:pt x="698" y="1740"/>
                      <a:pt x="2423" y="728"/>
                      <a:pt x="4138" y="728"/>
                    </a:cubicBezTo>
                    <a:cubicBezTo>
                      <a:pt x="5092" y="728"/>
                      <a:pt x="6042" y="1041"/>
                      <a:pt x="6805" y="1721"/>
                    </a:cubicBezTo>
                    <a:cubicBezTo>
                      <a:pt x="6839" y="1721"/>
                      <a:pt x="6905" y="1687"/>
                      <a:pt x="6872" y="1654"/>
                    </a:cubicBezTo>
                    <a:cubicBezTo>
                      <a:pt x="6006" y="526"/>
                      <a:pt x="4825" y="1"/>
                      <a:pt x="3685" y="1"/>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1" name="Google Shape;1541;p42">
                <a:extLst>
                  <a:ext uri="{FF2B5EF4-FFF2-40B4-BE49-F238E27FC236}">
                    <a16:creationId xmlns:a16="http://schemas.microsoft.com/office/drawing/2014/main" id="{F18BFB72-0016-9E50-2CB6-B9A1AD5978B4}"/>
                  </a:ext>
                </a:extLst>
              </p:cNvPr>
              <p:cNvSpPr/>
              <p:nvPr/>
            </p:nvSpPr>
            <p:spPr>
              <a:xfrm>
                <a:off x="1701000" y="3933800"/>
                <a:ext cx="216850" cy="213350"/>
              </a:xfrm>
              <a:custGeom>
                <a:avLst/>
                <a:gdLst/>
                <a:ahLst/>
                <a:cxnLst/>
                <a:rect l="l" t="t" r="r" b="b"/>
                <a:pathLst>
                  <a:path w="8674" h="8534" extrusionOk="0">
                    <a:moveTo>
                      <a:pt x="4741" y="0"/>
                    </a:moveTo>
                    <a:cubicBezTo>
                      <a:pt x="4037" y="0"/>
                      <a:pt x="3329" y="159"/>
                      <a:pt x="2703" y="472"/>
                    </a:cubicBezTo>
                    <a:cubicBezTo>
                      <a:pt x="1335" y="1140"/>
                      <a:pt x="334" y="2507"/>
                      <a:pt x="101" y="4008"/>
                    </a:cubicBezTo>
                    <a:cubicBezTo>
                      <a:pt x="1" y="4675"/>
                      <a:pt x="34" y="5376"/>
                      <a:pt x="234" y="6010"/>
                    </a:cubicBezTo>
                    <a:cubicBezTo>
                      <a:pt x="568" y="6910"/>
                      <a:pt x="1268" y="7644"/>
                      <a:pt x="2136" y="8078"/>
                    </a:cubicBezTo>
                    <a:cubicBezTo>
                      <a:pt x="2744" y="8394"/>
                      <a:pt x="3442" y="8533"/>
                      <a:pt x="4137" y="8533"/>
                    </a:cubicBezTo>
                    <a:cubicBezTo>
                      <a:pt x="4395" y="8533"/>
                      <a:pt x="4652" y="8514"/>
                      <a:pt x="4904" y="8478"/>
                    </a:cubicBezTo>
                    <a:cubicBezTo>
                      <a:pt x="6038" y="8311"/>
                      <a:pt x="7106" y="7711"/>
                      <a:pt x="7806" y="6810"/>
                    </a:cubicBezTo>
                    <a:cubicBezTo>
                      <a:pt x="8440" y="5910"/>
                      <a:pt x="8674" y="4775"/>
                      <a:pt x="8540" y="3675"/>
                    </a:cubicBezTo>
                    <a:cubicBezTo>
                      <a:pt x="8373" y="2541"/>
                      <a:pt x="7706" y="939"/>
                      <a:pt x="6605" y="406"/>
                    </a:cubicBezTo>
                    <a:cubicBezTo>
                      <a:pt x="6031" y="134"/>
                      <a:pt x="5387" y="0"/>
                      <a:pt x="474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2" name="Google Shape;1542;p42">
                <a:extLst>
                  <a:ext uri="{FF2B5EF4-FFF2-40B4-BE49-F238E27FC236}">
                    <a16:creationId xmlns:a16="http://schemas.microsoft.com/office/drawing/2014/main" id="{FB60A4D9-C543-D17A-075A-A6BC746EBCC0}"/>
                  </a:ext>
                </a:extLst>
              </p:cNvPr>
              <p:cNvSpPr/>
              <p:nvPr/>
            </p:nvSpPr>
            <p:spPr>
              <a:xfrm>
                <a:off x="1706850" y="3974225"/>
                <a:ext cx="157625" cy="148100"/>
              </a:xfrm>
              <a:custGeom>
                <a:avLst/>
                <a:gdLst/>
                <a:ahLst/>
                <a:cxnLst/>
                <a:rect l="l" t="t" r="r" b="b"/>
                <a:pathLst>
                  <a:path w="6305" h="5924" extrusionOk="0">
                    <a:moveTo>
                      <a:pt x="3171" y="1"/>
                    </a:moveTo>
                    <a:cubicBezTo>
                      <a:pt x="1688" y="1"/>
                      <a:pt x="419" y="1110"/>
                      <a:pt x="234" y="2591"/>
                    </a:cubicBezTo>
                    <a:cubicBezTo>
                      <a:pt x="0" y="4226"/>
                      <a:pt x="1168" y="5694"/>
                      <a:pt x="2802" y="5894"/>
                    </a:cubicBezTo>
                    <a:cubicBezTo>
                      <a:pt x="2940" y="5914"/>
                      <a:pt x="3077" y="5924"/>
                      <a:pt x="3212" y="5924"/>
                    </a:cubicBezTo>
                    <a:cubicBezTo>
                      <a:pt x="4652" y="5924"/>
                      <a:pt x="5922" y="4822"/>
                      <a:pt x="6105" y="3359"/>
                    </a:cubicBezTo>
                    <a:cubicBezTo>
                      <a:pt x="6305" y="1724"/>
                      <a:pt x="5171" y="223"/>
                      <a:pt x="3536" y="23"/>
                    </a:cubicBezTo>
                    <a:cubicBezTo>
                      <a:pt x="3413" y="8"/>
                      <a:pt x="3292" y="1"/>
                      <a:pt x="3171" y="1"/>
                    </a:cubicBezTo>
                    <a:close/>
                  </a:path>
                </a:pathLst>
              </a:custGeom>
              <a:solidFill>
                <a:srgbClr val="98D0C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3" name="Google Shape;1543;p42">
                <a:extLst>
                  <a:ext uri="{FF2B5EF4-FFF2-40B4-BE49-F238E27FC236}">
                    <a16:creationId xmlns:a16="http://schemas.microsoft.com/office/drawing/2014/main" id="{BAA38AE8-5C0F-C506-E1CC-4AA3AE856087}"/>
                  </a:ext>
                </a:extLst>
              </p:cNvPr>
              <p:cNvSpPr/>
              <p:nvPr/>
            </p:nvSpPr>
            <p:spPr>
              <a:xfrm>
                <a:off x="1750200" y="4013975"/>
                <a:ext cx="72575" cy="69250"/>
              </a:xfrm>
              <a:custGeom>
                <a:avLst/>
                <a:gdLst/>
                <a:ahLst/>
                <a:cxnLst/>
                <a:rect l="l" t="t" r="r" b="b"/>
                <a:pathLst>
                  <a:path w="2903" h="2770" extrusionOk="0">
                    <a:moveTo>
                      <a:pt x="1268" y="1"/>
                    </a:moveTo>
                    <a:cubicBezTo>
                      <a:pt x="635" y="67"/>
                      <a:pt x="134" y="568"/>
                      <a:pt x="68" y="1202"/>
                    </a:cubicBezTo>
                    <a:cubicBezTo>
                      <a:pt x="1" y="1568"/>
                      <a:pt x="101" y="1935"/>
                      <a:pt x="334" y="2236"/>
                    </a:cubicBezTo>
                    <a:cubicBezTo>
                      <a:pt x="568" y="2502"/>
                      <a:pt x="868" y="2703"/>
                      <a:pt x="1235" y="2736"/>
                    </a:cubicBezTo>
                    <a:cubicBezTo>
                      <a:pt x="1368" y="2769"/>
                      <a:pt x="1469" y="2769"/>
                      <a:pt x="1569" y="2769"/>
                    </a:cubicBezTo>
                    <a:cubicBezTo>
                      <a:pt x="2202" y="2703"/>
                      <a:pt x="2703" y="2202"/>
                      <a:pt x="2803" y="1535"/>
                    </a:cubicBezTo>
                    <a:cubicBezTo>
                      <a:pt x="2903" y="801"/>
                      <a:pt x="2369" y="101"/>
                      <a:pt x="1602" y="1"/>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4" name="Google Shape;1544;p42">
                <a:extLst>
                  <a:ext uri="{FF2B5EF4-FFF2-40B4-BE49-F238E27FC236}">
                    <a16:creationId xmlns:a16="http://schemas.microsoft.com/office/drawing/2014/main" id="{B5BFE9CF-B980-2ACC-414C-1C518BF6E501}"/>
                  </a:ext>
                </a:extLst>
              </p:cNvPr>
              <p:cNvSpPr/>
              <p:nvPr/>
            </p:nvSpPr>
            <p:spPr>
              <a:xfrm>
                <a:off x="1759550" y="3926150"/>
                <a:ext cx="164750" cy="109525"/>
              </a:xfrm>
              <a:custGeom>
                <a:avLst/>
                <a:gdLst/>
                <a:ahLst/>
                <a:cxnLst/>
                <a:rect l="l" t="t" r="r" b="b"/>
                <a:pathLst>
                  <a:path w="6590" h="4381" extrusionOk="0">
                    <a:moveTo>
                      <a:pt x="2594" y="1"/>
                    </a:moveTo>
                    <a:cubicBezTo>
                      <a:pt x="1742" y="1"/>
                      <a:pt x="845" y="284"/>
                      <a:pt x="27" y="912"/>
                    </a:cubicBezTo>
                    <a:cubicBezTo>
                      <a:pt x="0" y="939"/>
                      <a:pt x="17" y="988"/>
                      <a:pt x="42" y="988"/>
                    </a:cubicBezTo>
                    <a:cubicBezTo>
                      <a:pt x="48" y="988"/>
                      <a:pt x="54" y="985"/>
                      <a:pt x="60" y="979"/>
                    </a:cubicBezTo>
                    <a:cubicBezTo>
                      <a:pt x="637" y="687"/>
                      <a:pt x="1246" y="553"/>
                      <a:pt x="1849" y="553"/>
                    </a:cubicBezTo>
                    <a:cubicBezTo>
                      <a:pt x="3935" y="553"/>
                      <a:pt x="5939" y="2156"/>
                      <a:pt x="6198" y="4381"/>
                    </a:cubicBezTo>
                    <a:lnTo>
                      <a:pt x="6232" y="4381"/>
                    </a:lnTo>
                    <a:cubicBezTo>
                      <a:pt x="6589" y="1782"/>
                      <a:pt x="4731" y="1"/>
                      <a:pt x="2594" y="1"/>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5" name="Google Shape;1545;p42">
                <a:extLst>
                  <a:ext uri="{FF2B5EF4-FFF2-40B4-BE49-F238E27FC236}">
                    <a16:creationId xmlns:a16="http://schemas.microsoft.com/office/drawing/2014/main" id="{A0FB57E2-22EF-E502-57FE-F2297614A61B}"/>
                  </a:ext>
                </a:extLst>
              </p:cNvPr>
              <p:cNvSpPr/>
              <p:nvPr/>
            </p:nvSpPr>
            <p:spPr>
              <a:xfrm>
                <a:off x="1186650" y="3793450"/>
                <a:ext cx="227500" cy="68075"/>
              </a:xfrm>
              <a:custGeom>
                <a:avLst/>
                <a:gdLst/>
                <a:ahLst/>
                <a:cxnLst/>
                <a:rect l="l" t="t" r="r" b="b"/>
                <a:pathLst>
                  <a:path w="9100" h="2723" extrusionOk="0">
                    <a:moveTo>
                      <a:pt x="5523" y="1"/>
                    </a:moveTo>
                    <a:cubicBezTo>
                      <a:pt x="3366" y="1"/>
                      <a:pt x="1328" y="949"/>
                      <a:pt x="60" y="2551"/>
                    </a:cubicBezTo>
                    <a:cubicBezTo>
                      <a:pt x="1" y="2610"/>
                      <a:pt x="100" y="2723"/>
                      <a:pt x="170" y="2723"/>
                    </a:cubicBezTo>
                    <a:cubicBezTo>
                      <a:pt x="178" y="2723"/>
                      <a:pt x="186" y="2721"/>
                      <a:pt x="194" y="2717"/>
                    </a:cubicBezTo>
                    <a:cubicBezTo>
                      <a:pt x="1773" y="1720"/>
                      <a:pt x="3404" y="1318"/>
                      <a:pt x="5160" y="1318"/>
                    </a:cubicBezTo>
                    <a:cubicBezTo>
                      <a:pt x="6222" y="1318"/>
                      <a:pt x="7330" y="1465"/>
                      <a:pt x="8499" y="1717"/>
                    </a:cubicBezTo>
                    <a:cubicBezTo>
                      <a:pt x="8551" y="1727"/>
                      <a:pt x="8609" y="1734"/>
                      <a:pt x="8666" y="1734"/>
                    </a:cubicBezTo>
                    <a:cubicBezTo>
                      <a:pt x="8795" y="1734"/>
                      <a:pt x="8920" y="1698"/>
                      <a:pt x="8966" y="1583"/>
                    </a:cubicBezTo>
                    <a:cubicBezTo>
                      <a:pt x="9067" y="1450"/>
                      <a:pt x="9100" y="1416"/>
                      <a:pt x="9067" y="1216"/>
                    </a:cubicBezTo>
                    <a:cubicBezTo>
                      <a:pt x="9067" y="1049"/>
                      <a:pt x="8933" y="849"/>
                      <a:pt x="8766" y="749"/>
                    </a:cubicBezTo>
                    <a:cubicBezTo>
                      <a:pt x="7710" y="238"/>
                      <a:pt x="6602" y="1"/>
                      <a:pt x="5523" y="1"/>
                    </a:cubicBezTo>
                    <a:close/>
                  </a:path>
                </a:pathLst>
              </a:custGeom>
              <a:solidFill>
                <a:srgbClr val="B3532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6" name="Google Shape;1546;p42">
                <a:extLst>
                  <a:ext uri="{FF2B5EF4-FFF2-40B4-BE49-F238E27FC236}">
                    <a16:creationId xmlns:a16="http://schemas.microsoft.com/office/drawing/2014/main" id="{7BDF4928-A6F6-8477-B1FB-A1F297539D94}"/>
                  </a:ext>
                </a:extLst>
              </p:cNvPr>
              <p:cNvSpPr/>
              <p:nvPr/>
            </p:nvSpPr>
            <p:spPr>
              <a:xfrm>
                <a:off x="1749375" y="3849100"/>
                <a:ext cx="204100" cy="118050"/>
              </a:xfrm>
              <a:custGeom>
                <a:avLst/>
                <a:gdLst/>
                <a:ahLst/>
                <a:cxnLst/>
                <a:rect l="l" t="t" r="r" b="b"/>
                <a:pathLst>
                  <a:path w="8164" h="4722" extrusionOk="0">
                    <a:moveTo>
                      <a:pt x="1444" y="1"/>
                    </a:moveTo>
                    <a:cubicBezTo>
                      <a:pt x="1144" y="1"/>
                      <a:pt x="840" y="19"/>
                      <a:pt x="534" y="58"/>
                    </a:cubicBezTo>
                    <a:cubicBezTo>
                      <a:pt x="367" y="58"/>
                      <a:pt x="167" y="224"/>
                      <a:pt x="101" y="391"/>
                    </a:cubicBezTo>
                    <a:cubicBezTo>
                      <a:pt x="0" y="558"/>
                      <a:pt x="0" y="591"/>
                      <a:pt x="34" y="792"/>
                    </a:cubicBezTo>
                    <a:cubicBezTo>
                      <a:pt x="67" y="958"/>
                      <a:pt x="267" y="1025"/>
                      <a:pt x="434" y="1058"/>
                    </a:cubicBezTo>
                    <a:cubicBezTo>
                      <a:pt x="3603" y="1425"/>
                      <a:pt x="6138" y="2359"/>
                      <a:pt x="7973" y="4694"/>
                    </a:cubicBezTo>
                    <a:cubicBezTo>
                      <a:pt x="7991" y="4713"/>
                      <a:pt x="8015" y="4721"/>
                      <a:pt x="8039" y="4721"/>
                    </a:cubicBezTo>
                    <a:cubicBezTo>
                      <a:pt x="8101" y="4721"/>
                      <a:pt x="8164" y="4666"/>
                      <a:pt x="8140" y="4594"/>
                    </a:cubicBezTo>
                    <a:cubicBezTo>
                      <a:pt x="7258" y="1979"/>
                      <a:pt x="4545" y="1"/>
                      <a:pt x="1444" y="1"/>
                    </a:cubicBezTo>
                    <a:close/>
                  </a:path>
                </a:pathLst>
              </a:custGeom>
              <a:solidFill>
                <a:srgbClr val="B3532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7" name="Google Shape;1547;p42">
                <a:extLst>
                  <a:ext uri="{FF2B5EF4-FFF2-40B4-BE49-F238E27FC236}">
                    <a16:creationId xmlns:a16="http://schemas.microsoft.com/office/drawing/2014/main" id="{D1388CE7-19D4-7268-400B-07383F26A153}"/>
                  </a:ext>
                </a:extLst>
              </p:cNvPr>
              <p:cNvSpPr/>
              <p:nvPr/>
            </p:nvSpPr>
            <p:spPr>
              <a:xfrm>
                <a:off x="1321575" y="4171875"/>
                <a:ext cx="431150" cy="158575"/>
              </a:xfrm>
              <a:custGeom>
                <a:avLst/>
                <a:gdLst/>
                <a:ahLst/>
                <a:cxnLst/>
                <a:rect l="l" t="t" r="r" b="b"/>
                <a:pathLst>
                  <a:path w="17246" h="6343" extrusionOk="0">
                    <a:moveTo>
                      <a:pt x="1824" y="1"/>
                    </a:moveTo>
                    <a:cubicBezTo>
                      <a:pt x="1216" y="1"/>
                      <a:pt x="608" y="9"/>
                      <a:pt x="0" y="23"/>
                    </a:cubicBezTo>
                    <a:cubicBezTo>
                      <a:pt x="1201" y="3191"/>
                      <a:pt x="4237" y="5693"/>
                      <a:pt x="7706" y="6227"/>
                    </a:cubicBezTo>
                    <a:cubicBezTo>
                      <a:pt x="8198" y="6304"/>
                      <a:pt x="8694" y="6342"/>
                      <a:pt x="9190" y="6342"/>
                    </a:cubicBezTo>
                    <a:cubicBezTo>
                      <a:pt x="12324" y="6342"/>
                      <a:pt x="15431" y="4839"/>
                      <a:pt x="17246" y="2391"/>
                    </a:cubicBezTo>
                    <a:cubicBezTo>
                      <a:pt x="15678" y="1891"/>
                      <a:pt x="14077" y="1490"/>
                      <a:pt x="12442" y="1123"/>
                    </a:cubicBezTo>
                    <a:cubicBezTo>
                      <a:pt x="12209" y="1090"/>
                      <a:pt x="12009" y="1023"/>
                      <a:pt x="11775" y="990"/>
                    </a:cubicBezTo>
                    <a:cubicBezTo>
                      <a:pt x="9374" y="523"/>
                      <a:pt x="6905" y="223"/>
                      <a:pt x="4403" y="56"/>
                    </a:cubicBezTo>
                    <a:cubicBezTo>
                      <a:pt x="3544" y="17"/>
                      <a:pt x="2684" y="1"/>
                      <a:pt x="1824" y="1"/>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8" name="Google Shape;1548;p42">
                <a:extLst>
                  <a:ext uri="{FF2B5EF4-FFF2-40B4-BE49-F238E27FC236}">
                    <a16:creationId xmlns:a16="http://schemas.microsoft.com/office/drawing/2014/main" id="{71E3FB96-7DFA-0A5D-D7C1-F146BB854DB8}"/>
                  </a:ext>
                </a:extLst>
              </p:cNvPr>
              <p:cNvSpPr/>
              <p:nvPr/>
            </p:nvSpPr>
            <p:spPr>
              <a:xfrm>
                <a:off x="1396625" y="4268550"/>
                <a:ext cx="241025" cy="61925"/>
              </a:xfrm>
              <a:custGeom>
                <a:avLst/>
                <a:gdLst/>
                <a:ahLst/>
                <a:cxnLst/>
                <a:rect l="l" t="t" r="r" b="b"/>
                <a:pathLst>
                  <a:path w="9641" h="2477" extrusionOk="0">
                    <a:moveTo>
                      <a:pt x="2697" y="0"/>
                    </a:moveTo>
                    <a:cubicBezTo>
                      <a:pt x="1792" y="0"/>
                      <a:pt x="888" y="86"/>
                      <a:pt x="0" y="258"/>
                    </a:cubicBezTo>
                    <a:cubicBezTo>
                      <a:pt x="1368" y="1326"/>
                      <a:pt x="2969" y="2093"/>
                      <a:pt x="4704" y="2360"/>
                    </a:cubicBezTo>
                    <a:cubicBezTo>
                      <a:pt x="5196" y="2439"/>
                      <a:pt x="5691" y="2477"/>
                      <a:pt x="6184" y="2477"/>
                    </a:cubicBezTo>
                    <a:cubicBezTo>
                      <a:pt x="7364" y="2477"/>
                      <a:pt x="8535" y="2259"/>
                      <a:pt x="9641" y="1860"/>
                    </a:cubicBezTo>
                    <a:cubicBezTo>
                      <a:pt x="7551" y="620"/>
                      <a:pt x="5124" y="0"/>
                      <a:pt x="2697" y="0"/>
                    </a:cubicBezTo>
                    <a:close/>
                  </a:path>
                </a:pathLst>
              </a:custGeom>
              <a:solidFill>
                <a:srgbClr val="E69EA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9" name="Google Shape;1549;p42">
                <a:extLst>
                  <a:ext uri="{FF2B5EF4-FFF2-40B4-BE49-F238E27FC236}">
                    <a16:creationId xmlns:a16="http://schemas.microsoft.com/office/drawing/2014/main" id="{E330DF56-DEB2-DF68-FED3-B40248F20514}"/>
                  </a:ext>
                </a:extLst>
              </p:cNvPr>
              <p:cNvSpPr/>
              <p:nvPr/>
            </p:nvSpPr>
            <p:spPr>
              <a:xfrm>
                <a:off x="1431650" y="4174100"/>
                <a:ext cx="201000" cy="78525"/>
              </a:xfrm>
              <a:custGeom>
                <a:avLst/>
                <a:gdLst/>
                <a:ahLst/>
                <a:cxnLst/>
                <a:rect l="l" t="t" r="r" b="b"/>
                <a:pathLst>
                  <a:path w="8040" h="3141" extrusionOk="0">
                    <a:moveTo>
                      <a:pt x="0" y="0"/>
                    </a:moveTo>
                    <a:lnTo>
                      <a:pt x="0" y="0"/>
                    </a:lnTo>
                    <a:cubicBezTo>
                      <a:pt x="34" y="567"/>
                      <a:pt x="100" y="1168"/>
                      <a:pt x="167" y="1735"/>
                    </a:cubicBezTo>
                    <a:cubicBezTo>
                      <a:pt x="201" y="2002"/>
                      <a:pt x="401" y="2235"/>
                      <a:pt x="634" y="2302"/>
                    </a:cubicBezTo>
                    <a:cubicBezTo>
                      <a:pt x="2502" y="2836"/>
                      <a:pt x="4437" y="3102"/>
                      <a:pt x="6372" y="3136"/>
                    </a:cubicBezTo>
                    <a:cubicBezTo>
                      <a:pt x="6396" y="3139"/>
                      <a:pt x="6420" y="3141"/>
                      <a:pt x="6444" y="3141"/>
                    </a:cubicBezTo>
                    <a:cubicBezTo>
                      <a:pt x="6646" y="3141"/>
                      <a:pt x="6819" y="3018"/>
                      <a:pt x="6939" y="2869"/>
                    </a:cubicBezTo>
                    <a:cubicBezTo>
                      <a:pt x="7339" y="2269"/>
                      <a:pt x="7706" y="1668"/>
                      <a:pt x="8039" y="1034"/>
                    </a:cubicBezTo>
                    <a:cubicBezTo>
                      <a:pt x="7806" y="1001"/>
                      <a:pt x="7606" y="968"/>
                      <a:pt x="7372" y="901"/>
                    </a:cubicBezTo>
                    <a:cubicBezTo>
                      <a:pt x="4971" y="434"/>
                      <a:pt x="2502" y="134"/>
                      <a:pt x="0" y="0"/>
                    </a:cubicBezTo>
                    <a:close/>
                  </a:path>
                </a:pathLst>
              </a:custGeom>
              <a:solidFill>
                <a:srgbClr val="F4F4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0" name="Google Shape;1550;p42">
                <a:extLst>
                  <a:ext uri="{FF2B5EF4-FFF2-40B4-BE49-F238E27FC236}">
                    <a16:creationId xmlns:a16="http://schemas.microsoft.com/office/drawing/2014/main" id="{83437E8A-45FA-2157-5C47-1D35F746FBBB}"/>
                  </a:ext>
                </a:extLst>
              </p:cNvPr>
              <p:cNvSpPr/>
              <p:nvPr/>
            </p:nvSpPr>
            <p:spPr>
              <a:xfrm>
                <a:off x="1108925" y="3387775"/>
                <a:ext cx="966550" cy="535325"/>
              </a:xfrm>
              <a:custGeom>
                <a:avLst/>
                <a:gdLst/>
                <a:ahLst/>
                <a:cxnLst/>
                <a:rect l="l" t="t" r="r" b="b"/>
                <a:pathLst>
                  <a:path w="38662" h="21413" extrusionOk="0">
                    <a:moveTo>
                      <a:pt x="16512" y="0"/>
                    </a:moveTo>
                    <a:cubicBezTo>
                      <a:pt x="14605" y="0"/>
                      <a:pt x="12705" y="181"/>
                      <a:pt x="10875" y="831"/>
                    </a:cubicBezTo>
                    <a:cubicBezTo>
                      <a:pt x="9607" y="1265"/>
                      <a:pt x="8339" y="1865"/>
                      <a:pt x="7172" y="2666"/>
                    </a:cubicBezTo>
                    <a:cubicBezTo>
                      <a:pt x="4303" y="4601"/>
                      <a:pt x="1868" y="6969"/>
                      <a:pt x="701" y="11639"/>
                    </a:cubicBezTo>
                    <a:cubicBezTo>
                      <a:pt x="534" y="12206"/>
                      <a:pt x="434" y="12840"/>
                      <a:pt x="334" y="13474"/>
                    </a:cubicBezTo>
                    <a:cubicBezTo>
                      <a:pt x="167" y="14474"/>
                      <a:pt x="67" y="15575"/>
                      <a:pt x="0" y="16776"/>
                    </a:cubicBezTo>
                    <a:cubicBezTo>
                      <a:pt x="701" y="16943"/>
                      <a:pt x="1401" y="17110"/>
                      <a:pt x="2068" y="17243"/>
                    </a:cubicBezTo>
                    <a:cubicBezTo>
                      <a:pt x="2402" y="16342"/>
                      <a:pt x="2836" y="15442"/>
                      <a:pt x="3136" y="14608"/>
                    </a:cubicBezTo>
                    <a:cubicBezTo>
                      <a:pt x="3169" y="14541"/>
                      <a:pt x="3169" y="14441"/>
                      <a:pt x="3202" y="14341"/>
                    </a:cubicBezTo>
                    <a:cubicBezTo>
                      <a:pt x="3215" y="14316"/>
                      <a:pt x="3243" y="14305"/>
                      <a:pt x="3271" y="14305"/>
                    </a:cubicBezTo>
                    <a:cubicBezTo>
                      <a:pt x="3318" y="14305"/>
                      <a:pt x="3369" y="14333"/>
                      <a:pt x="3369" y="14374"/>
                    </a:cubicBezTo>
                    <a:cubicBezTo>
                      <a:pt x="3369" y="14474"/>
                      <a:pt x="3369" y="14608"/>
                      <a:pt x="3369" y="14708"/>
                    </a:cubicBezTo>
                    <a:cubicBezTo>
                      <a:pt x="3403" y="15642"/>
                      <a:pt x="3269" y="16509"/>
                      <a:pt x="3069" y="17443"/>
                    </a:cubicBezTo>
                    <a:cubicBezTo>
                      <a:pt x="3069" y="17477"/>
                      <a:pt x="3069" y="17477"/>
                      <a:pt x="3069" y="17477"/>
                    </a:cubicBezTo>
                    <a:cubicBezTo>
                      <a:pt x="4270" y="17777"/>
                      <a:pt x="5471" y="18044"/>
                      <a:pt x="6605" y="18277"/>
                    </a:cubicBezTo>
                    <a:cubicBezTo>
                      <a:pt x="6772" y="17543"/>
                      <a:pt x="6972" y="16809"/>
                      <a:pt x="7272" y="16076"/>
                    </a:cubicBezTo>
                    <a:cubicBezTo>
                      <a:pt x="7572" y="15242"/>
                      <a:pt x="7973" y="14474"/>
                      <a:pt x="8440" y="13774"/>
                    </a:cubicBezTo>
                    <a:cubicBezTo>
                      <a:pt x="8706" y="13340"/>
                      <a:pt x="9007" y="12973"/>
                      <a:pt x="9307" y="12640"/>
                    </a:cubicBezTo>
                    <a:cubicBezTo>
                      <a:pt x="9330" y="12616"/>
                      <a:pt x="9358" y="12605"/>
                      <a:pt x="9383" y="12605"/>
                    </a:cubicBezTo>
                    <a:cubicBezTo>
                      <a:pt x="9428" y="12605"/>
                      <a:pt x="9462" y="12642"/>
                      <a:pt x="9440" y="12706"/>
                    </a:cubicBezTo>
                    <a:cubicBezTo>
                      <a:pt x="9273" y="13107"/>
                      <a:pt x="9140" y="13507"/>
                      <a:pt x="9007" y="13907"/>
                    </a:cubicBezTo>
                    <a:cubicBezTo>
                      <a:pt x="8740" y="14741"/>
                      <a:pt x="8540" y="15575"/>
                      <a:pt x="8406" y="16443"/>
                    </a:cubicBezTo>
                    <a:cubicBezTo>
                      <a:pt x="8339" y="16943"/>
                      <a:pt x="8273" y="17410"/>
                      <a:pt x="8206" y="17877"/>
                    </a:cubicBezTo>
                    <a:cubicBezTo>
                      <a:pt x="8173" y="18110"/>
                      <a:pt x="8173" y="18344"/>
                      <a:pt x="8139" y="18611"/>
                    </a:cubicBezTo>
                    <a:cubicBezTo>
                      <a:pt x="9841" y="18978"/>
                      <a:pt x="11508" y="19311"/>
                      <a:pt x="13110" y="19611"/>
                    </a:cubicBezTo>
                    <a:cubicBezTo>
                      <a:pt x="13210" y="19011"/>
                      <a:pt x="13310" y="18411"/>
                      <a:pt x="13443" y="17844"/>
                    </a:cubicBezTo>
                    <a:cubicBezTo>
                      <a:pt x="13643" y="17076"/>
                      <a:pt x="13843" y="16342"/>
                      <a:pt x="14077" y="15709"/>
                    </a:cubicBezTo>
                    <a:cubicBezTo>
                      <a:pt x="14091" y="15680"/>
                      <a:pt x="14117" y="15670"/>
                      <a:pt x="14142" y="15670"/>
                    </a:cubicBezTo>
                    <a:cubicBezTo>
                      <a:pt x="14177" y="15670"/>
                      <a:pt x="14210" y="15689"/>
                      <a:pt x="14210" y="15709"/>
                    </a:cubicBezTo>
                    <a:cubicBezTo>
                      <a:pt x="14244" y="16509"/>
                      <a:pt x="14277" y="17276"/>
                      <a:pt x="14277" y="18044"/>
                    </a:cubicBezTo>
                    <a:cubicBezTo>
                      <a:pt x="14277" y="18511"/>
                      <a:pt x="14277" y="18978"/>
                      <a:pt x="14277" y="19445"/>
                    </a:cubicBezTo>
                    <a:cubicBezTo>
                      <a:pt x="14277" y="19545"/>
                      <a:pt x="14277" y="19678"/>
                      <a:pt x="14277" y="19812"/>
                    </a:cubicBezTo>
                    <a:cubicBezTo>
                      <a:pt x="16178" y="20145"/>
                      <a:pt x="17980" y="20445"/>
                      <a:pt x="19748" y="20679"/>
                    </a:cubicBezTo>
                    <a:cubicBezTo>
                      <a:pt x="19848" y="20145"/>
                      <a:pt x="19948" y="19611"/>
                      <a:pt x="20014" y="19044"/>
                    </a:cubicBezTo>
                    <a:cubicBezTo>
                      <a:pt x="20181" y="17877"/>
                      <a:pt x="20281" y="16676"/>
                      <a:pt x="20415" y="15508"/>
                    </a:cubicBezTo>
                    <a:cubicBezTo>
                      <a:pt x="20481" y="14941"/>
                      <a:pt x="20515" y="14408"/>
                      <a:pt x="20582" y="13841"/>
                    </a:cubicBezTo>
                    <a:cubicBezTo>
                      <a:pt x="20582" y="13787"/>
                      <a:pt x="20648" y="13753"/>
                      <a:pt x="20711" y="13753"/>
                    </a:cubicBezTo>
                    <a:cubicBezTo>
                      <a:pt x="20765" y="13753"/>
                      <a:pt x="20815" y="13779"/>
                      <a:pt x="20815" y="13841"/>
                    </a:cubicBezTo>
                    <a:cubicBezTo>
                      <a:pt x="20848" y="14408"/>
                      <a:pt x="20915" y="14975"/>
                      <a:pt x="20948" y="15542"/>
                    </a:cubicBezTo>
                    <a:cubicBezTo>
                      <a:pt x="21015" y="16743"/>
                      <a:pt x="21049" y="17977"/>
                      <a:pt x="21015" y="19178"/>
                    </a:cubicBezTo>
                    <a:cubicBezTo>
                      <a:pt x="21015" y="19611"/>
                      <a:pt x="21015" y="20012"/>
                      <a:pt x="20982" y="20412"/>
                    </a:cubicBezTo>
                    <a:cubicBezTo>
                      <a:pt x="20982" y="20545"/>
                      <a:pt x="20982" y="20679"/>
                      <a:pt x="20982" y="20812"/>
                    </a:cubicBezTo>
                    <a:cubicBezTo>
                      <a:pt x="24117" y="21213"/>
                      <a:pt x="27120" y="21413"/>
                      <a:pt x="30055" y="21413"/>
                    </a:cubicBezTo>
                    <a:cubicBezTo>
                      <a:pt x="30188" y="20779"/>
                      <a:pt x="30288" y="20145"/>
                      <a:pt x="30322" y="19511"/>
                    </a:cubicBezTo>
                    <a:cubicBezTo>
                      <a:pt x="30355" y="19011"/>
                      <a:pt x="30355" y="18511"/>
                      <a:pt x="30288" y="17977"/>
                    </a:cubicBezTo>
                    <a:cubicBezTo>
                      <a:pt x="30269" y="17919"/>
                      <a:pt x="30317" y="17883"/>
                      <a:pt x="30368" y="17883"/>
                    </a:cubicBezTo>
                    <a:cubicBezTo>
                      <a:pt x="30404" y="17883"/>
                      <a:pt x="30441" y="17902"/>
                      <a:pt x="30455" y="17944"/>
                    </a:cubicBezTo>
                    <a:cubicBezTo>
                      <a:pt x="30722" y="18444"/>
                      <a:pt x="30922" y="18944"/>
                      <a:pt x="31089" y="19478"/>
                    </a:cubicBezTo>
                    <a:cubicBezTo>
                      <a:pt x="31256" y="20112"/>
                      <a:pt x="31356" y="20746"/>
                      <a:pt x="31389" y="21379"/>
                    </a:cubicBezTo>
                    <a:cubicBezTo>
                      <a:pt x="31956" y="21379"/>
                      <a:pt x="32557" y="21379"/>
                      <a:pt x="33124" y="21346"/>
                    </a:cubicBezTo>
                    <a:cubicBezTo>
                      <a:pt x="33157" y="20679"/>
                      <a:pt x="33191" y="20012"/>
                      <a:pt x="33191" y="19378"/>
                    </a:cubicBezTo>
                    <a:cubicBezTo>
                      <a:pt x="33191" y="18277"/>
                      <a:pt x="33090" y="17210"/>
                      <a:pt x="32623" y="16142"/>
                    </a:cubicBezTo>
                    <a:cubicBezTo>
                      <a:pt x="32623" y="16101"/>
                      <a:pt x="32649" y="16073"/>
                      <a:pt x="32676" y="16073"/>
                    </a:cubicBezTo>
                    <a:cubicBezTo>
                      <a:pt x="32693" y="16073"/>
                      <a:pt x="32711" y="16083"/>
                      <a:pt x="32724" y="16109"/>
                    </a:cubicBezTo>
                    <a:cubicBezTo>
                      <a:pt x="33557" y="17076"/>
                      <a:pt x="34024" y="18144"/>
                      <a:pt x="34325" y="19278"/>
                    </a:cubicBezTo>
                    <a:cubicBezTo>
                      <a:pt x="34491" y="19912"/>
                      <a:pt x="34558" y="20579"/>
                      <a:pt x="34625" y="21246"/>
                    </a:cubicBezTo>
                    <a:cubicBezTo>
                      <a:pt x="35759" y="21179"/>
                      <a:pt x="36893" y="21079"/>
                      <a:pt x="38027" y="20912"/>
                    </a:cubicBezTo>
                    <a:cubicBezTo>
                      <a:pt x="38261" y="20879"/>
                      <a:pt x="38428" y="19812"/>
                      <a:pt x="38528" y="18811"/>
                    </a:cubicBezTo>
                    <a:cubicBezTo>
                      <a:pt x="38594" y="17944"/>
                      <a:pt x="38661" y="17143"/>
                      <a:pt x="38628" y="17043"/>
                    </a:cubicBezTo>
                    <a:cubicBezTo>
                      <a:pt x="38561" y="16543"/>
                      <a:pt x="38494" y="15942"/>
                      <a:pt x="38461" y="15308"/>
                    </a:cubicBezTo>
                    <a:cubicBezTo>
                      <a:pt x="38361" y="14241"/>
                      <a:pt x="38294" y="13107"/>
                      <a:pt x="38061" y="12273"/>
                    </a:cubicBezTo>
                    <a:cubicBezTo>
                      <a:pt x="36693" y="7369"/>
                      <a:pt x="32523" y="4401"/>
                      <a:pt x="28821" y="2432"/>
                    </a:cubicBezTo>
                    <a:cubicBezTo>
                      <a:pt x="25618" y="731"/>
                      <a:pt x="22116" y="264"/>
                      <a:pt x="18714" y="64"/>
                    </a:cubicBezTo>
                    <a:cubicBezTo>
                      <a:pt x="17981" y="27"/>
                      <a:pt x="17246" y="0"/>
                      <a:pt x="16512" y="0"/>
                    </a:cubicBezTo>
                    <a:close/>
                  </a:path>
                </a:pathLst>
              </a:custGeom>
              <a:solidFill>
                <a:srgbClr val="DB722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1" name="Google Shape;1551;p42">
                <a:extLst>
                  <a:ext uri="{FF2B5EF4-FFF2-40B4-BE49-F238E27FC236}">
                    <a16:creationId xmlns:a16="http://schemas.microsoft.com/office/drawing/2014/main" id="{913BF282-1748-2630-FB61-CF0EFF89B503}"/>
                  </a:ext>
                </a:extLst>
              </p:cNvPr>
              <p:cNvSpPr/>
              <p:nvPr/>
            </p:nvSpPr>
            <p:spPr>
              <a:xfrm>
                <a:off x="1117250" y="3678750"/>
                <a:ext cx="46725" cy="61725"/>
              </a:xfrm>
              <a:custGeom>
                <a:avLst/>
                <a:gdLst/>
                <a:ahLst/>
                <a:cxnLst/>
                <a:rect l="l" t="t" r="r" b="b"/>
                <a:pathLst>
                  <a:path w="1869" h="2469" extrusionOk="0">
                    <a:moveTo>
                      <a:pt x="368" y="0"/>
                    </a:moveTo>
                    <a:cubicBezTo>
                      <a:pt x="201" y="567"/>
                      <a:pt x="101" y="1168"/>
                      <a:pt x="1" y="1835"/>
                    </a:cubicBezTo>
                    <a:cubicBezTo>
                      <a:pt x="468" y="2035"/>
                      <a:pt x="968" y="2268"/>
                      <a:pt x="1468" y="2468"/>
                    </a:cubicBezTo>
                    <a:cubicBezTo>
                      <a:pt x="1535" y="2168"/>
                      <a:pt x="1602" y="1868"/>
                      <a:pt x="1669" y="1568"/>
                    </a:cubicBezTo>
                    <a:cubicBezTo>
                      <a:pt x="1735" y="1234"/>
                      <a:pt x="1802" y="867"/>
                      <a:pt x="1869" y="467"/>
                    </a:cubicBezTo>
                    <a:cubicBezTo>
                      <a:pt x="1368" y="300"/>
                      <a:pt x="868" y="167"/>
                      <a:pt x="368"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2" name="Google Shape;1552;p42">
                <a:extLst>
                  <a:ext uri="{FF2B5EF4-FFF2-40B4-BE49-F238E27FC236}">
                    <a16:creationId xmlns:a16="http://schemas.microsoft.com/office/drawing/2014/main" id="{128C5647-1656-5F40-2936-A11D3DE02948}"/>
                  </a:ext>
                </a:extLst>
              </p:cNvPr>
              <p:cNvSpPr/>
              <p:nvPr/>
            </p:nvSpPr>
            <p:spPr>
              <a:xfrm>
                <a:off x="1175625" y="3697075"/>
                <a:ext cx="144300" cy="92600"/>
              </a:xfrm>
              <a:custGeom>
                <a:avLst/>
                <a:gdLst/>
                <a:ahLst/>
                <a:cxnLst/>
                <a:rect l="l" t="t" r="r" b="b"/>
                <a:pathLst>
                  <a:path w="5772" h="3704" extrusionOk="0">
                    <a:moveTo>
                      <a:pt x="334" y="1"/>
                    </a:moveTo>
                    <a:cubicBezTo>
                      <a:pt x="234" y="535"/>
                      <a:pt x="168" y="1068"/>
                      <a:pt x="67" y="1602"/>
                    </a:cubicBezTo>
                    <a:cubicBezTo>
                      <a:pt x="34" y="1769"/>
                      <a:pt x="34" y="1902"/>
                      <a:pt x="1" y="2036"/>
                    </a:cubicBezTo>
                    <a:cubicBezTo>
                      <a:pt x="134" y="2102"/>
                      <a:pt x="301" y="2169"/>
                      <a:pt x="468" y="2236"/>
                    </a:cubicBezTo>
                    <a:cubicBezTo>
                      <a:pt x="534" y="2269"/>
                      <a:pt x="635" y="2303"/>
                      <a:pt x="701" y="2336"/>
                    </a:cubicBezTo>
                    <a:cubicBezTo>
                      <a:pt x="1468" y="2603"/>
                      <a:pt x="2236" y="2870"/>
                      <a:pt x="2970" y="3170"/>
                    </a:cubicBezTo>
                    <a:cubicBezTo>
                      <a:pt x="3537" y="3337"/>
                      <a:pt x="4070" y="3537"/>
                      <a:pt x="4604" y="3704"/>
                    </a:cubicBezTo>
                    <a:cubicBezTo>
                      <a:pt x="4904" y="2870"/>
                      <a:pt x="5305" y="2102"/>
                      <a:pt x="5772" y="1402"/>
                    </a:cubicBezTo>
                    <a:cubicBezTo>
                      <a:pt x="5138" y="1268"/>
                      <a:pt x="4504" y="1135"/>
                      <a:pt x="3870" y="968"/>
                    </a:cubicBezTo>
                    <a:cubicBezTo>
                      <a:pt x="2703" y="701"/>
                      <a:pt x="1502" y="334"/>
                      <a:pt x="334"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3" name="Google Shape;1553;p42">
                <a:extLst>
                  <a:ext uri="{FF2B5EF4-FFF2-40B4-BE49-F238E27FC236}">
                    <a16:creationId xmlns:a16="http://schemas.microsoft.com/office/drawing/2014/main" id="{11B1A5AD-474D-EF43-70A4-64CC34BAFE68}"/>
                  </a:ext>
                </a:extLst>
              </p:cNvPr>
              <p:cNvSpPr/>
              <p:nvPr/>
            </p:nvSpPr>
            <p:spPr>
              <a:xfrm>
                <a:off x="1319075" y="3735450"/>
                <a:ext cx="67575" cy="76750"/>
              </a:xfrm>
              <a:custGeom>
                <a:avLst/>
                <a:gdLst/>
                <a:ahLst/>
                <a:cxnLst/>
                <a:rect l="l" t="t" r="r" b="b"/>
                <a:pathLst>
                  <a:path w="2703" h="3070" extrusionOk="0">
                    <a:moveTo>
                      <a:pt x="601" y="0"/>
                    </a:moveTo>
                    <a:cubicBezTo>
                      <a:pt x="334" y="834"/>
                      <a:pt x="134" y="1668"/>
                      <a:pt x="0" y="2536"/>
                    </a:cubicBezTo>
                    <a:cubicBezTo>
                      <a:pt x="601" y="2736"/>
                      <a:pt x="1168" y="2902"/>
                      <a:pt x="1768" y="3069"/>
                    </a:cubicBezTo>
                    <a:cubicBezTo>
                      <a:pt x="2068" y="2169"/>
                      <a:pt x="2402" y="1268"/>
                      <a:pt x="2702" y="401"/>
                    </a:cubicBezTo>
                    <a:cubicBezTo>
                      <a:pt x="2002" y="267"/>
                      <a:pt x="1301" y="134"/>
                      <a:pt x="601"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4" name="Google Shape;1554;p42">
                <a:extLst>
                  <a:ext uri="{FF2B5EF4-FFF2-40B4-BE49-F238E27FC236}">
                    <a16:creationId xmlns:a16="http://schemas.microsoft.com/office/drawing/2014/main" id="{DF7AB9FB-0E0B-9951-5114-DA78A0CEE6B0}"/>
                  </a:ext>
                </a:extLst>
              </p:cNvPr>
              <p:cNvSpPr/>
              <p:nvPr/>
            </p:nvSpPr>
            <p:spPr>
              <a:xfrm>
                <a:off x="1390775" y="3748800"/>
                <a:ext cx="130950" cy="97575"/>
              </a:xfrm>
              <a:custGeom>
                <a:avLst/>
                <a:gdLst/>
                <a:ahLst/>
                <a:cxnLst/>
                <a:rect l="l" t="t" r="r" b="b"/>
                <a:pathLst>
                  <a:path w="5238" h="3903" extrusionOk="0">
                    <a:moveTo>
                      <a:pt x="735" y="0"/>
                    </a:moveTo>
                    <a:cubicBezTo>
                      <a:pt x="468" y="934"/>
                      <a:pt x="201" y="1868"/>
                      <a:pt x="1" y="2835"/>
                    </a:cubicBezTo>
                    <a:cubicBezTo>
                      <a:pt x="735" y="3036"/>
                      <a:pt x="1435" y="3236"/>
                      <a:pt x="2169" y="3403"/>
                    </a:cubicBezTo>
                    <a:cubicBezTo>
                      <a:pt x="2369" y="2635"/>
                      <a:pt x="2569" y="1901"/>
                      <a:pt x="2803" y="1268"/>
                    </a:cubicBezTo>
                    <a:cubicBezTo>
                      <a:pt x="2816" y="1242"/>
                      <a:pt x="2838" y="1231"/>
                      <a:pt x="2861" y="1231"/>
                    </a:cubicBezTo>
                    <a:cubicBezTo>
                      <a:pt x="2898" y="1231"/>
                      <a:pt x="2936" y="1260"/>
                      <a:pt x="2936" y="1301"/>
                    </a:cubicBezTo>
                    <a:cubicBezTo>
                      <a:pt x="2970" y="2068"/>
                      <a:pt x="3003" y="2835"/>
                      <a:pt x="3003" y="3603"/>
                    </a:cubicBezTo>
                    <a:cubicBezTo>
                      <a:pt x="3503" y="3703"/>
                      <a:pt x="4004" y="3803"/>
                      <a:pt x="4504" y="3903"/>
                    </a:cubicBezTo>
                    <a:cubicBezTo>
                      <a:pt x="4738" y="2835"/>
                      <a:pt x="4938" y="1735"/>
                      <a:pt x="5238" y="667"/>
                    </a:cubicBezTo>
                    <a:cubicBezTo>
                      <a:pt x="3737" y="500"/>
                      <a:pt x="2236" y="267"/>
                      <a:pt x="73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5" name="Google Shape;1555;p42">
                <a:extLst>
                  <a:ext uri="{FF2B5EF4-FFF2-40B4-BE49-F238E27FC236}">
                    <a16:creationId xmlns:a16="http://schemas.microsoft.com/office/drawing/2014/main" id="{03C20D70-63F4-D6FE-4A0C-1F26914E92E8}"/>
                  </a:ext>
                </a:extLst>
              </p:cNvPr>
              <p:cNvSpPr/>
              <p:nvPr/>
            </p:nvSpPr>
            <p:spPr>
              <a:xfrm>
                <a:off x="1540900" y="3768800"/>
                <a:ext cx="78400" cy="95100"/>
              </a:xfrm>
              <a:custGeom>
                <a:avLst/>
                <a:gdLst/>
                <a:ahLst/>
                <a:cxnLst/>
                <a:rect l="l" t="t" r="r" b="b"/>
                <a:pathLst>
                  <a:path w="3136" h="3804" extrusionOk="0">
                    <a:moveTo>
                      <a:pt x="534" y="1"/>
                    </a:moveTo>
                    <a:cubicBezTo>
                      <a:pt x="300" y="1135"/>
                      <a:pt x="167" y="2269"/>
                      <a:pt x="0" y="3403"/>
                    </a:cubicBezTo>
                    <a:cubicBezTo>
                      <a:pt x="901" y="3537"/>
                      <a:pt x="1801" y="3703"/>
                      <a:pt x="2735" y="3803"/>
                    </a:cubicBezTo>
                    <a:cubicBezTo>
                      <a:pt x="2902" y="2636"/>
                      <a:pt x="3002" y="1435"/>
                      <a:pt x="3136" y="267"/>
                    </a:cubicBezTo>
                    <a:cubicBezTo>
                      <a:pt x="2268" y="201"/>
                      <a:pt x="1368" y="101"/>
                      <a:pt x="534"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6" name="Google Shape;1556;p42">
                <a:extLst>
                  <a:ext uri="{FF2B5EF4-FFF2-40B4-BE49-F238E27FC236}">
                    <a16:creationId xmlns:a16="http://schemas.microsoft.com/office/drawing/2014/main" id="{44EDDE13-A58C-2330-A1FB-1EB10A3E4717}"/>
                  </a:ext>
                </a:extLst>
              </p:cNvPr>
              <p:cNvSpPr/>
              <p:nvPr/>
            </p:nvSpPr>
            <p:spPr>
              <a:xfrm>
                <a:off x="2029575" y="3770475"/>
                <a:ext cx="45050" cy="91750"/>
              </a:xfrm>
              <a:custGeom>
                <a:avLst/>
                <a:gdLst/>
                <a:ahLst/>
                <a:cxnLst/>
                <a:rect l="l" t="t" r="r" b="b"/>
                <a:pathLst>
                  <a:path w="1802" h="3670" extrusionOk="0">
                    <a:moveTo>
                      <a:pt x="1635" y="0"/>
                    </a:moveTo>
                    <a:cubicBezTo>
                      <a:pt x="1101" y="67"/>
                      <a:pt x="534" y="134"/>
                      <a:pt x="0" y="167"/>
                    </a:cubicBezTo>
                    <a:cubicBezTo>
                      <a:pt x="67" y="968"/>
                      <a:pt x="134" y="1735"/>
                      <a:pt x="234" y="2502"/>
                    </a:cubicBezTo>
                    <a:cubicBezTo>
                      <a:pt x="301" y="2869"/>
                      <a:pt x="334" y="3269"/>
                      <a:pt x="401" y="3670"/>
                    </a:cubicBezTo>
                    <a:cubicBezTo>
                      <a:pt x="834" y="3603"/>
                      <a:pt x="1268" y="3570"/>
                      <a:pt x="1702" y="3503"/>
                    </a:cubicBezTo>
                    <a:cubicBezTo>
                      <a:pt x="1768" y="2636"/>
                      <a:pt x="1802" y="1835"/>
                      <a:pt x="1802" y="1702"/>
                    </a:cubicBezTo>
                    <a:cubicBezTo>
                      <a:pt x="1735" y="1235"/>
                      <a:pt x="1668" y="634"/>
                      <a:pt x="1635" y="0"/>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7" name="Google Shape;1557;p42">
                <a:extLst>
                  <a:ext uri="{FF2B5EF4-FFF2-40B4-BE49-F238E27FC236}">
                    <a16:creationId xmlns:a16="http://schemas.microsoft.com/office/drawing/2014/main" id="{063A5774-4F2C-6B72-E6C6-FEE94AB88786}"/>
                  </a:ext>
                </a:extLst>
              </p:cNvPr>
              <p:cNvSpPr/>
              <p:nvPr/>
            </p:nvSpPr>
            <p:spPr>
              <a:xfrm>
                <a:off x="1632625" y="3776300"/>
                <a:ext cx="67575" cy="96775"/>
              </a:xfrm>
              <a:custGeom>
                <a:avLst/>
                <a:gdLst/>
                <a:ahLst/>
                <a:cxnLst/>
                <a:rect l="l" t="t" r="r" b="b"/>
                <a:pathLst>
                  <a:path w="2703" h="3871" extrusionOk="0">
                    <a:moveTo>
                      <a:pt x="0" y="1"/>
                    </a:moveTo>
                    <a:lnTo>
                      <a:pt x="0" y="1"/>
                    </a:lnTo>
                    <a:cubicBezTo>
                      <a:pt x="67" y="1202"/>
                      <a:pt x="101" y="2436"/>
                      <a:pt x="67" y="3637"/>
                    </a:cubicBezTo>
                    <a:cubicBezTo>
                      <a:pt x="901" y="3737"/>
                      <a:pt x="1735" y="3804"/>
                      <a:pt x="2569" y="3870"/>
                    </a:cubicBezTo>
                    <a:cubicBezTo>
                      <a:pt x="2502" y="2636"/>
                      <a:pt x="2569" y="1402"/>
                      <a:pt x="2702" y="168"/>
                    </a:cubicBezTo>
                    <a:cubicBezTo>
                      <a:pt x="1802" y="134"/>
                      <a:pt x="901" y="68"/>
                      <a:pt x="0"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8" name="Google Shape;1558;p42">
                <a:extLst>
                  <a:ext uri="{FF2B5EF4-FFF2-40B4-BE49-F238E27FC236}">
                    <a16:creationId xmlns:a16="http://schemas.microsoft.com/office/drawing/2014/main" id="{3EADA081-3E15-97AE-714E-E3F5A63223D1}"/>
                  </a:ext>
                </a:extLst>
              </p:cNvPr>
              <p:cNvSpPr/>
              <p:nvPr/>
            </p:nvSpPr>
            <p:spPr>
              <a:xfrm>
                <a:off x="1716850" y="3781300"/>
                <a:ext cx="59225" cy="94275"/>
              </a:xfrm>
              <a:custGeom>
                <a:avLst/>
                <a:gdLst/>
                <a:ahLst/>
                <a:cxnLst/>
                <a:rect l="l" t="t" r="r" b="b"/>
                <a:pathLst>
                  <a:path w="2369" h="3771" extrusionOk="0">
                    <a:moveTo>
                      <a:pt x="34" y="1"/>
                    </a:moveTo>
                    <a:cubicBezTo>
                      <a:pt x="1" y="1235"/>
                      <a:pt x="1" y="2469"/>
                      <a:pt x="67" y="3704"/>
                    </a:cubicBezTo>
                    <a:cubicBezTo>
                      <a:pt x="701" y="3737"/>
                      <a:pt x="1335" y="3770"/>
                      <a:pt x="1969" y="3770"/>
                    </a:cubicBezTo>
                    <a:cubicBezTo>
                      <a:pt x="2169" y="2570"/>
                      <a:pt x="2336" y="1335"/>
                      <a:pt x="2369" y="101"/>
                    </a:cubicBezTo>
                    <a:cubicBezTo>
                      <a:pt x="1602" y="68"/>
                      <a:pt x="801" y="34"/>
                      <a:pt x="34"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9" name="Google Shape;1559;p42">
                <a:extLst>
                  <a:ext uri="{FF2B5EF4-FFF2-40B4-BE49-F238E27FC236}">
                    <a16:creationId xmlns:a16="http://schemas.microsoft.com/office/drawing/2014/main" id="{B468A21D-909A-23F8-7A0D-9BD67E7DC2D7}"/>
                  </a:ext>
                </a:extLst>
              </p:cNvPr>
              <p:cNvSpPr/>
              <p:nvPr/>
            </p:nvSpPr>
            <p:spPr>
              <a:xfrm>
                <a:off x="1791900" y="3776300"/>
                <a:ext cx="226025" cy="100100"/>
              </a:xfrm>
              <a:custGeom>
                <a:avLst/>
                <a:gdLst/>
                <a:ahLst/>
                <a:cxnLst/>
                <a:rect l="l" t="t" r="r" b="b"/>
                <a:pathLst>
                  <a:path w="9041" h="4004" extrusionOk="0">
                    <a:moveTo>
                      <a:pt x="8774" y="1"/>
                    </a:moveTo>
                    <a:cubicBezTo>
                      <a:pt x="6349" y="226"/>
                      <a:pt x="3924" y="309"/>
                      <a:pt x="1479" y="309"/>
                    </a:cubicBezTo>
                    <a:cubicBezTo>
                      <a:pt x="1031" y="309"/>
                      <a:pt x="583" y="306"/>
                      <a:pt x="134" y="301"/>
                    </a:cubicBezTo>
                    <a:lnTo>
                      <a:pt x="134" y="301"/>
                    </a:lnTo>
                    <a:cubicBezTo>
                      <a:pt x="167" y="1535"/>
                      <a:pt x="134" y="2770"/>
                      <a:pt x="1" y="4004"/>
                    </a:cubicBezTo>
                    <a:cubicBezTo>
                      <a:pt x="1001" y="4004"/>
                      <a:pt x="2002" y="4004"/>
                      <a:pt x="3003" y="3970"/>
                    </a:cubicBezTo>
                    <a:cubicBezTo>
                      <a:pt x="3036" y="3470"/>
                      <a:pt x="3036" y="2970"/>
                      <a:pt x="2969" y="2436"/>
                    </a:cubicBezTo>
                    <a:cubicBezTo>
                      <a:pt x="2948" y="2371"/>
                      <a:pt x="3010" y="2335"/>
                      <a:pt x="3065" y="2335"/>
                    </a:cubicBezTo>
                    <a:cubicBezTo>
                      <a:pt x="3096" y="2335"/>
                      <a:pt x="3124" y="2346"/>
                      <a:pt x="3136" y="2369"/>
                    </a:cubicBezTo>
                    <a:cubicBezTo>
                      <a:pt x="3403" y="2870"/>
                      <a:pt x="3603" y="3403"/>
                      <a:pt x="3737" y="3937"/>
                    </a:cubicBezTo>
                    <a:cubicBezTo>
                      <a:pt x="4471" y="3904"/>
                      <a:pt x="5171" y="3870"/>
                      <a:pt x="5872" y="3837"/>
                    </a:cubicBezTo>
                    <a:cubicBezTo>
                      <a:pt x="5872" y="2736"/>
                      <a:pt x="5738" y="1635"/>
                      <a:pt x="5304" y="601"/>
                    </a:cubicBezTo>
                    <a:cubicBezTo>
                      <a:pt x="5304" y="560"/>
                      <a:pt x="5330" y="532"/>
                      <a:pt x="5357" y="532"/>
                    </a:cubicBezTo>
                    <a:cubicBezTo>
                      <a:pt x="5374" y="532"/>
                      <a:pt x="5392" y="542"/>
                      <a:pt x="5405" y="568"/>
                    </a:cubicBezTo>
                    <a:cubicBezTo>
                      <a:pt x="6238" y="1535"/>
                      <a:pt x="6705" y="2603"/>
                      <a:pt x="7006" y="3737"/>
                    </a:cubicBezTo>
                    <a:cubicBezTo>
                      <a:pt x="7673" y="3670"/>
                      <a:pt x="8373" y="3603"/>
                      <a:pt x="9040" y="3537"/>
                    </a:cubicBezTo>
                    <a:cubicBezTo>
                      <a:pt x="9007" y="3036"/>
                      <a:pt x="8974" y="2536"/>
                      <a:pt x="8907" y="2036"/>
                    </a:cubicBezTo>
                    <a:cubicBezTo>
                      <a:pt x="8840" y="1369"/>
                      <a:pt x="8807" y="701"/>
                      <a:pt x="8774" y="1"/>
                    </a:cubicBezTo>
                    <a:close/>
                  </a:path>
                </a:pathLst>
              </a:custGeom>
              <a:solidFill>
                <a:srgbClr val="FFFFFF">
                  <a:alpha val="16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50" name="Google Shape;1560;p42">
                <a:extLst>
                  <a:ext uri="{FF2B5EF4-FFF2-40B4-BE49-F238E27FC236}">
                    <a16:creationId xmlns:a16="http://schemas.microsoft.com/office/drawing/2014/main" id="{19631803-DB54-4B28-AB5B-FA6B40AAA93E}"/>
                  </a:ext>
                </a:extLst>
              </p:cNvPr>
              <p:cNvSpPr/>
              <p:nvPr/>
            </p:nvSpPr>
            <p:spPr>
              <a:xfrm>
                <a:off x="1479175" y="4027325"/>
                <a:ext cx="154300" cy="40050"/>
              </a:xfrm>
              <a:custGeom>
                <a:avLst/>
                <a:gdLst/>
                <a:ahLst/>
                <a:cxnLst/>
                <a:rect l="l" t="t" r="r" b="b"/>
                <a:pathLst>
                  <a:path w="6172" h="1602" extrusionOk="0">
                    <a:moveTo>
                      <a:pt x="2170" y="0"/>
                    </a:moveTo>
                    <a:cubicBezTo>
                      <a:pt x="1439" y="0"/>
                      <a:pt x="712" y="89"/>
                      <a:pt x="1" y="267"/>
                    </a:cubicBezTo>
                    <a:lnTo>
                      <a:pt x="168" y="1034"/>
                    </a:lnTo>
                    <a:cubicBezTo>
                      <a:pt x="868" y="871"/>
                      <a:pt x="1569" y="789"/>
                      <a:pt x="2269" y="789"/>
                    </a:cubicBezTo>
                    <a:cubicBezTo>
                      <a:pt x="2569" y="789"/>
                      <a:pt x="2869" y="804"/>
                      <a:pt x="3170" y="834"/>
                    </a:cubicBezTo>
                    <a:cubicBezTo>
                      <a:pt x="4104" y="934"/>
                      <a:pt x="5004" y="1201"/>
                      <a:pt x="5838" y="1602"/>
                    </a:cubicBezTo>
                    <a:lnTo>
                      <a:pt x="6172" y="901"/>
                    </a:lnTo>
                    <a:cubicBezTo>
                      <a:pt x="5271" y="467"/>
                      <a:pt x="4270" y="167"/>
                      <a:pt x="3270" y="67"/>
                    </a:cubicBezTo>
                    <a:cubicBezTo>
                      <a:pt x="2903" y="23"/>
                      <a:pt x="2536" y="0"/>
                      <a:pt x="2170" y="0"/>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51" name="Google Shape;1561;p42">
                <a:extLst>
                  <a:ext uri="{FF2B5EF4-FFF2-40B4-BE49-F238E27FC236}">
                    <a16:creationId xmlns:a16="http://schemas.microsoft.com/office/drawing/2014/main" id="{BEC14DB9-E6B0-AD95-1683-66A9326B719D}"/>
                  </a:ext>
                </a:extLst>
              </p:cNvPr>
              <p:cNvSpPr/>
              <p:nvPr/>
            </p:nvSpPr>
            <p:spPr>
              <a:xfrm>
                <a:off x="1593425" y="3737450"/>
                <a:ext cx="460350" cy="482750"/>
              </a:xfrm>
              <a:custGeom>
                <a:avLst/>
                <a:gdLst/>
                <a:ahLst/>
                <a:cxnLst/>
                <a:rect l="l" t="t" r="r" b="b"/>
                <a:pathLst>
                  <a:path w="18414" h="19310" extrusionOk="0">
                    <a:moveTo>
                      <a:pt x="9558" y="804"/>
                    </a:moveTo>
                    <a:cubicBezTo>
                      <a:pt x="9841" y="804"/>
                      <a:pt x="10125" y="821"/>
                      <a:pt x="10408" y="854"/>
                    </a:cubicBezTo>
                    <a:cubicBezTo>
                      <a:pt x="12510" y="1088"/>
                      <a:pt x="14411" y="2222"/>
                      <a:pt x="15712" y="4057"/>
                    </a:cubicBezTo>
                    <a:cubicBezTo>
                      <a:pt x="17046" y="5891"/>
                      <a:pt x="17613" y="8226"/>
                      <a:pt x="17346" y="10561"/>
                    </a:cubicBezTo>
                    <a:cubicBezTo>
                      <a:pt x="17046" y="12930"/>
                      <a:pt x="15979" y="15065"/>
                      <a:pt x="14278" y="16532"/>
                    </a:cubicBezTo>
                    <a:cubicBezTo>
                      <a:pt x="12798" y="17838"/>
                      <a:pt x="11016" y="18513"/>
                      <a:pt x="9172" y="18513"/>
                    </a:cubicBezTo>
                    <a:cubicBezTo>
                      <a:pt x="8896" y="18513"/>
                      <a:pt x="8618" y="18497"/>
                      <a:pt x="8340" y="18467"/>
                    </a:cubicBezTo>
                    <a:cubicBezTo>
                      <a:pt x="3937" y="17967"/>
                      <a:pt x="835" y="13597"/>
                      <a:pt x="1402" y="8727"/>
                    </a:cubicBezTo>
                    <a:cubicBezTo>
                      <a:pt x="1669" y="6358"/>
                      <a:pt x="2769" y="4257"/>
                      <a:pt x="4471" y="2756"/>
                    </a:cubicBezTo>
                    <a:cubicBezTo>
                      <a:pt x="5705" y="1655"/>
                      <a:pt x="7172" y="1021"/>
                      <a:pt x="8707" y="854"/>
                    </a:cubicBezTo>
                    <a:cubicBezTo>
                      <a:pt x="8990" y="821"/>
                      <a:pt x="9274" y="804"/>
                      <a:pt x="9558" y="804"/>
                    </a:cubicBezTo>
                    <a:close/>
                    <a:moveTo>
                      <a:pt x="9537" y="0"/>
                    </a:moveTo>
                    <a:cubicBezTo>
                      <a:pt x="7530" y="0"/>
                      <a:pt x="5587" y="740"/>
                      <a:pt x="3970" y="2155"/>
                    </a:cubicBezTo>
                    <a:cubicBezTo>
                      <a:pt x="2102" y="3790"/>
                      <a:pt x="901" y="6091"/>
                      <a:pt x="634" y="8627"/>
                    </a:cubicBezTo>
                    <a:cubicBezTo>
                      <a:pt x="1" y="13930"/>
                      <a:pt x="3436" y="18667"/>
                      <a:pt x="8273" y="19234"/>
                    </a:cubicBezTo>
                    <a:cubicBezTo>
                      <a:pt x="8573" y="19284"/>
                      <a:pt x="8882" y="19309"/>
                      <a:pt x="9195" y="19309"/>
                    </a:cubicBezTo>
                    <a:cubicBezTo>
                      <a:pt x="9507" y="19309"/>
                      <a:pt x="9824" y="19284"/>
                      <a:pt x="10141" y="19234"/>
                    </a:cubicBezTo>
                    <a:cubicBezTo>
                      <a:pt x="11809" y="19067"/>
                      <a:pt x="13410" y="18334"/>
                      <a:pt x="14778" y="17133"/>
                    </a:cubicBezTo>
                    <a:cubicBezTo>
                      <a:pt x="16646" y="15532"/>
                      <a:pt x="17813" y="13230"/>
                      <a:pt x="18114" y="10661"/>
                    </a:cubicBezTo>
                    <a:cubicBezTo>
                      <a:pt x="18414" y="8126"/>
                      <a:pt x="17780" y="5591"/>
                      <a:pt x="16346" y="3590"/>
                    </a:cubicBezTo>
                    <a:cubicBezTo>
                      <a:pt x="14911" y="1588"/>
                      <a:pt x="12843" y="321"/>
                      <a:pt x="10475" y="54"/>
                    </a:cubicBezTo>
                    <a:cubicBezTo>
                      <a:pt x="10161" y="18"/>
                      <a:pt x="9849" y="0"/>
                      <a:pt x="9537" y="0"/>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52" name="Google Shape;1562;p42">
                <a:extLst>
                  <a:ext uri="{FF2B5EF4-FFF2-40B4-BE49-F238E27FC236}">
                    <a16:creationId xmlns:a16="http://schemas.microsoft.com/office/drawing/2014/main" id="{971C39B3-4E6C-E824-2AA3-4BEE1607F0CB}"/>
                  </a:ext>
                </a:extLst>
              </p:cNvPr>
              <p:cNvSpPr/>
              <p:nvPr/>
            </p:nvSpPr>
            <p:spPr>
              <a:xfrm>
                <a:off x="1073900" y="3677400"/>
                <a:ext cx="460350" cy="482125"/>
              </a:xfrm>
              <a:custGeom>
                <a:avLst/>
                <a:gdLst/>
                <a:ahLst/>
                <a:cxnLst/>
                <a:rect l="l" t="t" r="r" b="b"/>
                <a:pathLst>
                  <a:path w="18414" h="19285" extrusionOk="0">
                    <a:moveTo>
                      <a:pt x="9576" y="776"/>
                    </a:moveTo>
                    <a:cubicBezTo>
                      <a:pt x="9852" y="776"/>
                      <a:pt x="10130" y="791"/>
                      <a:pt x="10408" y="821"/>
                    </a:cubicBezTo>
                    <a:cubicBezTo>
                      <a:pt x="12509" y="1088"/>
                      <a:pt x="14410" y="2222"/>
                      <a:pt x="15711" y="4057"/>
                    </a:cubicBezTo>
                    <a:cubicBezTo>
                      <a:pt x="17046" y="5892"/>
                      <a:pt x="17613" y="8193"/>
                      <a:pt x="17346" y="10562"/>
                    </a:cubicBezTo>
                    <a:cubicBezTo>
                      <a:pt x="17079" y="12930"/>
                      <a:pt x="15978" y="15031"/>
                      <a:pt x="14277" y="16533"/>
                    </a:cubicBezTo>
                    <a:cubicBezTo>
                      <a:pt x="12814" y="17795"/>
                      <a:pt x="11055" y="18490"/>
                      <a:pt x="9233" y="18490"/>
                    </a:cubicBezTo>
                    <a:cubicBezTo>
                      <a:pt x="8936" y="18490"/>
                      <a:pt x="8638" y="18471"/>
                      <a:pt x="8339" y="18434"/>
                    </a:cubicBezTo>
                    <a:cubicBezTo>
                      <a:pt x="3970" y="17934"/>
                      <a:pt x="834" y="13564"/>
                      <a:pt x="1401" y="8727"/>
                    </a:cubicBezTo>
                    <a:cubicBezTo>
                      <a:pt x="1668" y="6359"/>
                      <a:pt x="2769" y="4224"/>
                      <a:pt x="4470" y="2756"/>
                    </a:cubicBezTo>
                    <a:cubicBezTo>
                      <a:pt x="5950" y="1450"/>
                      <a:pt x="7732" y="776"/>
                      <a:pt x="9576" y="776"/>
                    </a:cubicBezTo>
                    <a:close/>
                    <a:moveTo>
                      <a:pt x="9537" y="0"/>
                    </a:moveTo>
                    <a:cubicBezTo>
                      <a:pt x="7529" y="0"/>
                      <a:pt x="5587" y="740"/>
                      <a:pt x="3970" y="2156"/>
                    </a:cubicBezTo>
                    <a:cubicBezTo>
                      <a:pt x="2102" y="3757"/>
                      <a:pt x="934" y="6058"/>
                      <a:pt x="634" y="8627"/>
                    </a:cubicBezTo>
                    <a:cubicBezTo>
                      <a:pt x="0" y="13897"/>
                      <a:pt x="3436" y="18667"/>
                      <a:pt x="8273" y="19234"/>
                    </a:cubicBezTo>
                    <a:cubicBezTo>
                      <a:pt x="8573" y="19268"/>
                      <a:pt x="8882" y="19284"/>
                      <a:pt x="9194" y="19284"/>
                    </a:cubicBezTo>
                    <a:cubicBezTo>
                      <a:pt x="9507" y="19284"/>
                      <a:pt x="9824" y="19268"/>
                      <a:pt x="10141" y="19234"/>
                    </a:cubicBezTo>
                    <a:cubicBezTo>
                      <a:pt x="11809" y="19034"/>
                      <a:pt x="13410" y="18334"/>
                      <a:pt x="14777" y="17133"/>
                    </a:cubicBezTo>
                    <a:cubicBezTo>
                      <a:pt x="16645" y="15498"/>
                      <a:pt x="17846" y="13197"/>
                      <a:pt x="18113" y="10662"/>
                    </a:cubicBezTo>
                    <a:cubicBezTo>
                      <a:pt x="18413" y="8093"/>
                      <a:pt x="17780" y="5591"/>
                      <a:pt x="16345" y="3590"/>
                    </a:cubicBezTo>
                    <a:cubicBezTo>
                      <a:pt x="14911" y="1588"/>
                      <a:pt x="12843" y="321"/>
                      <a:pt x="10474" y="54"/>
                    </a:cubicBezTo>
                    <a:cubicBezTo>
                      <a:pt x="10161" y="18"/>
                      <a:pt x="9848" y="0"/>
                      <a:pt x="9537" y="0"/>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spTree>
    <p:extLst>
      <p:ext uri="{BB962C8B-B14F-4D97-AF65-F5344CB8AC3E}">
        <p14:creationId xmlns:p14="http://schemas.microsoft.com/office/powerpoint/2010/main" val="348221954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4"/>
        <p:cNvGrpSpPr/>
        <p:nvPr/>
      </p:nvGrpSpPr>
      <p:grpSpPr>
        <a:xfrm>
          <a:off x="0" y="0"/>
          <a:ext cx="0" cy="0"/>
          <a:chOff x="0" y="0"/>
          <a:chExt cx="0" cy="0"/>
        </a:xfrm>
      </p:grpSpPr>
      <p:sp>
        <p:nvSpPr>
          <p:cNvPr id="175" name="Google Shape;175;g32282f178eb_0_115"/>
          <p:cNvSpPr/>
          <p:nvPr/>
        </p:nvSpPr>
        <p:spPr>
          <a:xfrm>
            <a:off x="3544711" y="1043963"/>
            <a:ext cx="5089800" cy="8154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3600" b="1" dirty="0">
                <a:solidFill>
                  <a:schemeClr val="tx1"/>
                </a:solidFill>
                <a:latin typeface="UTM Avo" panose="02040603050506020204" pitchFamily="18" charset="0"/>
                <a:sym typeface="Arial"/>
              </a:rPr>
              <a:t>HƯỚNG DẪN VỀ NHÀ</a:t>
            </a:r>
            <a:endParaRPr sz="3600" b="1" dirty="0">
              <a:solidFill>
                <a:schemeClr val="tx1"/>
              </a:solidFill>
              <a:latin typeface="UTM Avo" panose="02040603050506020204" pitchFamily="18" charset="0"/>
              <a:sym typeface="Arial"/>
            </a:endParaRPr>
          </a:p>
        </p:txBody>
      </p:sp>
      <p:grpSp>
        <p:nvGrpSpPr>
          <p:cNvPr id="176" name="Google Shape;176;g32282f178eb_0_115"/>
          <p:cNvGrpSpPr/>
          <p:nvPr/>
        </p:nvGrpSpPr>
        <p:grpSpPr>
          <a:xfrm>
            <a:off x="1174431" y="1872845"/>
            <a:ext cx="4577345" cy="3458136"/>
            <a:chOff x="1821374" y="3024264"/>
            <a:chExt cx="6865675" cy="5186944"/>
          </a:xfrm>
        </p:grpSpPr>
        <p:grpSp>
          <p:nvGrpSpPr>
            <p:cNvPr id="177" name="Google Shape;177;g32282f178eb_0_115"/>
            <p:cNvGrpSpPr/>
            <p:nvPr/>
          </p:nvGrpSpPr>
          <p:grpSpPr>
            <a:xfrm>
              <a:off x="1821374" y="3024264"/>
              <a:ext cx="6865675" cy="5186944"/>
              <a:chOff x="-440812" y="-1"/>
              <a:chExt cx="9154233" cy="6915925"/>
            </a:xfrm>
          </p:grpSpPr>
          <p:grpSp>
            <p:nvGrpSpPr>
              <p:cNvPr id="178" name="Google Shape;178;g32282f178eb_0_115"/>
              <p:cNvGrpSpPr/>
              <p:nvPr/>
            </p:nvGrpSpPr>
            <p:grpSpPr>
              <a:xfrm>
                <a:off x="-440812" y="478181"/>
                <a:ext cx="9154233" cy="6437743"/>
                <a:chOff x="-87074" y="-88333"/>
                <a:chExt cx="1808244" cy="1271653"/>
              </a:xfrm>
            </p:grpSpPr>
            <p:sp>
              <p:nvSpPr>
                <p:cNvPr id="179" name="Google Shape;179;g32282f178eb_0_115"/>
                <p:cNvSpPr/>
                <p:nvPr/>
              </p:nvSpPr>
              <p:spPr>
                <a:xfrm>
                  <a:off x="-87074" y="-88333"/>
                  <a:ext cx="1808244" cy="127165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700" dirty="0">
                    <a:solidFill>
                      <a:schemeClr val="tx1"/>
                    </a:solidFill>
                    <a:latin typeface="UTM Avo" panose="02040603050506020204" pitchFamily="18" charset="0"/>
                    <a:ea typeface="Calibri"/>
                    <a:cs typeface="Calibri"/>
                    <a:sym typeface="Calibri"/>
                  </a:endParaRPr>
                </a:p>
              </p:txBody>
            </p:sp>
            <p:sp>
              <p:nvSpPr>
                <p:cNvPr id="180" name="Google Shape;180;g32282f178eb_0_115"/>
                <p:cNvSpPr txBox="1"/>
                <p:nvPr/>
              </p:nvSpPr>
              <p:spPr>
                <a:xfrm>
                  <a:off x="0" y="0"/>
                  <a:ext cx="812700" cy="812700"/>
                </a:xfrm>
                <a:prstGeom prst="rect">
                  <a:avLst/>
                </a:prstGeom>
                <a:noFill/>
                <a:ln>
                  <a:noFill/>
                </a:ln>
              </p:spPr>
              <p:txBody>
                <a:bodyPr spcFirstLastPara="1" wrap="square" lIns="33850" tIns="33850" rIns="33850" bIns="33850" anchor="ctr" anchorCtr="0">
                  <a:noAutofit/>
                </a:bodyPr>
                <a:lstStyle/>
                <a:p>
                  <a:pPr marL="0" marR="0" lvl="0" indent="0" algn="ctr" rtl="0">
                    <a:lnSpc>
                      <a:spcPct val="257375"/>
                    </a:lnSpc>
                    <a:spcBef>
                      <a:spcPts val="0"/>
                    </a:spcBef>
                    <a:spcAft>
                      <a:spcPts val="0"/>
                    </a:spcAft>
                    <a:buNone/>
                  </a:pPr>
                  <a:endParaRPr sz="700" dirty="0">
                    <a:solidFill>
                      <a:schemeClr val="tx1"/>
                    </a:solidFill>
                    <a:latin typeface="UTM Avo" panose="02040603050506020204" pitchFamily="18" charset="0"/>
                    <a:ea typeface="Calibri"/>
                    <a:cs typeface="Calibri"/>
                    <a:sym typeface="Calibri"/>
                  </a:endParaRPr>
                </a:p>
              </p:txBody>
            </p:sp>
          </p:grpSp>
          <p:sp>
            <p:nvSpPr>
              <p:cNvPr id="181" name="Google Shape;181;g32282f178eb_0_115"/>
              <p:cNvSpPr txBox="1"/>
              <p:nvPr/>
            </p:nvSpPr>
            <p:spPr>
              <a:xfrm>
                <a:off x="2015032" y="-1"/>
                <a:ext cx="4114800" cy="4114800"/>
              </a:xfrm>
              <a:prstGeom prst="rect">
                <a:avLst/>
              </a:prstGeom>
              <a:noFill/>
              <a:ln>
                <a:noFill/>
              </a:ln>
            </p:spPr>
            <p:txBody>
              <a:bodyPr spcFirstLastPara="1" wrap="square" lIns="33850" tIns="33850" rIns="33850" bIns="33850" anchor="ctr" anchorCtr="0">
                <a:noAutofit/>
              </a:bodyPr>
              <a:lstStyle/>
              <a:p>
                <a:pPr marL="0" marR="0" lvl="0" indent="0" algn="ctr" rtl="0">
                  <a:lnSpc>
                    <a:spcPct val="257375"/>
                  </a:lnSpc>
                  <a:spcBef>
                    <a:spcPts val="0"/>
                  </a:spcBef>
                  <a:spcAft>
                    <a:spcPts val="0"/>
                  </a:spcAft>
                  <a:buNone/>
                </a:pPr>
                <a:endParaRPr sz="700" dirty="0">
                  <a:solidFill>
                    <a:schemeClr val="tx1"/>
                  </a:solidFill>
                  <a:latin typeface="UTM Avo" panose="02040603050506020204" pitchFamily="18" charset="0"/>
                  <a:ea typeface="Calibri"/>
                  <a:cs typeface="Calibri"/>
                  <a:sym typeface="Calibri"/>
                </a:endParaRPr>
              </a:p>
            </p:txBody>
          </p:sp>
        </p:grpSp>
        <p:sp>
          <p:nvSpPr>
            <p:cNvPr id="182" name="Google Shape;182;g32282f178eb_0_115"/>
            <p:cNvSpPr txBox="1"/>
            <p:nvPr/>
          </p:nvSpPr>
          <p:spPr>
            <a:xfrm>
              <a:off x="2421694" y="5258667"/>
              <a:ext cx="5656473" cy="969386"/>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dirty="0" err="1">
                  <a:solidFill>
                    <a:schemeClr val="tx1"/>
                  </a:solidFill>
                  <a:latin typeface="UTM Avo" panose="02040603050506020204" pitchFamily="18" charset="0"/>
                  <a:sym typeface="Arial"/>
                </a:rPr>
                <a:t>Ôn</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sym typeface="Arial"/>
                </a:rPr>
                <a:t>lại</a:t>
              </a:r>
              <a:r>
                <a:rPr lang="en-US" sz="2400" dirty="0">
                  <a:solidFill>
                    <a:schemeClr val="tx1"/>
                  </a:solidFill>
                  <a:latin typeface="UTM Avo" panose="02040603050506020204" pitchFamily="18" charset="0"/>
                  <a:sym typeface="Arial"/>
                </a:rPr>
                <a:t> </a:t>
              </a:r>
              <a:r>
                <a:rPr lang="en-US" sz="2400" dirty="0" err="1">
                  <a:solidFill>
                    <a:schemeClr val="tx1"/>
                  </a:solidFill>
                  <a:latin typeface="UTM Avo" panose="02040603050506020204" pitchFamily="18" charset="0"/>
                </a:rPr>
                <a:t>kiến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thức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đã</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học</a:t>
              </a:r>
              <a:endParaRPr sz="2400" dirty="0">
                <a:solidFill>
                  <a:schemeClr val="tx1"/>
                </a:solidFill>
                <a:latin typeface="UTM Avo" panose="02040603050506020204" pitchFamily="18" charset="0"/>
                <a:sym typeface="Arial"/>
              </a:endParaRPr>
            </a:p>
          </p:txBody>
        </p:sp>
      </p:grpSp>
      <p:grpSp>
        <p:nvGrpSpPr>
          <p:cNvPr id="183" name="Google Shape;183;g32282f178eb_0_115"/>
          <p:cNvGrpSpPr/>
          <p:nvPr/>
        </p:nvGrpSpPr>
        <p:grpSpPr>
          <a:xfrm>
            <a:off x="6378006" y="1871190"/>
            <a:ext cx="4577345" cy="3458136"/>
            <a:chOff x="1821374" y="3024264"/>
            <a:chExt cx="6865675" cy="5186944"/>
          </a:xfrm>
        </p:grpSpPr>
        <p:grpSp>
          <p:nvGrpSpPr>
            <p:cNvPr id="184" name="Google Shape;184;g32282f178eb_0_115"/>
            <p:cNvGrpSpPr/>
            <p:nvPr/>
          </p:nvGrpSpPr>
          <p:grpSpPr>
            <a:xfrm>
              <a:off x="1821374" y="3024264"/>
              <a:ext cx="6865675" cy="5186944"/>
              <a:chOff x="-440812" y="-1"/>
              <a:chExt cx="9154233" cy="6915925"/>
            </a:xfrm>
          </p:grpSpPr>
          <p:grpSp>
            <p:nvGrpSpPr>
              <p:cNvPr id="185" name="Google Shape;185;g32282f178eb_0_115"/>
              <p:cNvGrpSpPr/>
              <p:nvPr/>
            </p:nvGrpSpPr>
            <p:grpSpPr>
              <a:xfrm>
                <a:off x="-440812" y="478181"/>
                <a:ext cx="9154233" cy="6437743"/>
                <a:chOff x="-87074" y="-88333"/>
                <a:chExt cx="1808244" cy="1271653"/>
              </a:xfrm>
            </p:grpSpPr>
            <p:sp>
              <p:nvSpPr>
                <p:cNvPr id="186" name="Google Shape;186;g32282f178eb_0_115"/>
                <p:cNvSpPr/>
                <p:nvPr/>
              </p:nvSpPr>
              <p:spPr>
                <a:xfrm>
                  <a:off x="-87074" y="-88333"/>
                  <a:ext cx="1808244" cy="127165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700" dirty="0">
                    <a:solidFill>
                      <a:schemeClr val="tx1"/>
                    </a:solidFill>
                    <a:latin typeface="UTM Avo" panose="02040603050506020204" pitchFamily="18" charset="0"/>
                    <a:ea typeface="Calibri"/>
                    <a:cs typeface="Calibri"/>
                    <a:sym typeface="Calibri"/>
                  </a:endParaRPr>
                </a:p>
              </p:txBody>
            </p:sp>
            <p:sp>
              <p:nvSpPr>
                <p:cNvPr id="187" name="Google Shape;187;g32282f178eb_0_115"/>
                <p:cNvSpPr txBox="1"/>
                <p:nvPr/>
              </p:nvSpPr>
              <p:spPr>
                <a:xfrm>
                  <a:off x="0" y="0"/>
                  <a:ext cx="812700" cy="812700"/>
                </a:xfrm>
                <a:prstGeom prst="rect">
                  <a:avLst/>
                </a:prstGeom>
                <a:noFill/>
                <a:ln>
                  <a:noFill/>
                </a:ln>
              </p:spPr>
              <p:txBody>
                <a:bodyPr spcFirstLastPara="1" wrap="square" lIns="33850" tIns="33850" rIns="33850" bIns="33850" anchor="ctr" anchorCtr="0">
                  <a:noAutofit/>
                </a:bodyPr>
                <a:lstStyle/>
                <a:p>
                  <a:pPr marL="0" marR="0" lvl="0" indent="0" algn="ctr" rtl="0">
                    <a:lnSpc>
                      <a:spcPct val="257375"/>
                    </a:lnSpc>
                    <a:spcBef>
                      <a:spcPts val="0"/>
                    </a:spcBef>
                    <a:spcAft>
                      <a:spcPts val="0"/>
                    </a:spcAft>
                    <a:buNone/>
                  </a:pPr>
                  <a:endParaRPr sz="700" dirty="0">
                    <a:solidFill>
                      <a:schemeClr val="tx1"/>
                    </a:solidFill>
                    <a:latin typeface="UTM Avo" panose="02040603050506020204" pitchFamily="18" charset="0"/>
                    <a:ea typeface="Calibri"/>
                    <a:cs typeface="Calibri"/>
                    <a:sym typeface="Calibri"/>
                  </a:endParaRPr>
                </a:p>
              </p:txBody>
            </p:sp>
          </p:grpSp>
          <p:sp>
            <p:nvSpPr>
              <p:cNvPr id="188" name="Google Shape;188;g32282f178eb_0_115"/>
              <p:cNvSpPr txBox="1"/>
              <p:nvPr/>
            </p:nvSpPr>
            <p:spPr>
              <a:xfrm>
                <a:off x="2015032" y="-1"/>
                <a:ext cx="4114800" cy="4114800"/>
              </a:xfrm>
              <a:prstGeom prst="rect">
                <a:avLst/>
              </a:prstGeom>
              <a:noFill/>
              <a:ln>
                <a:noFill/>
              </a:ln>
            </p:spPr>
            <p:txBody>
              <a:bodyPr spcFirstLastPara="1" wrap="square" lIns="33850" tIns="33850" rIns="33850" bIns="33850" anchor="ctr" anchorCtr="0">
                <a:noAutofit/>
              </a:bodyPr>
              <a:lstStyle/>
              <a:p>
                <a:pPr marL="0" marR="0" lvl="0" indent="0" algn="ctr" rtl="0">
                  <a:lnSpc>
                    <a:spcPct val="257375"/>
                  </a:lnSpc>
                  <a:spcBef>
                    <a:spcPts val="0"/>
                  </a:spcBef>
                  <a:spcAft>
                    <a:spcPts val="0"/>
                  </a:spcAft>
                  <a:buNone/>
                </a:pPr>
                <a:endParaRPr sz="700" dirty="0">
                  <a:solidFill>
                    <a:schemeClr val="tx1"/>
                  </a:solidFill>
                  <a:latin typeface="UTM Avo" panose="02040603050506020204" pitchFamily="18" charset="0"/>
                  <a:ea typeface="Calibri"/>
                  <a:cs typeface="Calibri"/>
                  <a:sym typeface="Calibri"/>
                </a:endParaRPr>
              </a:p>
            </p:txBody>
          </p:sp>
        </p:grpSp>
        <p:sp>
          <p:nvSpPr>
            <p:cNvPr id="189" name="Google Shape;189;g32282f178eb_0_115"/>
            <p:cNvSpPr txBox="1"/>
            <p:nvPr/>
          </p:nvSpPr>
          <p:spPr>
            <a:xfrm>
              <a:off x="2164210" y="3650450"/>
              <a:ext cx="6180001" cy="429320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sym typeface="Arial"/>
                </a:rPr>
                <a:t>Về nhà chia sẻ với </a:t>
              </a:r>
              <a:br>
                <a:rPr lang="en-US" sz="2400" dirty="0">
                  <a:solidFill>
                    <a:schemeClr val="tx1"/>
                  </a:solidFill>
                  <a:latin typeface="UTM Avo" panose="02040603050506020204" pitchFamily="18" charset="0"/>
                  <a:sym typeface="Arial"/>
                </a:rPr>
              </a:br>
              <a:r>
                <a:rPr lang="vi-VN" sz="2400" dirty="0">
                  <a:solidFill>
                    <a:schemeClr val="tx1"/>
                  </a:solidFill>
                  <a:latin typeface="UTM Avo" panose="02040603050506020204" pitchFamily="18" charset="0"/>
                  <a:sym typeface="Arial"/>
                </a:rPr>
                <a:t>người thân về cảnh quan và cảm nhận của mình </a:t>
              </a:r>
              <a:br>
                <a:rPr lang="en-US" sz="2400" dirty="0">
                  <a:solidFill>
                    <a:schemeClr val="tx1"/>
                  </a:solidFill>
                  <a:latin typeface="UTM Avo" panose="02040603050506020204" pitchFamily="18" charset="0"/>
                  <a:sym typeface="Arial"/>
                </a:rPr>
              </a:br>
              <a:r>
                <a:rPr lang="vi-VN" sz="2400" dirty="0">
                  <a:solidFill>
                    <a:schemeClr val="tx1"/>
                  </a:solidFill>
                  <a:latin typeface="UTM Avo" panose="02040603050506020204" pitchFamily="18" charset="0"/>
                  <a:sym typeface="Arial"/>
                </a:rPr>
                <a:t>về trường tiểu học của chúng ta.</a:t>
              </a:r>
              <a:endParaRPr sz="2400" dirty="0">
                <a:solidFill>
                  <a:schemeClr val="tx1"/>
                </a:solidFill>
                <a:latin typeface="UTM Avo" panose="02040603050506020204" pitchFamily="18" charset="0"/>
                <a:sym typeface="Arial"/>
              </a:endParaRPr>
            </a:p>
          </p:txBody>
        </p:sp>
      </p:grpSp>
      <p:pic>
        <p:nvPicPr>
          <p:cNvPr id="190" name="Google Shape;190;g32282f178eb_0_115"/>
          <p:cNvPicPr preferRelativeResize="0"/>
          <p:nvPr/>
        </p:nvPicPr>
        <p:blipFill rotWithShape="1">
          <a:blip r:embed="rId4">
            <a:alphaModFix/>
          </a:blip>
          <a:srcRect/>
          <a:stretch/>
        </p:blipFill>
        <p:spPr>
          <a:xfrm>
            <a:off x="4737613" y="4910000"/>
            <a:ext cx="2703995" cy="1852239"/>
          </a:xfrm>
          <a:prstGeom prst="rect">
            <a:avLst/>
          </a:prstGeom>
          <a:noFill/>
          <a:ln>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par>
                                <p:cTn id="8" presetID="10" presetClass="entr" presetSubtype="0" fill="hold" nodeType="withEffect">
                                  <p:stCondLst>
                                    <p:cond delay="0"/>
                                  </p:stCondLst>
                                  <p:childTnLst>
                                    <p:set>
                                      <p:cBhvr>
                                        <p:cTn id="9" dur="1" fill="hold">
                                          <p:stCondLst>
                                            <p:cond delay="0"/>
                                          </p:stCondLst>
                                        </p:cTn>
                                        <p:tgtEl>
                                          <p:spTgt spid="183"/>
                                        </p:tgtEl>
                                        <p:attrNameLst>
                                          <p:attrName>style.visibility</p:attrName>
                                        </p:attrNameLst>
                                      </p:cBhvr>
                                      <p:to>
                                        <p:strVal val="visible"/>
                                      </p:to>
                                    </p:set>
                                    <p:animEffect transition="in" filter="fade">
                                      <p:cBhvr>
                                        <p:cTn id="10" dur="500"/>
                                        <p:tgtEl>
                                          <p:spTgt spid="183"/>
                                        </p:tgtEl>
                                      </p:cBhvr>
                                    </p:animEffect>
                                  </p:childTnLst>
                                </p:cTn>
                              </p:par>
                              <p:par>
                                <p:cTn id="11" presetID="10" presetClass="entr" presetSubtype="0" fill="hold" nodeType="withEffect">
                                  <p:stCondLst>
                                    <p:cond delay="0"/>
                                  </p:stCondLst>
                                  <p:childTnLst>
                                    <p:set>
                                      <p:cBhvr>
                                        <p:cTn id="12" dur="1" fill="hold">
                                          <p:stCondLst>
                                            <p:cond delay="0"/>
                                          </p:stCondLst>
                                        </p:cTn>
                                        <p:tgtEl>
                                          <p:spTgt spid="190"/>
                                        </p:tgtEl>
                                        <p:attrNameLst>
                                          <p:attrName>style.visibility</p:attrName>
                                        </p:attrNameLst>
                                      </p:cBhvr>
                                      <p:to>
                                        <p:strVal val="visible"/>
                                      </p:to>
                                    </p:set>
                                    <p:animEffect transition="in" filter="fade">
                                      <p:cBhvr>
                                        <p:cTn id="13"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29" descr="A screenshot of a qr code&#10;&#10;Description automatically generated">
            <a:hlinkClick r:id="rId3"/>
          </p:cNvPr>
          <p:cNvPicPr preferRelativeResize="0"/>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p:cNvGrpSpPr/>
        <p:nvPr/>
      </p:nvGrpSpPr>
      <p:grpSpPr>
        <a:xfrm>
          <a:off x="0" y="0"/>
          <a:ext cx="0" cy="0"/>
          <a:chOff x="0" y="0"/>
          <a:chExt cx="0" cy="0"/>
        </a:xfrm>
      </p:grpSpPr>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TotalTime>
  <Words>449</Words>
  <Application>Microsoft Office PowerPoint</Application>
  <PresentationFormat>Widescreen</PresentationFormat>
  <Paragraphs>35</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UTM Avo</vt:lpstr>
      <vt:lpstr>UTM Avo</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lamqu</dc:creator>
  <cp:lastModifiedBy>Vân Anh Vũ</cp:lastModifiedBy>
  <cp:revision>14</cp:revision>
  <dcterms:created xsi:type="dcterms:W3CDTF">2023-05-08T02:27:45Z</dcterms:created>
  <dcterms:modified xsi:type="dcterms:W3CDTF">2025-01-22T02:13:28Z</dcterms:modified>
</cp:coreProperties>
</file>