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6"/>
  </p:notesMasterIdLst>
  <p:sldIdLst>
    <p:sldId id="256" r:id="rId3"/>
    <p:sldId id="257" r:id="rId4"/>
    <p:sldId id="258" r:id="rId5"/>
    <p:sldId id="259" r:id="rId6"/>
    <p:sldId id="260" r:id="rId7"/>
    <p:sldId id="283" r:id="rId8"/>
    <p:sldId id="261" r:id="rId9"/>
    <p:sldId id="262" r:id="rId10"/>
    <p:sldId id="263" r:id="rId11"/>
    <p:sldId id="277" r:id="rId12"/>
    <p:sldId id="266" r:id="rId13"/>
    <p:sldId id="279" r:id="rId14"/>
    <p:sldId id="278" r:id="rId15"/>
    <p:sldId id="276" r:id="rId16"/>
    <p:sldId id="268" r:id="rId17"/>
    <p:sldId id="270" r:id="rId18"/>
    <p:sldId id="269" r:id="rId19"/>
    <p:sldId id="282" r:id="rId20"/>
    <p:sldId id="284" r:id="rId21"/>
    <p:sldId id="280" r:id="rId22"/>
    <p:sldId id="271" r:id="rId23"/>
    <p:sldId id="272" r:id="rId24"/>
    <p:sldId id="281" r:id="rId25"/>
    <p:sldId id="285" r:id="rId26"/>
    <p:sldId id="286" r:id="rId27"/>
    <p:sldId id="287" r:id="rId28"/>
    <p:sldId id="264" r:id="rId29"/>
    <p:sldId id="265" r:id="rId30"/>
    <p:sldId id="288" r:id="rId31"/>
    <p:sldId id="289" r:id="rId32"/>
    <p:sldId id="273" r:id="rId33"/>
    <p:sldId id="274" r:id="rId34"/>
    <p:sldId id="275" r:id="rId35"/>
  </p:sldIdLst>
  <p:sldSz cx="12192000" cy="6858000"/>
  <p:notesSz cx="6858000" cy="9144000"/>
  <p:embeddedFontLst>
    <p:embeddedFont>
      <p:font typeface="UTM Avo" panose="02040603050506020204" pitchFamily="18"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a:extLst>
            <a:ext uri="{FF2B5EF4-FFF2-40B4-BE49-F238E27FC236}">
              <a16:creationId xmlns:a16="http://schemas.microsoft.com/office/drawing/2014/main" id="{76CECCBF-7720-68A0-5D25-5626A50B67A6}"/>
            </a:ext>
          </a:extLst>
        </p:cNvPr>
        <p:cNvGrpSpPr/>
        <p:nvPr/>
      </p:nvGrpSpPr>
      <p:grpSpPr>
        <a:xfrm>
          <a:off x="0" y="0"/>
          <a:ext cx="0" cy="0"/>
          <a:chOff x="0" y="0"/>
          <a:chExt cx="0" cy="0"/>
        </a:xfrm>
      </p:grpSpPr>
      <p:sp>
        <p:nvSpPr>
          <p:cNvPr id="111" name="Google Shape;111;p5:notes">
            <a:extLst>
              <a:ext uri="{FF2B5EF4-FFF2-40B4-BE49-F238E27FC236}">
                <a16:creationId xmlns:a16="http://schemas.microsoft.com/office/drawing/2014/main" id="{EC78D9EA-DC2F-0622-7FED-7C1C4E93774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a:extLst>
              <a:ext uri="{FF2B5EF4-FFF2-40B4-BE49-F238E27FC236}">
                <a16:creationId xmlns:a16="http://schemas.microsoft.com/office/drawing/2014/main" id="{DEAA3BF9-7B1C-CDBC-1903-9F4EAE74BEC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8163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2282f178e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8" name="Google Shape;128;g32282f178e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7760B454-C17D-105C-AD42-CD4FED405D95}"/>
            </a:ext>
          </a:extLst>
        </p:cNvPr>
        <p:cNvGrpSpPr/>
        <p:nvPr/>
      </p:nvGrpSpPr>
      <p:grpSpPr>
        <a:xfrm>
          <a:off x="0" y="0"/>
          <a:ext cx="0" cy="0"/>
          <a:chOff x="0" y="0"/>
          <a:chExt cx="0" cy="0"/>
        </a:xfrm>
      </p:grpSpPr>
      <p:sp>
        <p:nvSpPr>
          <p:cNvPr id="127" name="Google Shape;127;g32282f178eb_0_0:notes">
            <a:extLst>
              <a:ext uri="{FF2B5EF4-FFF2-40B4-BE49-F238E27FC236}">
                <a16:creationId xmlns:a16="http://schemas.microsoft.com/office/drawing/2014/main" id="{F59B3CB7-452B-B632-8E9D-ADFCB07D6F9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8" name="Google Shape;128;g32282f178eb_0_0:notes">
            <a:extLst>
              <a:ext uri="{FF2B5EF4-FFF2-40B4-BE49-F238E27FC236}">
                <a16:creationId xmlns:a16="http://schemas.microsoft.com/office/drawing/2014/main" id="{7DE5C9D4-DF07-DC93-15BC-128ED2A838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7307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2282f178eb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1" name="Google Shape;141;g32282f178eb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B2965E83-9624-7B23-375E-4E066947E256}"/>
            </a:ext>
          </a:extLst>
        </p:cNvPr>
        <p:cNvGrpSpPr/>
        <p:nvPr/>
      </p:nvGrpSpPr>
      <p:grpSpPr>
        <a:xfrm>
          <a:off x="0" y="0"/>
          <a:ext cx="0" cy="0"/>
          <a:chOff x="0" y="0"/>
          <a:chExt cx="0" cy="0"/>
        </a:xfrm>
      </p:grpSpPr>
      <p:sp>
        <p:nvSpPr>
          <p:cNvPr id="140" name="Google Shape;140;g32282f178eb_0_9:notes">
            <a:extLst>
              <a:ext uri="{FF2B5EF4-FFF2-40B4-BE49-F238E27FC236}">
                <a16:creationId xmlns:a16="http://schemas.microsoft.com/office/drawing/2014/main" id="{523064C2-FD6F-68C0-5C5E-6D11556029C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1" name="Google Shape;141;g32282f178eb_0_9:notes">
            <a:extLst>
              <a:ext uri="{FF2B5EF4-FFF2-40B4-BE49-F238E27FC236}">
                <a16:creationId xmlns:a16="http://schemas.microsoft.com/office/drawing/2014/main" id="{C6539E6F-C97F-4B5C-22C3-E256E275AC2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727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5B1A2826-E272-142C-3CE2-2BCF06FAF4AD}"/>
            </a:ext>
          </a:extLst>
        </p:cNvPr>
        <p:cNvGrpSpPr/>
        <p:nvPr/>
      </p:nvGrpSpPr>
      <p:grpSpPr>
        <a:xfrm>
          <a:off x="0" y="0"/>
          <a:ext cx="0" cy="0"/>
          <a:chOff x="0" y="0"/>
          <a:chExt cx="0" cy="0"/>
        </a:xfrm>
      </p:grpSpPr>
      <p:sp>
        <p:nvSpPr>
          <p:cNvPr id="140" name="Google Shape;140;g32282f178eb_0_9:notes">
            <a:extLst>
              <a:ext uri="{FF2B5EF4-FFF2-40B4-BE49-F238E27FC236}">
                <a16:creationId xmlns:a16="http://schemas.microsoft.com/office/drawing/2014/main" id="{4BEE7C81-2E41-7157-85AE-3F0664FD3B2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1" name="Google Shape;141;g32282f178eb_0_9:notes">
            <a:extLst>
              <a:ext uri="{FF2B5EF4-FFF2-40B4-BE49-F238E27FC236}">
                <a16:creationId xmlns:a16="http://schemas.microsoft.com/office/drawing/2014/main" id="{C2EA5555-3C4A-27CB-43EC-F600E37E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2153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C6F317FD-92DE-96D0-88A9-D8EFD379199A}"/>
            </a:ext>
          </a:extLst>
        </p:cNvPr>
        <p:cNvGrpSpPr/>
        <p:nvPr/>
      </p:nvGrpSpPr>
      <p:grpSpPr>
        <a:xfrm>
          <a:off x="0" y="0"/>
          <a:ext cx="0" cy="0"/>
          <a:chOff x="0" y="0"/>
          <a:chExt cx="0" cy="0"/>
        </a:xfrm>
      </p:grpSpPr>
      <p:sp>
        <p:nvSpPr>
          <p:cNvPr id="140" name="Google Shape;140;g32282f178eb_0_9:notes">
            <a:extLst>
              <a:ext uri="{FF2B5EF4-FFF2-40B4-BE49-F238E27FC236}">
                <a16:creationId xmlns:a16="http://schemas.microsoft.com/office/drawing/2014/main" id="{34FC3613-38FB-EA7D-5401-65DF3DD5D86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1" name="Google Shape;141;g32282f178eb_0_9:notes">
            <a:extLst>
              <a:ext uri="{FF2B5EF4-FFF2-40B4-BE49-F238E27FC236}">
                <a16:creationId xmlns:a16="http://schemas.microsoft.com/office/drawing/2014/main" id="{3B942791-F45B-48A0-396F-B1621A3B9E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932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2282f178eb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9" name="Google Shape;149;g32282f178eb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2282f178eb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8" name="Google Shape;158;g32282f178eb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2282f178eb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4" name="Google Shape;154;g32282f178eb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58F5A793-C2A7-8138-B86B-54F5B1B412E9}"/>
            </a:ext>
          </a:extLst>
        </p:cNvPr>
        <p:cNvGrpSpPr/>
        <p:nvPr/>
      </p:nvGrpSpPr>
      <p:grpSpPr>
        <a:xfrm>
          <a:off x="0" y="0"/>
          <a:ext cx="0" cy="0"/>
          <a:chOff x="0" y="0"/>
          <a:chExt cx="0" cy="0"/>
        </a:xfrm>
      </p:grpSpPr>
      <p:sp>
        <p:nvSpPr>
          <p:cNvPr id="157" name="Google Shape;157;g32282f178eb_0_21:notes">
            <a:extLst>
              <a:ext uri="{FF2B5EF4-FFF2-40B4-BE49-F238E27FC236}">
                <a16:creationId xmlns:a16="http://schemas.microsoft.com/office/drawing/2014/main" id="{2D32A8BD-1B2F-F719-66EA-72E2CF53572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8" name="Google Shape;158;g32282f178eb_0_21:notes">
            <a:extLst>
              <a:ext uri="{FF2B5EF4-FFF2-40B4-BE49-F238E27FC236}">
                <a16:creationId xmlns:a16="http://schemas.microsoft.com/office/drawing/2014/main" id="{F4AAA2D9-5742-F5BE-1096-2E31217D90C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1859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708DB716-BE04-BDC1-B491-620AE9BE113D}"/>
            </a:ext>
          </a:extLst>
        </p:cNvPr>
        <p:cNvGrpSpPr/>
        <p:nvPr/>
      </p:nvGrpSpPr>
      <p:grpSpPr>
        <a:xfrm>
          <a:off x="0" y="0"/>
          <a:ext cx="0" cy="0"/>
          <a:chOff x="0" y="0"/>
          <a:chExt cx="0" cy="0"/>
        </a:xfrm>
      </p:grpSpPr>
      <p:sp>
        <p:nvSpPr>
          <p:cNvPr id="157" name="Google Shape;157;g32282f178eb_0_21:notes">
            <a:extLst>
              <a:ext uri="{FF2B5EF4-FFF2-40B4-BE49-F238E27FC236}">
                <a16:creationId xmlns:a16="http://schemas.microsoft.com/office/drawing/2014/main" id="{A46DF24C-E830-A183-2513-CA62B9CEE96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8" name="Google Shape;158;g32282f178eb_0_21:notes">
            <a:extLst>
              <a:ext uri="{FF2B5EF4-FFF2-40B4-BE49-F238E27FC236}">
                <a16:creationId xmlns:a16="http://schemas.microsoft.com/office/drawing/2014/main" id="{0CFE0312-638C-1C82-B31B-A5B757CF8F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5170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a:extLst>
            <a:ext uri="{FF2B5EF4-FFF2-40B4-BE49-F238E27FC236}">
              <a16:creationId xmlns:a16="http://schemas.microsoft.com/office/drawing/2014/main" id="{3AA247B5-30E4-97C3-9E14-2099C3D11EAE}"/>
            </a:ext>
          </a:extLst>
        </p:cNvPr>
        <p:cNvGrpSpPr/>
        <p:nvPr/>
      </p:nvGrpSpPr>
      <p:grpSpPr>
        <a:xfrm>
          <a:off x="0" y="0"/>
          <a:ext cx="0" cy="0"/>
          <a:chOff x="0" y="0"/>
          <a:chExt cx="0" cy="0"/>
        </a:xfrm>
      </p:grpSpPr>
      <p:sp>
        <p:nvSpPr>
          <p:cNvPr id="153" name="Google Shape;153;g32282f178eb_0_18:notes">
            <a:extLst>
              <a:ext uri="{FF2B5EF4-FFF2-40B4-BE49-F238E27FC236}">
                <a16:creationId xmlns:a16="http://schemas.microsoft.com/office/drawing/2014/main" id="{7277C890-B3A1-6BA0-4ED4-48280BA9533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4" name="Google Shape;154;g32282f178eb_0_18:notes">
            <a:extLst>
              <a:ext uri="{FF2B5EF4-FFF2-40B4-BE49-F238E27FC236}">
                <a16:creationId xmlns:a16="http://schemas.microsoft.com/office/drawing/2014/main" id="{03247D4A-E3F8-21E3-4DDD-411BBB0DAC4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24486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54A85CD7-B665-DDA3-9810-04E3A1B64D60}"/>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434A10E7-765A-0AF2-6D2D-A812227650C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3B4D7BF4-746F-BA0F-4C5B-0E89E355A6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41250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bông</a:t>
            </a:r>
            <a:r>
              <a:rPr lang="en-US" baseline="0"/>
              <a:t> </a:t>
            </a:r>
            <a:r>
              <a:rPr lang="en-US" baseline="0" err="1"/>
              <a:t>hoa</a:t>
            </a:r>
            <a:r>
              <a:rPr lang="en-US" baseline="0"/>
              <a:t> </a:t>
            </a:r>
            <a:r>
              <a:rPr lang="en-US" baseline="0" err="1"/>
              <a:t>tương</a:t>
            </a:r>
            <a:r>
              <a:rPr lang="en-US" baseline="0"/>
              <a:t> </a:t>
            </a:r>
            <a:r>
              <a:rPr lang="en-US" baseline="0" err="1"/>
              <a:t>ứng</a:t>
            </a:r>
            <a:r>
              <a:rPr lang="en-US" baseline="0"/>
              <a:t> </a:t>
            </a:r>
            <a:r>
              <a:rPr lang="en-US" baseline="0" err="1"/>
              <a:t>để</a:t>
            </a:r>
            <a:r>
              <a:rPr lang="en-US" baseline="0"/>
              <a:t> </a:t>
            </a:r>
            <a:r>
              <a:rPr lang="en-US" baseline="0" err="1"/>
              <a:t>chọn</a:t>
            </a:r>
            <a:r>
              <a:rPr lang="en-US" baseline="0"/>
              <a:t> </a:t>
            </a:r>
            <a:r>
              <a:rPr lang="en-US" baseline="0" err="1"/>
              <a:t>đáp</a:t>
            </a:r>
            <a:r>
              <a:rPr lang="en-US" baseline="0"/>
              <a:t> </a:t>
            </a:r>
            <a:r>
              <a:rPr lang="en-US" baseline="0" err="1"/>
              <a:t>án</a:t>
            </a:r>
            <a:r>
              <a:rPr lang="en-US" baseline="0"/>
              <a:t> </a:t>
            </a:r>
            <a:r>
              <a:rPr lang="en-US" baseline="0" err="1"/>
              <a:t>đúng</a:t>
            </a:r>
            <a:r>
              <a:rPr lang="en-US" baseline="0"/>
              <a:t>.</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198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8EE98-1523-2E0C-A69B-F4D1C5B84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6D6FC-EBFF-7BD3-7155-88D448C002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6AFA9-5B07-9C53-26D5-5108078F8B48}"/>
              </a:ext>
            </a:extLst>
          </p:cNvPr>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bông</a:t>
            </a:r>
            <a:r>
              <a:rPr lang="en-US" baseline="0"/>
              <a:t> </a:t>
            </a:r>
            <a:r>
              <a:rPr lang="en-US" baseline="0" err="1"/>
              <a:t>hoa</a:t>
            </a:r>
            <a:r>
              <a:rPr lang="en-US" baseline="0"/>
              <a:t> </a:t>
            </a:r>
            <a:r>
              <a:rPr lang="en-US" baseline="0" err="1"/>
              <a:t>tương</a:t>
            </a:r>
            <a:r>
              <a:rPr lang="en-US" baseline="0"/>
              <a:t> </a:t>
            </a:r>
            <a:r>
              <a:rPr lang="en-US" baseline="0" err="1"/>
              <a:t>ứng</a:t>
            </a:r>
            <a:r>
              <a:rPr lang="en-US" baseline="0"/>
              <a:t> </a:t>
            </a:r>
            <a:r>
              <a:rPr lang="en-US" baseline="0" err="1"/>
              <a:t>để</a:t>
            </a:r>
            <a:r>
              <a:rPr lang="en-US" baseline="0"/>
              <a:t> </a:t>
            </a:r>
            <a:r>
              <a:rPr lang="en-US" baseline="0" err="1"/>
              <a:t>chọn</a:t>
            </a:r>
            <a:r>
              <a:rPr lang="en-US" baseline="0"/>
              <a:t> </a:t>
            </a:r>
            <a:r>
              <a:rPr lang="en-US" baseline="0" err="1"/>
              <a:t>đáp</a:t>
            </a:r>
            <a:r>
              <a:rPr lang="en-US" baseline="0"/>
              <a:t> </a:t>
            </a:r>
            <a:r>
              <a:rPr lang="en-US" baseline="0" err="1"/>
              <a:t>án</a:t>
            </a:r>
            <a:r>
              <a:rPr lang="en-US" baseline="0"/>
              <a:t> </a:t>
            </a:r>
            <a:r>
              <a:rPr lang="en-US" baseline="0" err="1"/>
              <a:t>đúng</a:t>
            </a:r>
            <a:r>
              <a:rPr lang="en-US" baseline="0"/>
              <a:t>.</a:t>
            </a:r>
            <a:endParaRPr lang="en-US"/>
          </a:p>
        </p:txBody>
      </p:sp>
      <p:sp>
        <p:nvSpPr>
          <p:cNvPr id="4" name="Slide Number Placeholder 3">
            <a:extLst>
              <a:ext uri="{FF2B5EF4-FFF2-40B4-BE49-F238E27FC236}">
                <a16:creationId xmlns:a16="http://schemas.microsoft.com/office/drawing/2014/main" id="{252F8692-843B-5D54-ACD6-AA6571EC501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865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03C2A-15AB-2717-FB73-DF256F260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B37E5-8DED-A349-AE70-E9CCE489C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0028B-2218-1720-44C6-CB3BB8A31D98}"/>
              </a:ext>
            </a:extLst>
          </p:cNvPr>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bông</a:t>
            </a:r>
            <a:r>
              <a:rPr lang="en-US" baseline="0"/>
              <a:t> </a:t>
            </a:r>
            <a:r>
              <a:rPr lang="en-US" baseline="0" err="1"/>
              <a:t>hoa</a:t>
            </a:r>
            <a:r>
              <a:rPr lang="en-US" baseline="0"/>
              <a:t> </a:t>
            </a:r>
            <a:r>
              <a:rPr lang="en-US" baseline="0" err="1"/>
              <a:t>tương</a:t>
            </a:r>
            <a:r>
              <a:rPr lang="en-US" baseline="0"/>
              <a:t> </a:t>
            </a:r>
            <a:r>
              <a:rPr lang="en-US" baseline="0" err="1"/>
              <a:t>ứng</a:t>
            </a:r>
            <a:r>
              <a:rPr lang="en-US" baseline="0"/>
              <a:t> </a:t>
            </a:r>
            <a:r>
              <a:rPr lang="en-US" baseline="0" err="1"/>
              <a:t>để</a:t>
            </a:r>
            <a:r>
              <a:rPr lang="en-US" baseline="0"/>
              <a:t> </a:t>
            </a:r>
            <a:r>
              <a:rPr lang="en-US" baseline="0" err="1"/>
              <a:t>chọn</a:t>
            </a:r>
            <a:r>
              <a:rPr lang="en-US" baseline="0"/>
              <a:t> </a:t>
            </a:r>
            <a:r>
              <a:rPr lang="en-US" baseline="0" err="1"/>
              <a:t>đáp</a:t>
            </a:r>
            <a:r>
              <a:rPr lang="en-US" baseline="0"/>
              <a:t> </a:t>
            </a:r>
            <a:r>
              <a:rPr lang="en-US" baseline="0" err="1"/>
              <a:t>án</a:t>
            </a:r>
            <a:r>
              <a:rPr lang="en-US" baseline="0"/>
              <a:t> </a:t>
            </a:r>
            <a:r>
              <a:rPr lang="en-US" baseline="0" err="1"/>
              <a:t>đúng</a:t>
            </a:r>
            <a:r>
              <a:rPr lang="en-US" baseline="0"/>
              <a:t>.</a:t>
            </a:r>
            <a:endParaRPr lang="en-US"/>
          </a:p>
        </p:txBody>
      </p:sp>
      <p:sp>
        <p:nvSpPr>
          <p:cNvPr id="4" name="Slide Number Placeholder 3">
            <a:extLst>
              <a:ext uri="{FF2B5EF4-FFF2-40B4-BE49-F238E27FC236}">
                <a16:creationId xmlns:a16="http://schemas.microsoft.com/office/drawing/2014/main" id="{D18A36E6-CFC9-9B7B-BA12-CB3504C1C50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186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16C9-B856-B7D3-8227-15036A38C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1AF6A-AE4A-8654-2339-E9B74E5D01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DFC9C-6B19-4DCE-E378-DE049490E8B5}"/>
              </a:ext>
            </a:extLst>
          </p:cNvPr>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bông</a:t>
            </a:r>
            <a:r>
              <a:rPr lang="en-US" baseline="0"/>
              <a:t> </a:t>
            </a:r>
            <a:r>
              <a:rPr lang="en-US" baseline="0" err="1"/>
              <a:t>hoa</a:t>
            </a:r>
            <a:r>
              <a:rPr lang="en-US" baseline="0"/>
              <a:t> </a:t>
            </a:r>
            <a:r>
              <a:rPr lang="en-US" baseline="0" err="1"/>
              <a:t>tương</a:t>
            </a:r>
            <a:r>
              <a:rPr lang="en-US" baseline="0"/>
              <a:t> </a:t>
            </a:r>
            <a:r>
              <a:rPr lang="en-US" baseline="0" err="1"/>
              <a:t>ứng</a:t>
            </a:r>
            <a:r>
              <a:rPr lang="en-US" baseline="0"/>
              <a:t> </a:t>
            </a:r>
            <a:r>
              <a:rPr lang="en-US" baseline="0" err="1"/>
              <a:t>để</a:t>
            </a:r>
            <a:r>
              <a:rPr lang="en-US" baseline="0"/>
              <a:t> </a:t>
            </a:r>
            <a:r>
              <a:rPr lang="en-US" baseline="0" err="1"/>
              <a:t>chọn</a:t>
            </a:r>
            <a:r>
              <a:rPr lang="en-US" baseline="0"/>
              <a:t> </a:t>
            </a:r>
            <a:r>
              <a:rPr lang="en-US" baseline="0" err="1"/>
              <a:t>đáp</a:t>
            </a:r>
            <a:r>
              <a:rPr lang="en-US" baseline="0"/>
              <a:t> </a:t>
            </a:r>
            <a:r>
              <a:rPr lang="en-US" baseline="0" err="1"/>
              <a:t>án</a:t>
            </a:r>
            <a:r>
              <a:rPr lang="en-US" baseline="0"/>
              <a:t> </a:t>
            </a:r>
            <a:r>
              <a:rPr lang="en-US" baseline="0" err="1"/>
              <a:t>đúng</a:t>
            </a:r>
            <a:r>
              <a:rPr lang="en-US" baseline="0"/>
              <a:t>.</a:t>
            </a:r>
            <a:endParaRPr lang="en-US"/>
          </a:p>
        </p:txBody>
      </p:sp>
      <p:sp>
        <p:nvSpPr>
          <p:cNvPr id="4" name="Slide Number Placeholder 3">
            <a:extLst>
              <a:ext uri="{FF2B5EF4-FFF2-40B4-BE49-F238E27FC236}">
                <a16:creationId xmlns:a16="http://schemas.microsoft.com/office/drawing/2014/main" id="{2F0A86E8-6DD1-9A15-ABF3-022090DB9AB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115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2782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32</a:t>
            </a:fld>
            <a:endParaRPr dirty="0">
              <a:latin typeface="UTM Avo" panose="020406030505060202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1C43-8C97-4787-9E67-6FEE1D84B4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585F07-951E-439A-A7DB-15EAAACEF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F62ED7-EB9D-47A9-BF9F-E8FBF1E305B5}"/>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5" name="Footer Placeholder 4">
            <a:extLst>
              <a:ext uri="{FF2B5EF4-FFF2-40B4-BE49-F238E27FC236}">
                <a16:creationId xmlns:a16="http://schemas.microsoft.com/office/drawing/2014/main" id="{E934A0AA-8FD5-4C86-8F31-3D31ABD0CD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F7E8D-06E8-4965-9227-B2B540DF3CF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955871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F411-3DEF-46D1-B675-C48FED3905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C91509-E546-43FB-98D6-6B6565906F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402C0-5D64-4FA8-B7A1-2DC509FE273B}"/>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5" name="Footer Placeholder 4">
            <a:extLst>
              <a:ext uri="{FF2B5EF4-FFF2-40B4-BE49-F238E27FC236}">
                <a16:creationId xmlns:a16="http://schemas.microsoft.com/office/drawing/2014/main" id="{5A69DC95-C7B6-475F-8785-3B9FAAAC70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BDFA22-6D49-4339-B627-2EBBCC0B6E3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4974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7905-26D5-4AAD-B9AA-0768E6AC45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04625-889A-4B5E-91DF-886F4BF9A1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2DD92D-CB11-4825-A48A-651A8410EE3A}"/>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5" name="Footer Placeholder 4">
            <a:extLst>
              <a:ext uri="{FF2B5EF4-FFF2-40B4-BE49-F238E27FC236}">
                <a16:creationId xmlns:a16="http://schemas.microsoft.com/office/drawing/2014/main" id="{C2B2DDC4-A3D2-4682-8945-C0DA250DA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8F52F-B27B-49CB-A3E9-CD723026A9E5}"/>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555143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51D3-81D0-47D0-AFBB-001ADDD333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CBC757-CD1E-4576-A47C-CB261696FB3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8A03A0-58CF-4752-9C67-37DF396D574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38A83D-B1BD-46AF-9B04-690C8CE8E267}"/>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6" name="Footer Placeholder 5">
            <a:extLst>
              <a:ext uri="{FF2B5EF4-FFF2-40B4-BE49-F238E27FC236}">
                <a16:creationId xmlns:a16="http://schemas.microsoft.com/office/drawing/2014/main" id="{68369FEE-1515-4398-953A-3B8604E0B6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5AF395-FE11-4E4D-8D74-BFCA29B70917}"/>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576547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58389-E235-40B6-936E-696FC8944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4DAA47-EFF5-4C2F-9FDC-F931255CB5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C21C54-9AE0-411F-9D51-FEFD85BFDA1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FFB7A6-68BD-4C89-BA50-7D80DB075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EDE108A-A856-441A-966E-3E2BB71882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5D45AB-AD0C-43BD-9C71-577057BE2CC5}"/>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8" name="Footer Placeholder 7">
            <a:extLst>
              <a:ext uri="{FF2B5EF4-FFF2-40B4-BE49-F238E27FC236}">
                <a16:creationId xmlns:a16="http://schemas.microsoft.com/office/drawing/2014/main" id="{D1C994C8-55A9-4DE7-A292-E46EFB6164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0AFCDF-7718-40FD-9C0C-F867AE621CFA}"/>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4138097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30F2-0C34-4AAF-BD4B-54C04629B3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8AC8DE-6E65-40FA-970C-7DD78403A350}"/>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4" name="Footer Placeholder 3">
            <a:extLst>
              <a:ext uri="{FF2B5EF4-FFF2-40B4-BE49-F238E27FC236}">
                <a16:creationId xmlns:a16="http://schemas.microsoft.com/office/drawing/2014/main" id="{F96379B1-A738-45D1-9C4D-7A96F3D6F1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3EE0E8-8B6F-4941-AE51-E8A78DF2CDB1}"/>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371779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FD9B6-FCA8-493A-8121-06350FF8D4C4}"/>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3" name="Footer Placeholder 2">
            <a:extLst>
              <a:ext uri="{FF2B5EF4-FFF2-40B4-BE49-F238E27FC236}">
                <a16:creationId xmlns:a16="http://schemas.microsoft.com/office/drawing/2014/main" id="{06BAF242-37ED-4A7C-8CB1-E0E053739C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786D51-30FA-4C5E-AA2C-4F456027D5F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845046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A13A2-0F07-409B-831B-72D749F7D2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5E48B1-9887-47FC-8B33-EFB791754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2928A-5C9B-4E0E-ACA5-DAC8E8FE6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0497BF-46D2-4ED7-92A6-A0DF26DB8C02}"/>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6" name="Footer Placeholder 5">
            <a:extLst>
              <a:ext uri="{FF2B5EF4-FFF2-40B4-BE49-F238E27FC236}">
                <a16:creationId xmlns:a16="http://schemas.microsoft.com/office/drawing/2014/main" id="{9FC497B6-F20A-41CF-BF5E-E84D9A71A7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0B5738-71BB-4769-8CEA-5E666A5EBF21}"/>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36120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FE272-8DF8-4794-AC33-8E0DC5354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5D5AD1-1ACC-41B3-9D01-029208B9BC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274EE8-8D24-4E30-85CE-3EAE8BCBF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6C8062-9A78-4204-B41B-1281F0529629}"/>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6" name="Footer Placeholder 5">
            <a:extLst>
              <a:ext uri="{FF2B5EF4-FFF2-40B4-BE49-F238E27FC236}">
                <a16:creationId xmlns:a16="http://schemas.microsoft.com/office/drawing/2014/main" id="{AB8CE470-79B5-4EC6-A8D6-3CDD3BC8D0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23C154-4DC8-4458-89AB-A8E9B3F9139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968761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62CCB-63AE-4BC5-882D-1818C3CE3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D9169F-AF3E-40B1-BC18-85A4C7B106B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11AE00-ACD7-4A15-B185-BC11A1F04849}"/>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5" name="Footer Placeholder 4">
            <a:extLst>
              <a:ext uri="{FF2B5EF4-FFF2-40B4-BE49-F238E27FC236}">
                <a16:creationId xmlns:a16="http://schemas.microsoft.com/office/drawing/2014/main" id="{CA037F78-7CCD-411A-9584-8030271C41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8F386-8401-4BD2-A118-F02C56B887F6}"/>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0614906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4702B4-D98D-4F11-BE96-F1FF275EA9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53901C-0C8D-4F10-9997-6AE651BBC89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6520DE-DAA5-40CC-A3CE-E592942F43FB}"/>
              </a:ext>
            </a:extLst>
          </p:cNvPr>
          <p:cNvSpPr>
            <a:spLocks noGrp="1"/>
          </p:cNvSpPr>
          <p:nvPr>
            <p:ph type="dt" sz="half" idx="10"/>
          </p:nvPr>
        </p:nvSpPr>
        <p:spPr/>
        <p:txBody>
          <a:bodyPr/>
          <a:lstStyle/>
          <a:p>
            <a:fld id="{2BFA6248-9075-44F6-BABA-ACCDFFA54742}" type="datetimeFigureOut">
              <a:rPr lang="en-US" smtClean="0"/>
              <a:t>1/22/2025</a:t>
            </a:fld>
            <a:endParaRPr lang="en-US"/>
          </a:p>
        </p:txBody>
      </p:sp>
      <p:sp>
        <p:nvSpPr>
          <p:cNvPr id="5" name="Footer Placeholder 4">
            <a:extLst>
              <a:ext uri="{FF2B5EF4-FFF2-40B4-BE49-F238E27FC236}">
                <a16:creationId xmlns:a16="http://schemas.microsoft.com/office/drawing/2014/main" id="{8667F7B6-A811-4FA8-B655-68D93BFD54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D84E9-52C2-4612-8A21-06EFD27EAC46}"/>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208706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A2E02D-E0E2-4A80-8F57-8FE31FB5DB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E03057-A137-4B19-865C-2FC72969C7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FA37F-7CDF-4AA6-93AE-94B3FA4F4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A6248-9075-44F6-BABA-ACCDFFA54742}" type="datetimeFigureOut">
              <a:rPr lang="en-US" smtClean="0"/>
              <a:t>1/22/2025</a:t>
            </a:fld>
            <a:endParaRPr lang="en-US"/>
          </a:p>
        </p:txBody>
      </p:sp>
      <p:sp>
        <p:nvSpPr>
          <p:cNvPr id="5" name="Footer Placeholder 4">
            <a:extLst>
              <a:ext uri="{FF2B5EF4-FFF2-40B4-BE49-F238E27FC236}">
                <a16:creationId xmlns:a16="http://schemas.microsoft.com/office/drawing/2014/main" id="{391D6ECB-C279-47B4-8FA3-DE1ADCE70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248301-85C3-4A8E-BC22-25CE7E8FE5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0A7C2-3364-4B6C-B187-A7ABF31AEE8C}" type="slidenum">
              <a:rPr lang="en-US" smtClean="0"/>
              <a:t>‹#›</a:t>
            </a:fld>
            <a:endParaRPr lang="en-US"/>
          </a:p>
        </p:txBody>
      </p:sp>
    </p:spTree>
    <p:extLst>
      <p:ext uri="{BB962C8B-B14F-4D97-AF65-F5344CB8AC3E}">
        <p14:creationId xmlns:p14="http://schemas.microsoft.com/office/powerpoint/2010/main" val="1373634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1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youtu.be/cAGYyr2FH0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1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1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0.jp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0.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0.jpg"/><Relationship Id="rId7" Type="http://schemas.openxmlformats.org/officeDocument/2006/relationships/hyperlink" Target="https://youtu.be/59vTwOkOGRU"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0.jpg"/><Relationship Id="rId7" Type="http://schemas.openxmlformats.org/officeDocument/2006/relationships/hyperlink" Target="https://youtu.be/Hvy_9ZlHfCc"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2.sv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sv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0.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2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12.xml"/><Relationship Id="rId7" Type="http://schemas.openxmlformats.org/officeDocument/2006/relationships/image" Target="../media/image4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44.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47.jpeg"/></Relationships>
</file>

<file path=ppt/slides/_rels/slide3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2:</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a:solidFill>
                  <a:srgbClr val="002060"/>
                </a:solidFill>
                <a:latin typeface="UTM Avo" panose="02040603050506020204" pitchFamily="18" charset="0"/>
                <a:sym typeface="Arial"/>
              </a:rPr>
              <a:t>Em </a:t>
            </a:r>
            <a:r>
              <a:rPr lang="en-US" sz="5200" b="1" i="0" u="none" strike="noStrike" cap="none" dirty="0" err="1">
                <a:solidFill>
                  <a:srgbClr val="002060"/>
                </a:solidFill>
                <a:latin typeface="UTM Avo" panose="02040603050506020204" pitchFamily="18" charset="0"/>
                <a:sym typeface="Arial"/>
              </a:rPr>
              <a:t>là</a:t>
            </a:r>
            <a:r>
              <a:rPr lang="en-US" sz="5200" b="1" i="0" u="none" strike="noStrike" cap="none" dirty="0">
                <a:solidFill>
                  <a:srgbClr val="002060"/>
                </a:solidFill>
                <a:latin typeface="UTM Avo" panose="02040603050506020204" pitchFamily="18" charset="0"/>
                <a:sym typeface="Arial"/>
              </a:rPr>
              <a:t> ai?</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6</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6253A287-CFE8-1648-0EE4-E62545EFA6AD}"/>
              </a:ext>
            </a:extLst>
          </p:cNvPr>
          <p:cNvPicPr>
            <a:picLocks noChangeAspect="1"/>
          </p:cNvPicPr>
          <p:nvPr/>
        </p:nvPicPr>
        <p:blipFill>
          <a:blip r:embed="rId5"/>
          <a:stretch>
            <a:fillRect/>
          </a:stretch>
        </p:blipFill>
        <p:spPr>
          <a:xfrm>
            <a:off x="2468565" y="2118796"/>
            <a:ext cx="7254869" cy="3676207"/>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4428908" y="1636493"/>
            <a:ext cx="3334184"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Nói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hay ý </a:t>
            </a:r>
            <a:r>
              <a:rPr lang="en-US" sz="2400" b="1" dirty="0" err="1">
                <a:solidFill>
                  <a:schemeClr val="tx1"/>
                </a:solidFill>
                <a:latin typeface="UTM Avo" panose="02040603050506020204" pitchFamily="18" charset="0"/>
              </a:rPr>
              <a:t>đẹp</a:t>
            </a:r>
            <a:endParaRPr lang="en-US" sz="2400" b="1" dirty="0">
              <a:solidFill>
                <a:schemeClr val="tx1"/>
              </a:solidFill>
              <a:latin typeface="UTM Avo" panose="02040603050506020204" pitchFamily="18" charset="0"/>
            </a:endParaRPr>
          </a:p>
        </p:txBody>
      </p:sp>
      <p:sp>
        <p:nvSpPr>
          <p:cNvPr id="6" name="TextBox 5">
            <a:extLst>
              <a:ext uri="{FF2B5EF4-FFF2-40B4-BE49-F238E27FC236}">
                <a16:creationId xmlns:a16="http://schemas.microsoft.com/office/drawing/2014/main" id="{A559D432-63F6-8D66-C66F-8B687477EEFB}"/>
              </a:ext>
            </a:extLst>
          </p:cNvPr>
          <p:cNvSpPr txBox="1"/>
          <p:nvPr/>
        </p:nvSpPr>
        <p:spPr>
          <a:xfrm>
            <a:off x="703399" y="2791433"/>
            <a:ext cx="10785202" cy="222984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vi-VN" sz="2400" dirty="0">
                <a:latin typeface="UTM Avo" panose="02040603050506020204" pitchFamily="18"/>
              </a:rPr>
              <a:t>Thể hiện việc “Nói lời hay ý đẹp” trong học tập và sinh hoạt ở trường nhằm xây dựng nét đẹp học đường.</a:t>
            </a:r>
          </a:p>
          <a:p>
            <a:pPr marL="342900" indent="-342900">
              <a:lnSpc>
                <a:spcPct val="150000"/>
              </a:lnSpc>
              <a:buFont typeface="Arial" panose="020B0604020202020204" pitchFamily="34" charset="0"/>
              <a:buChar char="•"/>
            </a:pPr>
            <a:r>
              <a:rPr lang="vi-VN" sz="2400" dirty="0">
                <a:latin typeface="UTM Avo" panose="02040603050506020204" pitchFamily="18"/>
              </a:rPr>
              <a:t>Thể hiện “Nói lời hay ý đẹp” trong học tập và sinh hoạt ở nhà nhằm xây dựng nét đẹp của lòng nhân ái trong mỗi thành viên gia đình.</a:t>
            </a:r>
            <a:endParaRPr lang="en-VN" sz="2400" dirty="0">
              <a:latin typeface="UTM Avo" panose="02040603050506020204" pitchFamily="1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a:extLst>
            <a:ext uri="{FF2B5EF4-FFF2-40B4-BE49-F238E27FC236}">
              <a16:creationId xmlns:a16="http://schemas.microsoft.com/office/drawing/2014/main" id="{9A500466-9D2A-EA75-4D7E-B96CE8C3D7CD}"/>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00C1F45-67FB-2749-E52C-2BD7011DB59D}"/>
              </a:ext>
            </a:extLst>
          </p:cNvPr>
          <p:cNvSpPr/>
          <p:nvPr/>
        </p:nvSpPr>
        <p:spPr>
          <a:xfrm>
            <a:off x="4428908" y="1457385"/>
            <a:ext cx="3334184"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Nói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hay ý </a:t>
            </a:r>
            <a:r>
              <a:rPr lang="en-US" sz="2400" b="1" dirty="0" err="1">
                <a:solidFill>
                  <a:schemeClr val="tx1"/>
                </a:solidFill>
                <a:latin typeface="UTM Avo" panose="02040603050506020204" pitchFamily="18" charset="0"/>
              </a:rPr>
              <a:t>đẹp</a:t>
            </a:r>
            <a:endParaRPr lang="en-US" sz="2400" b="1" dirty="0">
              <a:solidFill>
                <a:schemeClr val="tx1"/>
              </a:solidFill>
              <a:latin typeface="UTM Avo" panose="02040603050506020204" pitchFamily="18" charset="0"/>
            </a:endParaRPr>
          </a:p>
        </p:txBody>
      </p:sp>
      <p:pic>
        <p:nvPicPr>
          <p:cNvPr id="5" name="Picture 4" descr="A cartoon of a person speaking to a group of children&#10;&#10;Description automatically generated">
            <a:extLst>
              <a:ext uri="{FF2B5EF4-FFF2-40B4-BE49-F238E27FC236}">
                <a16:creationId xmlns:a16="http://schemas.microsoft.com/office/drawing/2014/main" id="{D3E928B4-0F4A-9A16-BBDD-49862F998F5B}"/>
              </a:ext>
            </a:extLst>
          </p:cNvPr>
          <p:cNvPicPr>
            <a:picLocks noChangeAspect="1"/>
          </p:cNvPicPr>
          <p:nvPr/>
        </p:nvPicPr>
        <p:blipFill>
          <a:blip r:embed="rId4"/>
          <a:srcRect l="11774" t="19377" r="10781" b="2425"/>
          <a:stretch/>
        </p:blipFill>
        <p:spPr>
          <a:xfrm>
            <a:off x="2554330" y="2385631"/>
            <a:ext cx="7083339" cy="4217846"/>
          </a:xfrm>
          <a:prstGeom prst="rect">
            <a:avLst/>
          </a:prstGeom>
        </p:spPr>
      </p:pic>
    </p:spTree>
    <p:extLst>
      <p:ext uri="{BB962C8B-B14F-4D97-AF65-F5344CB8AC3E}">
        <p14:creationId xmlns:p14="http://schemas.microsoft.com/office/powerpoint/2010/main" val="2726125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063743" y="1562949"/>
            <a:ext cx="10064513"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a:t>
            </a:r>
            <a:r>
              <a:rPr lang="en-US" sz="2800" b="1" dirty="0" err="1">
                <a:solidFill>
                  <a:srgbClr val="000000"/>
                </a:solidFill>
                <a:latin typeface="UTM Avo" panose="02040603050506020204" pitchFamily="18" charset="0"/>
              </a:rPr>
              <a:t>Trò</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chơi</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Làm</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người</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lịch</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sự</a:t>
            </a:r>
            <a:r>
              <a:rPr lang="en-US" sz="2800" b="1" dirty="0">
                <a:solidFill>
                  <a:srgbClr val="000000"/>
                </a:solidFill>
                <a:latin typeface="UTM Avo" panose="02040603050506020204" pitchFamily="18" charset="0"/>
              </a:rPr>
              <a:t>”</a:t>
            </a:r>
            <a:endParaRPr sz="2800" b="1" dirty="0">
              <a:solidFill>
                <a:srgbClr val="000000"/>
              </a:solidFill>
              <a:latin typeface="UTM Avo" panose="02040603050506020204" pitchFamily="18" charset="0"/>
            </a:endParaRPr>
          </a:p>
        </p:txBody>
      </p:sp>
      <p:pic>
        <p:nvPicPr>
          <p:cNvPr id="3" name="Picture 2" descr="A group of children in a classroom&#10;&#10;Description automatically generated">
            <a:extLst>
              <a:ext uri="{FF2B5EF4-FFF2-40B4-BE49-F238E27FC236}">
                <a16:creationId xmlns:a16="http://schemas.microsoft.com/office/drawing/2014/main" id="{30D5428D-A9CF-DE1C-2BA0-89050BD91848}"/>
              </a:ext>
            </a:extLst>
          </p:cNvPr>
          <p:cNvPicPr>
            <a:picLocks noChangeAspect="1"/>
          </p:cNvPicPr>
          <p:nvPr/>
        </p:nvPicPr>
        <p:blipFill>
          <a:blip r:embed="rId4"/>
          <a:srcRect l="32522" t="31284" r="15715" b="4244"/>
          <a:stretch/>
        </p:blipFill>
        <p:spPr>
          <a:xfrm>
            <a:off x="7027571" y="2981812"/>
            <a:ext cx="4987427" cy="3647133"/>
          </a:xfrm>
          <a:prstGeom prst="rect">
            <a:avLst/>
          </a:prstGeom>
        </p:spPr>
      </p:pic>
      <p:sp>
        <p:nvSpPr>
          <p:cNvPr id="4" name="Pentagon 6">
            <a:extLst>
              <a:ext uri="{FF2B5EF4-FFF2-40B4-BE49-F238E27FC236}">
                <a16:creationId xmlns:a16="http://schemas.microsoft.com/office/drawing/2014/main" id="{4F2FF89B-DCE0-395F-F176-B2327EEBFFFA}"/>
              </a:ext>
            </a:extLst>
          </p:cNvPr>
          <p:cNvSpPr/>
          <p:nvPr/>
        </p:nvSpPr>
        <p:spPr>
          <a:xfrm>
            <a:off x="17494" y="2344589"/>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5" name="Google Shape;125;p7">
            <a:extLst>
              <a:ext uri="{FF2B5EF4-FFF2-40B4-BE49-F238E27FC236}">
                <a16:creationId xmlns:a16="http://schemas.microsoft.com/office/drawing/2014/main" id="{49C858C4-4072-42E7-9806-DF8D43A21792}"/>
              </a:ext>
            </a:extLst>
          </p:cNvPr>
          <p:cNvSpPr txBox="1"/>
          <p:nvPr/>
        </p:nvSpPr>
        <p:spPr>
          <a:xfrm>
            <a:off x="896723" y="2243105"/>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6" name="Group 6">
            <a:extLst>
              <a:ext uri="{FF2B5EF4-FFF2-40B4-BE49-F238E27FC236}">
                <a16:creationId xmlns:a16="http://schemas.microsoft.com/office/drawing/2014/main" id="{D47A9316-81C0-FBFF-DB3E-FEA2B848A19D}"/>
              </a:ext>
            </a:extLst>
          </p:cNvPr>
          <p:cNvGrpSpPr/>
          <p:nvPr/>
        </p:nvGrpSpPr>
        <p:grpSpPr>
          <a:xfrm>
            <a:off x="347694" y="2871712"/>
            <a:ext cx="6491255" cy="3839330"/>
            <a:chOff x="0" y="-144661"/>
            <a:chExt cx="22930878" cy="6145474"/>
          </a:xfrm>
        </p:grpSpPr>
        <p:grpSp>
          <p:nvGrpSpPr>
            <p:cNvPr id="7" name="Group 7">
              <a:extLst>
                <a:ext uri="{FF2B5EF4-FFF2-40B4-BE49-F238E27FC236}">
                  <a16:creationId xmlns:a16="http://schemas.microsoft.com/office/drawing/2014/main" id="{B06BAE5F-CA77-1452-40F6-DFF2D456B6C5}"/>
                </a:ext>
              </a:extLst>
            </p:cNvPr>
            <p:cNvGrpSpPr/>
            <p:nvPr/>
          </p:nvGrpSpPr>
          <p:grpSpPr>
            <a:xfrm>
              <a:off x="0" y="-144661"/>
              <a:ext cx="22930878" cy="6145474"/>
              <a:chOff x="0" y="-28575"/>
              <a:chExt cx="4529556" cy="1213921"/>
            </a:xfrm>
          </p:grpSpPr>
          <p:sp>
            <p:nvSpPr>
              <p:cNvPr id="9" name="Freeform 8">
                <a:extLst>
                  <a:ext uri="{FF2B5EF4-FFF2-40B4-BE49-F238E27FC236}">
                    <a16:creationId xmlns:a16="http://schemas.microsoft.com/office/drawing/2014/main" id="{58EA2E15-7CAE-64CE-26C2-7399980764B7}"/>
                  </a:ext>
                </a:extLst>
              </p:cNvPr>
              <p:cNvSpPr/>
              <p:nvPr/>
            </p:nvSpPr>
            <p:spPr>
              <a:xfrm>
                <a:off x="0" y="0"/>
                <a:ext cx="4529556" cy="1185346"/>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10" name="TextBox 9">
                <a:extLst>
                  <a:ext uri="{FF2B5EF4-FFF2-40B4-BE49-F238E27FC236}">
                    <a16:creationId xmlns:a16="http://schemas.microsoft.com/office/drawing/2014/main" id="{677C02E8-AA82-B957-E38A-0740503F9B60}"/>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8" name="TextBox 10">
              <a:extLst>
                <a:ext uri="{FF2B5EF4-FFF2-40B4-BE49-F238E27FC236}">
                  <a16:creationId xmlns:a16="http://schemas.microsoft.com/office/drawing/2014/main" id="{54054738-DE44-8A7B-A353-3043F05097F1}"/>
                </a:ext>
              </a:extLst>
            </p:cNvPr>
            <p:cNvSpPr txBox="1"/>
            <p:nvPr/>
          </p:nvSpPr>
          <p:spPr>
            <a:xfrm>
              <a:off x="145963" y="162982"/>
              <a:ext cx="22137451" cy="5575015"/>
            </a:xfrm>
            <a:prstGeom prst="rect">
              <a:avLst/>
            </a:prstGeom>
          </p:spPr>
          <p:txBody>
            <a:bodyPr wrap="square" lIns="0" tIns="0" rIns="0" bIns="0" rtlCol="0" anchor="t">
              <a:spAutoFit/>
            </a:bodyPr>
            <a:lstStyle/>
            <a:p>
              <a:pPr marL="251897" lvl="1" algn="just">
                <a:lnSpc>
                  <a:spcPct val="150000"/>
                </a:lnSpc>
              </a:pPr>
              <a:r>
                <a:rPr lang="en-US" sz="2200" dirty="0">
                  <a:solidFill>
                    <a:schemeClr val="bg1">
                      <a:lumMod val="10000"/>
                    </a:schemeClr>
                  </a:solidFill>
                  <a:latin typeface="UTM Avo" panose="02040603050506020204" pitchFamily="18"/>
                  <a:cs typeface="+mn-ea"/>
                  <a:sym typeface="+mn-lt"/>
                </a:rPr>
                <a:t>- </a:t>
              </a:r>
              <a:r>
                <a:rPr lang="vi-VN" sz="2200" dirty="0">
                  <a:solidFill>
                    <a:schemeClr val="bg1">
                      <a:lumMod val="10000"/>
                    </a:schemeClr>
                  </a:solidFill>
                  <a:latin typeface="UTM Avo" panose="02040603050506020204" pitchFamily="18"/>
                  <a:cs typeface="+mn-ea"/>
                  <a:sym typeface="+mn-lt"/>
                </a:rPr>
                <a:t>Các em đứng thành các hàng dọc giữa lối đi và lắng nghe cô giáo nói các lời </a:t>
              </a:r>
              <a:br>
                <a:rPr lang="en-US" sz="2200" dirty="0">
                  <a:solidFill>
                    <a:schemeClr val="bg1">
                      <a:lumMod val="10000"/>
                    </a:schemeClr>
                  </a:solidFill>
                  <a:latin typeface="UTM Avo" panose="02040603050506020204" pitchFamily="18"/>
                  <a:cs typeface="+mn-ea"/>
                  <a:sym typeface="+mn-lt"/>
                </a:rPr>
              </a:br>
              <a:r>
                <a:rPr lang="vi-VN" sz="2200" dirty="0">
                  <a:solidFill>
                    <a:schemeClr val="bg1">
                      <a:lumMod val="10000"/>
                    </a:schemeClr>
                  </a:solidFill>
                  <a:latin typeface="UTM Avo" panose="02040603050506020204" pitchFamily="18"/>
                  <a:cs typeface="+mn-ea"/>
                  <a:sym typeface="+mn-lt"/>
                </a:rPr>
                <a:t>yêu cầu, đề nghị các em làm theo.</a:t>
              </a:r>
            </a:p>
            <a:p>
              <a:pPr marL="594797" lvl="1" indent="-342900" algn="just">
                <a:lnSpc>
                  <a:spcPct val="150000"/>
                </a:lnSpc>
                <a:buFont typeface="Arial" panose="020B0604020202020204" pitchFamily="34" charset="0"/>
                <a:buChar char="•"/>
              </a:pPr>
              <a:r>
                <a:rPr lang="vi-VN" sz="2200" dirty="0">
                  <a:solidFill>
                    <a:schemeClr val="bg1">
                      <a:lumMod val="10000"/>
                    </a:schemeClr>
                  </a:solidFill>
                  <a:latin typeface="UTM Avo" panose="02040603050506020204" pitchFamily="18"/>
                  <a:cs typeface="+mn-ea"/>
                  <a:sym typeface="+mn-lt"/>
                </a:rPr>
                <a:t>Nếu trong lời nói có từ “Mời” ở trước thì </a:t>
              </a:r>
              <a:br>
                <a:rPr lang="en-US" sz="2200" dirty="0">
                  <a:solidFill>
                    <a:schemeClr val="bg1">
                      <a:lumMod val="10000"/>
                    </a:schemeClr>
                  </a:solidFill>
                  <a:latin typeface="UTM Avo" panose="02040603050506020204" pitchFamily="18"/>
                  <a:cs typeface="+mn-ea"/>
                  <a:sym typeface="+mn-lt"/>
                </a:rPr>
              </a:br>
              <a:r>
                <a:rPr lang="vi-VN" sz="2200" dirty="0">
                  <a:solidFill>
                    <a:schemeClr val="bg1">
                      <a:lumMod val="10000"/>
                    </a:schemeClr>
                  </a:solidFill>
                  <a:latin typeface="UTM Avo" panose="02040603050506020204" pitchFamily="18"/>
                  <a:cs typeface="+mn-ea"/>
                  <a:sym typeface="+mn-lt"/>
                </a:rPr>
                <a:t>các em thực hiện.</a:t>
              </a:r>
            </a:p>
            <a:p>
              <a:pPr marL="594797" lvl="1" indent="-342900" algn="just">
                <a:lnSpc>
                  <a:spcPct val="150000"/>
                </a:lnSpc>
                <a:buFont typeface="Arial" panose="020B0604020202020204" pitchFamily="34" charset="0"/>
                <a:buChar char="•"/>
              </a:pPr>
              <a:r>
                <a:rPr lang="vi-VN" sz="2200" dirty="0">
                  <a:solidFill>
                    <a:schemeClr val="bg1">
                      <a:lumMod val="10000"/>
                    </a:schemeClr>
                  </a:solidFill>
                  <a:latin typeface="UTM Avo" panose="02040603050506020204" pitchFamily="18"/>
                  <a:cs typeface="+mn-ea"/>
                  <a:sym typeface="+mn-lt"/>
                </a:rPr>
                <a:t>Nếu không có từ “Mời” thì các em </a:t>
              </a:r>
              <a:br>
                <a:rPr lang="en-US" sz="2200" dirty="0">
                  <a:solidFill>
                    <a:schemeClr val="bg1">
                      <a:lumMod val="10000"/>
                    </a:schemeClr>
                  </a:solidFill>
                  <a:latin typeface="UTM Avo" panose="02040603050506020204" pitchFamily="18"/>
                  <a:cs typeface="+mn-ea"/>
                  <a:sym typeface="+mn-lt"/>
                </a:rPr>
              </a:br>
              <a:r>
                <a:rPr lang="vi-VN" sz="2200" dirty="0">
                  <a:solidFill>
                    <a:schemeClr val="bg1">
                      <a:lumMod val="10000"/>
                    </a:schemeClr>
                  </a:solidFill>
                  <a:latin typeface="UTM Avo" panose="02040603050506020204" pitchFamily="18"/>
                  <a:cs typeface="+mn-ea"/>
                  <a:sym typeface="+mn-lt"/>
                </a:rPr>
                <a:t>không làm theo.</a:t>
              </a:r>
              <a:endParaRPr lang="en-US" sz="2200" dirty="0">
                <a:solidFill>
                  <a:schemeClr val="bg1">
                    <a:lumMod val="10000"/>
                  </a:schemeClr>
                </a:solidFill>
                <a:latin typeface="UTM Avo" panose="02040603050506020204" pitchFamily="18"/>
                <a:cs typeface="+mn-ea"/>
                <a:sym typeface="+mn-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2" name="Freeform 6">
            <a:extLst>
              <a:ext uri="{FF2B5EF4-FFF2-40B4-BE49-F238E27FC236}">
                <a16:creationId xmlns:a16="http://schemas.microsoft.com/office/drawing/2014/main" id="{19CD2FF6-4529-9AD2-2239-B4FFC7EA8E96}"/>
              </a:ext>
            </a:extLst>
          </p:cNvPr>
          <p:cNvSpPr/>
          <p:nvPr/>
        </p:nvSpPr>
        <p:spPr>
          <a:xfrm>
            <a:off x="982024" y="1860194"/>
            <a:ext cx="10227950" cy="4787820"/>
          </a:xfrm>
          <a:custGeom>
            <a:avLst/>
            <a:gdLst/>
            <a:ahLst/>
            <a:cxnLst/>
            <a:rect l="l" t="t" r="r" b="b"/>
            <a:pathLst>
              <a:path w="15596249" h="8188031">
                <a:moveTo>
                  <a:pt x="0" y="0"/>
                </a:moveTo>
                <a:lnTo>
                  <a:pt x="15596250" y="0"/>
                </a:lnTo>
                <a:lnTo>
                  <a:pt x="15596250" y="8188030"/>
                </a:lnTo>
                <a:lnTo>
                  <a:pt x="0" y="81880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400">
              <a:latin typeface="UTM Avo" panose="02040603050506020204" pitchFamily="18"/>
            </a:endParaRPr>
          </a:p>
        </p:txBody>
      </p:sp>
      <p:sp>
        <p:nvSpPr>
          <p:cNvPr id="3" name="TextBox 11">
            <a:extLst>
              <a:ext uri="{FF2B5EF4-FFF2-40B4-BE49-F238E27FC236}">
                <a16:creationId xmlns:a16="http://schemas.microsoft.com/office/drawing/2014/main" id="{072E51E1-D6EA-1A46-ECC2-0BAC88A78DE2}"/>
              </a:ext>
            </a:extLst>
          </p:cNvPr>
          <p:cNvSpPr txBox="1"/>
          <p:nvPr/>
        </p:nvSpPr>
        <p:spPr>
          <a:xfrm>
            <a:off x="2520948" y="3297010"/>
            <a:ext cx="7150102" cy="1847493"/>
          </a:xfrm>
          <a:prstGeom prst="rect">
            <a:avLst/>
          </a:prstGeom>
        </p:spPr>
        <p:txBody>
          <a:bodyPr wrap="square" lIns="0" tIns="0" rIns="0" bIns="0" rtlCol="0" anchor="t">
            <a:spAutoFit/>
          </a:bodyPr>
          <a:lstStyle/>
          <a:p>
            <a:pPr algn="ctr">
              <a:lnSpc>
                <a:spcPct val="150000"/>
              </a:lnSpc>
              <a:spcBef>
                <a:spcPct val="0"/>
              </a:spcBef>
            </a:pPr>
            <a:r>
              <a:rPr lang="en-US" sz="2800" b="1" dirty="0">
                <a:latin typeface="UTM Avo" panose="02040603050506020204" pitchFamily="18"/>
                <a:cs typeface="Arial" panose="020B0604020202020204" pitchFamily="34" charset="0"/>
              </a:rPr>
              <a:t>Sau </a:t>
            </a:r>
            <a:r>
              <a:rPr lang="en-US" sz="2800" b="1" dirty="0" err="1">
                <a:latin typeface="UTM Avo" panose="02040603050506020204" pitchFamily="18"/>
                <a:cs typeface="Arial" panose="020B0604020202020204" pitchFamily="34" charset="0"/>
              </a:rPr>
              <a:t>khi</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tham</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gia</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trò</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chơi</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các</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em</a:t>
            </a:r>
            <a:r>
              <a:rPr lang="en-US" sz="2800" b="1" dirty="0">
                <a:latin typeface="UTM Avo" panose="02040603050506020204" pitchFamily="18"/>
                <a:cs typeface="Arial" panose="020B0604020202020204" pitchFamily="34" charset="0"/>
              </a:rPr>
              <a:t> </a:t>
            </a:r>
            <a:br>
              <a:rPr lang="en-US" sz="2800" b="1" dirty="0">
                <a:latin typeface="UTM Avo" panose="02040603050506020204" pitchFamily="18"/>
                <a:cs typeface="Arial" panose="020B0604020202020204" pitchFamily="34" charset="0"/>
              </a:rPr>
            </a:br>
            <a:r>
              <a:rPr lang="en-US" sz="2800" b="1" dirty="0" err="1">
                <a:latin typeface="UTM Avo" panose="02040603050506020204" pitchFamily="18"/>
                <a:cs typeface="Arial" panose="020B0604020202020204" pitchFamily="34" charset="0"/>
              </a:rPr>
              <a:t>hãy</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trả</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lời</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câu</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hỏi</a:t>
            </a:r>
            <a:r>
              <a:rPr lang="vi-VN" sz="2800" b="1" dirty="0">
                <a:latin typeface="UTM Avo" panose="02040603050506020204" pitchFamily="18"/>
                <a:cs typeface="Arial" panose="020B0604020202020204" pitchFamily="34" charset="0"/>
              </a:rPr>
              <a:t>:</a:t>
            </a:r>
            <a:r>
              <a:rPr lang="vi-VN" sz="2800" dirty="0">
                <a:latin typeface="UTM Avo" panose="02040603050506020204" pitchFamily="18"/>
                <a:cs typeface="Arial" panose="020B0604020202020204" pitchFamily="34" charset="0"/>
              </a:rPr>
              <a:t> “Em học được gì thông qua trò chơi này?”</a:t>
            </a:r>
            <a:endParaRPr lang="vi-VN" sz="2800" i="1" dirty="0">
              <a:latin typeface="UTM Avo" panose="02040603050506020204" pitchFamily="18"/>
              <a:cs typeface="Arial" panose="020B0604020202020204" pitchFamily="34" charset="0"/>
            </a:endParaRPr>
          </a:p>
        </p:txBody>
      </p:sp>
      <p:pic>
        <p:nvPicPr>
          <p:cNvPr id="4" name="Picture 3" descr="Logo&#10;&#10;Description automatically generated">
            <a:extLst>
              <a:ext uri="{FF2B5EF4-FFF2-40B4-BE49-F238E27FC236}">
                <a16:creationId xmlns:a16="http://schemas.microsoft.com/office/drawing/2014/main" id="{756CD24E-D58A-F8A5-E3C7-7A505C7F33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06514">
            <a:off x="8465986" y="1759672"/>
            <a:ext cx="2168825" cy="2216746"/>
          </a:xfrm>
          <a:prstGeom prst="rect">
            <a:avLst/>
          </a:prstGeom>
        </p:spPr>
      </p:pic>
      <p:pic>
        <p:nvPicPr>
          <p:cNvPr id="5" name="Picture 11">
            <a:extLst>
              <a:ext uri="{FF2B5EF4-FFF2-40B4-BE49-F238E27FC236}">
                <a16:creationId xmlns:a16="http://schemas.microsoft.com/office/drawing/2014/main" id="{4937E2DE-B700-5C68-65C9-A74CA3C741E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36925" y="4476749"/>
            <a:ext cx="2664152" cy="236776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a:extLst>
            <a:ext uri="{FF2B5EF4-FFF2-40B4-BE49-F238E27FC236}">
              <a16:creationId xmlns:a16="http://schemas.microsoft.com/office/drawing/2014/main" id="{7AA5942C-62BF-DBC0-7836-BB8917191B0F}"/>
            </a:ext>
          </a:extLst>
        </p:cNvPr>
        <p:cNvGrpSpPr/>
        <p:nvPr/>
      </p:nvGrpSpPr>
      <p:grpSpPr>
        <a:xfrm>
          <a:off x="0" y="0"/>
          <a:ext cx="0" cy="0"/>
          <a:chOff x="0" y="0"/>
          <a:chExt cx="0" cy="0"/>
        </a:xfrm>
      </p:grpSpPr>
      <p:sp>
        <p:nvSpPr>
          <p:cNvPr id="6" name="Rectangle: Rounded Corners 2">
            <a:extLst>
              <a:ext uri="{FF2B5EF4-FFF2-40B4-BE49-F238E27FC236}">
                <a16:creationId xmlns:a16="http://schemas.microsoft.com/office/drawing/2014/main" id="{96B95C3D-542D-4ECD-6A19-F1480CA6DE37}"/>
              </a:ext>
            </a:extLst>
          </p:cNvPr>
          <p:cNvSpPr/>
          <p:nvPr/>
        </p:nvSpPr>
        <p:spPr>
          <a:xfrm>
            <a:off x="494023" y="1657880"/>
            <a:ext cx="11277600" cy="5159550"/>
          </a:xfrm>
          <a:prstGeom prst="round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UTM Avo" panose="02040603050506020204" pitchFamily="18"/>
              <a:ea typeface="+mn-ea"/>
              <a:cs typeface="+mn-cs"/>
            </a:endParaRPr>
          </a:p>
        </p:txBody>
      </p:sp>
      <p:pic>
        <p:nvPicPr>
          <p:cNvPr id="7" name="Picture 10">
            <a:extLst>
              <a:ext uri="{FF2B5EF4-FFF2-40B4-BE49-F238E27FC236}">
                <a16:creationId xmlns:a16="http://schemas.microsoft.com/office/drawing/2014/main" id="{E5C50E91-884A-7A72-9BB4-557FA4372E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9553" b="21472"/>
          <a:stretch>
            <a:fillRect/>
          </a:stretch>
        </p:blipFill>
        <p:spPr>
          <a:xfrm>
            <a:off x="0" y="5559966"/>
            <a:ext cx="3088402" cy="1298034"/>
          </a:xfrm>
          <a:prstGeom prst="rect">
            <a:avLst/>
          </a:prstGeom>
        </p:spPr>
      </p:pic>
      <p:pic>
        <p:nvPicPr>
          <p:cNvPr id="8" name="Picture 5">
            <a:extLst>
              <a:ext uri="{FF2B5EF4-FFF2-40B4-BE49-F238E27FC236}">
                <a16:creationId xmlns:a16="http://schemas.microsoft.com/office/drawing/2014/main" id="{8FEFD3CA-D11D-8D70-8D68-14123C5FEB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260" r="49292" b="21472"/>
          <a:stretch>
            <a:fillRect/>
          </a:stretch>
        </p:blipFill>
        <p:spPr>
          <a:xfrm>
            <a:off x="9177244" y="5593298"/>
            <a:ext cx="3088402" cy="1298034"/>
          </a:xfrm>
          <a:prstGeom prst="rect">
            <a:avLst/>
          </a:prstGeom>
        </p:spPr>
      </p:pic>
      <p:grpSp>
        <p:nvGrpSpPr>
          <p:cNvPr id="9" name="Group 8">
            <a:extLst>
              <a:ext uri="{FF2B5EF4-FFF2-40B4-BE49-F238E27FC236}">
                <a16:creationId xmlns:a16="http://schemas.microsoft.com/office/drawing/2014/main" id="{035AEE70-D105-C2FD-75B0-D2F6D684FDEE}"/>
              </a:ext>
            </a:extLst>
          </p:cNvPr>
          <p:cNvGrpSpPr/>
          <p:nvPr/>
        </p:nvGrpSpPr>
        <p:grpSpPr>
          <a:xfrm rot="21387679">
            <a:off x="1846658" y="2396008"/>
            <a:ext cx="7113062" cy="2587060"/>
            <a:chOff x="-243092" y="-109850"/>
            <a:chExt cx="3698440" cy="1215337"/>
          </a:xfrm>
        </p:grpSpPr>
        <p:sp>
          <p:nvSpPr>
            <p:cNvPr id="10" name="Freeform 4">
              <a:extLst>
                <a:ext uri="{FF2B5EF4-FFF2-40B4-BE49-F238E27FC236}">
                  <a16:creationId xmlns:a16="http://schemas.microsoft.com/office/drawing/2014/main" id="{204C383E-D5A0-996D-FE45-3A0838C28D1B}"/>
                </a:ext>
              </a:extLst>
            </p:cNvPr>
            <p:cNvSpPr/>
            <p:nvPr/>
          </p:nvSpPr>
          <p:spPr>
            <a:xfrm>
              <a:off x="-243092" y="-109850"/>
              <a:ext cx="3698440" cy="1215337"/>
            </a:xfrm>
            <a:custGeom>
              <a:avLst/>
              <a:gdLst/>
              <a:ahLst/>
              <a:cxnLst/>
              <a:rect l="l" t="t" r="r" b="b"/>
              <a:pathLst>
                <a:path w="3190453" h="1463594">
                  <a:moveTo>
                    <a:pt x="66427" y="0"/>
                  </a:moveTo>
                  <a:lnTo>
                    <a:pt x="3124026" y="0"/>
                  </a:lnTo>
                  <a:cubicBezTo>
                    <a:pt x="3141643" y="0"/>
                    <a:pt x="3158539" y="6999"/>
                    <a:pt x="3170997" y="19456"/>
                  </a:cubicBezTo>
                  <a:cubicBezTo>
                    <a:pt x="3183454" y="31913"/>
                    <a:pt x="3190453" y="48809"/>
                    <a:pt x="3190453" y="66427"/>
                  </a:cubicBezTo>
                  <a:lnTo>
                    <a:pt x="3190453" y="1397167"/>
                  </a:lnTo>
                  <a:cubicBezTo>
                    <a:pt x="3190453" y="1433854"/>
                    <a:pt x="3160712" y="1463594"/>
                    <a:pt x="3124026" y="1463594"/>
                  </a:cubicBezTo>
                  <a:lnTo>
                    <a:pt x="66427" y="1463594"/>
                  </a:lnTo>
                  <a:cubicBezTo>
                    <a:pt x="48809" y="1463594"/>
                    <a:pt x="31913" y="1456596"/>
                    <a:pt x="19456" y="1444138"/>
                  </a:cubicBezTo>
                  <a:cubicBezTo>
                    <a:pt x="6999" y="1431681"/>
                    <a:pt x="0" y="1414785"/>
                    <a:pt x="0" y="1397167"/>
                  </a:cubicBezTo>
                  <a:lnTo>
                    <a:pt x="0" y="66427"/>
                  </a:lnTo>
                  <a:cubicBezTo>
                    <a:pt x="0" y="48809"/>
                    <a:pt x="6999" y="31913"/>
                    <a:pt x="19456" y="19456"/>
                  </a:cubicBezTo>
                  <a:cubicBezTo>
                    <a:pt x="31913" y="6999"/>
                    <a:pt x="48809" y="0"/>
                    <a:pt x="66427" y="0"/>
                  </a:cubicBezTo>
                  <a:close/>
                </a:path>
              </a:pathLst>
            </a:custGeom>
            <a:solidFill>
              <a:srgbClr val="4BACC6">
                <a:lumMod val="20000"/>
                <a:lumOff val="80000"/>
              </a:srgbClr>
            </a:solidFill>
            <a:ln w="66675">
              <a:solidFill>
                <a:srgbClr val="4BACC6">
                  <a:lumMod val="75000"/>
                </a:srgbClr>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1" name="TextBox 10">
              <a:extLst>
                <a:ext uri="{FF2B5EF4-FFF2-40B4-BE49-F238E27FC236}">
                  <a16:creationId xmlns:a16="http://schemas.microsoft.com/office/drawing/2014/main" id="{7CB5B2E9-5712-248A-077E-EAC182EA7EBE}"/>
                </a:ext>
              </a:extLst>
            </p:cNvPr>
            <p:cNvSpPr txBox="1"/>
            <p:nvPr/>
          </p:nvSpPr>
          <p:spPr>
            <a:xfrm>
              <a:off x="0" y="-38100"/>
              <a:ext cx="812800" cy="8509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ct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sp>
        <p:nvSpPr>
          <p:cNvPr id="12" name="TextBox 11">
            <a:extLst>
              <a:ext uri="{FF2B5EF4-FFF2-40B4-BE49-F238E27FC236}">
                <a16:creationId xmlns:a16="http://schemas.microsoft.com/office/drawing/2014/main" id="{1EEAD53F-ACCC-B810-AC2E-CDAE0B8A299C}"/>
              </a:ext>
            </a:extLst>
          </p:cNvPr>
          <p:cNvSpPr txBox="1"/>
          <p:nvPr/>
        </p:nvSpPr>
        <p:spPr>
          <a:xfrm>
            <a:off x="1985069" y="2694100"/>
            <a:ext cx="6611704" cy="1675843"/>
          </a:xfrm>
          <a:prstGeom prst="rect">
            <a:avLst/>
          </a:prstGeom>
          <a:noFill/>
        </p:spPr>
        <p:txBody>
          <a:bodyPr wrap="square">
            <a:spAutoFit/>
          </a:bodyPr>
          <a:lstStyle/>
          <a:p>
            <a:pPr algn="just" defTabSz="609630">
              <a:lnSpc>
                <a:spcPct val="150000"/>
              </a:lnSpc>
              <a:buClrTx/>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Trong cuộc sống hằng ngày, lời nói rất quan trọng. Khi chúng ta nói lời hay, lịch sự thì người khác sẽ muốn nghe và làm theo.</a:t>
            </a:r>
            <a:endPar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3D3554C5-987A-DE27-631E-12C1AD65D545}"/>
              </a:ext>
            </a:extLst>
          </p:cNvPr>
          <p:cNvGrpSpPr/>
          <p:nvPr/>
        </p:nvGrpSpPr>
        <p:grpSpPr>
          <a:xfrm>
            <a:off x="8345248" y="3679767"/>
            <a:ext cx="2826803" cy="1857266"/>
            <a:chOff x="10677349" y="6378940"/>
            <a:chExt cx="4240205" cy="2785898"/>
          </a:xfrm>
        </p:grpSpPr>
        <p:grpSp>
          <p:nvGrpSpPr>
            <p:cNvPr id="14" name="Group 7">
              <a:extLst>
                <a:ext uri="{FF2B5EF4-FFF2-40B4-BE49-F238E27FC236}">
                  <a16:creationId xmlns:a16="http://schemas.microsoft.com/office/drawing/2014/main" id="{BFDF25AF-B27A-BEE2-4F3C-09EC240BA82F}"/>
                </a:ext>
              </a:extLst>
            </p:cNvPr>
            <p:cNvGrpSpPr/>
            <p:nvPr/>
          </p:nvGrpSpPr>
          <p:grpSpPr>
            <a:xfrm rot="317549">
              <a:off x="10858785" y="6378940"/>
              <a:ext cx="3802714" cy="2785898"/>
              <a:chOff x="-26367" y="64295"/>
              <a:chExt cx="760305" cy="634072"/>
            </a:xfrm>
          </p:grpSpPr>
          <p:sp>
            <p:nvSpPr>
              <p:cNvPr id="16" name="Freeform 8">
                <a:extLst>
                  <a:ext uri="{FF2B5EF4-FFF2-40B4-BE49-F238E27FC236}">
                    <a16:creationId xmlns:a16="http://schemas.microsoft.com/office/drawing/2014/main" id="{789C3854-1EA8-4C00-8285-91116EA4479A}"/>
                  </a:ext>
                </a:extLst>
              </p:cNvPr>
              <p:cNvSpPr/>
              <p:nvPr/>
            </p:nvSpPr>
            <p:spPr>
              <a:xfrm>
                <a:off x="-26367" y="64295"/>
                <a:ext cx="760305" cy="634072"/>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chemeClr val="accent2">
                  <a:lumMod val="60000"/>
                  <a:lumOff val="40000"/>
                </a:schemeClr>
              </a:solidFill>
              <a:ln w="57150">
                <a:solidFill>
                  <a:srgbClr val="000000"/>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7" name="TextBox 9">
                <a:extLst>
                  <a:ext uri="{FF2B5EF4-FFF2-40B4-BE49-F238E27FC236}">
                    <a16:creationId xmlns:a16="http://schemas.microsoft.com/office/drawing/2014/main" id="{275BE57B-CA7A-46AD-1784-216DBF80F6CD}"/>
                  </a:ext>
                </a:extLst>
              </p:cNvPr>
              <p:cNvSpPr txBox="1"/>
              <p:nvPr/>
            </p:nvSpPr>
            <p:spPr>
              <a:xfrm>
                <a:off x="139700" y="101600"/>
                <a:ext cx="533400" cy="571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sp>
          <p:nvSpPr>
            <p:cNvPr id="15" name="TextBox 14">
              <a:extLst>
                <a:ext uri="{FF2B5EF4-FFF2-40B4-BE49-F238E27FC236}">
                  <a16:creationId xmlns:a16="http://schemas.microsoft.com/office/drawing/2014/main" id="{56BF13A1-9216-8AD7-D656-0900E68003C6}"/>
                </a:ext>
              </a:extLst>
            </p:cNvPr>
            <p:cNvSpPr txBox="1"/>
            <p:nvPr/>
          </p:nvSpPr>
          <p:spPr>
            <a:xfrm>
              <a:off x="10677349" y="7188878"/>
              <a:ext cx="4240205" cy="980076"/>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Calibri" panose="020F0502020204030204" pitchFamily="34" charset="0"/>
                  <a:cs typeface="Arial" panose="020B0604020202020204" pitchFamily="34" charset="0"/>
                </a:rPr>
                <a:t>KẾT LUẬN</a:t>
              </a:r>
              <a:endParaRPr kumimoji="0" lang="en-US" sz="28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grpSp>
      <p:sp>
        <p:nvSpPr>
          <p:cNvPr id="18" name="Freeform 8">
            <a:extLst>
              <a:ext uri="{FF2B5EF4-FFF2-40B4-BE49-F238E27FC236}">
                <a16:creationId xmlns:a16="http://schemas.microsoft.com/office/drawing/2014/main" id="{7113ADD1-CB39-4FDB-1628-58B980B435EF}"/>
              </a:ext>
            </a:extLst>
          </p:cNvPr>
          <p:cNvSpPr/>
          <p:nvPr/>
        </p:nvSpPr>
        <p:spPr>
          <a:xfrm>
            <a:off x="1736349" y="4608400"/>
            <a:ext cx="793042" cy="1029410"/>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buFontTx/>
              <a:buNone/>
            </a:pPr>
            <a:endParaRPr lang="en-US" sz="800" kern="1200">
              <a:solidFill>
                <a:prstClr val="black"/>
              </a:solidFill>
              <a:latin typeface="UTM Avo" panose="02040603050506020204" pitchFamily="18"/>
              <a:ea typeface="+mn-ea"/>
              <a:cs typeface="+mn-cs"/>
            </a:endParaRPr>
          </a:p>
        </p:txBody>
      </p:sp>
      <p:sp>
        <p:nvSpPr>
          <p:cNvPr id="19" name="Freeform 10">
            <a:extLst>
              <a:ext uri="{FF2B5EF4-FFF2-40B4-BE49-F238E27FC236}">
                <a16:creationId xmlns:a16="http://schemas.microsoft.com/office/drawing/2014/main" id="{6507D694-4B9F-5521-C240-4D4D0C50E819}"/>
              </a:ext>
            </a:extLst>
          </p:cNvPr>
          <p:cNvSpPr/>
          <p:nvPr/>
        </p:nvSpPr>
        <p:spPr>
          <a:xfrm>
            <a:off x="8200252" y="2060691"/>
            <a:ext cx="793042" cy="1029410"/>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buFontTx/>
              <a:buNone/>
            </a:pPr>
            <a:endParaRPr lang="en-US" sz="800" kern="1200">
              <a:solidFill>
                <a:prstClr val="black"/>
              </a:solidFill>
              <a:latin typeface="UTM Avo" panose="02040603050506020204" pitchFamily="18"/>
              <a:ea typeface="+mn-ea"/>
              <a:cs typeface="+mn-cs"/>
            </a:endParaRPr>
          </a:p>
        </p:txBody>
      </p:sp>
    </p:spTree>
    <p:extLst>
      <p:ext uri="{BB962C8B-B14F-4D97-AF65-F5344CB8AC3E}">
        <p14:creationId xmlns:p14="http://schemas.microsoft.com/office/powerpoint/2010/main" val="26465965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grpSp>
        <p:nvGrpSpPr>
          <p:cNvPr id="12" name="Google Shape;201;p34">
            <a:extLst>
              <a:ext uri="{FF2B5EF4-FFF2-40B4-BE49-F238E27FC236}">
                <a16:creationId xmlns:a16="http://schemas.microsoft.com/office/drawing/2014/main" id="{ADF72142-9657-AF73-FE48-BE702E7B5611}"/>
              </a:ext>
            </a:extLst>
          </p:cNvPr>
          <p:cNvGrpSpPr/>
          <p:nvPr/>
        </p:nvGrpSpPr>
        <p:grpSpPr>
          <a:xfrm>
            <a:off x="4862946" y="2682487"/>
            <a:ext cx="6836836" cy="3388774"/>
            <a:chOff x="6846857" y="761157"/>
            <a:chExt cx="10254742" cy="6158050"/>
          </a:xfrm>
        </p:grpSpPr>
        <p:grpSp>
          <p:nvGrpSpPr>
            <p:cNvPr id="13" name="Google Shape;202;p34">
              <a:extLst>
                <a:ext uri="{FF2B5EF4-FFF2-40B4-BE49-F238E27FC236}">
                  <a16:creationId xmlns:a16="http://schemas.microsoft.com/office/drawing/2014/main" id="{58769A4B-225F-51EC-055F-9B906E8F47BF}"/>
                </a:ext>
              </a:extLst>
            </p:cNvPr>
            <p:cNvGrpSpPr/>
            <p:nvPr/>
          </p:nvGrpSpPr>
          <p:grpSpPr>
            <a:xfrm>
              <a:off x="6846857" y="1148766"/>
              <a:ext cx="10086088" cy="5770441"/>
              <a:chOff x="15765" y="5338044"/>
              <a:chExt cx="9116131" cy="5301278"/>
            </a:xfrm>
          </p:grpSpPr>
          <p:sp>
            <p:nvSpPr>
              <p:cNvPr id="16" name="Google Shape;203;p34">
                <a:extLst>
                  <a:ext uri="{FF2B5EF4-FFF2-40B4-BE49-F238E27FC236}">
                    <a16:creationId xmlns:a16="http://schemas.microsoft.com/office/drawing/2014/main" id="{F0BD7461-9AAC-325A-E173-63678E186530}"/>
                  </a:ext>
                </a:extLst>
              </p:cNvPr>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a:buClrTx/>
                  <a:buFontTx/>
                  <a:buNone/>
                  <a:defRPr/>
                </a:pPr>
                <a:endParaRPr sz="1050">
                  <a:solidFill>
                    <a:schemeClr val="tx1"/>
                  </a:solidFill>
                  <a:latin typeface="UTM Avo"/>
                </a:endParaRPr>
              </a:p>
            </p:txBody>
          </p:sp>
          <p:sp>
            <p:nvSpPr>
              <p:cNvPr id="17" name="Google Shape;204;p34">
                <a:extLst>
                  <a:ext uri="{FF2B5EF4-FFF2-40B4-BE49-F238E27FC236}">
                    <a16:creationId xmlns:a16="http://schemas.microsoft.com/office/drawing/2014/main" id="{54D35766-BE71-AE62-6F6B-D3AAF8DB3C5D}"/>
                  </a:ext>
                </a:extLst>
              </p:cNvPr>
              <p:cNvSpPr/>
              <p:nvPr/>
            </p:nvSpPr>
            <p:spPr>
              <a:xfrm>
                <a:off x="15765" y="5338044"/>
                <a:ext cx="9116131" cy="5301278"/>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a:buClrTx/>
                  <a:buFontTx/>
                  <a:buNone/>
                  <a:defRPr/>
                </a:pPr>
                <a:endParaRPr sz="1050">
                  <a:solidFill>
                    <a:schemeClr val="tx1"/>
                  </a:solidFill>
                  <a:latin typeface="UTM Avo"/>
                </a:endParaRPr>
              </a:p>
            </p:txBody>
          </p:sp>
        </p:grpSp>
        <p:sp>
          <p:nvSpPr>
            <p:cNvPr id="14" name="Google Shape;205;p34">
              <a:extLst>
                <a:ext uri="{FF2B5EF4-FFF2-40B4-BE49-F238E27FC236}">
                  <a16:creationId xmlns:a16="http://schemas.microsoft.com/office/drawing/2014/main" id="{3B211E84-0596-C3E3-72AB-6F0D63FC48C8}"/>
                </a:ext>
              </a:extLst>
            </p:cNvPr>
            <p:cNvSpPr txBox="1"/>
            <p:nvPr/>
          </p:nvSpPr>
          <p:spPr>
            <a:xfrm>
              <a:off x="7260472" y="1862086"/>
              <a:ext cx="9258856" cy="4194593"/>
            </a:xfrm>
            <a:prstGeom prst="rect">
              <a:avLst/>
            </a:prstGeom>
            <a:noFill/>
            <a:ln>
              <a:noFill/>
            </a:ln>
          </p:spPr>
          <p:txBody>
            <a:bodyPr spcFirstLastPara="1" wrap="square" lIns="91425" tIns="45700" rIns="91425" bIns="45700" anchor="t" anchorCtr="0">
              <a:spAutoFit/>
            </a:bodyPr>
            <a:lstStyle/>
            <a:p>
              <a:pPr>
                <a:lnSpc>
                  <a:spcPct val="150000"/>
                </a:lnSpc>
              </a:pPr>
              <a:r>
                <a:rPr lang="en-US" sz="2400" dirty="0">
                  <a:solidFill>
                    <a:schemeClr val="tx1"/>
                  </a:solidFill>
                  <a:latin typeface="UTM Avo" panose="02040603050506020204" pitchFamily="18" charset="0"/>
                </a:rPr>
                <a:t>- </a:t>
              </a:r>
              <a:r>
                <a:rPr lang="vi-VN" sz="2400" dirty="0">
                  <a:solidFill>
                    <a:schemeClr val="tx1"/>
                  </a:solidFill>
                  <a:latin typeface="UTM Avo" panose="02040603050506020204" pitchFamily="18" charset="0"/>
                </a:rPr>
                <a:t>Khi người khác ứng xử lịch sự với </a:t>
              </a:r>
              <a:r>
                <a:rPr lang="en-US" sz="2400" dirty="0" err="1">
                  <a:solidFill>
                    <a:schemeClr val="tx1"/>
                  </a:solidFill>
                  <a:latin typeface="UTM Avo" panose="02040603050506020204" pitchFamily="18" charset="0"/>
                </a:rPr>
                <a:t>em</a:t>
              </a:r>
              <a:r>
                <a:rPr lang="vi-VN"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vi-VN" sz="2400" dirty="0">
                  <a:solidFill>
                    <a:schemeClr val="tx1"/>
                  </a:solidFill>
                  <a:latin typeface="UTM Avo" panose="02040603050506020204" pitchFamily="18" charset="0"/>
                </a:rPr>
                <a:t> cảm thấy như thế nào?</a:t>
              </a:r>
            </a:p>
            <a:p>
              <a:pPr>
                <a:lnSpc>
                  <a:spcPct val="150000"/>
                </a:lnSpc>
              </a:pPr>
              <a:r>
                <a:rPr lang="en-US" sz="2400" dirty="0">
                  <a:solidFill>
                    <a:schemeClr val="tx1"/>
                  </a:solidFill>
                  <a:latin typeface="UTM Avo" panose="02040603050506020204" pitchFamily="18" charset="0"/>
                </a:rPr>
                <a:t>- Em</a:t>
              </a:r>
              <a:r>
                <a:rPr lang="vi-VN" sz="2400" dirty="0">
                  <a:solidFill>
                    <a:schemeClr val="tx1"/>
                  </a:solidFill>
                  <a:latin typeface="UTM Avo" panose="02040603050506020204" pitchFamily="18" charset="0"/>
                </a:rPr>
                <a:t> đã làm gì để thể hiện lịch sự với bạn bè và mọi người xung quanh?</a:t>
              </a:r>
            </a:p>
          </p:txBody>
        </p:sp>
        <p:pic>
          <p:nvPicPr>
            <p:cNvPr id="15" name="Google Shape;206;p34">
              <a:extLst>
                <a:ext uri="{FF2B5EF4-FFF2-40B4-BE49-F238E27FC236}">
                  <a16:creationId xmlns:a16="http://schemas.microsoft.com/office/drawing/2014/main" id="{41C30660-60A3-0B04-A1A2-81020C1C7DED}"/>
                </a:ext>
              </a:extLst>
            </p:cNvPr>
            <p:cNvPicPr preferRelativeResize="0"/>
            <p:nvPr/>
          </p:nvPicPr>
          <p:blipFill rotWithShape="1">
            <a:blip r:embed="rId4">
              <a:alphaModFix/>
            </a:blip>
            <a:srcRect/>
            <a:stretch/>
          </p:blipFill>
          <p:spPr>
            <a:xfrm>
              <a:off x="16454743" y="761157"/>
              <a:ext cx="646856" cy="869854"/>
            </a:xfrm>
            <a:prstGeom prst="rect">
              <a:avLst/>
            </a:prstGeom>
            <a:noFill/>
            <a:ln>
              <a:noFill/>
            </a:ln>
          </p:spPr>
        </p:pic>
      </p:grpSp>
      <p:grpSp>
        <p:nvGrpSpPr>
          <p:cNvPr id="18" name="Google Shape;213;p34">
            <a:extLst>
              <a:ext uri="{FF2B5EF4-FFF2-40B4-BE49-F238E27FC236}">
                <a16:creationId xmlns:a16="http://schemas.microsoft.com/office/drawing/2014/main" id="{480CC1F2-9F0C-79A3-374D-BFAE9D64350C}"/>
              </a:ext>
            </a:extLst>
          </p:cNvPr>
          <p:cNvGrpSpPr/>
          <p:nvPr/>
        </p:nvGrpSpPr>
        <p:grpSpPr>
          <a:xfrm>
            <a:off x="858284" y="2318886"/>
            <a:ext cx="3093555" cy="1628671"/>
            <a:chOff x="74707" y="2473524"/>
            <a:chExt cx="4640100" cy="2442885"/>
          </a:xfrm>
        </p:grpSpPr>
        <p:sp>
          <p:nvSpPr>
            <p:cNvPr id="19" name="Google Shape;214;p34">
              <a:extLst>
                <a:ext uri="{FF2B5EF4-FFF2-40B4-BE49-F238E27FC236}">
                  <a16:creationId xmlns:a16="http://schemas.microsoft.com/office/drawing/2014/main" id="{56DCCC0E-F55D-B522-9ED5-8A9D9CA5EDB7}"/>
                </a:ext>
              </a:extLst>
            </p:cNvPr>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latin typeface="UTM Avo"/>
                </a:rPr>
                <a:t>HOẠT ĐỘNG NHÓM ĐÔI</a:t>
              </a:r>
              <a:endParaRPr kumimoji="0" sz="1800" b="0" i="0" u="none" strike="noStrike" kern="0" cap="none" spc="0" normalizeH="0" baseline="0" noProof="0" dirty="0">
                <a:ln>
                  <a:noFill/>
                </a:ln>
                <a:solidFill>
                  <a:sysClr val="windowText" lastClr="000000"/>
                </a:solidFill>
                <a:effectLst/>
                <a:uLnTx/>
                <a:uFillTx/>
                <a:latin typeface="UTM Avo"/>
              </a:endParaRPr>
            </a:p>
          </p:txBody>
        </p:sp>
        <p:pic>
          <p:nvPicPr>
            <p:cNvPr id="20" name="Google Shape;215;p34">
              <a:extLst>
                <a:ext uri="{FF2B5EF4-FFF2-40B4-BE49-F238E27FC236}">
                  <a16:creationId xmlns:a16="http://schemas.microsoft.com/office/drawing/2014/main" id="{A216D41F-EB36-17E6-A0FD-0B99DBF60072}"/>
                </a:ext>
              </a:extLst>
            </p:cNvPr>
            <p:cNvPicPr preferRelativeResize="0"/>
            <p:nvPr/>
          </p:nvPicPr>
          <p:blipFill rotWithShape="1">
            <a:blip r:embed="rId5">
              <a:alphaModFix/>
            </a:blip>
            <a:srcRect/>
            <a:stretch/>
          </p:blipFill>
          <p:spPr>
            <a:xfrm>
              <a:off x="2109234" y="2473524"/>
              <a:ext cx="570935" cy="586942"/>
            </a:xfrm>
            <a:prstGeom prst="rect">
              <a:avLst/>
            </a:prstGeom>
            <a:noFill/>
            <a:ln>
              <a:noFill/>
            </a:ln>
          </p:spPr>
        </p:pic>
      </p:grpSp>
      <p:sp>
        <p:nvSpPr>
          <p:cNvPr id="21" name="Freeform 10">
            <a:extLst>
              <a:ext uri="{FF2B5EF4-FFF2-40B4-BE49-F238E27FC236}">
                <a16:creationId xmlns:a16="http://schemas.microsoft.com/office/drawing/2014/main" id="{F377616A-8A0B-76A8-6878-E5BBA758A216}"/>
              </a:ext>
            </a:extLst>
          </p:cNvPr>
          <p:cNvSpPr/>
          <p:nvPr/>
        </p:nvSpPr>
        <p:spPr>
          <a:xfrm>
            <a:off x="858246" y="4442470"/>
            <a:ext cx="3093556" cy="2200291"/>
          </a:xfrm>
          <a:custGeom>
            <a:avLst/>
            <a:gdLst/>
            <a:ahLst/>
            <a:cxnLst/>
            <a:rect l="l" t="t" r="r" b="b"/>
            <a:pathLst>
              <a:path w="5201685" h="3699698">
                <a:moveTo>
                  <a:pt x="0" y="0"/>
                </a:moveTo>
                <a:lnTo>
                  <a:pt x="5201685" y="0"/>
                </a:lnTo>
                <a:lnTo>
                  <a:pt x="5201685" y="3699699"/>
                </a:lnTo>
                <a:lnTo>
                  <a:pt x="0" y="3699699"/>
                </a:lnTo>
                <a:lnTo>
                  <a:pt x="0" y="0"/>
                </a:lnTo>
                <a:close/>
              </a:path>
            </a:pathLst>
          </a:custGeom>
          <a:blipFill>
            <a:blip r:embed="rId6"/>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Google Shape;138;g32282f178eb_0_6">
            <a:extLst>
              <a:ext uri="{FF2B5EF4-FFF2-40B4-BE49-F238E27FC236}">
                <a16:creationId xmlns:a16="http://schemas.microsoft.com/office/drawing/2014/main" id="{A2191D79-1F39-5830-DC7D-A0B1A5B50CB2}"/>
              </a:ext>
            </a:extLst>
          </p:cNvPr>
          <p:cNvSpPr txBox="1"/>
          <p:nvPr/>
        </p:nvSpPr>
        <p:spPr>
          <a:xfrm>
            <a:off x="246109" y="1600903"/>
            <a:ext cx="11699782"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Quan </a:t>
            </a:r>
            <a:r>
              <a:rPr lang="en-US" sz="2800" b="1" dirty="0" err="1">
                <a:solidFill>
                  <a:srgbClr val="000000"/>
                </a:solidFill>
                <a:latin typeface="UTM Avo" panose="02040603050506020204" pitchFamily="18" charset="0"/>
              </a:rPr>
              <a:t>sát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tranh</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trong</a:t>
            </a:r>
            <a:r>
              <a:rPr lang="en-US" sz="2800" b="1" dirty="0">
                <a:solidFill>
                  <a:srgbClr val="000000"/>
                </a:solidFill>
                <a:latin typeface="UTM Avo" panose="02040603050506020204" pitchFamily="18" charset="0"/>
              </a:rPr>
              <a:t> SGK – tr19 </a:t>
            </a:r>
            <a:r>
              <a:rPr lang="en-US" sz="2800" b="1" dirty="0" err="1">
                <a:solidFill>
                  <a:srgbClr val="000000"/>
                </a:solidFill>
                <a:latin typeface="UTM Avo" panose="02040603050506020204" pitchFamily="18" charset="0"/>
              </a:rPr>
              <a:t>và</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trả</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lời</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câu</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hỏi</a:t>
            </a:r>
            <a:r>
              <a:rPr lang="en-US" sz="2800" b="1" dirty="0">
                <a:solidFill>
                  <a:srgbClr val="000000"/>
                </a:solidFill>
                <a:latin typeface="UTM Avo" panose="02040603050506020204" pitchFamily="18" charset="0"/>
              </a:rPr>
              <a:t> </a:t>
            </a:r>
            <a:endParaRPr sz="2800" b="1" dirty="0">
              <a:solidFill>
                <a:srgbClr val="000000"/>
              </a:solidFill>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a:extLst>
            <a:ext uri="{FF2B5EF4-FFF2-40B4-BE49-F238E27FC236}">
              <a16:creationId xmlns:a16="http://schemas.microsoft.com/office/drawing/2014/main" id="{2DC9E3CE-AF87-EBEB-FA26-7425DE5DEA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B5B54CC-EF2A-0F6C-838C-ED8710701AA8}"/>
              </a:ext>
            </a:extLst>
          </p:cNvPr>
          <p:cNvPicPr>
            <a:picLocks noChangeAspect="1"/>
          </p:cNvPicPr>
          <p:nvPr/>
        </p:nvPicPr>
        <p:blipFill>
          <a:blip r:embed="rId4"/>
          <a:stretch>
            <a:fillRect/>
          </a:stretch>
        </p:blipFill>
        <p:spPr>
          <a:xfrm>
            <a:off x="376841" y="2122823"/>
            <a:ext cx="5839943" cy="4135581"/>
          </a:xfrm>
          <a:prstGeom prst="rect">
            <a:avLst/>
          </a:prstGeom>
        </p:spPr>
      </p:pic>
      <p:pic>
        <p:nvPicPr>
          <p:cNvPr id="4" name="Picture 3">
            <a:extLst>
              <a:ext uri="{FF2B5EF4-FFF2-40B4-BE49-F238E27FC236}">
                <a16:creationId xmlns:a16="http://schemas.microsoft.com/office/drawing/2014/main" id="{B9993FE3-360D-D2F1-C838-888CC770C052}"/>
              </a:ext>
            </a:extLst>
          </p:cNvPr>
          <p:cNvPicPr>
            <a:picLocks noChangeAspect="1"/>
          </p:cNvPicPr>
          <p:nvPr/>
        </p:nvPicPr>
        <p:blipFill>
          <a:blip r:embed="rId5"/>
          <a:stretch>
            <a:fillRect/>
          </a:stretch>
        </p:blipFill>
        <p:spPr>
          <a:xfrm>
            <a:off x="7048500" y="2291924"/>
            <a:ext cx="4766659" cy="3966480"/>
          </a:xfrm>
          <a:prstGeom prst="rect">
            <a:avLst/>
          </a:prstGeom>
        </p:spPr>
      </p:pic>
    </p:spTree>
    <p:extLst>
      <p:ext uri="{BB962C8B-B14F-4D97-AF65-F5344CB8AC3E}">
        <p14:creationId xmlns:p14="http://schemas.microsoft.com/office/powerpoint/2010/main" val="427787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a:extLst>
            <a:ext uri="{FF2B5EF4-FFF2-40B4-BE49-F238E27FC236}">
              <a16:creationId xmlns:a16="http://schemas.microsoft.com/office/drawing/2014/main" id="{A5A833F2-E3A7-5752-3099-EAC09B90E88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5B945CF-46C0-3382-5A01-341A2D9C267D}"/>
              </a:ext>
            </a:extLst>
          </p:cNvPr>
          <p:cNvPicPr>
            <a:picLocks noChangeAspect="1"/>
          </p:cNvPicPr>
          <p:nvPr/>
        </p:nvPicPr>
        <p:blipFill>
          <a:blip r:embed="rId4"/>
          <a:stretch>
            <a:fillRect/>
          </a:stretch>
        </p:blipFill>
        <p:spPr>
          <a:xfrm>
            <a:off x="647209" y="2028611"/>
            <a:ext cx="4943619" cy="4164721"/>
          </a:xfrm>
          <a:prstGeom prst="rect">
            <a:avLst/>
          </a:prstGeom>
        </p:spPr>
      </p:pic>
      <p:pic>
        <p:nvPicPr>
          <p:cNvPr id="2" name="Picture 1">
            <a:extLst>
              <a:ext uri="{FF2B5EF4-FFF2-40B4-BE49-F238E27FC236}">
                <a16:creationId xmlns:a16="http://schemas.microsoft.com/office/drawing/2014/main" id="{66DC4D65-5792-BB02-A66A-438986877A58}"/>
              </a:ext>
            </a:extLst>
          </p:cNvPr>
          <p:cNvPicPr>
            <a:picLocks noChangeAspect="1"/>
          </p:cNvPicPr>
          <p:nvPr/>
        </p:nvPicPr>
        <p:blipFill>
          <a:blip r:embed="rId5"/>
          <a:stretch>
            <a:fillRect/>
          </a:stretch>
        </p:blipFill>
        <p:spPr>
          <a:xfrm>
            <a:off x="5858834" y="2349530"/>
            <a:ext cx="5685956" cy="3843802"/>
          </a:xfrm>
          <a:prstGeom prst="rect">
            <a:avLst/>
          </a:prstGeom>
        </p:spPr>
      </p:pic>
    </p:spTree>
    <p:extLst>
      <p:ext uri="{BB962C8B-B14F-4D97-AF65-F5344CB8AC3E}">
        <p14:creationId xmlns:p14="http://schemas.microsoft.com/office/powerpoint/2010/main" val="31267865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a:extLst>
            <a:ext uri="{FF2B5EF4-FFF2-40B4-BE49-F238E27FC236}">
              <a16:creationId xmlns:a16="http://schemas.microsoft.com/office/drawing/2014/main" id="{676482A9-6955-C782-6426-6E11EB4C8800}"/>
            </a:ext>
          </a:extLst>
        </p:cNvPr>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8EB2F5FD-6E6D-3CC9-309D-79CE677EA462}"/>
              </a:ext>
            </a:extLst>
          </p:cNvPr>
          <p:cNvSpPr/>
          <p:nvPr/>
        </p:nvSpPr>
        <p:spPr>
          <a:xfrm>
            <a:off x="494023" y="1657880"/>
            <a:ext cx="11277600" cy="5159550"/>
          </a:xfrm>
          <a:prstGeom prst="round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UTM Avo" panose="02040603050506020204" pitchFamily="18"/>
              <a:ea typeface="+mn-ea"/>
              <a:cs typeface="+mn-cs"/>
            </a:endParaRPr>
          </a:p>
        </p:txBody>
      </p:sp>
      <p:pic>
        <p:nvPicPr>
          <p:cNvPr id="3" name="Picture 10">
            <a:extLst>
              <a:ext uri="{FF2B5EF4-FFF2-40B4-BE49-F238E27FC236}">
                <a16:creationId xmlns:a16="http://schemas.microsoft.com/office/drawing/2014/main" id="{A1EE808C-1A7A-5CBE-0FBE-C428B0F3CFF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9553" b="21472"/>
          <a:stretch>
            <a:fillRect/>
          </a:stretch>
        </p:blipFill>
        <p:spPr>
          <a:xfrm>
            <a:off x="0" y="5559966"/>
            <a:ext cx="3088402" cy="1298034"/>
          </a:xfrm>
          <a:prstGeom prst="rect">
            <a:avLst/>
          </a:prstGeom>
        </p:spPr>
      </p:pic>
      <p:pic>
        <p:nvPicPr>
          <p:cNvPr id="4" name="Picture 5">
            <a:extLst>
              <a:ext uri="{FF2B5EF4-FFF2-40B4-BE49-F238E27FC236}">
                <a16:creationId xmlns:a16="http://schemas.microsoft.com/office/drawing/2014/main" id="{DEAD45E2-0EC7-4A46-72D6-94B2B903E1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260" r="49292" b="21472"/>
          <a:stretch>
            <a:fillRect/>
          </a:stretch>
        </p:blipFill>
        <p:spPr>
          <a:xfrm>
            <a:off x="9177244" y="5593298"/>
            <a:ext cx="3088402" cy="1298034"/>
          </a:xfrm>
          <a:prstGeom prst="rect">
            <a:avLst/>
          </a:prstGeom>
        </p:spPr>
      </p:pic>
      <p:grpSp>
        <p:nvGrpSpPr>
          <p:cNvPr id="5" name="Group 4">
            <a:extLst>
              <a:ext uri="{FF2B5EF4-FFF2-40B4-BE49-F238E27FC236}">
                <a16:creationId xmlns:a16="http://schemas.microsoft.com/office/drawing/2014/main" id="{2146152B-C103-E023-D797-A54E95A6605F}"/>
              </a:ext>
            </a:extLst>
          </p:cNvPr>
          <p:cNvGrpSpPr/>
          <p:nvPr/>
        </p:nvGrpSpPr>
        <p:grpSpPr>
          <a:xfrm rot="21387679">
            <a:off x="1863158" y="1873775"/>
            <a:ext cx="7113062" cy="3802663"/>
            <a:chOff x="-243092" y="-109850"/>
            <a:chExt cx="3698440" cy="1215337"/>
          </a:xfrm>
        </p:grpSpPr>
        <p:sp>
          <p:nvSpPr>
            <p:cNvPr id="6" name="Freeform 4">
              <a:extLst>
                <a:ext uri="{FF2B5EF4-FFF2-40B4-BE49-F238E27FC236}">
                  <a16:creationId xmlns:a16="http://schemas.microsoft.com/office/drawing/2014/main" id="{E528151F-2925-634D-3113-116A0EEA03C8}"/>
                </a:ext>
              </a:extLst>
            </p:cNvPr>
            <p:cNvSpPr/>
            <p:nvPr/>
          </p:nvSpPr>
          <p:spPr>
            <a:xfrm>
              <a:off x="-243092" y="-109850"/>
              <a:ext cx="3698440" cy="1215337"/>
            </a:xfrm>
            <a:custGeom>
              <a:avLst/>
              <a:gdLst/>
              <a:ahLst/>
              <a:cxnLst/>
              <a:rect l="l" t="t" r="r" b="b"/>
              <a:pathLst>
                <a:path w="3190453" h="1463594">
                  <a:moveTo>
                    <a:pt x="66427" y="0"/>
                  </a:moveTo>
                  <a:lnTo>
                    <a:pt x="3124026" y="0"/>
                  </a:lnTo>
                  <a:cubicBezTo>
                    <a:pt x="3141643" y="0"/>
                    <a:pt x="3158539" y="6999"/>
                    <a:pt x="3170997" y="19456"/>
                  </a:cubicBezTo>
                  <a:cubicBezTo>
                    <a:pt x="3183454" y="31913"/>
                    <a:pt x="3190453" y="48809"/>
                    <a:pt x="3190453" y="66427"/>
                  </a:cubicBezTo>
                  <a:lnTo>
                    <a:pt x="3190453" y="1397167"/>
                  </a:lnTo>
                  <a:cubicBezTo>
                    <a:pt x="3190453" y="1433854"/>
                    <a:pt x="3160712" y="1463594"/>
                    <a:pt x="3124026" y="1463594"/>
                  </a:cubicBezTo>
                  <a:lnTo>
                    <a:pt x="66427" y="1463594"/>
                  </a:lnTo>
                  <a:cubicBezTo>
                    <a:pt x="48809" y="1463594"/>
                    <a:pt x="31913" y="1456596"/>
                    <a:pt x="19456" y="1444138"/>
                  </a:cubicBezTo>
                  <a:cubicBezTo>
                    <a:pt x="6999" y="1431681"/>
                    <a:pt x="0" y="1414785"/>
                    <a:pt x="0" y="1397167"/>
                  </a:cubicBezTo>
                  <a:lnTo>
                    <a:pt x="0" y="66427"/>
                  </a:lnTo>
                  <a:cubicBezTo>
                    <a:pt x="0" y="48809"/>
                    <a:pt x="6999" y="31913"/>
                    <a:pt x="19456" y="19456"/>
                  </a:cubicBezTo>
                  <a:cubicBezTo>
                    <a:pt x="31913" y="6999"/>
                    <a:pt x="48809" y="0"/>
                    <a:pt x="66427" y="0"/>
                  </a:cubicBezTo>
                  <a:close/>
                </a:path>
              </a:pathLst>
            </a:custGeom>
            <a:solidFill>
              <a:srgbClr val="4BACC6">
                <a:lumMod val="20000"/>
                <a:lumOff val="80000"/>
              </a:srgbClr>
            </a:solidFill>
            <a:ln w="66675">
              <a:solidFill>
                <a:srgbClr val="4BACC6">
                  <a:lumMod val="75000"/>
                </a:srgbClr>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7" name="TextBox 6">
              <a:extLst>
                <a:ext uri="{FF2B5EF4-FFF2-40B4-BE49-F238E27FC236}">
                  <a16:creationId xmlns:a16="http://schemas.microsoft.com/office/drawing/2014/main" id="{CED5F92D-582B-BFEF-6E0F-04A29896A3A1}"/>
                </a:ext>
              </a:extLst>
            </p:cNvPr>
            <p:cNvSpPr txBox="1"/>
            <p:nvPr/>
          </p:nvSpPr>
          <p:spPr>
            <a:xfrm>
              <a:off x="0" y="-38100"/>
              <a:ext cx="812800" cy="8509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ct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sp>
        <p:nvSpPr>
          <p:cNvPr id="8" name="TextBox 7">
            <a:extLst>
              <a:ext uri="{FF2B5EF4-FFF2-40B4-BE49-F238E27FC236}">
                <a16:creationId xmlns:a16="http://schemas.microsoft.com/office/drawing/2014/main" id="{52B507D1-A099-E70E-3296-89A6365B1253}"/>
              </a:ext>
            </a:extLst>
          </p:cNvPr>
          <p:cNvSpPr txBox="1"/>
          <p:nvPr/>
        </p:nvSpPr>
        <p:spPr>
          <a:xfrm>
            <a:off x="2015518" y="2329563"/>
            <a:ext cx="6808342" cy="2783839"/>
          </a:xfrm>
          <a:prstGeom prst="rect">
            <a:avLst/>
          </a:prstGeom>
          <a:noFill/>
        </p:spPr>
        <p:txBody>
          <a:bodyPr wrap="square">
            <a:spAutoFit/>
          </a:bodyPr>
          <a:lstStyle/>
          <a:p>
            <a:pPr algn="just" defTabSz="609630">
              <a:lnSpc>
                <a:spcPct val="150000"/>
              </a:lnSpc>
              <a:buClrTx/>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Khi gặp người quen, các em nên chào hỏi lễ phép; khi muốn đề nghị hoặc yêu cầu người khác giúp đỡ, chúng ta nên nói năng nhẹ nhàng, thể hiện thái độ tôn trọng, </a:t>
            </a:r>
            <a:b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thân thiện và lịch sự với người khác.</a:t>
            </a:r>
            <a:endPar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6983B98C-90F4-F13A-1531-CF92F48B9328}"/>
              </a:ext>
            </a:extLst>
          </p:cNvPr>
          <p:cNvGrpSpPr/>
          <p:nvPr/>
        </p:nvGrpSpPr>
        <p:grpSpPr>
          <a:xfrm>
            <a:off x="8603804" y="4072016"/>
            <a:ext cx="2826803" cy="1857266"/>
            <a:chOff x="10677349" y="6378940"/>
            <a:chExt cx="4240205" cy="2785898"/>
          </a:xfrm>
        </p:grpSpPr>
        <p:grpSp>
          <p:nvGrpSpPr>
            <p:cNvPr id="10" name="Group 7">
              <a:extLst>
                <a:ext uri="{FF2B5EF4-FFF2-40B4-BE49-F238E27FC236}">
                  <a16:creationId xmlns:a16="http://schemas.microsoft.com/office/drawing/2014/main" id="{239656D2-C258-E5FA-91BA-B2DAFE2294F2}"/>
                </a:ext>
              </a:extLst>
            </p:cNvPr>
            <p:cNvGrpSpPr/>
            <p:nvPr/>
          </p:nvGrpSpPr>
          <p:grpSpPr>
            <a:xfrm rot="317549">
              <a:off x="10858785" y="6378940"/>
              <a:ext cx="3802714" cy="2785898"/>
              <a:chOff x="-26367" y="64295"/>
              <a:chExt cx="760305" cy="634072"/>
            </a:xfrm>
          </p:grpSpPr>
          <p:sp>
            <p:nvSpPr>
              <p:cNvPr id="23" name="Freeform 8">
                <a:extLst>
                  <a:ext uri="{FF2B5EF4-FFF2-40B4-BE49-F238E27FC236}">
                    <a16:creationId xmlns:a16="http://schemas.microsoft.com/office/drawing/2014/main" id="{A4EE9A6D-6563-807B-D22B-C74809CA4080}"/>
                  </a:ext>
                </a:extLst>
              </p:cNvPr>
              <p:cNvSpPr/>
              <p:nvPr/>
            </p:nvSpPr>
            <p:spPr>
              <a:xfrm>
                <a:off x="-26367" y="64295"/>
                <a:ext cx="760305" cy="634072"/>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chemeClr val="accent2">
                  <a:lumMod val="60000"/>
                  <a:lumOff val="40000"/>
                </a:schemeClr>
              </a:solidFill>
              <a:ln w="57150">
                <a:solidFill>
                  <a:srgbClr val="000000"/>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4" name="TextBox 9">
                <a:extLst>
                  <a:ext uri="{FF2B5EF4-FFF2-40B4-BE49-F238E27FC236}">
                    <a16:creationId xmlns:a16="http://schemas.microsoft.com/office/drawing/2014/main" id="{F0DE267E-19EC-EFD3-4095-6BABFCAC64F8}"/>
                  </a:ext>
                </a:extLst>
              </p:cNvPr>
              <p:cNvSpPr txBox="1"/>
              <p:nvPr/>
            </p:nvSpPr>
            <p:spPr>
              <a:xfrm>
                <a:off x="139700" y="101600"/>
                <a:ext cx="533400" cy="571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sp>
          <p:nvSpPr>
            <p:cNvPr id="11" name="TextBox 10">
              <a:extLst>
                <a:ext uri="{FF2B5EF4-FFF2-40B4-BE49-F238E27FC236}">
                  <a16:creationId xmlns:a16="http://schemas.microsoft.com/office/drawing/2014/main" id="{3E9A4EA7-52B2-0BD4-C657-F7935BAB9FA0}"/>
                </a:ext>
              </a:extLst>
            </p:cNvPr>
            <p:cNvSpPr txBox="1"/>
            <p:nvPr/>
          </p:nvSpPr>
          <p:spPr>
            <a:xfrm>
              <a:off x="10677349" y="7188878"/>
              <a:ext cx="4240205" cy="980076"/>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Calibri" panose="020F0502020204030204" pitchFamily="34" charset="0"/>
                  <a:cs typeface="Arial" panose="020B0604020202020204" pitchFamily="34" charset="0"/>
                </a:rPr>
                <a:t>KẾT LUẬN</a:t>
              </a:r>
              <a:endParaRPr kumimoji="0" lang="en-US" sz="28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grpSp>
      <p:sp>
        <p:nvSpPr>
          <p:cNvPr id="25" name="Freeform 8">
            <a:extLst>
              <a:ext uri="{FF2B5EF4-FFF2-40B4-BE49-F238E27FC236}">
                <a16:creationId xmlns:a16="http://schemas.microsoft.com/office/drawing/2014/main" id="{D9A6AC3A-4015-8A24-5218-C63025F7B41C}"/>
              </a:ext>
            </a:extLst>
          </p:cNvPr>
          <p:cNvSpPr/>
          <p:nvPr/>
        </p:nvSpPr>
        <p:spPr>
          <a:xfrm>
            <a:off x="1588548" y="5557590"/>
            <a:ext cx="793042" cy="1029410"/>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buFontTx/>
              <a:buNone/>
            </a:pPr>
            <a:endParaRPr lang="en-US" sz="800" kern="1200">
              <a:solidFill>
                <a:prstClr val="black"/>
              </a:solidFill>
              <a:latin typeface="UTM Avo" panose="02040603050506020204" pitchFamily="18"/>
              <a:ea typeface="+mn-ea"/>
              <a:cs typeface="+mn-cs"/>
            </a:endParaRPr>
          </a:p>
        </p:txBody>
      </p:sp>
      <p:sp>
        <p:nvSpPr>
          <p:cNvPr id="26" name="Freeform 10">
            <a:extLst>
              <a:ext uri="{FF2B5EF4-FFF2-40B4-BE49-F238E27FC236}">
                <a16:creationId xmlns:a16="http://schemas.microsoft.com/office/drawing/2014/main" id="{7485FCEF-8ADA-54FB-563F-979A40ECF5A4}"/>
              </a:ext>
            </a:extLst>
          </p:cNvPr>
          <p:cNvSpPr/>
          <p:nvPr/>
        </p:nvSpPr>
        <p:spPr>
          <a:xfrm>
            <a:off x="8479401" y="1435912"/>
            <a:ext cx="793042" cy="1029410"/>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buFontTx/>
              <a:buNone/>
            </a:pPr>
            <a:endParaRPr lang="en-US" sz="800" kern="1200">
              <a:solidFill>
                <a:prstClr val="black"/>
              </a:solidFill>
              <a:latin typeface="UTM Avo" panose="02040603050506020204" pitchFamily="18"/>
              <a:ea typeface="+mn-ea"/>
              <a:cs typeface="+mn-cs"/>
            </a:endParaRPr>
          </a:p>
        </p:txBody>
      </p:sp>
    </p:spTree>
    <p:extLst>
      <p:ext uri="{BB962C8B-B14F-4D97-AF65-F5344CB8AC3E}">
        <p14:creationId xmlns:p14="http://schemas.microsoft.com/office/powerpoint/2010/main" val="1713009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g32282f178eb_0_15"/>
          <p:cNvSpPr txBox="1"/>
          <p:nvPr/>
        </p:nvSpPr>
        <p:spPr>
          <a:xfrm>
            <a:off x="65324" y="1555585"/>
            <a:ext cx="12298200"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rgbClr val="000000"/>
                </a:solidFill>
                <a:latin typeface="UTM Avo" panose="02040603050506020204" pitchFamily="18" charset="0"/>
              </a:rPr>
              <a:t>Hoạt động </a:t>
            </a:r>
            <a:r>
              <a:rPr lang="en-US" sz="3000" b="1">
                <a:latin typeface="UTM Avo" panose="02040603050506020204" pitchFamily="18" charset="0"/>
              </a:rPr>
              <a:t>3</a:t>
            </a:r>
            <a:r>
              <a:rPr lang="en-US" sz="3000" b="1">
                <a:solidFill>
                  <a:srgbClr val="000000"/>
                </a:solidFill>
                <a:latin typeface="UTM Avo" panose="02040603050506020204" pitchFamily="18" charset="0"/>
              </a:rPr>
              <a:t>: Đ</a:t>
            </a:r>
            <a:r>
              <a:rPr lang="en-US" sz="3000" b="1">
                <a:latin typeface="UTM Avo" panose="02040603050506020204" pitchFamily="18" charset="0"/>
              </a:rPr>
              <a:t>óng vai</a:t>
            </a:r>
            <a:endParaRPr lang="en-US" sz="3000" b="1" dirty="0">
              <a:solidFill>
                <a:srgbClr val="000000"/>
              </a:solidFill>
              <a:latin typeface="UTM Avo" panose="02040603050506020204" pitchFamily="18" charset="0"/>
            </a:endParaRPr>
          </a:p>
        </p:txBody>
      </p:sp>
      <p:grpSp>
        <p:nvGrpSpPr>
          <p:cNvPr id="7" name="Group 6">
            <a:extLst>
              <a:ext uri="{FF2B5EF4-FFF2-40B4-BE49-F238E27FC236}">
                <a16:creationId xmlns:a16="http://schemas.microsoft.com/office/drawing/2014/main" id="{AC505720-29ED-2600-716E-E0BEDF697F12}"/>
              </a:ext>
            </a:extLst>
          </p:cNvPr>
          <p:cNvGrpSpPr/>
          <p:nvPr/>
        </p:nvGrpSpPr>
        <p:grpSpPr>
          <a:xfrm>
            <a:off x="2924845" y="2271135"/>
            <a:ext cx="6342308" cy="762380"/>
            <a:chOff x="1996440" y="1103152"/>
            <a:chExt cx="9513462" cy="1143570"/>
          </a:xfrm>
        </p:grpSpPr>
        <p:sp>
          <p:nvSpPr>
            <p:cNvPr id="8" name="TextBox 7">
              <a:extLst>
                <a:ext uri="{FF2B5EF4-FFF2-40B4-BE49-F238E27FC236}">
                  <a16:creationId xmlns:a16="http://schemas.microsoft.com/office/drawing/2014/main" id="{EB40C996-BC14-6579-6C3F-A1350E1CE534}"/>
                </a:ext>
              </a:extLst>
            </p:cNvPr>
            <p:cNvSpPr txBox="1"/>
            <p:nvPr/>
          </p:nvSpPr>
          <p:spPr>
            <a:xfrm>
              <a:off x="4086102" y="1103152"/>
              <a:ext cx="7423800" cy="982097"/>
            </a:xfrm>
            <a:prstGeom prst="rect">
              <a:avLst/>
            </a:prstGeom>
            <a:noFill/>
          </p:spPr>
          <p:txBody>
            <a:bodyPr wrap="square">
              <a:spAutoFit/>
            </a:bodyPr>
            <a:lstStyle/>
            <a:p>
              <a:pPr algn="just" defTabSz="609630">
                <a:lnSpc>
                  <a:spcPct val="150000"/>
                </a:lnSpc>
              </a:pPr>
              <a:r>
                <a:rPr lang="en-US" sz="2800" b="1" dirty="0" err="1">
                  <a:solidFill>
                    <a:schemeClr val="bg1">
                      <a:lumMod val="10000"/>
                    </a:schemeClr>
                  </a:solidFill>
                  <a:latin typeface="UTM Avo"/>
                  <a:cs typeface="+mn-ea"/>
                  <a:sym typeface="+mn-lt"/>
                </a:rPr>
                <a:t>Hoạt</a:t>
              </a:r>
              <a:r>
                <a:rPr lang="en-US" sz="2800" b="1" dirty="0">
                  <a:solidFill>
                    <a:schemeClr val="bg1">
                      <a:lumMod val="10000"/>
                    </a:schemeClr>
                  </a:solidFill>
                  <a:latin typeface="UTM Avo"/>
                  <a:cs typeface="+mn-ea"/>
                  <a:sym typeface="+mn-lt"/>
                </a:rPr>
                <a:t> </a:t>
              </a:r>
              <a:r>
                <a:rPr lang="en-US" sz="2800" b="1" dirty="0" err="1">
                  <a:solidFill>
                    <a:schemeClr val="bg1">
                      <a:lumMod val="10000"/>
                    </a:schemeClr>
                  </a:solidFill>
                  <a:latin typeface="UTM Avo"/>
                  <a:cs typeface="+mn-ea"/>
                  <a:sym typeface="+mn-lt"/>
                </a:rPr>
                <a:t>động</a:t>
              </a:r>
              <a:r>
                <a:rPr lang="en-US" sz="2800" b="1" dirty="0">
                  <a:solidFill>
                    <a:schemeClr val="bg1">
                      <a:lumMod val="10000"/>
                    </a:schemeClr>
                  </a:solidFill>
                  <a:latin typeface="UTM Avo"/>
                  <a:cs typeface="+mn-ea"/>
                  <a:sym typeface="+mn-lt"/>
                </a:rPr>
                <a:t> </a:t>
              </a:r>
              <a:r>
                <a:rPr lang="en-US" sz="2800" b="1" dirty="0" err="1">
                  <a:solidFill>
                    <a:schemeClr val="bg1">
                      <a:lumMod val="10000"/>
                    </a:schemeClr>
                  </a:solidFill>
                  <a:latin typeface="UTM Avo"/>
                  <a:cs typeface="+mn-ea"/>
                  <a:sym typeface="+mn-lt"/>
                </a:rPr>
                <a:t>nhóm</a:t>
              </a:r>
              <a:r>
                <a:rPr lang="en-US" sz="2800" b="1" dirty="0">
                  <a:solidFill>
                    <a:schemeClr val="bg1">
                      <a:lumMod val="10000"/>
                    </a:schemeClr>
                  </a:solidFill>
                  <a:latin typeface="UTM Avo"/>
                  <a:cs typeface="+mn-ea"/>
                  <a:sym typeface="+mn-lt"/>
                </a:rPr>
                <a:t> 4 </a:t>
              </a:r>
              <a:r>
                <a:rPr lang="en-US" sz="2800" b="1" dirty="0" err="1">
                  <a:solidFill>
                    <a:schemeClr val="bg1">
                      <a:lumMod val="10000"/>
                    </a:schemeClr>
                  </a:solidFill>
                  <a:latin typeface="UTM Avo"/>
                  <a:cs typeface="+mn-ea"/>
                  <a:sym typeface="+mn-lt"/>
                </a:rPr>
                <a:t>người</a:t>
              </a:r>
              <a:endParaRPr lang="en-US" sz="2800" b="1" dirty="0">
                <a:solidFill>
                  <a:schemeClr val="bg1">
                    <a:lumMod val="10000"/>
                  </a:schemeClr>
                </a:solidFill>
                <a:latin typeface="UTM Avo"/>
                <a:cs typeface="+mn-ea"/>
                <a:sym typeface="+mn-lt"/>
              </a:endParaRPr>
            </a:p>
          </p:txBody>
        </p:sp>
        <p:pic>
          <p:nvPicPr>
            <p:cNvPr id="9" name="Picture 12">
              <a:extLst>
                <a:ext uri="{FF2B5EF4-FFF2-40B4-BE49-F238E27FC236}">
                  <a16:creationId xmlns:a16="http://schemas.microsoft.com/office/drawing/2014/main" id="{578B4533-BC1C-2673-D897-CC149B85545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996440" y="1138670"/>
              <a:ext cx="1629487" cy="1108052"/>
            </a:xfrm>
            <a:prstGeom prst="rect">
              <a:avLst/>
            </a:prstGeom>
          </p:spPr>
        </p:pic>
      </p:grpSp>
      <p:grpSp>
        <p:nvGrpSpPr>
          <p:cNvPr id="10" name="Group 9">
            <a:extLst>
              <a:ext uri="{FF2B5EF4-FFF2-40B4-BE49-F238E27FC236}">
                <a16:creationId xmlns:a16="http://schemas.microsoft.com/office/drawing/2014/main" id="{F9F7923B-3A51-B8A9-726D-FA6C9B16705F}"/>
              </a:ext>
            </a:extLst>
          </p:cNvPr>
          <p:cNvGrpSpPr/>
          <p:nvPr/>
        </p:nvGrpSpPr>
        <p:grpSpPr>
          <a:xfrm>
            <a:off x="2583544" y="3711364"/>
            <a:ext cx="7024911" cy="1278374"/>
            <a:chOff x="7729739" y="647694"/>
            <a:chExt cx="10537367" cy="1917563"/>
          </a:xfrm>
        </p:grpSpPr>
        <p:sp>
          <p:nvSpPr>
            <p:cNvPr id="11" name="Round Same Side Corner Rectangle 3">
              <a:extLst>
                <a:ext uri="{FF2B5EF4-FFF2-40B4-BE49-F238E27FC236}">
                  <a16:creationId xmlns:a16="http://schemas.microsoft.com/office/drawing/2014/main" id="{26E06A5A-8B86-4CF6-DABC-9F947D0489B9}"/>
                </a:ext>
              </a:extLst>
            </p:cNvPr>
            <p:cNvSpPr/>
            <p:nvPr/>
          </p:nvSpPr>
          <p:spPr>
            <a:xfrm rot="16200000">
              <a:off x="12039642" y="-3662207"/>
              <a:ext cx="1917560" cy="10537367"/>
            </a:xfrm>
            <a:prstGeom prst="round2SameRect">
              <a:avLst>
                <a:gd name="adj1" fmla="val 16667"/>
                <a:gd name="adj2" fmla="val 17882"/>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2" name="TextBox 11">
              <a:extLst>
                <a:ext uri="{FF2B5EF4-FFF2-40B4-BE49-F238E27FC236}">
                  <a16:creationId xmlns:a16="http://schemas.microsoft.com/office/drawing/2014/main" id="{D061A12F-ED31-FF2E-5263-AD4AC5375FE1}"/>
                </a:ext>
              </a:extLst>
            </p:cNvPr>
            <p:cNvSpPr txBox="1"/>
            <p:nvPr/>
          </p:nvSpPr>
          <p:spPr>
            <a:xfrm>
              <a:off x="7917455" y="647694"/>
              <a:ext cx="10137758" cy="1682768"/>
            </a:xfrm>
            <a:prstGeom prst="rect">
              <a:avLst/>
            </a:prstGeom>
            <a:noFill/>
          </p:spPr>
          <p:txBody>
            <a:bodyPr wrap="square" rtlCol="0">
              <a:spAutoFit/>
            </a:bodyPr>
            <a:lstStyle/>
            <a:p>
              <a:pPr algn="just">
                <a:lnSpc>
                  <a:spcPct val="150000"/>
                </a:lnSpc>
              </a:pPr>
              <a:r>
                <a:rPr lang="vi-VN" sz="2400" dirty="0">
                  <a:latin typeface="UTM Avo" panose="02040603050506020204" pitchFamily="18"/>
                  <a:cs typeface="Arial" panose="020B0604020202020204" pitchFamily="34" charset="0"/>
                </a:rPr>
                <a:t>Mỗi nhóm sẽ bốc thăm 1 tình huống và đóng vai thể hiện cách xử lí tình huống đó.</a:t>
              </a:r>
              <a:endParaRPr lang="en-US" sz="2400" dirty="0">
                <a:latin typeface="UTM Avo" panose="02040603050506020204" pitchFamily="18"/>
                <a:cs typeface="Arial" panose="020B0604020202020204"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p:cNvGrpSpPr/>
        <p:nvPr/>
      </p:nvGrpSpPr>
      <p:grpSpPr>
        <a:xfrm>
          <a:off x="0" y="0"/>
          <a:ext cx="0" cy="0"/>
          <a:chOff x="0" y="0"/>
          <a:chExt cx="0" cy="0"/>
        </a:xfrm>
      </p:grpSpPr>
      <p:pic>
        <p:nvPicPr>
          <p:cNvPr id="2" name="Picture 1" descr="A screenshot of a cartoon&#10;&#10;Description automatically generated">
            <a:extLst>
              <a:ext uri="{FF2B5EF4-FFF2-40B4-BE49-F238E27FC236}">
                <a16:creationId xmlns:a16="http://schemas.microsoft.com/office/drawing/2014/main" id="{E53B9D7F-F893-F9D4-EBDB-379A952DED61}"/>
              </a:ext>
            </a:extLst>
          </p:cNvPr>
          <p:cNvPicPr>
            <a:picLocks noChangeAspect="1"/>
          </p:cNvPicPr>
          <p:nvPr/>
        </p:nvPicPr>
        <p:blipFill>
          <a:blip r:embed="rId4"/>
          <a:srcRect l="12977" t="20295" r="47942" b="5805"/>
          <a:stretch/>
        </p:blipFill>
        <p:spPr>
          <a:xfrm>
            <a:off x="7531427" y="2220263"/>
            <a:ext cx="4319459" cy="4637737"/>
          </a:xfrm>
          <a:prstGeom prst="rect">
            <a:avLst/>
          </a:prstGeom>
        </p:spPr>
      </p:pic>
      <p:sp>
        <p:nvSpPr>
          <p:cNvPr id="3" name="Freeform 5">
            <a:extLst>
              <a:ext uri="{FF2B5EF4-FFF2-40B4-BE49-F238E27FC236}">
                <a16:creationId xmlns:a16="http://schemas.microsoft.com/office/drawing/2014/main" id="{F65802C0-816B-3CF2-7D64-E59EF70E9478}"/>
              </a:ext>
            </a:extLst>
          </p:cNvPr>
          <p:cNvSpPr/>
          <p:nvPr/>
        </p:nvSpPr>
        <p:spPr>
          <a:xfrm>
            <a:off x="678392" y="2350321"/>
            <a:ext cx="6273893" cy="4183829"/>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endParaRPr lang="en-US" sz="2400">
              <a:latin typeface="UTM Avo" panose="02040603050506020204" pitchFamily="18"/>
            </a:endParaRPr>
          </a:p>
        </p:txBody>
      </p:sp>
      <p:sp>
        <p:nvSpPr>
          <p:cNvPr id="4" name="TextBox 3">
            <a:extLst>
              <a:ext uri="{FF2B5EF4-FFF2-40B4-BE49-F238E27FC236}">
                <a16:creationId xmlns:a16="http://schemas.microsoft.com/office/drawing/2014/main" id="{8D5042ED-341C-EEAA-9FFD-1339F2B2FCF3}"/>
              </a:ext>
            </a:extLst>
          </p:cNvPr>
          <p:cNvSpPr txBox="1"/>
          <p:nvPr/>
        </p:nvSpPr>
        <p:spPr>
          <a:xfrm>
            <a:off x="935756" y="2496317"/>
            <a:ext cx="5759164" cy="3891835"/>
          </a:xfrm>
          <a:prstGeom prst="rect">
            <a:avLst/>
          </a:prstGeom>
          <a:noFill/>
        </p:spPr>
        <p:txBody>
          <a:bodyPr wrap="square">
            <a:spAutoFit/>
          </a:bodyPr>
          <a:lstStyle/>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Giờ ra chơi, một số bạn đang chơi nhảy dây ở sân trường, các em đang xếp hàng chờ đến lượt chơi thì Nga chạy từ đâu lại chen ngang và bảo “Để tớ chơi trước”. Nếu em đang chơi mà gặp tình huống này, em sẽ làm thế nào?</a:t>
            </a:r>
            <a:endParaRPr lang="en-US" sz="2400" dirty="0">
              <a:latin typeface="UTM Avo" panose="02040603050506020204" pitchFamily="18"/>
              <a:cs typeface="Arial" panose="020B0604020202020204" pitchFamily="34" charset="0"/>
            </a:endParaRPr>
          </a:p>
        </p:txBody>
      </p:sp>
      <p:pic>
        <p:nvPicPr>
          <p:cNvPr id="5" name="Picture 14">
            <a:extLst>
              <a:ext uri="{FF2B5EF4-FFF2-40B4-BE49-F238E27FC236}">
                <a16:creationId xmlns:a16="http://schemas.microsoft.com/office/drawing/2014/main" id="{B60B9B89-EDDA-997C-CA42-C405112CE4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6202509" y="5718312"/>
            <a:ext cx="1144818" cy="928733"/>
          </a:xfrm>
          <a:prstGeom prst="rect">
            <a:avLst/>
          </a:prstGeom>
        </p:spPr>
      </p:pic>
      <p:sp>
        <p:nvSpPr>
          <p:cNvPr id="6" name="Google Shape;151;g32282f178eb_0_15">
            <a:extLst>
              <a:ext uri="{FF2B5EF4-FFF2-40B4-BE49-F238E27FC236}">
                <a16:creationId xmlns:a16="http://schemas.microsoft.com/office/drawing/2014/main" id="{7D2E5641-8C02-9121-B195-50DCBB1EBC4C}"/>
              </a:ext>
            </a:extLst>
          </p:cNvPr>
          <p:cNvSpPr txBox="1"/>
          <p:nvPr/>
        </p:nvSpPr>
        <p:spPr>
          <a:xfrm>
            <a:off x="678392" y="1561773"/>
            <a:ext cx="6273894"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dirty="0" err="1">
                <a:solidFill>
                  <a:srgbClr val="000000"/>
                </a:solidFill>
                <a:latin typeface="UTM Avo" panose="02040603050506020204" pitchFamily="18" charset="0"/>
              </a:rPr>
              <a:t>Tình</a:t>
            </a:r>
            <a:r>
              <a:rPr lang="en-US" sz="3000" b="1" dirty="0">
                <a:solidFill>
                  <a:srgbClr val="000000"/>
                </a:solidFill>
                <a:latin typeface="UTM Avo" panose="02040603050506020204" pitchFamily="18" charset="0"/>
              </a:rPr>
              <a:t> </a:t>
            </a:r>
            <a:r>
              <a:rPr lang="en-US" sz="3000" b="1" dirty="0" err="1">
                <a:solidFill>
                  <a:srgbClr val="000000"/>
                </a:solidFill>
                <a:latin typeface="UTM Avo" panose="02040603050506020204" pitchFamily="18" charset="0"/>
              </a:rPr>
              <a:t>huống</a:t>
            </a:r>
            <a:r>
              <a:rPr lang="en-US" sz="3000" b="1" dirty="0">
                <a:solidFill>
                  <a:srgbClr val="000000"/>
                </a:solidFill>
                <a:latin typeface="UTM Avo" panose="02040603050506020204" pitchFamily="18" charset="0"/>
              </a:rPr>
              <a:t> 1</a:t>
            </a:r>
          </a:p>
        </p:txBody>
      </p:sp>
      <p:grpSp>
        <p:nvGrpSpPr>
          <p:cNvPr id="7" name="Group 6">
            <a:extLst>
              <a:ext uri="{FF2B5EF4-FFF2-40B4-BE49-F238E27FC236}">
                <a16:creationId xmlns:a16="http://schemas.microsoft.com/office/drawing/2014/main" id="{AED86C7A-0622-5FEE-513E-C58AC4396D12}"/>
              </a:ext>
            </a:extLst>
          </p:cNvPr>
          <p:cNvGrpSpPr>
            <a:grpSpLocks/>
          </p:cNvGrpSpPr>
          <p:nvPr/>
        </p:nvGrpSpPr>
        <p:grpSpPr>
          <a:xfrm>
            <a:off x="9029535" y="694243"/>
            <a:ext cx="3132328" cy="1583080"/>
            <a:chOff x="4493502" y="1279185"/>
            <a:chExt cx="3132328" cy="1583080"/>
          </a:xfrm>
        </p:grpSpPr>
        <p:pic>
          <p:nvPicPr>
            <p:cNvPr id="8" name="Picture 7">
              <a:hlinkClick r:id="rId7"/>
              <a:extLst>
                <a:ext uri="{FF2B5EF4-FFF2-40B4-BE49-F238E27FC236}">
                  <a16:creationId xmlns:a16="http://schemas.microsoft.com/office/drawing/2014/main" id="{266825D9-131D-C85A-8D35-1A2326299D0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35140" y="1279185"/>
              <a:ext cx="1249051" cy="9902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F814DDD-3BFA-3346-731D-16FD850C113B}"/>
                </a:ext>
              </a:extLst>
            </p:cNvPr>
            <p:cNvSpPr txBox="1">
              <a:spLocks/>
            </p:cNvSpPr>
            <p:nvPr/>
          </p:nvSpPr>
          <p:spPr>
            <a:xfrm>
              <a:off x="4493502" y="2315591"/>
              <a:ext cx="3132328" cy="546674"/>
            </a:xfrm>
            <a:prstGeom prst="roundRect">
              <a:avLst/>
            </a:prstGeom>
            <a:solidFill>
              <a:schemeClr val="bg1"/>
            </a:solidFill>
          </p:spPr>
          <p:txBody>
            <a:bodyPr wrap="square">
              <a:spAutoFit/>
            </a:bodyPr>
            <a:lstStyle/>
            <a:p>
              <a:pPr algn="ctr">
                <a:lnSpc>
                  <a:spcPct val="150000"/>
                </a:lnSpc>
              </a:pPr>
              <a:r>
                <a:rPr lang="en-US" sz="2000" b="1" dirty="0" err="1">
                  <a:latin typeface="UTM Avo" panose="02040603050506020204" pitchFamily="18" charset="0"/>
                  <a:cs typeface="Arial" panose="020B0604020202020204" pitchFamily="34" charset="0"/>
                </a:rPr>
                <a:t>Ấn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vào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để</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xem</a:t>
              </a:r>
              <a:r>
                <a:rPr lang="en-US" sz="2000" b="1" dirty="0">
                  <a:latin typeface="UTM Avo" panose="02040603050506020204" pitchFamily="18" charset="0"/>
                  <a:cs typeface="Arial" panose="020B0604020202020204" pitchFamily="34" charset="0"/>
                </a:rPr>
                <a:t> video </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5"/>
        <p:cNvGrpSpPr/>
        <p:nvPr/>
      </p:nvGrpSpPr>
      <p:grpSpPr>
        <a:xfrm>
          <a:off x="0" y="0"/>
          <a:ext cx="0" cy="0"/>
          <a:chOff x="0" y="0"/>
          <a:chExt cx="0" cy="0"/>
        </a:xfrm>
      </p:grpSpPr>
      <p:pic>
        <p:nvPicPr>
          <p:cNvPr id="2" name="Picture 1" descr="A screenshot of a cartoon&#10;&#10;Description automatically generated">
            <a:extLst>
              <a:ext uri="{FF2B5EF4-FFF2-40B4-BE49-F238E27FC236}">
                <a16:creationId xmlns:a16="http://schemas.microsoft.com/office/drawing/2014/main" id="{6B539A88-3259-958A-5EDE-EA2FF3CEFB34}"/>
              </a:ext>
            </a:extLst>
          </p:cNvPr>
          <p:cNvPicPr>
            <a:picLocks noChangeAspect="1"/>
          </p:cNvPicPr>
          <p:nvPr/>
        </p:nvPicPr>
        <p:blipFill>
          <a:blip r:embed="rId4"/>
          <a:srcRect l="55015" t="20612" r="10704" b="6939"/>
          <a:stretch/>
        </p:blipFill>
        <p:spPr>
          <a:xfrm>
            <a:off x="994857" y="1714188"/>
            <a:ext cx="4105534" cy="4926641"/>
          </a:xfrm>
          <a:prstGeom prst="rect">
            <a:avLst/>
          </a:prstGeom>
        </p:spPr>
      </p:pic>
      <p:sp>
        <p:nvSpPr>
          <p:cNvPr id="3" name="Freeform 5">
            <a:extLst>
              <a:ext uri="{FF2B5EF4-FFF2-40B4-BE49-F238E27FC236}">
                <a16:creationId xmlns:a16="http://schemas.microsoft.com/office/drawing/2014/main" id="{D1608264-25EC-FF37-D145-E3C5971E004C}"/>
              </a:ext>
            </a:extLst>
          </p:cNvPr>
          <p:cNvSpPr/>
          <p:nvPr/>
        </p:nvSpPr>
        <p:spPr>
          <a:xfrm>
            <a:off x="5835193" y="3230225"/>
            <a:ext cx="5361950" cy="2765223"/>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endParaRPr lang="en-US" sz="2400">
              <a:latin typeface="UTM Avo" panose="02040603050506020204" pitchFamily="18"/>
            </a:endParaRPr>
          </a:p>
        </p:txBody>
      </p:sp>
      <p:sp>
        <p:nvSpPr>
          <p:cNvPr id="4" name="TextBox 3">
            <a:extLst>
              <a:ext uri="{FF2B5EF4-FFF2-40B4-BE49-F238E27FC236}">
                <a16:creationId xmlns:a16="http://schemas.microsoft.com/office/drawing/2014/main" id="{6CE3E8CF-21C1-65FE-4B00-260E1BC22780}"/>
              </a:ext>
            </a:extLst>
          </p:cNvPr>
          <p:cNvSpPr txBox="1"/>
          <p:nvPr/>
        </p:nvSpPr>
        <p:spPr>
          <a:xfrm>
            <a:off x="6029863" y="3497915"/>
            <a:ext cx="4972610" cy="2229841"/>
          </a:xfrm>
          <a:prstGeom prst="rect">
            <a:avLst/>
          </a:prstGeom>
          <a:noFill/>
        </p:spPr>
        <p:txBody>
          <a:bodyPr wrap="square">
            <a:spAutoFit/>
          </a:bodyPr>
          <a:lstStyle/>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Giờ ra chơi, do mải chạy nên Nam va phải một bạn gái, làm bạn này bị ngã. Nếu em là Nam, em sẽ nói gì với bạn gái?</a:t>
            </a:r>
            <a:endParaRPr lang="en-US" sz="2400" dirty="0">
              <a:latin typeface="UTM Avo" panose="02040603050506020204" pitchFamily="18"/>
              <a:cs typeface="Arial" panose="020B0604020202020204" pitchFamily="34" charset="0"/>
            </a:endParaRPr>
          </a:p>
        </p:txBody>
      </p:sp>
      <p:pic>
        <p:nvPicPr>
          <p:cNvPr id="5" name="Picture 14">
            <a:extLst>
              <a:ext uri="{FF2B5EF4-FFF2-40B4-BE49-F238E27FC236}">
                <a16:creationId xmlns:a16="http://schemas.microsoft.com/office/drawing/2014/main" id="{E955ECB3-BEF2-ECA9-F66B-F834FE372C9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0624734" y="5647980"/>
            <a:ext cx="1144818" cy="928733"/>
          </a:xfrm>
          <a:prstGeom prst="rect">
            <a:avLst/>
          </a:prstGeom>
        </p:spPr>
      </p:pic>
      <p:sp>
        <p:nvSpPr>
          <p:cNvPr id="6" name="Google Shape;151;g32282f178eb_0_15">
            <a:extLst>
              <a:ext uri="{FF2B5EF4-FFF2-40B4-BE49-F238E27FC236}">
                <a16:creationId xmlns:a16="http://schemas.microsoft.com/office/drawing/2014/main" id="{97C7B354-E970-F227-17BA-95E54C1BD067}"/>
              </a:ext>
            </a:extLst>
          </p:cNvPr>
          <p:cNvSpPr txBox="1"/>
          <p:nvPr/>
        </p:nvSpPr>
        <p:spPr>
          <a:xfrm>
            <a:off x="4923250" y="2441677"/>
            <a:ext cx="6273894"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dirty="0" err="1">
                <a:solidFill>
                  <a:srgbClr val="000000"/>
                </a:solidFill>
                <a:latin typeface="UTM Avo" panose="02040603050506020204" pitchFamily="18" charset="0"/>
              </a:rPr>
              <a:t>Tình</a:t>
            </a:r>
            <a:r>
              <a:rPr lang="en-US" sz="3000" b="1" dirty="0">
                <a:solidFill>
                  <a:srgbClr val="000000"/>
                </a:solidFill>
                <a:latin typeface="UTM Avo" panose="02040603050506020204" pitchFamily="18" charset="0"/>
              </a:rPr>
              <a:t> </a:t>
            </a:r>
            <a:r>
              <a:rPr lang="en-US" sz="3000" b="1" dirty="0" err="1">
                <a:solidFill>
                  <a:srgbClr val="000000"/>
                </a:solidFill>
                <a:latin typeface="UTM Avo" panose="02040603050506020204" pitchFamily="18" charset="0"/>
              </a:rPr>
              <a:t>huống</a:t>
            </a:r>
            <a:r>
              <a:rPr lang="en-US" sz="3000" b="1" dirty="0">
                <a:solidFill>
                  <a:srgbClr val="000000"/>
                </a:solidFill>
                <a:latin typeface="UTM Avo" panose="02040603050506020204" pitchFamily="18" charset="0"/>
              </a:rPr>
              <a:t> 2</a:t>
            </a:r>
          </a:p>
        </p:txBody>
      </p:sp>
      <p:grpSp>
        <p:nvGrpSpPr>
          <p:cNvPr id="7" name="Group 6">
            <a:extLst>
              <a:ext uri="{FF2B5EF4-FFF2-40B4-BE49-F238E27FC236}">
                <a16:creationId xmlns:a16="http://schemas.microsoft.com/office/drawing/2014/main" id="{885EF49D-0580-B704-71A6-6D1F83EDA761}"/>
              </a:ext>
            </a:extLst>
          </p:cNvPr>
          <p:cNvGrpSpPr>
            <a:grpSpLocks/>
          </p:cNvGrpSpPr>
          <p:nvPr/>
        </p:nvGrpSpPr>
        <p:grpSpPr>
          <a:xfrm>
            <a:off x="9029535" y="694243"/>
            <a:ext cx="3132328" cy="1583080"/>
            <a:chOff x="4493502" y="1279185"/>
            <a:chExt cx="3132328" cy="1583080"/>
          </a:xfrm>
        </p:grpSpPr>
        <p:pic>
          <p:nvPicPr>
            <p:cNvPr id="8" name="Picture 7">
              <a:hlinkClick r:id="rId7"/>
              <a:extLst>
                <a:ext uri="{FF2B5EF4-FFF2-40B4-BE49-F238E27FC236}">
                  <a16:creationId xmlns:a16="http://schemas.microsoft.com/office/drawing/2014/main" id="{615197DF-5236-B7BA-E24D-04E5526CAE6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35140" y="1279185"/>
              <a:ext cx="1249051" cy="9902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31A99CB-9356-75EF-D6C4-C29E6705AC87}"/>
                </a:ext>
              </a:extLst>
            </p:cNvPr>
            <p:cNvSpPr txBox="1">
              <a:spLocks/>
            </p:cNvSpPr>
            <p:nvPr/>
          </p:nvSpPr>
          <p:spPr>
            <a:xfrm>
              <a:off x="4493502" y="2315591"/>
              <a:ext cx="3132328" cy="546674"/>
            </a:xfrm>
            <a:prstGeom prst="roundRect">
              <a:avLst/>
            </a:prstGeom>
            <a:solidFill>
              <a:schemeClr val="bg1"/>
            </a:solidFill>
          </p:spPr>
          <p:txBody>
            <a:bodyPr wrap="square">
              <a:spAutoFit/>
            </a:bodyPr>
            <a:lstStyle/>
            <a:p>
              <a:pPr algn="ctr">
                <a:lnSpc>
                  <a:spcPct val="150000"/>
                </a:lnSpc>
              </a:pPr>
              <a:r>
                <a:rPr lang="en-US" sz="2000" b="1" dirty="0" err="1">
                  <a:latin typeface="UTM Avo" panose="02040603050506020204" pitchFamily="18" charset="0"/>
                  <a:cs typeface="Arial" panose="020B0604020202020204" pitchFamily="34" charset="0"/>
                </a:rPr>
                <a:t>Ấn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vào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để</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xem</a:t>
              </a:r>
              <a:r>
                <a:rPr lang="en-US" sz="2000" b="1" dirty="0">
                  <a:latin typeface="UTM Avo" panose="02040603050506020204" pitchFamily="18" charset="0"/>
                  <a:cs typeface="Arial" panose="020B0604020202020204" pitchFamily="34" charset="0"/>
                </a:rPr>
                <a:t> video </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a:extLst>
            <a:ext uri="{FF2B5EF4-FFF2-40B4-BE49-F238E27FC236}">
              <a16:creationId xmlns:a16="http://schemas.microsoft.com/office/drawing/2014/main" id="{71CEFBA7-6D37-A8D9-B31F-DEAD9CEFB126}"/>
            </a:ext>
          </a:extLst>
        </p:cNvPr>
        <p:cNvGrpSpPr/>
        <p:nvPr/>
      </p:nvGrpSpPr>
      <p:grpSpPr>
        <a:xfrm>
          <a:off x="0" y="0"/>
          <a:ext cx="0" cy="0"/>
          <a:chOff x="0" y="0"/>
          <a:chExt cx="0" cy="0"/>
        </a:xfrm>
      </p:grpSpPr>
      <p:sp>
        <p:nvSpPr>
          <p:cNvPr id="3" name="Freeform 5">
            <a:extLst>
              <a:ext uri="{FF2B5EF4-FFF2-40B4-BE49-F238E27FC236}">
                <a16:creationId xmlns:a16="http://schemas.microsoft.com/office/drawing/2014/main" id="{C26AD014-ADDA-1D0A-9298-4E1CCDF328C5}"/>
              </a:ext>
            </a:extLst>
          </p:cNvPr>
          <p:cNvSpPr/>
          <p:nvPr/>
        </p:nvSpPr>
        <p:spPr>
          <a:xfrm>
            <a:off x="1184466" y="2719106"/>
            <a:ext cx="9823068" cy="2627032"/>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nchor="ctr"/>
          <a:lstStyle/>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Hải được bố mẹ cho đi chơi ở công viên, khi các bạn đang xếp hàng đợi đến lượt tham gia trò chơi đu quay, Hải quá háo hức nên chen ngang các bạn, chạy đứng lên đầu. Nếu em là bạn của Hải, em sẽ khuyên Hải như thế nào?</a:t>
            </a:r>
            <a:endParaRPr lang="en-US" sz="2400" dirty="0">
              <a:latin typeface="UTM Avo" panose="02040603050506020204" pitchFamily="18"/>
              <a:cs typeface="Arial" panose="020B0604020202020204" pitchFamily="34" charset="0"/>
            </a:endParaRPr>
          </a:p>
        </p:txBody>
      </p:sp>
      <p:pic>
        <p:nvPicPr>
          <p:cNvPr id="5" name="Picture 14">
            <a:extLst>
              <a:ext uri="{FF2B5EF4-FFF2-40B4-BE49-F238E27FC236}">
                <a16:creationId xmlns:a16="http://schemas.microsoft.com/office/drawing/2014/main" id="{65359550-10DE-1C92-C4D6-66223E4864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139939" y="4710783"/>
            <a:ext cx="1144818" cy="928733"/>
          </a:xfrm>
          <a:prstGeom prst="rect">
            <a:avLst/>
          </a:prstGeom>
        </p:spPr>
      </p:pic>
      <p:sp>
        <p:nvSpPr>
          <p:cNvPr id="6" name="Google Shape;151;g32282f178eb_0_15">
            <a:extLst>
              <a:ext uri="{FF2B5EF4-FFF2-40B4-BE49-F238E27FC236}">
                <a16:creationId xmlns:a16="http://schemas.microsoft.com/office/drawing/2014/main" id="{32241302-F178-85D7-B0CF-B3511D9E601A}"/>
              </a:ext>
            </a:extLst>
          </p:cNvPr>
          <p:cNvSpPr txBox="1"/>
          <p:nvPr/>
        </p:nvSpPr>
        <p:spPr>
          <a:xfrm>
            <a:off x="2959053" y="1840654"/>
            <a:ext cx="6273894"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dirty="0" err="1">
                <a:solidFill>
                  <a:srgbClr val="000000"/>
                </a:solidFill>
                <a:latin typeface="UTM Avo" panose="02040603050506020204" pitchFamily="18" charset="0"/>
              </a:rPr>
              <a:t>Tình</a:t>
            </a:r>
            <a:r>
              <a:rPr lang="en-US" sz="3000" b="1" dirty="0">
                <a:solidFill>
                  <a:srgbClr val="000000"/>
                </a:solidFill>
                <a:latin typeface="UTM Avo" panose="02040603050506020204" pitchFamily="18" charset="0"/>
              </a:rPr>
              <a:t> </a:t>
            </a:r>
            <a:r>
              <a:rPr lang="en-US" sz="3000" b="1" dirty="0" err="1">
                <a:solidFill>
                  <a:srgbClr val="000000"/>
                </a:solidFill>
                <a:latin typeface="UTM Avo" panose="02040603050506020204" pitchFamily="18" charset="0"/>
              </a:rPr>
              <a:t>huống</a:t>
            </a:r>
            <a:r>
              <a:rPr lang="en-US" sz="3000" b="1" dirty="0">
                <a:solidFill>
                  <a:srgbClr val="000000"/>
                </a:solidFill>
                <a:latin typeface="UTM Avo" panose="02040603050506020204" pitchFamily="18" charset="0"/>
              </a:rPr>
              <a:t> 3</a:t>
            </a:r>
          </a:p>
        </p:txBody>
      </p:sp>
    </p:spTree>
    <p:extLst>
      <p:ext uri="{BB962C8B-B14F-4D97-AF65-F5344CB8AC3E}">
        <p14:creationId xmlns:p14="http://schemas.microsoft.com/office/powerpoint/2010/main" val="137535112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a:extLst>
            <a:ext uri="{FF2B5EF4-FFF2-40B4-BE49-F238E27FC236}">
              <a16:creationId xmlns:a16="http://schemas.microsoft.com/office/drawing/2014/main" id="{18532180-BDDB-B17D-83CC-707A84F069F8}"/>
            </a:ext>
          </a:extLst>
        </p:cNvPr>
        <p:cNvGrpSpPr/>
        <p:nvPr/>
      </p:nvGrpSpPr>
      <p:grpSpPr>
        <a:xfrm>
          <a:off x="0" y="0"/>
          <a:ext cx="0" cy="0"/>
          <a:chOff x="0" y="0"/>
          <a:chExt cx="0" cy="0"/>
        </a:xfrm>
      </p:grpSpPr>
      <p:sp>
        <p:nvSpPr>
          <p:cNvPr id="7" name="Freeform 5">
            <a:extLst>
              <a:ext uri="{FF2B5EF4-FFF2-40B4-BE49-F238E27FC236}">
                <a16:creationId xmlns:a16="http://schemas.microsoft.com/office/drawing/2014/main" id="{CC8C4B83-4CFA-96B5-6D03-F8E1762AA530}"/>
              </a:ext>
            </a:extLst>
          </p:cNvPr>
          <p:cNvSpPr/>
          <p:nvPr/>
        </p:nvSpPr>
        <p:spPr>
          <a:xfrm>
            <a:off x="3148554" y="2623699"/>
            <a:ext cx="6102621" cy="2570470"/>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pPr algn="just">
              <a:lnSpc>
                <a:spcPct val="150000"/>
              </a:lnSpc>
            </a:pPr>
            <a:r>
              <a:rPr lang="vi-VN" sz="2400">
                <a:latin typeface="UTM Avo" panose="02040603050506020204" pitchFamily="18"/>
                <a:ea typeface="Calibri" panose="020F0502020204030204" pitchFamily="34" charset="0"/>
                <a:cs typeface="Arial" panose="020B0604020202020204" pitchFamily="34" charset="0"/>
              </a:rPr>
              <a:t>Trên đường vào lớp, bạn Huy làm rơi mũ. Hoa đi sau nhìn thấy đã nhặt mũ và đưa trả cho Huy. Nếu là Huy, em sẽ nói gì với Hoa?</a:t>
            </a:r>
            <a:endParaRPr lang="en-US" sz="2400" dirty="0">
              <a:latin typeface="UTM Avo" panose="02040603050506020204" pitchFamily="18"/>
              <a:cs typeface="Arial" panose="020B0604020202020204" pitchFamily="34" charset="0"/>
            </a:endParaRPr>
          </a:p>
        </p:txBody>
      </p:sp>
      <p:sp>
        <p:nvSpPr>
          <p:cNvPr id="9" name="Google Shape;151;g32282f178eb_0_15">
            <a:extLst>
              <a:ext uri="{FF2B5EF4-FFF2-40B4-BE49-F238E27FC236}">
                <a16:creationId xmlns:a16="http://schemas.microsoft.com/office/drawing/2014/main" id="{05634822-875D-97F0-C411-78952638A232}"/>
              </a:ext>
            </a:extLst>
          </p:cNvPr>
          <p:cNvSpPr txBox="1"/>
          <p:nvPr/>
        </p:nvSpPr>
        <p:spPr>
          <a:xfrm>
            <a:off x="2959053" y="1663831"/>
            <a:ext cx="6273894"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dirty="0" err="1">
                <a:solidFill>
                  <a:srgbClr val="000000"/>
                </a:solidFill>
                <a:latin typeface="UTM Avo" panose="02040603050506020204" pitchFamily="18" charset="0"/>
              </a:rPr>
              <a:t>Tình</a:t>
            </a:r>
            <a:r>
              <a:rPr lang="en-US" sz="3000" b="1" dirty="0">
                <a:solidFill>
                  <a:srgbClr val="000000"/>
                </a:solidFill>
                <a:latin typeface="UTM Avo" panose="02040603050506020204" pitchFamily="18" charset="0"/>
              </a:rPr>
              <a:t> </a:t>
            </a:r>
            <a:r>
              <a:rPr lang="en-US" sz="3000" b="1" dirty="0" err="1">
                <a:solidFill>
                  <a:srgbClr val="000000"/>
                </a:solidFill>
                <a:latin typeface="UTM Avo" panose="02040603050506020204" pitchFamily="18" charset="0"/>
              </a:rPr>
              <a:t>huống</a:t>
            </a:r>
            <a:r>
              <a:rPr lang="en-US" sz="3000" b="1" dirty="0">
                <a:solidFill>
                  <a:srgbClr val="000000"/>
                </a:solidFill>
                <a:latin typeface="UTM Avo" panose="02040603050506020204" pitchFamily="18" charset="0"/>
              </a:rPr>
              <a:t> 4</a:t>
            </a:r>
          </a:p>
        </p:txBody>
      </p:sp>
      <p:pic>
        <p:nvPicPr>
          <p:cNvPr id="5" name="Picture 14">
            <a:extLst>
              <a:ext uri="{FF2B5EF4-FFF2-40B4-BE49-F238E27FC236}">
                <a16:creationId xmlns:a16="http://schemas.microsoft.com/office/drawing/2014/main" id="{01C6F938-75FA-5B9C-2974-F165661543B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8314114" y="4722891"/>
            <a:ext cx="1144818" cy="928733"/>
          </a:xfrm>
          <a:prstGeom prst="rect">
            <a:avLst/>
          </a:prstGeom>
        </p:spPr>
      </p:pic>
    </p:spTree>
    <p:extLst>
      <p:ext uri="{BB962C8B-B14F-4D97-AF65-F5344CB8AC3E}">
        <p14:creationId xmlns:p14="http://schemas.microsoft.com/office/powerpoint/2010/main" val="198945100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5">
          <a:extLst>
            <a:ext uri="{FF2B5EF4-FFF2-40B4-BE49-F238E27FC236}">
              <a16:creationId xmlns:a16="http://schemas.microsoft.com/office/drawing/2014/main" id="{72DC6C40-370A-9790-EDFC-05BAC2188B80}"/>
            </a:ext>
          </a:extLst>
        </p:cNvPr>
        <p:cNvGrpSpPr/>
        <p:nvPr/>
      </p:nvGrpSpPr>
      <p:grpSpPr>
        <a:xfrm>
          <a:off x="0" y="0"/>
          <a:ext cx="0" cy="0"/>
          <a:chOff x="0" y="0"/>
          <a:chExt cx="0" cy="0"/>
        </a:xfrm>
      </p:grpSpPr>
      <p:sp>
        <p:nvSpPr>
          <p:cNvPr id="7" name="Rectangle: Rounded Corners 2">
            <a:extLst>
              <a:ext uri="{FF2B5EF4-FFF2-40B4-BE49-F238E27FC236}">
                <a16:creationId xmlns:a16="http://schemas.microsoft.com/office/drawing/2014/main" id="{AEBCA32D-C59D-7FC8-E721-B8C9E3D56334}"/>
              </a:ext>
            </a:extLst>
          </p:cNvPr>
          <p:cNvSpPr/>
          <p:nvPr/>
        </p:nvSpPr>
        <p:spPr>
          <a:xfrm>
            <a:off x="494023" y="1657880"/>
            <a:ext cx="11277600" cy="5159550"/>
          </a:xfrm>
          <a:prstGeom prst="round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UTM Avo" panose="02040603050506020204" pitchFamily="18"/>
              <a:ea typeface="+mn-ea"/>
              <a:cs typeface="+mn-cs"/>
            </a:endParaRPr>
          </a:p>
        </p:txBody>
      </p:sp>
      <p:pic>
        <p:nvPicPr>
          <p:cNvPr id="8" name="Picture 10">
            <a:extLst>
              <a:ext uri="{FF2B5EF4-FFF2-40B4-BE49-F238E27FC236}">
                <a16:creationId xmlns:a16="http://schemas.microsoft.com/office/drawing/2014/main" id="{7FF00067-7FE3-ADEF-BEAC-2BB9BE17E9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9553" b="21472"/>
          <a:stretch>
            <a:fillRect/>
          </a:stretch>
        </p:blipFill>
        <p:spPr>
          <a:xfrm>
            <a:off x="0" y="5559966"/>
            <a:ext cx="3088402" cy="1298034"/>
          </a:xfrm>
          <a:prstGeom prst="rect">
            <a:avLst/>
          </a:prstGeom>
        </p:spPr>
      </p:pic>
      <p:pic>
        <p:nvPicPr>
          <p:cNvPr id="9" name="Picture 5">
            <a:extLst>
              <a:ext uri="{FF2B5EF4-FFF2-40B4-BE49-F238E27FC236}">
                <a16:creationId xmlns:a16="http://schemas.microsoft.com/office/drawing/2014/main" id="{A5C6FFCD-9ED8-97A0-2620-114799C82F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260" r="49292" b="21472"/>
          <a:stretch>
            <a:fillRect/>
          </a:stretch>
        </p:blipFill>
        <p:spPr>
          <a:xfrm>
            <a:off x="9177244" y="5593298"/>
            <a:ext cx="3088402" cy="1298034"/>
          </a:xfrm>
          <a:prstGeom prst="rect">
            <a:avLst/>
          </a:prstGeom>
        </p:spPr>
      </p:pic>
      <p:grpSp>
        <p:nvGrpSpPr>
          <p:cNvPr id="10" name="Group 9">
            <a:extLst>
              <a:ext uri="{FF2B5EF4-FFF2-40B4-BE49-F238E27FC236}">
                <a16:creationId xmlns:a16="http://schemas.microsoft.com/office/drawing/2014/main" id="{B5AAB1D2-9790-7401-0C87-FE6739A1DE30}"/>
              </a:ext>
            </a:extLst>
          </p:cNvPr>
          <p:cNvGrpSpPr/>
          <p:nvPr/>
        </p:nvGrpSpPr>
        <p:grpSpPr>
          <a:xfrm rot="21387679">
            <a:off x="1862001" y="1836354"/>
            <a:ext cx="8325617" cy="3802663"/>
            <a:chOff x="-243092" y="-109850"/>
            <a:chExt cx="3698440" cy="1215337"/>
          </a:xfrm>
        </p:grpSpPr>
        <p:sp>
          <p:nvSpPr>
            <p:cNvPr id="11" name="Freeform 4">
              <a:extLst>
                <a:ext uri="{FF2B5EF4-FFF2-40B4-BE49-F238E27FC236}">
                  <a16:creationId xmlns:a16="http://schemas.microsoft.com/office/drawing/2014/main" id="{DEE6110D-9BDB-8FC7-0122-89B65B03A06F}"/>
                </a:ext>
              </a:extLst>
            </p:cNvPr>
            <p:cNvSpPr/>
            <p:nvPr/>
          </p:nvSpPr>
          <p:spPr>
            <a:xfrm>
              <a:off x="-243092" y="-109850"/>
              <a:ext cx="3698440" cy="1215337"/>
            </a:xfrm>
            <a:custGeom>
              <a:avLst/>
              <a:gdLst/>
              <a:ahLst/>
              <a:cxnLst/>
              <a:rect l="l" t="t" r="r" b="b"/>
              <a:pathLst>
                <a:path w="3190453" h="1463594">
                  <a:moveTo>
                    <a:pt x="66427" y="0"/>
                  </a:moveTo>
                  <a:lnTo>
                    <a:pt x="3124026" y="0"/>
                  </a:lnTo>
                  <a:cubicBezTo>
                    <a:pt x="3141643" y="0"/>
                    <a:pt x="3158539" y="6999"/>
                    <a:pt x="3170997" y="19456"/>
                  </a:cubicBezTo>
                  <a:cubicBezTo>
                    <a:pt x="3183454" y="31913"/>
                    <a:pt x="3190453" y="48809"/>
                    <a:pt x="3190453" y="66427"/>
                  </a:cubicBezTo>
                  <a:lnTo>
                    <a:pt x="3190453" y="1397167"/>
                  </a:lnTo>
                  <a:cubicBezTo>
                    <a:pt x="3190453" y="1433854"/>
                    <a:pt x="3160712" y="1463594"/>
                    <a:pt x="3124026" y="1463594"/>
                  </a:cubicBezTo>
                  <a:lnTo>
                    <a:pt x="66427" y="1463594"/>
                  </a:lnTo>
                  <a:cubicBezTo>
                    <a:pt x="48809" y="1463594"/>
                    <a:pt x="31913" y="1456596"/>
                    <a:pt x="19456" y="1444138"/>
                  </a:cubicBezTo>
                  <a:cubicBezTo>
                    <a:pt x="6999" y="1431681"/>
                    <a:pt x="0" y="1414785"/>
                    <a:pt x="0" y="1397167"/>
                  </a:cubicBezTo>
                  <a:lnTo>
                    <a:pt x="0" y="66427"/>
                  </a:lnTo>
                  <a:cubicBezTo>
                    <a:pt x="0" y="48809"/>
                    <a:pt x="6999" y="31913"/>
                    <a:pt x="19456" y="19456"/>
                  </a:cubicBezTo>
                  <a:cubicBezTo>
                    <a:pt x="31913" y="6999"/>
                    <a:pt x="48809" y="0"/>
                    <a:pt x="66427" y="0"/>
                  </a:cubicBezTo>
                  <a:close/>
                </a:path>
              </a:pathLst>
            </a:custGeom>
            <a:solidFill>
              <a:srgbClr val="4BACC6">
                <a:lumMod val="20000"/>
                <a:lumOff val="80000"/>
              </a:srgbClr>
            </a:solidFill>
            <a:ln w="66675">
              <a:solidFill>
                <a:srgbClr val="4BACC6">
                  <a:lumMod val="75000"/>
                </a:srgbClr>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2" name="TextBox 11">
              <a:extLst>
                <a:ext uri="{FF2B5EF4-FFF2-40B4-BE49-F238E27FC236}">
                  <a16:creationId xmlns:a16="http://schemas.microsoft.com/office/drawing/2014/main" id="{FFF8D195-DEAB-B135-2286-2A1A0947A31F}"/>
                </a:ext>
              </a:extLst>
            </p:cNvPr>
            <p:cNvSpPr txBox="1"/>
            <p:nvPr/>
          </p:nvSpPr>
          <p:spPr>
            <a:xfrm>
              <a:off x="0" y="-38100"/>
              <a:ext cx="812800" cy="8509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ct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sp>
        <p:nvSpPr>
          <p:cNvPr id="13" name="TextBox 12">
            <a:extLst>
              <a:ext uri="{FF2B5EF4-FFF2-40B4-BE49-F238E27FC236}">
                <a16:creationId xmlns:a16="http://schemas.microsoft.com/office/drawing/2014/main" id="{28814151-691E-5212-15F5-FAB18F6E579E}"/>
              </a:ext>
            </a:extLst>
          </p:cNvPr>
          <p:cNvSpPr txBox="1"/>
          <p:nvPr/>
        </p:nvSpPr>
        <p:spPr>
          <a:xfrm>
            <a:off x="2092880" y="2139812"/>
            <a:ext cx="7863857" cy="3337837"/>
          </a:xfrm>
          <a:prstGeom prst="rect">
            <a:avLst/>
          </a:prstGeom>
          <a:noFill/>
        </p:spPr>
        <p:txBody>
          <a:bodyPr wrap="square">
            <a:spAutoFit/>
          </a:bodyPr>
          <a:lstStyle/>
          <a:p>
            <a:pPr algn="just" defTabSz="609630">
              <a:lnSpc>
                <a:spcPct val="150000"/>
              </a:lnSpc>
              <a:buClrTx/>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Các em cần lưu ý cách ứng xử lịch sự với mọi người xung quanh: không nên chen lấn, xô đẩy; nói năng lịch sự, lễ phép; giữ vệ sinh đường phố; khi có thể hãy giúp đỡ người khác; xin lỗi và nhận lỗi khi mình sai. Khi làm được những việc này, em sẽ được người khác quý mến, khen ngợi.</a:t>
            </a:r>
            <a:endPar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DA3CC260-82D8-0F0D-BE17-EA18A05661A4}"/>
              </a:ext>
            </a:extLst>
          </p:cNvPr>
          <p:cNvGrpSpPr/>
          <p:nvPr/>
        </p:nvGrpSpPr>
        <p:grpSpPr>
          <a:xfrm>
            <a:off x="9263480" y="4729734"/>
            <a:ext cx="2826803" cy="1857266"/>
            <a:chOff x="10677349" y="6378940"/>
            <a:chExt cx="4240205" cy="2785898"/>
          </a:xfrm>
        </p:grpSpPr>
        <p:grpSp>
          <p:nvGrpSpPr>
            <p:cNvPr id="15" name="Group 7">
              <a:extLst>
                <a:ext uri="{FF2B5EF4-FFF2-40B4-BE49-F238E27FC236}">
                  <a16:creationId xmlns:a16="http://schemas.microsoft.com/office/drawing/2014/main" id="{D4D2096E-31E0-2766-A4B0-A255AEB3B7F7}"/>
                </a:ext>
              </a:extLst>
            </p:cNvPr>
            <p:cNvGrpSpPr/>
            <p:nvPr/>
          </p:nvGrpSpPr>
          <p:grpSpPr>
            <a:xfrm rot="317549">
              <a:off x="10858785" y="6378940"/>
              <a:ext cx="3802714" cy="2785898"/>
              <a:chOff x="-26367" y="64295"/>
              <a:chExt cx="760305" cy="634072"/>
            </a:xfrm>
          </p:grpSpPr>
          <p:sp>
            <p:nvSpPr>
              <p:cNvPr id="17" name="Freeform 8">
                <a:extLst>
                  <a:ext uri="{FF2B5EF4-FFF2-40B4-BE49-F238E27FC236}">
                    <a16:creationId xmlns:a16="http://schemas.microsoft.com/office/drawing/2014/main" id="{60B80D87-335A-5151-29A4-D997AFE7467F}"/>
                  </a:ext>
                </a:extLst>
              </p:cNvPr>
              <p:cNvSpPr/>
              <p:nvPr/>
            </p:nvSpPr>
            <p:spPr>
              <a:xfrm>
                <a:off x="-26367" y="64295"/>
                <a:ext cx="760305" cy="634072"/>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chemeClr val="accent2">
                  <a:lumMod val="60000"/>
                  <a:lumOff val="40000"/>
                </a:schemeClr>
              </a:solidFill>
              <a:ln w="57150">
                <a:solidFill>
                  <a:srgbClr val="000000"/>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8" name="TextBox 9">
                <a:extLst>
                  <a:ext uri="{FF2B5EF4-FFF2-40B4-BE49-F238E27FC236}">
                    <a16:creationId xmlns:a16="http://schemas.microsoft.com/office/drawing/2014/main" id="{29DF36B1-7F4E-2A32-2AC3-F8D52D76700B}"/>
                  </a:ext>
                </a:extLst>
              </p:cNvPr>
              <p:cNvSpPr txBox="1"/>
              <p:nvPr/>
            </p:nvSpPr>
            <p:spPr>
              <a:xfrm>
                <a:off x="139700" y="101600"/>
                <a:ext cx="533400" cy="571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sp>
          <p:nvSpPr>
            <p:cNvPr id="16" name="TextBox 15">
              <a:extLst>
                <a:ext uri="{FF2B5EF4-FFF2-40B4-BE49-F238E27FC236}">
                  <a16:creationId xmlns:a16="http://schemas.microsoft.com/office/drawing/2014/main" id="{0B18227A-E0AA-BC1E-328A-AAEA35B6FDC2}"/>
                </a:ext>
              </a:extLst>
            </p:cNvPr>
            <p:cNvSpPr txBox="1"/>
            <p:nvPr/>
          </p:nvSpPr>
          <p:spPr>
            <a:xfrm>
              <a:off x="10677349" y="7188878"/>
              <a:ext cx="4240205" cy="980076"/>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Calibri" panose="020F0502020204030204" pitchFamily="34" charset="0"/>
                  <a:cs typeface="Arial" panose="020B0604020202020204" pitchFamily="34" charset="0"/>
                </a:rPr>
                <a:t>KẾT LUẬN</a:t>
              </a:r>
              <a:endParaRPr kumimoji="0" lang="en-US" sz="28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grpSp>
      <p:sp>
        <p:nvSpPr>
          <p:cNvPr id="19" name="Freeform 8">
            <a:extLst>
              <a:ext uri="{FF2B5EF4-FFF2-40B4-BE49-F238E27FC236}">
                <a16:creationId xmlns:a16="http://schemas.microsoft.com/office/drawing/2014/main" id="{B5BCD96F-9743-6063-19D3-2843FFF32FED}"/>
              </a:ext>
            </a:extLst>
          </p:cNvPr>
          <p:cNvSpPr/>
          <p:nvPr/>
        </p:nvSpPr>
        <p:spPr>
          <a:xfrm>
            <a:off x="1588548" y="5557590"/>
            <a:ext cx="793042" cy="1029410"/>
          </a:xfrm>
          <a:custGeom>
            <a:avLst/>
            <a:gdLst/>
            <a:ahLst/>
            <a:cxnLst/>
            <a:rect l="l" t="t" r="r" b="b"/>
            <a:pathLst>
              <a:path w="1189563" h="1544115">
                <a:moveTo>
                  <a:pt x="0" y="0"/>
                </a:moveTo>
                <a:lnTo>
                  <a:pt x="1189562" y="0"/>
                </a:lnTo>
                <a:lnTo>
                  <a:pt x="1189562" y="1544114"/>
                </a:lnTo>
                <a:lnTo>
                  <a:pt x="0" y="15441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buFontTx/>
              <a:buNone/>
            </a:pPr>
            <a:endParaRPr lang="en-US" sz="800" kern="1200">
              <a:solidFill>
                <a:prstClr val="black"/>
              </a:solidFill>
              <a:latin typeface="UTM Avo" panose="02040603050506020204" pitchFamily="18"/>
              <a:ea typeface="+mn-ea"/>
              <a:cs typeface="+mn-cs"/>
            </a:endParaRPr>
          </a:p>
        </p:txBody>
      </p:sp>
      <p:sp>
        <p:nvSpPr>
          <p:cNvPr id="20" name="Freeform 10">
            <a:extLst>
              <a:ext uri="{FF2B5EF4-FFF2-40B4-BE49-F238E27FC236}">
                <a16:creationId xmlns:a16="http://schemas.microsoft.com/office/drawing/2014/main" id="{E748803F-2818-AB41-450D-3B60694201C6}"/>
              </a:ext>
            </a:extLst>
          </p:cNvPr>
          <p:cNvSpPr/>
          <p:nvPr/>
        </p:nvSpPr>
        <p:spPr>
          <a:xfrm>
            <a:off x="9718463" y="1404464"/>
            <a:ext cx="793042" cy="1029410"/>
          </a:xfrm>
          <a:custGeom>
            <a:avLst/>
            <a:gdLst/>
            <a:ahLst/>
            <a:cxnLst/>
            <a:rect l="l" t="t" r="r" b="b"/>
            <a:pathLst>
              <a:path w="1189563" h="1544115">
                <a:moveTo>
                  <a:pt x="0" y="0"/>
                </a:moveTo>
                <a:lnTo>
                  <a:pt x="1189562" y="0"/>
                </a:lnTo>
                <a:lnTo>
                  <a:pt x="1189562" y="1544115"/>
                </a:lnTo>
                <a:lnTo>
                  <a:pt x="0" y="15441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buFontTx/>
              <a:buNone/>
            </a:pPr>
            <a:endParaRPr lang="en-US" sz="800" kern="1200">
              <a:solidFill>
                <a:prstClr val="black"/>
              </a:solidFill>
              <a:latin typeface="UTM Avo" panose="02040603050506020204" pitchFamily="18"/>
              <a:ea typeface="+mn-ea"/>
              <a:cs typeface="+mn-cs"/>
            </a:endParaRPr>
          </a:p>
        </p:txBody>
      </p:sp>
    </p:spTree>
    <p:extLst>
      <p:ext uri="{BB962C8B-B14F-4D97-AF65-F5344CB8AC3E}">
        <p14:creationId xmlns:p14="http://schemas.microsoft.com/office/powerpoint/2010/main" val="19001783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cartoon of a child sitting at a desk&#10;&#10;Description automatically generated">
            <a:extLst>
              <a:ext uri="{FF2B5EF4-FFF2-40B4-BE49-F238E27FC236}">
                <a16:creationId xmlns:a16="http://schemas.microsoft.com/office/drawing/2014/main" id="{C1585714-A4AB-0A14-E95F-FDBF80DD6A58}"/>
              </a:ext>
            </a:extLst>
          </p:cNvPr>
          <p:cNvPicPr>
            <a:picLocks noChangeAspect="1"/>
          </p:cNvPicPr>
          <p:nvPr/>
        </p:nvPicPr>
        <p:blipFill>
          <a:blip r:embed="rId4"/>
          <a:srcRect l="9317" t="26400" r="9126" b="6099"/>
          <a:stretch/>
        </p:blipFill>
        <p:spPr>
          <a:xfrm>
            <a:off x="2050771" y="2668988"/>
            <a:ext cx="8090453" cy="3775546"/>
          </a:xfrm>
          <a:prstGeom prst="rect">
            <a:avLst/>
          </a:prstGeom>
        </p:spPr>
      </p:pic>
      <p:sp>
        <p:nvSpPr>
          <p:cNvPr id="4" name="Rectangle: Rounded Corners 3">
            <a:extLst>
              <a:ext uri="{FF2B5EF4-FFF2-40B4-BE49-F238E27FC236}">
                <a16:creationId xmlns:a16="http://schemas.microsoft.com/office/drawing/2014/main" id="{F64A0CB1-5DA7-0007-3E27-C66C28FEF903}"/>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Thực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hiện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nói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hay ý </a:t>
            </a:r>
            <a:r>
              <a:rPr lang="en-US" sz="2400" b="1" dirty="0" err="1">
                <a:solidFill>
                  <a:schemeClr val="tx1"/>
                </a:solidFill>
                <a:latin typeface="UTM Avo" panose="02040603050506020204" pitchFamily="18" charset="0"/>
              </a:rPr>
              <a:t>đẹp</a:t>
            </a:r>
            <a:endParaRPr lang="en-US" sz="2400" b="1" dirty="0">
              <a:solidFill>
                <a:schemeClr val="tx1"/>
              </a:solidFill>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14EFF20B-0B24-28A7-6D34-AB8C253C0496}"/>
            </a:ext>
          </a:extLst>
        </p:cNvPr>
        <p:cNvGrpSpPr/>
        <p:nvPr/>
      </p:nvGrpSpPr>
      <p:grpSpPr>
        <a:xfrm>
          <a:off x="0" y="0"/>
          <a:ext cx="0" cy="0"/>
          <a:chOff x="0" y="0"/>
          <a:chExt cx="0" cy="0"/>
        </a:xfrm>
      </p:grpSpPr>
      <p:grpSp>
        <p:nvGrpSpPr>
          <p:cNvPr id="2" name="Google Shape;201;p34">
            <a:extLst>
              <a:ext uri="{FF2B5EF4-FFF2-40B4-BE49-F238E27FC236}">
                <a16:creationId xmlns:a16="http://schemas.microsoft.com/office/drawing/2014/main" id="{5D46E575-0EA6-36C8-6A7F-20A90A1F0FB8}"/>
              </a:ext>
            </a:extLst>
          </p:cNvPr>
          <p:cNvGrpSpPr/>
          <p:nvPr/>
        </p:nvGrpSpPr>
        <p:grpSpPr>
          <a:xfrm>
            <a:off x="4797407" y="1618237"/>
            <a:ext cx="6841168" cy="4951028"/>
            <a:chOff x="6846857" y="1086592"/>
            <a:chExt cx="10261239" cy="8996964"/>
          </a:xfrm>
        </p:grpSpPr>
        <p:grpSp>
          <p:nvGrpSpPr>
            <p:cNvPr id="5" name="Google Shape;202;p34">
              <a:extLst>
                <a:ext uri="{FF2B5EF4-FFF2-40B4-BE49-F238E27FC236}">
                  <a16:creationId xmlns:a16="http://schemas.microsoft.com/office/drawing/2014/main" id="{498624F1-F5DB-C3B2-237D-D283423BCCBD}"/>
                </a:ext>
              </a:extLst>
            </p:cNvPr>
            <p:cNvGrpSpPr/>
            <p:nvPr/>
          </p:nvGrpSpPr>
          <p:grpSpPr>
            <a:xfrm>
              <a:off x="6846857" y="1306646"/>
              <a:ext cx="10086088" cy="8776910"/>
              <a:chOff x="15765" y="5483087"/>
              <a:chExt cx="9116131" cy="8063307"/>
            </a:xfrm>
          </p:grpSpPr>
          <p:sp>
            <p:nvSpPr>
              <p:cNvPr id="8" name="Google Shape;203;p34">
                <a:extLst>
                  <a:ext uri="{FF2B5EF4-FFF2-40B4-BE49-F238E27FC236}">
                    <a16:creationId xmlns:a16="http://schemas.microsoft.com/office/drawing/2014/main" id="{D4C5310D-F218-9AFD-787D-4A1493BA86F4}"/>
                  </a:ext>
                </a:extLst>
              </p:cNvPr>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a:buClrTx/>
                  <a:buFontTx/>
                  <a:buNone/>
                  <a:defRPr/>
                </a:pPr>
                <a:endParaRPr sz="1050">
                  <a:latin typeface="UTM Avo"/>
                </a:endParaRPr>
              </a:p>
            </p:txBody>
          </p:sp>
          <p:sp>
            <p:nvSpPr>
              <p:cNvPr id="9" name="Google Shape;204;p34">
                <a:extLst>
                  <a:ext uri="{FF2B5EF4-FFF2-40B4-BE49-F238E27FC236}">
                    <a16:creationId xmlns:a16="http://schemas.microsoft.com/office/drawing/2014/main" id="{AA5F817A-5501-DF07-7430-C93A20E2CA58}"/>
                  </a:ext>
                </a:extLst>
              </p:cNvPr>
              <p:cNvSpPr/>
              <p:nvPr/>
            </p:nvSpPr>
            <p:spPr>
              <a:xfrm>
                <a:off x="15765" y="5877893"/>
                <a:ext cx="9116131" cy="7668501"/>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algn="just">
                  <a:lnSpc>
                    <a:spcPct val="150000"/>
                  </a:lnSpc>
                </a:pPr>
                <a:r>
                  <a:rPr lang="vi-VN" sz="2400" dirty="0">
                    <a:solidFill>
                      <a:schemeClr val="tx1"/>
                    </a:solidFill>
                    <a:latin typeface="UTM Avo" panose="02040603050506020204" pitchFamily="18" charset="0"/>
                  </a:rPr>
                  <a:t>- Các em đã thực hiện nói lời hay ý đẹp như thế nào trong học tập và sinh hoạt hằng ngày ở trường?</a:t>
                </a:r>
              </a:p>
              <a:p>
                <a:pPr algn="just">
                  <a:lnSpc>
                    <a:spcPct val="150000"/>
                  </a:lnSpc>
                </a:pPr>
                <a:r>
                  <a:rPr lang="vi-VN" sz="2400" dirty="0">
                    <a:solidFill>
                      <a:schemeClr val="tx1"/>
                    </a:solidFill>
                    <a:latin typeface="UTM Avo" panose="02040603050506020204" pitchFamily="18" charset="0"/>
                  </a:rPr>
                  <a:t>- Các em đã thực hiện nói lời hay ý đẹp như thế nào trong học tập và sinh hoạt hằng ngày ở nhà?</a:t>
                </a:r>
              </a:p>
              <a:p>
                <a:pPr algn="just">
                  <a:lnSpc>
                    <a:spcPct val="150000"/>
                  </a:lnSpc>
                </a:pPr>
                <a:r>
                  <a:rPr lang="vi-VN" sz="2400" dirty="0">
                    <a:solidFill>
                      <a:schemeClr val="tx1"/>
                    </a:solidFill>
                    <a:latin typeface="UTM Avo" panose="02040603050506020204" pitchFamily="18" charset="0"/>
                  </a:rPr>
                  <a:t>- Nêu cảm xúc của mình sau khi thực hiện nói lời hay ý đẹp?</a:t>
                </a:r>
              </a:p>
            </p:txBody>
          </p:sp>
        </p:grpSp>
        <p:pic>
          <p:nvPicPr>
            <p:cNvPr id="7" name="Google Shape;206;p34">
              <a:extLst>
                <a:ext uri="{FF2B5EF4-FFF2-40B4-BE49-F238E27FC236}">
                  <a16:creationId xmlns:a16="http://schemas.microsoft.com/office/drawing/2014/main" id="{BAC88142-C581-B012-A650-D575B372CC7B}"/>
                </a:ext>
              </a:extLst>
            </p:cNvPr>
            <p:cNvPicPr preferRelativeResize="0"/>
            <p:nvPr/>
          </p:nvPicPr>
          <p:blipFill rotWithShape="1">
            <a:blip r:embed="rId4">
              <a:alphaModFix/>
            </a:blip>
            <a:srcRect/>
            <a:stretch/>
          </p:blipFill>
          <p:spPr>
            <a:xfrm>
              <a:off x="16461240" y="1086592"/>
              <a:ext cx="646856" cy="869855"/>
            </a:xfrm>
            <a:prstGeom prst="rect">
              <a:avLst/>
            </a:prstGeom>
            <a:noFill/>
            <a:ln>
              <a:noFill/>
            </a:ln>
          </p:spPr>
        </p:pic>
      </p:grpSp>
      <p:grpSp>
        <p:nvGrpSpPr>
          <p:cNvPr id="10" name="Google Shape;213;p34">
            <a:extLst>
              <a:ext uri="{FF2B5EF4-FFF2-40B4-BE49-F238E27FC236}">
                <a16:creationId xmlns:a16="http://schemas.microsoft.com/office/drawing/2014/main" id="{2789AEAD-7BDA-5815-88E4-84D76C9F75A3}"/>
              </a:ext>
            </a:extLst>
          </p:cNvPr>
          <p:cNvGrpSpPr/>
          <p:nvPr/>
        </p:nvGrpSpPr>
        <p:grpSpPr>
          <a:xfrm>
            <a:off x="945995" y="2044990"/>
            <a:ext cx="3093555" cy="1628671"/>
            <a:chOff x="74707" y="2473524"/>
            <a:chExt cx="4640100" cy="2442885"/>
          </a:xfrm>
        </p:grpSpPr>
        <p:sp>
          <p:nvSpPr>
            <p:cNvPr id="11" name="Google Shape;214;p34">
              <a:extLst>
                <a:ext uri="{FF2B5EF4-FFF2-40B4-BE49-F238E27FC236}">
                  <a16:creationId xmlns:a16="http://schemas.microsoft.com/office/drawing/2014/main" id="{09CBD39D-E507-E5C5-8437-19909A806FE9}"/>
                </a:ext>
              </a:extLst>
            </p:cNvPr>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latin typeface="UTM Avo"/>
                </a:rPr>
                <a:t>HOẠT ĐỘNG NHÓM ĐÔI</a:t>
              </a:r>
              <a:endParaRPr kumimoji="0" sz="1800" b="0" i="0" u="none" strike="noStrike" kern="0" cap="none" spc="0" normalizeH="0" baseline="0" noProof="0" dirty="0">
                <a:ln>
                  <a:noFill/>
                </a:ln>
                <a:solidFill>
                  <a:sysClr val="windowText" lastClr="000000"/>
                </a:solidFill>
                <a:effectLst/>
                <a:uLnTx/>
                <a:uFillTx/>
                <a:latin typeface="UTM Avo"/>
              </a:endParaRPr>
            </a:p>
          </p:txBody>
        </p:sp>
        <p:pic>
          <p:nvPicPr>
            <p:cNvPr id="12" name="Google Shape;215;p34">
              <a:extLst>
                <a:ext uri="{FF2B5EF4-FFF2-40B4-BE49-F238E27FC236}">
                  <a16:creationId xmlns:a16="http://schemas.microsoft.com/office/drawing/2014/main" id="{50CAD3BA-45F1-30E1-02B4-915D71E614B2}"/>
                </a:ext>
              </a:extLst>
            </p:cNvPr>
            <p:cNvPicPr preferRelativeResize="0"/>
            <p:nvPr/>
          </p:nvPicPr>
          <p:blipFill rotWithShape="1">
            <a:blip r:embed="rId5">
              <a:alphaModFix/>
            </a:blip>
            <a:srcRect/>
            <a:stretch/>
          </p:blipFill>
          <p:spPr>
            <a:xfrm>
              <a:off x="2109234" y="2473524"/>
              <a:ext cx="570935" cy="586942"/>
            </a:xfrm>
            <a:prstGeom prst="rect">
              <a:avLst/>
            </a:prstGeom>
            <a:noFill/>
            <a:ln>
              <a:noFill/>
            </a:ln>
          </p:spPr>
        </p:pic>
      </p:grpSp>
      <p:sp>
        <p:nvSpPr>
          <p:cNvPr id="13" name="Freeform 10">
            <a:extLst>
              <a:ext uri="{FF2B5EF4-FFF2-40B4-BE49-F238E27FC236}">
                <a16:creationId xmlns:a16="http://schemas.microsoft.com/office/drawing/2014/main" id="{E96FA5E3-6D54-AF08-4157-110053DCA8D0}"/>
              </a:ext>
            </a:extLst>
          </p:cNvPr>
          <p:cNvSpPr/>
          <p:nvPr/>
        </p:nvSpPr>
        <p:spPr>
          <a:xfrm>
            <a:off x="945957" y="4168574"/>
            <a:ext cx="3093556" cy="2200291"/>
          </a:xfrm>
          <a:custGeom>
            <a:avLst/>
            <a:gdLst/>
            <a:ahLst/>
            <a:cxnLst/>
            <a:rect l="l" t="t" r="r" b="b"/>
            <a:pathLst>
              <a:path w="5201685" h="3699698">
                <a:moveTo>
                  <a:pt x="0" y="0"/>
                </a:moveTo>
                <a:lnTo>
                  <a:pt x="5201685" y="0"/>
                </a:lnTo>
                <a:lnTo>
                  <a:pt x="5201685" y="3699699"/>
                </a:lnTo>
                <a:lnTo>
                  <a:pt x="0" y="3699699"/>
                </a:lnTo>
                <a:lnTo>
                  <a:pt x="0" y="0"/>
                </a:lnTo>
                <a:close/>
              </a:path>
            </a:pathLst>
          </a:custGeom>
          <a:blipFill>
            <a:blip r:embed="rId6"/>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2184430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5000" r="-5000"/>
          </a:stretch>
        </a:blipFill>
        <a:effectLst/>
      </p:bgPr>
    </p:bg>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Ong</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non</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học</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pic>
        <p:nvPicPr>
          <p:cNvPr id="3" name="Picture 2">
            <a:extLst>
              <a:ext uri="{FF2B5EF4-FFF2-40B4-BE49-F238E27FC236}">
                <a16:creationId xmlns:a16="http://schemas.microsoft.com/office/drawing/2014/main" id="{07CE6008-DA12-D3A7-0230-B4844F6005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4" name="Cartoon Background Music Funny Animation Free">
            <a:hlinkClick r:id="" action="ppaction://media"/>
            <a:extLst>
              <a:ext uri="{FF2B5EF4-FFF2-40B4-BE49-F238E27FC236}">
                <a16:creationId xmlns:a16="http://schemas.microsoft.com/office/drawing/2014/main" id="{797B971D-38DA-3671-AFF5-28C15AE341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280157" y="997334"/>
            <a:ext cx="487363" cy="487363"/>
          </a:xfrm>
          <a:prstGeom prst="rect">
            <a:avLst/>
          </a:prstGeom>
        </p:spPr>
      </p:pic>
      <p:pic>
        <p:nvPicPr>
          <p:cNvPr id="2" name="Picture 1">
            <a:extLst>
              <a:ext uri="{FF2B5EF4-FFF2-40B4-BE49-F238E27FC236}">
                <a16:creationId xmlns:a16="http://schemas.microsoft.com/office/drawing/2014/main" id="{FB9B1955-E459-9D0A-862F-75EA3BBCFF6F}"/>
              </a:ext>
            </a:extLst>
          </p:cNvPr>
          <p:cNvPicPr>
            <a:picLocks noChangeAspect="1"/>
          </p:cNvPicPr>
          <p:nvPr/>
        </p:nvPicPr>
        <p:blipFill>
          <a:blip r:embed="rId7"/>
          <a:stretch>
            <a:fillRect/>
          </a:stretch>
        </p:blipFill>
        <p:spPr>
          <a:xfrm>
            <a:off x="9016878" y="392565"/>
            <a:ext cx="2859272" cy="2859272"/>
          </a:xfrm>
          <a:prstGeom prst="rect">
            <a:avLst/>
          </a:prstGeom>
        </p:spPr>
      </p:pic>
      <p:pic>
        <p:nvPicPr>
          <p:cNvPr id="6" name="Picture 5">
            <a:extLst>
              <a:ext uri="{FF2B5EF4-FFF2-40B4-BE49-F238E27FC236}">
                <a16:creationId xmlns:a16="http://schemas.microsoft.com/office/drawing/2014/main" id="{BFD6D42F-BD88-0CBF-B834-06D37EB8A41F}"/>
              </a:ext>
            </a:extLst>
          </p:cNvPr>
          <p:cNvPicPr>
            <a:picLocks noChangeAspect="1"/>
          </p:cNvPicPr>
          <p:nvPr/>
        </p:nvPicPr>
        <p:blipFill>
          <a:blip r:embed="rId8"/>
          <a:stretch>
            <a:fillRect/>
          </a:stretch>
        </p:blipFill>
        <p:spPr>
          <a:xfrm>
            <a:off x="1409410" y="3163580"/>
            <a:ext cx="2645893" cy="2658086"/>
          </a:xfrm>
          <a:prstGeom prst="rect">
            <a:avLst/>
          </a:prstGeom>
        </p:spPr>
      </p:pic>
    </p:spTree>
    <p:extLst>
      <p:ext uri="{BB962C8B-B14F-4D97-AF65-F5344CB8AC3E}">
        <p14:creationId xmlns:p14="http://schemas.microsoft.com/office/powerpoint/2010/main" val="31918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 presetClass="entr" presetSubtype="1" accel="10000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accel="10000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4" accel="10000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accel="10000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27" repeatCount="indefinite" fill="hold" display="0">
                  <p:stCondLst>
                    <p:cond delay="indefinite"/>
                  </p:stCondLst>
                  <p:endCondLst>
                    <p:cond evt="onStopAudio" delay="0">
                      <p:tgtEl>
                        <p:sldTgt/>
                      </p:tgtEl>
                    </p:cond>
                  </p:endCondLst>
                </p:cTn>
                <p:tgtEl>
                  <p:spTgt spid="4"/>
                </p:tgtEl>
              </p:cMediaNode>
            </p:audio>
          </p:childTnLst>
        </p:cTn>
      </p:par>
    </p:tnLst>
    <p:bldLst>
      <p:bldP spid="8" grpId="0" animBg="1"/>
      <p:bldP spid="9" grpId="0" animBg="1"/>
      <p:bldP spid="10"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D4BBFA5-A531-CDFA-C006-225F65E53AEB}"/>
              </a:ext>
            </a:extLst>
          </p:cNvPr>
          <p:cNvSpPr/>
          <p:nvPr/>
        </p:nvSpPr>
        <p:spPr>
          <a:xfrm>
            <a:off x="319460" y="1365813"/>
            <a:ext cx="9211291" cy="2963119"/>
          </a:xfrm>
          <a:prstGeom prst="roundRect">
            <a:avLst/>
          </a:prstGeom>
          <a:solidFill>
            <a:schemeClr val="bg1"/>
          </a:solidFill>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50000"/>
              </a:lnSpc>
              <a:spcBef>
                <a:spcPts val="600"/>
              </a:spcBef>
              <a:spcAft>
                <a:spcPts val="800"/>
              </a:spcAft>
              <a:buClrTx/>
              <a:buSzTx/>
              <a:buFontTx/>
              <a:buNone/>
              <a:tabLst/>
              <a:defRPr/>
            </a:pPr>
            <a:r>
              <a:rPr kumimoji="0" lang="en-US" sz="2800" b="1"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HƯỚNG DẪN</a:t>
            </a:r>
            <a:endParaRPr kumimoji="0" lang="en-US" sz="28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GV click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màn</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xuất</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hiện</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vi-VN" sz="2400" b="0" i="0" u="none" strike="noStrike" kern="1200" cap="none" spc="0" normalizeH="0" baseline="0" noProof="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Click vào ô đáp án để chọn đáp án đúng. </a:t>
            </a:r>
            <a:endParaRPr kumimoji="0" lang="en-US" sz="2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GV click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màn</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chuyển</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sang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tiếp</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theo.</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endParaRPr kumimoji="0" lang="en-US" sz="2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A72A571-5925-EDFE-1732-A8190920AB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E1E15276-30FA-9DA1-7CBF-E1E2F2142A57}"/>
              </a:ext>
            </a:extLst>
          </p:cNvPr>
          <p:cNvPicPr>
            <a:picLocks noChangeAspect="1"/>
          </p:cNvPicPr>
          <p:nvPr/>
        </p:nvPicPr>
        <p:blipFill>
          <a:blip r:embed="rId4"/>
          <a:stretch>
            <a:fillRect/>
          </a:stretch>
        </p:blipFill>
        <p:spPr>
          <a:xfrm>
            <a:off x="8811605" y="905749"/>
            <a:ext cx="2859272" cy="2859272"/>
          </a:xfrm>
          <a:prstGeom prst="rect">
            <a:avLst/>
          </a:prstGeom>
        </p:spPr>
      </p:pic>
      <p:pic>
        <p:nvPicPr>
          <p:cNvPr id="6" name="Picture 5">
            <a:extLst>
              <a:ext uri="{FF2B5EF4-FFF2-40B4-BE49-F238E27FC236}">
                <a16:creationId xmlns:a16="http://schemas.microsoft.com/office/drawing/2014/main" id="{6290C18A-54DD-DE0A-F76A-7D6E404A7060}"/>
              </a:ext>
            </a:extLst>
          </p:cNvPr>
          <p:cNvPicPr>
            <a:picLocks noChangeAspect="1"/>
          </p:cNvPicPr>
          <p:nvPr/>
        </p:nvPicPr>
        <p:blipFill>
          <a:blip r:embed="rId5"/>
          <a:stretch>
            <a:fillRect/>
          </a:stretch>
        </p:blipFill>
        <p:spPr>
          <a:xfrm>
            <a:off x="704105" y="3973137"/>
            <a:ext cx="2645893" cy="2658086"/>
          </a:xfrm>
          <a:prstGeom prst="rect">
            <a:avLst/>
          </a:prstGeom>
        </p:spPr>
      </p:pic>
    </p:spTree>
    <p:extLst>
      <p:ext uri="{BB962C8B-B14F-4D97-AF65-F5344CB8AC3E}">
        <p14:creationId xmlns:p14="http://schemas.microsoft.com/office/powerpoint/2010/main" val="1689517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977D5EBB-FE26-E366-0B4B-2369A5B223AA}"/>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457200" marR="0" lvl="0" indent="-457200" algn="ctr" defTabSz="495330" rtl="0" eaLnBrk="1" fontAlgn="auto" latinLnBrk="0" hangingPunct="1">
              <a:lnSpc>
                <a:spcPct val="150000"/>
              </a:lnSpc>
              <a:spcBef>
                <a:spcPts val="0"/>
              </a:spcBef>
              <a:spcAft>
                <a:spcPts val="0"/>
              </a:spcAft>
              <a:buClrTx/>
              <a:buSzTx/>
              <a:buFontTx/>
              <a:buAutoNum type="alphaUcPeriod"/>
              <a:tabLst/>
              <a:defRPr/>
            </a:pP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Chào</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hỏi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cách</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p>
          <a:p>
            <a:pPr marR="0" lvl="0" algn="ctr" defTabSz="495330" rtl="0" eaLnBrk="1" fontAlgn="auto" latinLnBrk="0" hangingPunct="1">
              <a:lnSpc>
                <a:spcPct val="150000"/>
              </a:lnSpc>
              <a:spcBef>
                <a:spcPts val="0"/>
              </a:spcBef>
              <a:spcAft>
                <a:spcPts val="0"/>
              </a:spcAft>
              <a:buClrTx/>
              <a:buSzTx/>
              <a:tabLst/>
              <a:defRPr/>
            </a:pP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lễ</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phép</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06471633-64C7-793E-E649-217473BB639E}"/>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Đi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qua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p>
          <a:p>
            <a:pPr marL="0" marR="0" lvl="0" indent="0" algn="ctr" defTabSz="495330" rtl="0" eaLnBrk="1" fontAlgn="auto" latinLnBrk="0" hangingPunct="1">
              <a:lnSpc>
                <a:spcPct val="150000"/>
              </a:lnSpc>
              <a:spcBef>
                <a:spcPts val="0"/>
              </a:spcBef>
              <a:spcAft>
                <a:spcPts val="0"/>
              </a:spcAft>
              <a:buClrTx/>
              <a:buSzTx/>
              <a:buFontTx/>
              <a:buNone/>
              <a:tabLst/>
              <a:defRPr/>
            </a:pP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nói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5">
            <a:extLst>
              <a:ext uri="{FF2B5EF4-FFF2-40B4-BE49-F238E27FC236}">
                <a16:creationId xmlns:a16="http://schemas.microsoft.com/office/drawing/2014/main" id="{CF149E8C-7629-526C-D172-22DC975D7B0C}"/>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Im</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lặng</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6">
            <a:extLst>
              <a:ext uri="{FF2B5EF4-FFF2-40B4-BE49-F238E27FC236}">
                <a16:creationId xmlns:a16="http://schemas.microsoft.com/office/drawing/2014/main" id="{A1F87E2E-8B30-1BC1-0005-7AE72CDB9A48}"/>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Cười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to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và</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làm</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ồn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A48BDCCE-CF62-9555-47CC-AAB456E87D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1779" y="353466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416FFE5C-8287-9E44-3AA2-7E3BC690A13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E220C753-46C3-30AB-F44F-B8E92966E69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CF8F1CD-381F-328E-71D0-F8E8FC84D43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63E84F76-64C6-FA5B-8D68-64B6ECA30BF4}"/>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1: Khi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gặp</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người</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lớn</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em</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nên</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làm</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gì</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BF4265AA-32EC-48B1-BDE0-6DC27A9D5E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7429478D-7800-A860-E510-3129E4AD86E1}"/>
              </a:ext>
            </a:extLst>
          </p:cNvPr>
          <p:cNvPicPr>
            <a:picLocks noChangeAspect="1"/>
          </p:cNvPicPr>
          <p:nvPr/>
        </p:nvPicPr>
        <p:blipFill>
          <a:blip r:embed="rId7"/>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45C7A95B-138A-B467-A3CA-817358DD8164}"/>
              </a:ext>
            </a:extLst>
          </p:cNvPr>
          <p:cNvPicPr>
            <a:picLocks noChangeAspect="1"/>
          </p:cNvPicPr>
          <p:nvPr/>
        </p:nvPicPr>
        <p:blipFill>
          <a:blip r:embed="rId8"/>
          <a:stretch>
            <a:fillRect/>
          </a:stretch>
        </p:blipFill>
        <p:spPr>
          <a:xfrm>
            <a:off x="115781" y="5724676"/>
            <a:ext cx="987638" cy="987638"/>
          </a:xfrm>
          <a:prstGeom prst="rect">
            <a:avLst/>
          </a:prstGeom>
        </p:spPr>
      </p:pic>
    </p:spTree>
    <p:extLst>
      <p:ext uri="{BB962C8B-B14F-4D97-AF65-F5344CB8AC3E}">
        <p14:creationId xmlns:p14="http://schemas.microsoft.com/office/powerpoint/2010/main" val="30059167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6"/>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3D25AFB-4A99-DCB2-2DC0-851F940459BA}"/>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F69DC48F-2112-D391-B10E-D7C2CE16902F}"/>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Giúp</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tôi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098536A7-05D2-20BD-9BDC-1B32A9D24A3C}"/>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giúp</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được</a:t>
            </a:r>
            <a:endPar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marL="0" marR="0" lvl="0" indent="0" algn="ctr" defTabSz="495330" rtl="0" eaLnBrk="1" fontAlgn="auto" latinLnBrk="0" hangingPunct="1">
              <a:lnSpc>
                <a:spcPct val="150000"/>
              </a:lnSpc>
              <a:spcBef>
                <a:spcPts val="0"/>
              </a:spcBef>
              <a:spcAft>
                <a:spcPts val="0"/>
              </a:spcAft>
              <a:buClrTx/>
              <a:buSzTx/>
              <a:buFontTx/>
              <a:buNone/>
              <a:tabLst/>
              <a:defRPr/>
            </a:pP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thì</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thôi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5">
            <a:extLst>
              <a:ext uri="{FF2B5EF4-FFF2-40B4-BE49-F238E27FC236}">
                <a16:creationId xmlns:a16="http://schemas.microsoft.com/office/drawing/2014/main" id="{919641C1-5682-0228-15BB-A83C78C1ECC9}"/>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Bạn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có</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thể</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giúp</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mình</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được</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không</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6">
            <a:extLst>
              <a:ext uri="{FF2B5EF4-FFF2-40B4-BE49-F238E27FC236}">
                <a16:creationId xmlns:a16="http://schemas.microsoft.com/office/drawing/2014/main" id="{6965B021-B0BA-80E2-9232-C5539776FD36}"/>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Tôi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không</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cần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sự</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p>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giúp</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đỡ</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của</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bạn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A109382E-5AD0-9996-0B97-F3884816296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32374" y="349017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78D82B06-93A1-503A-9E57-0795658B4E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DEB5B180-857E-B451-0097-7A6D2EDBA6E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F849C15-DE2D-99DD-A640-E795DF26E50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8F63B89E-C26D-74A5-4289-2478E7292FBA}"/>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2: Khi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muốn</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nhờ</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bạn</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giúp</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em</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nên</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làm</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gì</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F3DD7172-D8CD-2962-9648-8A8E56887D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BB2E95F6-E552-C3B1-4BB0-7074DBB3D264}"/>
              </a:ext>
            </a:extLst>
          </p:cNvPr>
          <p:cNvPicPr>
            <a:picLocks noChangeAspect="1"/>
          </p:cNvPicPr>
          <p:nvPr/>
        </p:nvPicPr>
        <p:blipFill>
          <a:blip r:embed="rId7"/>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00742B1F-AEDB-C800-2EE4-CBDA394AD834}"/>
              </a:ext>
            </a:extLst>
          </p:cNvPr>
          <p:cNvPicPr>
            <a:picLocks noChangeAspect="1"/>
          </p:cNvPicPr>
          <p:nvPr/>
        </p:nvPicPr>
        <p:blipFill>
          <a:blip r:embed="rId8"/>
          <a:stretch>
            <a:fillRect/>
          </a:stretch>
        </p:blipFill>
        <p:spPr>
          <a:xfrm>
            <a:off x="115781" y="5724676"/>
            <a:ext cx="987638" cy="987638"/>
          </a:xfrm>
          <a:prstGeom prst="rect">
            <a:avLst/>
          </a:prstGeom>
        </p:spPr>
      </p:pic>
    </p:spTree>
    <p:extLst>
      <p:ext uri="{BB962C8B-B14F-4D97-AF65-F5344CB8AC3E}">
        <p14:creationId xmlns:p14="http://schemas.microsoft.com/office/powerpoint/2010/main" val="928854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2AB8999-3F54-A0C7-96A5-5EF0EA98CBC7}"/>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D691BE18-EB72-8F07-31FB-1BDACE41DE52}"/>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Không</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nói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gì</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64DD058A-C33C-3C55-9013-76DCDBBCEBC6}"/>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Nói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cảm</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ơn</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p>
          <a:p>
            <a:pPr marL="0" marR="0" lvl="0" indent="0" algn="ctr" defTabSz="495330" rtl="0" eaLnBrk="1" fontAlgn="auto" latinLnBrk="0" hangingPunct="1">
              <a:lnSpc>
                <a:spcPct val="150000"/>
              </a:lnSpc>
              <a:spcBef>
                <a:spcPts val="0"/>
              </a:spcBef>
              <a:spcAft>
                <a:spcPts val="0"/>
              </a:spcAft>
              <a:buClrTx/>
              <a:buSzTx/>
              <a:buFontTx/>
              <a:buNone/>
              <a:tabLst/>
              <a:defRPr/>
            </a:pP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mỉm</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cười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5">
            <a:extLst>
              <a:ext uri="{FF2B5EF4-FFF2-40B4-BE49-F238E27FC236}">
                <a16:creationId xmlns:a16="http://schemas.microsoft.com/office/drawing/2014/main" id="{316C1EDA-05B0-B50C-09E0-31D270D18D10}"/>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Bỏ</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ngay</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6">
            <a:extLst>
              <a:ext uri="{FF2B5EF4-FFF2-40B4-BE49-F238E27FC236}">
                <a16:creationId xmlns:a16="http://schemas.microsoft.com/office/drawing/2014/main" id="{C43355E6-1087-077B-1F9F-0C21F407F5E0}"/>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Nói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lời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chê</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bai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với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đó</a:t>
            </a:r>
            <a:r>
              <a:rPr lang="en-US" sz="2400" kern="1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180C6ACF-7AD2-C36E-22F7-D9A982E19D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1779" y="527833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C0075063-6E1B-8983-1B1C-106F7AA9D1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6EFB13E7-9E65-4E1B-B292-B95753BD055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FE435D7-E385-0C6B-D973-CBBFD6964A4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389" y="356462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8A1E607F-C3F6-989B-24FA-DEBA025DFC68}"/>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3: Em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nên</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làm</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gì</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khi</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có</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ai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đó</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khen</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mình</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510A1B37-DE10-4FE3-F190-742651C677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91347D8D-660A-9599-0BFE-5543536E788E}"/>
              </a:ext>
            </a:extLst>
          </p:cNvPr>
          <p:cNvPicPr>
            <a:picLocks noChangeAspect="1"/>
          </p:cNvPicPr>
          <p:nvPr/>
        </p:nvPicPr>
        <p:blipFill>
          <a:blip r:embed="rId7"/>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203233A4-98D7-0594-4008-2C554E9E7255}"/>
              </a:ext>
            </a:extLst>
          </p:cNvPr>
          <p:cNvPicPr>
            <a:picLocks noChangeAspect="1"/>
          </p:cNvPicPr>
          <p:nvPr/>
        </p:nvPicPr>
        <p:blipFill>
          <a:blip r:embed="rId8"/>
          <a:stretch>
            <a:fillRect/>
          </a:stretch>
        </p:blipFill>
        <p:spPr>
          <a:xfrm>
            <a:off x="115781" y="5724676"/>
            <a:ext cx="987638" cy="987638"/>
          </a:xfrm>
          <a:prstGeom prst="rect">
            <a:avLst/>
          </a:prstGeom>
        </p:spPr>
      </p:pic>
    </p:spTree>
    <p:extLst>
      <p:ext uri="{BB962C8B-B14F-4D97-AF65-F5344CB8AC3E}">
        <p14:creationId xmlns:p14="http://schemas.microsoft.com/office/powerpoint/2010/main" val="11679037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0D74C69-FCFA-5FC2-597C-F196D4AAFA44}"/>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B710AA99-4BF9-655A-A2F6-83032EA0A526}"/>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Mặc</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kệ</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bạn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538D04FF-FC47-D358-C77F-892F2F0104FC}"/>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Cười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bạn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15">
            <a:extLst>
              <a:ext uri="{FF2B5EF4-FFF2-40B4-BE49-F238E27FC236}">
                <a16:creationId xmlns:a16="http://schemas.microsoft.com/office/drawing/2014/main" id="{0AC7CB9E-E3F2-137B-943F-E36E7D8E28E0}"/>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Không</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cần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xin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lỗi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6">
            <a:extLst>
              <a:ext uri="{FF2B5EF4-FFF2-40B4-BE49-F238E27FC236}">
                <a16:creationId xmlns:a16="http://schemas.microsoft.com/office/drawing/2014/main" id="{C3942692-833F-B6BB-83DE-F23602106D5D}"/>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Nói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lời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xin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lỗi</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p>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chân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thành</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DA180DEA-D0C2-E680-1658-7BB40DC5B2E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76664" y="531449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626FCDBC-2129-9EF0-C8C2-694E65056D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8832" y="5247274"/>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2D2C16BB-0721-9DEF-1E1D-0E7B5230A0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1F2624E-F82F-5907-5193-067AEA8E557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389" y="356462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A9E2B4A9-2FA6-AE70-5047-9539C3C8214A}"/>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4: Khi c</a:t>
            </a:r>
            <a:r>
              <a:rPr lang="en-US" sz="2400" b="1" kern="1200" dirty="0">
                <a:solidFill>
                  <a:srgbClr val="000000"/>
                </a:solidFill>
                <a:latin typeface="UTM Avo" panose="02040603050506020204" pitchFamily="18"/>
                <a:ea typeface="Times New Roman" panose="02020603050405020304" pitchFamily="18" charset="0"/>
                <a:cs typeface="Arial" panose="020B0604020202020204" pitchFamily="34" charset="0"/>
              </a:rPr>
              <a:t>ó </a:t>
            </a:r>
            <a:r>
              <a:rPr lang="en-US" sz="2400" b="1"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lỗi</a:t>
            </a:r>
            <a:r>
              <a:rPr lang="en-US" sz="2400" b="1"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với</a:t>
            </a:r>
            <a:r>
              <a:rPr lang="en-US" sz="2400" b="1"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kern="1200" dirty="0" err="1">
                <a:solidFill>
                  <a:srgbClr val="000000"/>
                </a:solidFill>
                <a:latin typeface="UTM Avo" panose="02040603050506020204" pitchFamily="18"/>
                <a:ea typeface="Times New Roman" panose="02020603050405020304" pitchFamily="18" charset="0"/>
                <a:cs typeface="Arial" panose="020B0604020202020204" pitchFamily="34" charset="0"/>
              </a:rPr>
              <a:t>bạn</a:t>
            </a:r>
            <a:r>
              <a:rPr lang="en-US" sz="2400" b="1" kern="1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em</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nên</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làm</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gì</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6FA1C8C8-C220-ED3A-9D26-85AD4044CC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F429EAFA-AD48-F155-CADF-4E36937E9B04}"/>
              </a:ext>
            </a:extLst>
          </p:cNvPr>
          <p:cNvPicPr>
            <a:picLocks noChangeAspect="1"/>
          </p:cNvPicPr>
          <p:nvPr/>
        </p:nvPicPr>
        <p:blipFill>
          <a:blip r:embed="rId7"/>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332E19E8-402D-6846-BD89-1716326C6391}"/>
              </a:ext>
            </a:extLst>
          </p:cNvPr>
          <p:cNvPicPr>
            <a:picLocks noChangeAspect="1"/>
          </p:cNvPicPr>
          <p:nvPr/>
        </p:nvPicPr>
        <p:blipFill>
          <a:blip r:embed="rId8"/>
          <a:stretch>
            <a:fillRect/>
          </a:stretch>
        </p:blipFill>
        <p:spPr>
          <a:xfrm>
            <a:off x="115781" y="5724676"/>
            <a:ext cx="987638" cy="987638"/>
          </a:xfrm>
          <a:prstGeom prst="rect">
            <a:avLst/>
          </a:prstGeom>
        </p:spPr>
      </p:pic>
    </p:spTree>
    <p:extLst>
      <p:ext uri="{BB962C8B-B14F-4D97-AF65-F5344CB8AC3E}">
        <p14:creationId xmlns:p14="http://schemas.microsoft.com/office/powerpoint/2010/main" val="2676795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CHÚC</a:t>
            </a:r>
            <a:endPar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MỪNG</a:t>
            </a:r>
            <a:endParaRPr kumimoji="0" lang="en-US" sz="4000" b="0" i="0" u="none" strike="noStrike" kern="1200" cap="none" spc="0" normalizeH="0" baseline="0" noProof="0">
              <a:ln w="6600">
                <a:noFill/>
                <a:prstDash val="solid"/>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EM</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CÁC</a:t>
            </a:r>
            <a:endParaRPr kumimoji="0" lang="en-US" sz="4000" b="0" i="0" u="none" strike="noStrike" kern="1200" cap="none" spc="0" normalizeH="0" baseline="0" noProof="0">
              <a:ln w="6600">
                <a:noFill/>
                <a:prstDash val="solid"/>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pic>
        <p:nvPicPr>
          <p:cNvPr id="2" name="Picture 1" descr="Logo, company name&#10;&#10;Description automatically generated">
            <a:extLst>
              <a:ext uri="{FF2B5EF4-FFF2-40B4-BE49-F238E27FC236}">
                <a16:creationId xmlns:a16="http://schemas.microsoft.com/office/drawing/2014/main" id="{A21C611E-6BE5-B79A-3801-98D1DA1FE41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pic>
        <p:nvPicPr>
          <p:cNvPr id="3" name="Picture 2">
            <a:extLst>
              <a:ext uri="{FF2B5EF4-FFF2-40B4-BE49-F238E27FC236}">
                <a16:creationId xmlns:a16="http://schemas.microsoft.com/office/drawing/2014/main" id="{B6786068-B17A-6405-ACF3-8FCC25CE1BF4}"/>
              </a:ext>
            </a:extLst>
          </p:cNvPr>
          <p:cNvPicPr>
            <a:picLocks noChangeAspect="1"/>
          </p:cNvPicPr>
          <p:nvPr/>
        </p:nvPicPr>
        <p:blipFill>
          <a:blip r:embed="rId5"/>
          <a:stretch>
            <a:fillRect/>
          </a:stretch>
        </p:blipFill>
        <p:spPr>
          <a:xfrm>
            <a:off x="9016878" y="392565"/>
            <a:ext cx="2859272" cy="2859272"/>
          </a:xfrm>
          <a:prstGeom prst="rect">
            <a:avLst/>
          </a:prstGeom>
        </p:spPr>
      </p:pic>
      <p:pic>
        <p:nvPicPr>
          <p:cNvPr id="4" name="Picture 3">
            <a:extLst>
              <a:ext uri="{FF2B5EF4-FFF2-40B4-BE49-F238E27FC236}">
                <a16:creationId xmlns:a16="http://schemas.microsoft.com/office/drawing/2014/main" id="{314B9335-A817-8CC5-AF9C-DECF04ED1181}"/>
              </a:ext>
            </a:extLst>
          </p:cNvPr>
          <p:cNvPicPr>
            <a:picLocks noChangeAspect="1"/>
          </p:cNvPicPr>
          <p:nvPr/>
        </p:nvPicPr>
        <p:blipFill>
          <a:blip r:embed="rId6"/>
          <a:stretch>
            <a:fillRect/>
          </a:stretch>
        </p:blipFill>
        <p:spPr>
          <a:xfrm>
            <a:off x="1409410" y="3163580"/>
            <a:ext cx="2645893" cy="2658086"/>
          </a:xfrm>
          <a:prstGeom prst="rect">
            <a:avLst/>
          </a:prstGeom>
        </p:spPr>
      </p:pic>
    </p:spTree>
    <p:extLst>
      <p:ext uri="{BB962C8B-B14F-4D97-AF65-F5344CB8AC3E}">
        <p14:creationId xmlns:p14="http://schemas.microsoft.com/office/powerpoint/2010/main" val="142459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2488F913-085C-D710-636B-360BD453DAA3}"/>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C6FD2A48-27EB-345E-C9C6-DD9E3B05CE3B}"/>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670CE790-B609-3CA0-E762-C0001FBF6DF8}"/>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7</a:t>
            </a:r>
            <a:r>
              <a:rPr lang="vi-VN" sz="2400" dirty="0">
                <a:solidFill>
                  <a:schemeClr val="tx1"/>
                </a:solidFill>
                <a:latin typeface="UTM Avo" panose="02040603050506020204" pitchFamily="18" charset="0"/>
                <a:ea typeface="Calibri"/>
                <a:cs typeface="Calibri"/>
                <a:sym typeface="Calibri"/>
              </a:rPr>
              <a:t>.</a:t>
            </a:r>
          </a:p>
        </p:txBody>
      </p:sp>
      <p:pic>
        <p:nvPicPr>
          <p:cNvPr id="7" name="Picture 6" descr="A cartoon of a child carrying a backpack&#10;&#10;Description automatically generated">
            <a:extLst>
              <a:ext uri="{FF2B5EF4-FFF2-40B4-BE49-F238E27FC236}">
                <a16:creationId xmlns:a16="http://schemas.microsoft.com/office/drawing/2014/main" id="{52A70C70-E51E-7A9D-3536-A847328819EB}"/>
              </a:ext>
            </a:extLst>
          </p:cNvPr>
          <p:cNvPicPr>
            <a:picLocks noChangeAspect="1"/>
          </p:cNvPicPr>
          <p:nvPr/>
        </p:nvPicPr>
        <p:blipFill>
          <a:blip r:embed="rId4"/>
          <a:stretch>
            <a:fillRect/>
          </a:stretch>
        </p:blipFill>
        <p:spPr>
          <a:xfrm>
            <a:off x="4909469" y="3660435"/>
            <a:ext cx="2373061" cy="3341093"/>
          </a:xfrm>
          <a:prstGeom prst="rect">
            <a:avLst/>
          </a:prstGeom>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1046</Words>
  <Application>Microsoft Office PowerPoint</Application>
  <PresentationFormat>Widescreen</PresentationFormat>
  <Paragraphs>94</Paragraphs>
  <Slides>33</Slides>
  <Notes>31</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Calibri</vt:lpstr>
      <vt:lpstr>Calibri Light</vt:lpstr>
      <vt:lpstr>UTM Avo</vt:lpstr>
      <vt:lpstr>Aptos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18</cp:revision>
  <dcterms:created xsi:type="dcterms:W3CDTF">2023-05-08T02:27:45Z</dcterms:created>
  <dcterms:modified xsi:type="dcterms:W3CDTF">2025-01-22T02:31:40Z</dcterms:modified>
</cp:coreProperties>
</file>