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78" r:id="rId6"/>
    <p:sldId id="259" r:id="rId7"/>
    <p:sldId id="260" r:id="rId8"/>
    <p:sldId id="261" r:id="rId9"/>
    <p:sldId id="262" r:id="rId10"/>
    <p:sldId id="266" r:id="rId11"/>
    <p:sldId id="276" r:id="rId12"/>
    <p:sldId id="264" r:id="rId13"/>
    <p:sldId id="265" r:id="rId14"/>
    <p:sldId id="267" r:id="rId15"/>
    <p:sldId id="269" r:id="rId16"/>
    <p:sldId id="271" r:id="rId17"/>
    <p:sldId id="272" r:id="rId18"/>
    <p:sldId id="277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63" r:id="rId27"/>
    <p:sldId id="273" r:id="rId28"/>
    <p:sldId id="274" r:id="rId29"/>
    <p:sldId id="275" r:id="rId30"/>
  </p:sldIdLst>
  <p:sldSz cx="12192000" cy="6858000"/>
  <p:notesSz cx="6858000" cy="9144000"/>
  <p:embeddedFontLst>
    <p:embeddedFont>
      <p:font typeface="Cavolini" panose="03000502040302020204" pitchFamily="66" charset="0"/>
      <p:regular r:id="rId32"/>
      <p:bold r:id="rId33"/>
      <p:italic r:id="rId34"/>
      <p:boldItalic r:id="rId35"/>
    </p:embeddedFont>
    <p:embeddedFont>
      <p:font typeface="UTM Avo" panose="02040603050506020204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8465044F-C200-7EB1-C90C-5BBAF0000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5D1DA43F-6C7E-0993-9C5E-BE31A238D4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2912D8C2-571A-5816-5C06-14C9400460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6378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282f178eb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1" name="Google Shape;141;g32282f178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>
          <a:extLst>
            <a:ext uri="{FF2B5EF4-FFF2-40B4-BE49-F238E27FC236}">
              <a16:creationId xmlns:a16="http://schemas.microsoft.com/office/drawing/2014/main" id="{AA2AE352-8A5B-1447-C473-BD06166E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282f178eb_0_9:notes">
            <a:extLst>
              <a:ext uri="{FF2B5EF4-FFF2-40B4-BE49-F238E27FC236}">
                <a16:creationId xmlns:a16="http://schemas.microsoft.com/office/drawing/2014/main" id="{3D33226C-DCA1-B807-9028-D0D6100053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1" name="Google Shape;141;g32282f178eb_0_9:notes">
            <a:extLst>
              <a:ext uri="{FF2B5EF4-FFF2-40B4-BE49-F238E27FC236}">
                <a16:creationId xmlns:a16="http://schemas.microsoft.com/office/drawing/2014/main" id="{7A644BD0-A147-3EB4-1625-1B6722E6FB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29342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282f178eb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4" name="Google Shape;154;g32282f178e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EE373670-06A1-A6EF-FE48-2EDC5B407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1C21540B-5FE7-41FD-A97D-B37F928BE1F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46827A70-5BEB-D1D0-893E-8E594D84C6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36958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>
          <a:extLst>
            <a:ext uri="{FF2B5EF4-FFF2-40B4-BE49-F238E27FC236}">
              <a16:creationId xmlns:a16="http://schemas.microsoft.com/office/drawing/2014/main" id="{729648CA-5F58-8815-3309-6E5536B16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>
            <a:extLst>
              <a:ext uri="{FF2B5EF4-FFF2-40B4-BE49-F238E27FC236}">
                <a16:creationId xmlns:a16="http://schemas.microsoft.com/office/drawing/2014/main" id="{6FD528F6-63EA-9B4D-296F-D706551D2EC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>
            <a:extLst>
              <a:ext uri="{FF2B5EF4-FFF2-40B4-BE49-F238E27FC236}">
                <a16:creationId xmlns:a16="http://schemas.microsoft.com/office/drawing/2014/main" id="{F1746491-F77D-ED1D-1442-B7C3B7DE89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0489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>
          <a:extLst>
            <a:ext uri="{FF2B5EF4-FFF2-40B4-BE49-F238E27FC236}">
              <a16:creationId xmlns:a16="http://schemas.microsoft.com/office/drawing/2014/main" id="{EAB483DE-60FA-B588-9792-3F3FE2C31E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>
            <a:extLst>
              <a:ext uri="{FF2B5EF4-FFF2-40B4-BE49-F238E27FC236}">
                <a16:creationId xmlns:a16="http://schemas.microsoft.com/office/drawing/2014/main" id="{E311DA24-1D2C-0E21-4453-F89FF9B446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>
            <a:extLst>
              <a:ext uri="{FF2B5EF4-FFF2-40B4-BE49-F238E27FC236}">
                <a16:creationId xmlns:a16="http://schemas.microsoft.com/office/drawing/2014/main" id="{961FAF8E-1ABB-1AD6-A312-62FAF08C89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61137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>
          <a:extLst>
            <a:ext uri="{FF2B5EF4-FFF2-40B4-BE49-F238E27FC236}">
              <a16:creationId xmlns:a16="http://schemas.microsoft.com/office/drawing/2014/main" id="{08BC0D56-A589-A441-3B34-E537F1C6E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>
            <a:extLst>
              <a:ext uri="{FF2B5EF4-FFF2-40B4-BE49-F238E27FC236}">
                <a16:creationId xmlns:a16="http://schemas.microsoft.com/office/drawing/2014/main" id="{C5A5DEAE-1A93-249E-5E21-95140244EA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>
            <a:extLst>
              <a:ext uri="{FF2B5EF4-FFF2-40B4-BE49-F238E27FC236}">
                <a16:creationId xmlns:a16="http://schemas.microsoft.com/office/drawing/2014/main" id="{5997ADBC-2A21-CA08-46DF-3AC15CD304A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68273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>
          <a:extLst>
            <a:ext uri="{FF2B5EF4-FFF2-40B4-BE49-F238E27FC236}">
              <a16:creationId xmlns:a16="http://schemas.microsoft.com/office/drawing/2014/main" id="{41FD8C5E-E644-6CD8-7579-704681AD4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:notes">
            <a:extLst>
              <a:ext uri="{FF2B5EF4-FFF2-40B4-BE49-F238E27FC236}">
                <a16:creationId xmlns:a16="http://schemas.microsoft.com/office/drawing/2014/main" id="{D326A675-2293-D669-1A96-D812025C1C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4:notes">
            <a:extLst>
              <a:ext uri="{FF2B5EF4-FFF2-40B4-BE49-F238E27FC236}">
                <a16:creationId xmlns:a16="http://schemas.microsoft.com/office/drawing/2014/main" id="{D12B5DEA-7AE6-17CE-39E7-BDAFA6601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60499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27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54779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569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12023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4678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78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563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5180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47586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59124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70491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92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050311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hoat-dong-trai-nghiem-1/1/10/2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hyperlink" Target="https://youtu.be/ibz7qOKB0V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hoat-dong-trai-nghiem-1/1/10/2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hoat-dong-trai-nghiem-1/1/10/20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Relationship Id="rId9" Type="http://schemas.openxmlformats.org/officeDocument/2006/relationships/image" Target="../media/image2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hoc10.vn/doc-sach/hoat-dong-trai-nghiem-1/1/10/2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5.xml"/><Relationship Id="rId13" Type="http://schemas.openxmlformats.org/officeDocument/2006/relationships/image" Target="../media/image41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slide" Target="slide2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3.xml"/><Relationship Id="rId11" Type="http://schemas.openxmlformats.org/officeDocument/2006/relationships/image" Target="../media/image40.png"/><Relationship Id="rId5" Type="http://schemas.openxmlformats.org/officeDocument/2006/relationships/image" Target="../media/image37.png"/><Relationship Id="rId10" Type="http://schemas.openxmlformats.org/officeDocument/2006/relationships/slide" Target="slide21.xml"/><Relationship Id="rId4" Type="http://schemas.openxmlformats.org/officeDocument/2006/relationships/slide" Target="slide24.xml"/><Relationship Id="rId9" Type="http://schemas.openxmlformats.org/officeDocument/2006/relationships/image" Target="../media/image39.png"/><Relationship Id="rId14" Type="http://schemas.openxmlformats.org/officeDocument/2006/relationships/slide" Target="slide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0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2: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ai?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7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A6AFD70D-5939-BFE9-F684-AA9313A05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4233" y="1996411"/>
            <a:ext cx="6963533" cy="414986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12A4F352-FD7D-EBF9-CC91-D684549D1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210EDF53-B07B-3F1D-65B5-6D8CED949A7E}"/>
              </a:ext>
            </a:extLst>
          </p:cNvPr>
          <p:cNvSpPr/>
          <p:nvPr/>
        </p:nvSpPr>
        <p:spPr>
          <a:xfrm>
            <a:off x="4145403" y="1630837"/>
            <a:ext cx="5231877" cy="2592371"/>
          </a:xfrm>
          <a:prstGeom prst="wedgeEllipseCallout">
            <a:avLst>
              <a:gd name="adj1" fmla="val -46959"/>
              <a:gd name="adj2" fmla="val 48318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vệ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vi-VN" sz="2400" dirty="0">
              <a:solidFill>
                <a:schemeClr val="tx1"/>
              </a:solidFill>
            </a:endParaRPr>
          </a:p>
        </p:txBody>
      </p:sp>
      <p:pic>
        <p:nvPicPr>
          <p:cNvPr id="4" name="Google Shape;190;g32282f178eb_0_115">
            <a:extLst>
              <a:ext uri="{FF2B5EF4-FFF2-40B4-BE49-F238E27FC236}">
                <a16:creationId xmlns:a16="http://schemas.microsoft.com/office/drawing/2014/main" id="{AF0B85D4-03C5-0DE5-257D-82FBFB1D737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9435" y="4223208"/>
            <a:ext cx="3941225" cy="25098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2392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3863298" y="1212287"/>
            <a:ext cx="4465401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Rèn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nền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nếp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C39387-AC82-7653-8BC2-417F88D9E0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11"/>
          <a:stretch/>
        </p:blipFill>
        <p:spPr>
          <a:xfrm>
            <a:off x="2908292" y="2029030"/>
            <a:ext cx="6375415" cy="47472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Liên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hệ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sẻ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oogle Shape;213;p34">
            <a:extLst>
              <a:ext uri="{FF2B5EF4-FFF2-40B4-BE49-F238E27FC236}">
                <a16:creationId xmlns:a16="http://schemas.microsoft.com/office/drawing/2014/main" id="{7BB008BD-6AE0-35E5-70CB-1CB911C7E4D0}"/>
              </a:ext>
            </a:extLst>
          </p:cNvPr>
          <p:cNvGrpSpPr/>
          <p:nvPr/>
        </p:nvGrpSpPr>
        <p:grpSpPr>
          <a:xfrm>
            <a:off x="654004" y="2388615"/>
            <a:ext cx="3093555" cy="1628671"/>
            <a:chOff x="74707" y="2473524"/>
            <a:chExt cx="4640100" cy="2442885"/>
          </a:xfrm>
        </p:grpSpPr>
        <p:sp>
          <p:nvSpPr>
            <p:cNvPr id="9" name="Google Shape;214;p34">
              <a:extLst>
                <a:ext uri="{FF2B5EF4-FFF2-40B4-BE49-F238E27FC236}">
                  <a16:creationId xmlns:a16="http://schemas.microsoft.com/office/drawing/2014/main" id="{FF1B34BA-A4D3-67A2-F837-E3F030380CFF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/>
                </a:rPr>
                <a:t>HOẠT ĐỘNG CẶP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</a:endParaRPr>
            </a:p>
          </p:txBody>
        </p:sp>
        <p:pic>
          <p:nvPicPr>
            <p:cNvPr id="10" name="Google Shape;215;p34">
              <a:extLst>
                <a:ext uri="{FF2B5EF4-FFF2-40B4-BE49-F238E27FC236}">
                  <a16:creationId xmlns:a16="http://schemas.microsoft.com/office/drawing/2014/main" id="{0EC736B6-F9AB-A2D9-1C64-77306AB266F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" name="Freeform 10">
            <a:extLst>
              <a:ext uri="{FF2B5EF4-FFF2-40B4-BE49-F238E27FC236}">
                <a16:creationId xmlns:a16="http://schemas.microsoft.com/office/drawing/2014/main" id="{F8DB924F-14B7-BC9E-7255-F3FE5BF19F43}"/>
              </a:ext>
            </a:extLst>
          </p:cNvPr>
          <p:cNvSpPr/>
          <p:nvPr/>
        </p:nvSpPr>
        <p:spPr>
          <a:xfrm>
            <a:off x="653966" y="4512199"/>
            <a:ext cx="3093556" cy="2200291"/>
          </a:xfrm>
          <a:custGeom>
            <a:avLst/>
            <a:gdLst/>
            <a:ahLst/>
            <a:cxnLst/>
            <a:rect l="l" t="t" r="r" b="b"/>
            <a:pathLst>
              <a:path w="5201685" h="3699698">
                <a:moveTo>
                  <a:pt x="0" y="0"/>
                </a:moveTo>
                <a:lnTo>
                  <a:pt x="5201685" y="0"/>
                </a:lnTo>
                <a:lnTo>
                  <a:pt x="5201685" y="3699699"/>
                </a:lnTo>
                <a:lnTo>
                  <a:pt x="0" y="3699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3426A43-755D-CBA7-162D-ED463868CFE5}"/>
              </a:ext>
            </a:extLst>
          </p:cNvPr>
          <p:cNvGrpSpPr/>
          <p:nvPr/>
        </p:nvGrpSpPr>
        <p:grpSpPr>
          <a:xfrm>
            <a:off x="4892764" y="2464919"/>
            <a:ext cx="6439347" cy="4094560"/>
            <a:chOff x="606342" y="327659"/>
            <a:chExt cx="9659020" cy="690794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0F942F8E-DDFA-2B7B-209B-65AF5DD53CA6}"/>
                </a:ext>
              </a:extLst>
            </p:cNvPr>
            <p:cNvGrpSpPr/>
            <p:nvPr/>
          </p:nvGrpSpPr>
          <p:grpSpPr>
            <a:xfrm>
              <a:off x="606342" y="616665"/>
              <a:ext cx="9492348" cy="6618934"/>
              <a:chOff x="1025591" y="1038225"/>
              <a:chExt cx="9058391" cy="5921247"/>
            </a:xfrm>
          </p:grpSpPr>
          <p:grpSp>
            <p:nvGrpSpPr>
              <p:cNvPr id="16" name="Group 5">
                <a:extLst>
                  <a:ext uri="{FF2B5EF4-FFF2-40B4-BE49-F238E27FC236}">
                    <a16:creationId xmlns:a16="http://schemas.microsoft.com/office/drawing/2014/main" id="{6BE379B3-99E5-1045-C0A9-C7AF593ED359}"/>
                  </a:ext>
                </a:extLst>
              </p:cNvPr>
              <p:cNvGrpSpPr/>
              <p:nvPr/>
            </p:nvGrpSpPr>
            <p:grpSpPr>
              <a:xfrm>
                <a:off x="1025591" y="1168764"/>
                <a:ext cx="8917761" cy="5790708"/>
                <a:chOff x="-4213" y="0"/>
                <a:chExt cx="12084998" cy="7847339"/>
              </a:xfrm>
            </p:grpSpPr>
            <p:sp>
              <p:nvSpPr>
                <p:cNvPr id="19" name="Freeform 6">
                  <a:extLst>
                    <a:ext uri="{FF2B5EF4-FFF2-40B4-BE49-F238E27FC236}">
                      <a16:creationId xmlns:a16="http://schemas.microsoft.com/office/drawing/2014/main" id="{C8F23917-57C7-7B45-1B09-2F4F3F6F2D93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2084998" cy="78473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7" name="Group 9">
                <a:extLst>
                  <a:ext uri="{FF2B5EF4-FFF2-40B4-BE49-F238E27FC236}">
                    <a16:creationId xmlns:a16="http://schemas.microsoft.com/office/drawing/2014/main" id="{6B0402A3-45FC-8C08-A71B-D83E75011E47}"/>
                  </a:ext>
                </a:extLst>
              </p:cNvPr>
              <p:cNvGrpSpPr/>
              <p:nvPr/>
            </p:nvGrpSpPr>
            <p:grpSpPr>
              <a:xfrm>
                <a:off x="1175269" y="1038225"/>
                <a:ext cx="8908713" cy="5742899"/>
                <a:chOff x="-4214" y="0"/>
                <a:chExt cx="12102287" cy="7801600"/>
              </a:xfrm>
            </p:grpSpPr>
            <p:sp>
              <p:nvSpPr>
                <p:cNvPr id="18" name="Freeform 10">
                  <a:extLst>
                    <a:ext uri="{FF2B5EF4-FFF2-40B4-BE49-F238E27FC236}">
                      <a16:creationId xmlns:a16="http://schemas.microsoft.com/office/drawing/2014/main" id="{A23060BF-96EC-4EF1-ACB5-AF500F90A76A}"/>
                    </a:ext>
                  </a:extLst>
                </p:cNvPr>
                <p:cNvSpPr/>
                <p:nvPr/>
              </p:nvSpPr>
              <p:spPr>
                <a:xfrm>
                  <a:off x="-4214" y="0"/>
                  <a:ext cx="12102287" cy="7801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C5DF53-9B4A-80D4-8594-CF50525D2A41}"/>
                </a:ext>
              </a:extLst>
            </p:cNvPr>
            <p:cNvSpPr txBox="1"/>
            <p:nvPr/>
          </p:nvSpPr>
          <p:spPr>
            <a:xfrm>
              <a:off x="897010" y="1010814"/>
              <a:ext cx="9067860" cy="56312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Thảo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luận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trả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lời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câu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hỏi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+ Hằng ngày, bạn đã làm gì để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chăm sóc bản thân?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+ Bạn làm những việc đó vào lúc nào?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cs typeface="Arial" panose="020B0604020202020204" pitchFamily="34" charset="0"/>
                </a:rPr>
                <a:t>+ Bạn cảm thấy như thế nào khi tự mình làm những công việc đó?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5" name="Picture 9">
              <a:extLst>
                <a:ext uri="{FF2B5EF4-FFF2-40B4-BE49-F238E27FC236}">
                  <a16:creationId xmlns:a16="http://schemas.microsoft.com/office/drawing/2014/main" id="{5FEFD18A-E129-CC2D-F75D-D475737D3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618506" y="327659"/>
              <a:ext cx="646856" cy="869853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5B154E5C-0345-770C-4CAB-3231281A07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57" t="11430" r="11261" b="6476"/>
          <a:stretch/>
        </p:blipFill>
        <p:spPr>
          <a:xfrm>
            <a:off x="3510099" y="2635866"/>
            <a:ext cx="5171802" cy="4143211"/>
          </a:xfrm>
          <a:prstGeom prst="rect">
            <a:avLst/>
          </a:prstGeom>
        </p:spPr>
      </p:pic>
      <p:sp>
        <p:nvSpPr>
          <p:cNvPr id="5" name="Google Shape;125;p7">
            <a:extLst>
              <a:ext uri="{FF2B5EF4-FFF2-40B4-BE49-F238E27FC236}">
                <a16:creationId xmlns:a16="http://schemas.microsoft.com/office/drawing/2014/main" id="{FABF26CD-CC53-00AE-D340-2DCFB0E2755A}"/>
              </a:ext>
            </a:extLst>
          </p:cNvPr>
          <p:cNvSpPr txBox="1"/>
          <p:nvPr/>
        </p:nvSpPr>
        <p:spPr>
          <a:xfrm>
            <a:off x="2198910" y="1343235"/>
            <a:ext cx="7794177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Quan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sát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tranh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SGK – tr21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xem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bạn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nhỏ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đã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làm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những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công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gì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để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chăm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sóc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bản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thân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endParaRPr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>
          <a:extLst>
            <a:ext uri="{FF2B5EF4-FFF2-40B4-BE49-F238E27FC236}">
              <a16:creationId xmlns:a16="http://schemas.microsoft.com/office/drawing/2014/main" id="{AD9E6E95-2789-4480-2122-6B488BA48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D6A993-18DC-234B-3766-B4CC593EF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859" y="1754217"/>
            <a:ext cx="2507834" cy="25349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7D5F20-7E64-3BDE-D4C5-CFE06EC891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74" y="1754217"/>
            <a:ext cx="2765395" cy="27789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E709A6-C162-205B-7511-F0F9277A23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5405" y="3912239"/>
            <a:ext cx="2738284" cy="27653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879B30D-347F-8BCE-5CD0-34ADE9F7E4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2118" y="3898683"/>
            <a:ext cx="2765395" cy="277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045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9239835-E3AE-7CD5-876D-189768FDBA44}"/>
              </a:ext>
            </a:extLst>
          </p:cNvPr>
          <p:cNvGrpSpPr/>
          <p:nvPr/>
        </p:nvGrpSpPr>
        <p:grpSpPr>
          <a:xfrm>
            <a:off x="7050934" y="2000100"/>
            <a:ext cx="4478223" cy="2490232"/>
            <a:chOff x="10120938" y="3238502"/>
            <a:chExt cx="6717335" cy="4267199"/>
          </a:xfrm>
        </p:grpSpPr>
        <p:grpSp>
          <p:nvGrpSpPr>
            <p:cNvPr id="3" name="Group 11">
              <a:extLst>
                <a:ext uri="{FF2B5EF4-FFF2-40B4-BE49-F238E27FC236}">
                  <a16:creationId xmlns:a16="http://schemas.microsoft.com/office/drawing/2014/main" id="{EF1E0B3C-AEBA-EA04-B33E-087F4C0DB4B6}"/>
                </a:ext>
              </a:extLst>
            </p:cNvPr>
            <p:cNvGrpSpPr/>
            <p:nvPr/>
          </p:nvGrpSpPr>
          <p:grpSpPr>
            <a:xfrm rot="5400000">
              <a:off x="11346006" y="2013434"/>
              <a:ext cx="4267199" cy="6717335"/>
              <a:chOff x="211325" y="-6508"/>
              <a:chExt cx="2680984" cy="4220350"/>
            </a:xfrm>
          </p:grpSpPr>
          <p:sp>
            <p:nvSpPr>
              <p:cNvPr id="5" name="Freeform 12">
                <a:extLst>
                  <a:ext uri="{FF2B5EF4-FFF2-40B4-BE49-F238E27FC236}">
                    <a16:creationId xmlns:a16="http://schemas.microsoft.com/office/drawing/2014/main" id="{CAAF87A5-7D1C-3F11-663F-1B3EFF9297CB}"/>
                  </a:ext>
                </a:extLst>
              </p:cNvPr>
              <p:cNvSpPr/>
              <p:nvPr/>
            </p:nvSpPr>
            <p:spPr>
              <a:xfrm>
                <a:off x="211325" y="-6508"/>
                <a:ext cx="2680984" cy="4220350"/>
              </a:xfrm>
              <a:custGeom>
                <a:avLst/>
                <a:gdLst/>
                <a:ahLst/>
                <a:cxnLst/>
                <a:rect l="l" t="t" r="r" b="b"/>
                <a:pathLst>
                  <a:path w="3257425" h="4220350">
                    <a:moveTo>
                      <a:pt x="63030" y="3626797"/>
                    </a:moveTo>
                    <a:cubicBezTo>
                      <a:pt x="63030" y="3626797"/>
                      <a:pt x="0" y="3380233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64352" y="6965"/>
                    </a:cubicBezTo>
                    <a:lnTo>
                      <a:pt x="2364353" y="6965"/>
                    </a:lnTo>
                    <a:cubicBezTo>
                      <a:pt x="2581100" y="16819"/>
                      <a:pt x="2785415" y="36481"/>
                      <a:pt x="2919603" y="101690"/>
                    </a:cubicBezTo>
                    <a:cubicBezTo>
                      <a:pt x="3175649" y="226120"/>
                      <a:pt x="3257425" y="459160"/>
                      <a:pt x="3251937" y="704684"/>
                    </a:cubicBezTo>
                    <a:cubicBezTo>
                      <a:pt x="3251937" y="704684"/>
                      <a:pt x="3208649" y="1013073"/>
                      <a:pt x="3216082" y="1248607"/>
                    </a:cubicBezTo>
                    <a:cubicBezTo>
                      <a:pt x="3223206" y="3368598"/>
                      <a:pt x="3230362" y="3564201"/>
                      <a:pt x="3230362" y="3564201"/>
                    </a:cubicBezTo>
                    <a:cubicBezTo>
                      <a:pt x="3213681" y="3779933"/>
                      <a:pt x="3099037" y="3990545"/>
                      <a:pt x="2902167" y="4102169"/>
                    </a:cubicBezTo>
                    <a:cubicBezTo>
                      <a:pt x="2751816" y="4187418"/>
                      <a:pt x="2553785" y="4202516"/>
                      <a:pt x="2021784" y="4191774"/>
                    </a:cubicBezTo>
                    <a:lnTo>
                      <a:pt x="2021765" y="4191774"/>
                    </a:lnTo>
                    <a:cubicBezTo>
                      <a:pt x="645952" y="4186497"/>
                      <a:pt x="384604" y="4220350"/>
                      <a:pt x="254278" y="4111193"/>
                    </a:cubicBezTo>
                    <a:cubicBezTo>
                      <a:pt x="145767" y="4020307"/>
                      <a:pt x="81795" y="3826996"/>
                      <a:pt x="63030" y="3626797"/>
                    </a:cubicBezTo>
                    <a:close/>
                  </a:path>
                </a:pathLst>
              </a:custGeom>
              <a:solidFill>
                <a:srgbClr val="FFF2C9"/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861035-BFCF-FA8F-DB2C-EC852DB7A0DF}"/>
                </a:ext>
              </a:extLst>
            </p:cNvPr>
            <p:cNvSpPr txBox="1"/>
            <p:nvPr/>
          </p:nvSpPr>
          <p:spPr>
            <a:xfrm>
              <a:off x="10724915" y="4327337"/>
              <a:ext cx="5509383" cy="73866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200" b="1" spc="56" dirty="0"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6" name="Picture 15">
            <a:extLst>
              <a:ext uri="{FF2B5EF4-FFF2-40B4-BE49-F238E27FC236}">
                <a16:creationId xmlns:a16="http://schemas.microsoft.com/office/drawing/2014/main" id="{66F94841-B8B0-E969-79BF-F75CFAA8B5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500319" y="1198923"/>
            <a:ext cx="1565748" cy="17019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924D691-6EAE-65EB-4785-08F14C2CA51C}"/>
              </a:ext>
            </a:extLst>
          </p:cNvPr>
          <p:cNvGrpSpPr/>
          <p:nvPr/>
        </p:nvGrpSpPr>
        <p:grpSpPr>
          <a:xfrm>
            <a:off x="522668" y="2474079"/>
            <a:ext cx="5793653" cy="2868536"/>
            <a:chOff x="603078" y="4928021"/>
            <a:chExt cx="8690479" cy="589516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E5F9C16A-086E-BD9F-00A5-4015C52A2520}"/>
                </a:ext>
              </a:extLst>
            </p:cNvPr>
            <p:cNvGrpSpPr/>
            <p:nvPr/>
          </p:nvGrpSpPr>
          <p:grpSpPr>
            <a:xfrm>
              <a:off x="603078" y="5556454"/>
              <a:ext cx="8524472" cy="5266727"/>
              <a:chOff x="1025591" y="5338044"/>
              <a:chExt cx="8118409" cy="5126067"/>
            </a:xfrm>
          </p:grpSpPr>
          <p:grpSp>
            <p:nvGrpSpPr>
              <p:cNvPr id="11" name="Group 3">
                <a:extLst>
                  <a:ext uri="{FF2B5EF4-FFF2-40B4-BE49-F238E27FC236}">
                    <a16:creationId xmlns:a16="http://schemas.microsoft.com/office/drawing/2014/main" id="{E6B8BDEA-80B9-79CF-2267-0A3D528FE00A}"/>
                  </a:ext>
                </a:extLst>
              </p:cNvPr>
              <p:cNvGrpSpPr/>
              <p:nvPr/>
            </p:nvGrpSpPr>
            <p:grpSpPr>
              <a:xfrm>
                <a:off x="1025591" y="5483087"/>
                <a:ext cx="7976829" cy="4981024"/>
                <a:chOff x="-4213" y="0"/>
                <a:chExt cx="10809883" cy="6750086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9907211A-C669-A978-5428-47DF14ED8AE4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09883" cy="67500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2" name="Group 7">
                <a:extLst>
                  <a:ext uri="{FF2B5EF4-FFF2-40B4-BE49-F238E27FC236}">
                    <a16:creationId xmlns:a16="http://schemas.microsoft.com/office/drawing/2014/main" id="{9070AC29-3A3F-FB3C-0824-C57BA67D4F0F}"/>
                  </a:ext>
                </a:extLst>
              </p:cNvPr>
              <p:cNvGrpSpPr/>
              <p:nvPr/>
            </p:nvGrpSpPr>
            <p:grpSpPr>
              <a:xfrm>
                <a:off x="1175270" y="5338044"/>
                <a:ext cx="7968730" cy="4958877"/>
                <a:chOff x="-4213" y="0"/>
                <a:chExt cx="10825342" cy="6736524"/>
              </a:xfrm>
            </p:grpSpPr>
            <p:sp>
              <p:nvSpPr>
                <p:cNvPr id="13" name="Freeform 8">
                  <a:extLst>
                    <a:ext uri="{FF2B5EF4-FFF2-40B4-BE49-F238E27FC236}">
                      <a16:creationId xmlns:a16="http://schemas.microsoft.com/office/drawing/2014/main" id="{D3CAAFA2-AD6A-13F1-2C94-9314B3A7BA6D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25342" cy="67365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D88A917-07FB-74C2-E537-51E6542B15C8}"/>
                </a:ext>
              </a:extLst>
            </p:cNvPr>
            <p:cNvSpPr txBox="1"/>
            <p:nvPr/>
          </p:nvSpPr>
          <p:spPr>
            <a:xfrm>
              <a:off x="813340" y="5866767"/>
              <a:ext cx="8061850" cy="45825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Hằng ngày, em cần tự mình làm những việc phù hợp để chăm sóc bản thân: vệ sinh cá nhân,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ăn uống, rèn luyện sức khoẻ.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CE9F6FC-6A88-83B7-B7C6-68B5B1E55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8646702" y="4928021"/>
              <a:ext cx="646855" cy="1059594"/>
            </a:xfrm>
            <a:prstGeom prst="rect">
              <a:avLst/>
            </a:prstGeom>
          </p:spPr>
        </p:pic>
      </p:grpSp>
      <p:pic>
        <p:nvPicPr>
          <p:cNvPr id="24" name="Picture 11">
            <a:extLst>
              <a:ext uri="{FF2B5EF4-FFF2-40B4-BE49-F238E27FC236}">
                <a16:creationId xmlns:a16="http://schemas.microsoft.com/office/drawing/2014/main" id="{624769B2-6755-4E6A-51B2-FEE8425ECA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769026" y="3572453"/>
            <a:ext cx="3672922" cy="326431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282f178eb_0_6"/>
          <p:cNvSpPr txBox="1"/>
          <p:nvPr/>
        </p:nvSpPr>
        <p:spPr>
          <a:xfrm>
            <a:off x="446319" y="1619284"/>
            <a:ext cx="11299361" cy="609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>
                <a:latin typeface="UTM Avo" panose="02040603050506020204" pitchFamily="18" charset="0"/>
              </a:rPr>
              <a:t>2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400" b="1" dirty="0" err="1">
                <a:latin typeface="UTM Avo" panose="020406030505060202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hành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chăm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sóc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bản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thân</a:t>
            </a:r>
            <a:endParaRPr sz="24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2" name="Picture 1" descr="A group of children with different expressions&#10;&#10;Description automatically generated">
            <a:extLst>
              <a:ext uri="{FF2B5EF4-FFF2-40B4-BE49-F238E27FC236}">
                <a16:creationId xmlns:a16="http://schemas.microsoft.com/office/drawing/2014/main" id="{3804D27F-CE3F-5659-9801-22CC72BA9AB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965" t="21438" r="7814" b="12715"/>
          <a:stretch/>
        </p:blipFill>
        <p:spPr>
          <a:xfrm>
            <a:off x="2354413" y="2360465"/>
            <a:ext cx="7483171" cy="4377656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13;p34">
            <a:extLst>
              <a:ext uri="{FF2B5EF4-FFF2-40B4-BE49-F238E27FC236}">
                <a16:creationId xmlns:a16="http://schemas.microsoft.com/office/drawing/2014/main" id="{56F50EAC-F277-CC3E-5D35-B7B9B2869669}"/>
              </a:ext>
            </a:extLst>
          </p:cNvPr>
          <p:cNvGrpSpPr/>
          <p:nvPr/>
        </p:nvGrpSpPr>
        <p:grpSpPr>
          <a:xfrm>
            <a:off x="654004" y="2009792"/>
            <a:ext cx="3093555" cy="1628671"/>
            <a:chOff x="74707" y="2473524"/>
            <a:chExt cx="4640100" cy="2442885"/>
          </a:xfrm>
        </p:grpSpPr>
        <p:sp>
          <p:nvSpPr>
            <p:cNvPr id="3" name="Google Shape;214;p34">
              <a:extLst>
                <a:ext uri="{FF2B5EF4-FFF2-40B4-BE49-F238E27FC236}">
                  <a16:creationId xmlns:a16="http://schemas.microsoft.com/office/drawing/2014/main" id="{4A529755-EEBE-7A4A-3876-DEFE5E1C356C}"/>
                </a:ext>
              </a:extLst>
            </p:cNvPr>
            <p:cNvSpPr/>
            <p:nvPr/>
          </p:nvSpPr>
          <p:spPr>
            <a:xfrm>
              <a:off x="74707" y="2916009"/>
              <a:ext cx="4640100" cy="200040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cap="flat" cmpd="sng">
              <a:solidFill>
                <a:srgbClr val="833C0B"/>
              </a:solidFill>
              <a:prstDash val="solid"/>
              <a:miter lim="800000"/>
              <a:headEnd type="none" w="sm" len="sm"/>
              <a:tailEnd type="none" w="sm" len="sm"/>
            </a:ln>
            <a:effectLst>
              <a:outerShdw blurRad="50800" dist="38100" dir="18900000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UTM Avo"/>
                </a:rPr>
                <a:t>HOẠT ĐỘNG CẶP ĐÔI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/>
              </a:endParaRPr>
            </a:p>
          </p:txBody>
        </p:sp>
        <p:pic>
          <p:nvPicPr>
            <p:cNvPr id="4" name="Google Shape;215;p34">
              <a:extLst>
                <a:ext uri="{FF2B5EF4-FFF2-40B4-BE49-F238E27FC236}">
                  <a16:creationId xmlns:a16="http://schemas.microsoft.com/office/drawing/2014/main" id="{0C5B69BC-215E-E49D-C3F1-F2049162878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109234" y="2473524"/>
              <a:ext cx="570935" cy="58694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Freeform 10">
            <a:extLst>
              <a:ext uri="{FF2B5EF4-FFF2-40B4-BE49-F238E27FC236}">
                <a16:creationId xmlns:a16="http://schemas.microsoft.com/office/drawing/2014/main" id="{F0D9BB32-667A-70E2-3E08-940F57BFA151}"/>
              </a:ext>
            </a:extLst>
          </p:cNvPr>
          <p:cNvSpPr/>
          <p:nvPr/>
        </p:nvSpPr>
        <p:spPr>
          <a:xfrm>
            <a:off x="653966" y="4133376"/>
            <a:ext cx="3093556" cy="2200291"/>
          </a:xfrm>
          <a:custGeom>
            <a:avLst/>
            <a:gdLst/>
            <a:ahLst/>
            <a:cxnLst/>
            <a:rect l="l" t="t" r="r" b="b"/>
            <a:pathLst>
              <a:path w="5201685" h="3699698">
                <a:moveTo>
                  <a:pt x="0" y="0"/>
                </a:moveTo>
                <a:lnTo>
                  <a:pt x="5201685" y="0"/>
                </a:lnTo>
                <a:lnTo>
                  <a:pt x="5201685" y="3699699"/>
                </a:lnTo>
                <a:lnTo>
                  <a:pt x="0" y="3699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35B057-D0D5-6FA8-BE6E-6E7E48FDD304}"/>
              </a:ext>
            </a:extLst>
          </p:cNvPr>
          <p:cNvGrpSpPr/>
          <p:nvPr/>
        </p:nvGrpSpPr>
        <p:grpSpPr>
          <a:xfrm>
            <a:off x="4892764" y="2205449"/>
            <a:ext cx="6439347" cy="3485532"/>
            <a:chOff x="606342" y="327659"/>
            <a:chExt cx="9659020" cy="588044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6DF2C29-E5D0-779C-0A93-A9DE2A7BC851}"/>
                </a:ext>
              </a:extLst>
            </p:cNvPr>
            <p:cNvGrpSpPr/>
            <p:nvPr/>
          </p:nvGrpSpPr>
          <p:grpSpPr>
            <a:xfrm>
              <a:off x="606342" y="616665"/>
              <a:ext cx="9492348" cy="5591442"/>
              <a:chOff x="1025591" y="1038225"/>
              <a:chExt cx="9058391" cy="5002060"/>
            </a:xfrm>
          </p:grpSpPr>
          <p:grpSp>
            <p:nvGrpSpPr>
              <p:cNvPr id="10" name="Group 5">
                <a:extLst>
                  <a:ext uri="{FF2B5EF4-FFF2-40B4-BE49-F238E27FC236}">
                    <a16:creationId xmlns:a16="http://schemas.microsoft.com/office/drawing/2014/main" id="{2719E2DC-E1C8-E987-16F0-894EF76DB671}"/>
                  </a:ext>
                </a:extLst>
              </p:cNvPr>
              <p:cNvGrpSpPr/>
              <p:nvPr/>
            </p:nvGrpSpPr>
            <p:grpSpPr>
              <a:xfrm>
                <a:off x="1025591" y="1168764"/>
                <a:ext cx="8917761" cy="4871521"/>
                <a:chOff x="-4213" y="0"/>
                <a:chExt cx="12084998" cy="6601693"/>
              </a:xfrm>
            </p:grpSpPr>
            <p:sp>
              <p:nvSpPr>
                <p:cNvPr id="13" name="Freeform 6">
                  <a:extLst>
                    <a:ext uri="{FF2B5EF4-FFF2-40B4-BE49-F238E27FC236}">
                      <a16:creationId xmlns:a16="http://schemas.microsoft.com/office/drawing/2014/main" id="{82E75D0D-B01E-8329-E34E-A144968A3503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2084998" cy="660169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35675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26703"/>
                        <a:pt x="10800735" y="4373090"/>
                      </a:cubicBezTo>
                      <a:cubicBezTo>
                        <a:pt x="10800735" y="4587249"/>
                        <a:pt x="10809883" y="4886428"/>
                        <a:pt x="10809883" y="4886428"/>
                      </a:cubicBezTo>
                      <a:cubicBezTo>
                        <a:pt x="10809883" y="5015097"/>
                        <a:pt x="10805713" y="5135675"/>
                        <a:pt x="10552875" y="5127541"/>
                      </a:cubicBezTo>
                      <a:cubicBezTo>
                        <a:pt x="10552875" y="5127541"/>
                        <a:pt x="10176403" y="5107242"/>
                        <a:pt x="9081481" y="5114841"/>
                      </a:cubicBezTo>
                      <a:cubicBezTo>
                        <a:pt x="2545013" y="5122975"/>
                        <a:pt x="304023" y="5135675"/>
                        <a:pt x="304023" y="5135675"/>
                      </a:cubicBezTo>
                      <a:cubicBezTo>
                        <a:pt x="132548" y="5135675"/>
                        <a:pt x="4213" y="5034605"/>
                        <a:pt x="8532" y="4832059"/>
                      </a:cubicBezTo>
                      <a:cubicBezTo>
                        <a:pt x="8532" y="4832059"/>
                        <a:pt x="9630" y="4333517"/>
                        <a:pt x="4815" y="1391373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1" name="Group 9">
                <a:extLst>
                  <a:ext uri="{FF2B5EF4-FFF2-40B4-BE49-F238E27FC236}">
                    <a16:creationId xmlns:a16="http://schemas.microsoft.com/office/drawing/2014/main" id="{533C825E-0A1C-3C7B-8913-5AE85FF2C971}"/>
                  </a:ext>
                </a:extLst>
              </p:cNvPr>
              <p:cNvGrpSpPr/>
              <p:nvPr/>
            </p:nvGrpSpPr>
            <p:grpSpPr>
              <a:xfrm>
                <a:off x="1175269" y="1038225"/>
                <a:ext cx="8908713" cy="4831300"/>
                <a:chOff x="-4214" y="0"/>
                <a:chExt cx="12102287" cy="6563213"/>
              </a:xfrm>
            </p:grpSpPr>
            <p:sp>
              <p:nvSpPr>
                <p:cNvPr id="12" name="Freeform 10">
                  <a:extLst>
                    <a:ext uri="{FF2B5EF4-FFF2-40B4-BE49-F238E27FC236}">
                      <a16:creationId xmlns:a16="http://schemas.microsoft.com/office/drawing/2014/main" id="{70D410F8-8504-FBEF-9978-686D40F002A0}"/>
                    </a:ext>
                  </a:extLst>
                </p:cNvPr>
                <p:cNvSpPr/>
                <p:nvPr/>
              </p:nvSpPr>
              <p:spPr>
                <a:xfrm>
                  <a:off x="-4214" y="0"/>
                  <a:ext cx="12102287" cy="65632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6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4441F4E-90B2-437B-ECFB-A6D9EF8BFD44}"/>
                </a:ext>
              </a:extLst>
            </p:cNvPr>
            <p:cNvSpPr txBox="1"/>
            <p:nvPr/>
          </p:nvSpPr>
          <p:spPr>
            <a:xfrm>
              <a:off x="897010" y="1010814"/>
              <a:ext cx="9067860" cy="46966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Từng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sinh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thực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hành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chỉnh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sửa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quần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áo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giày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dép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b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đầu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tóc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gọn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gàng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sạch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sẽ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  <a:p>
              <a:pPr marL="342900" indent="-342900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sửa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góp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cho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7184121-A749-BD0B-31CD-A46668152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9618506" y="327659"/>
              <a:ext cx="646856" cy="869853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B3CF9F8-9054-6472-66E4-0FF754AD30F4}"/>
              </a:ext>
            </a:extLst>
          </p:cNvPr>
          <p:cNvGrpSpPr/>
          <p:nvPr/>
        </p:nvGrpSpPr>
        <p:grpSpPr>
          <a:xfrm>
            <a:off x="6718973" y="2424306"/>
            <a:ext cx="4478223" cy="2490232"/>
            <a:chOff x="10120938" y="3238502"/>
            <a:chExt cx="6717335" cy="4267199"/>
          </a:xfrm>
        </p:grpSpPr>
        <p:grpSp>
          <p:nvGrpSpPr>
            <p:cNvPr id="3" name="Group 11">
              <a:extLst>
                <a:ext uri="{FF2B5EF4-FFF2-40B4-BE49-F238E27FC236}">
                  <a16:creationId xmlns:a16="http://schemas.microsoft.com/office/drawing/2014/main" id="{DA507D41-FF1E-88DB-2BD0-E92F23D68369}"/>
                </a:ext>
              </a:extLst>
            </p:cNvPr>
            <p:cNvGrpSpPr/>
            <p:nvPr/>
          </p:nvGrpSpPr>
          <p:grpSpPr>
            <a:xfrm rot="5400000">
              <a:off x="11346006" y="2013434"/>
              <a:ext cx="4267199" cy="6717335"/>
              <a:chOff x="211325" y="-6508"/>
              <a:chExt cx="2680984" cy="4220350"/>
            </a:xfrm>
          </p:grpSpPr>
          <p:sp>
            <p:nvSpPr>
              <p:cNvPr id="5" name="Freeform 12">
                <a:extLst>
                  <a:ext uri="{FF2B5EF4-FFF2-40B4-BE49-F238E27FC236}">
                    <a16:creationId xmlns:a16="http://schemas.microsoft.com/office/drawing/2014/main" id="{9629AF5F-36E5-D4D5-70B5-4ACCCF03C02B}"/>
                  </a:ext>
                </a:extLst>
              </p:cNvPr>
              <p:cNvSpPr/>
              <p:nvPr/>
            </p:nvSpPr>
            <p:spPr>
              <a:xfrm>
                <a:off x="211325" y="-6508"/>
                <a:ext cx="2680984" cy="4220350"/>
              </a:xfrm>
              <a:custGeom>
                <a:avLst/>
                <a:gdLst/>
                <a:ahLst/>
                <a:cxnLst/>
                <a:rect l="l" t="t" r="r" b="b"/>
                <a:pathLst>
                  <a:path w="3257425" h="4220350">
                    <a:moveTo>
                      <a:pt x="63030" y="3626797"/>
                    </a:moveTo>
                    <a:cubicBezTo>
                      <a:pt x="63030" y="3626797"/>
                      <a:pt x="0" y="3380233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64352" y="6965"/>
                    </a:cubicBezTo>
                    <a:lnTo>
                      <a:pt x="2364353" y="6965"/>
                    </a:lnTo>
                    <a:cubicBezTo>
                      <a:pt x="2581100" y="16819"/>
                      <a:pt x="2785415" y="36481"/>
                      <a:pt x="2919603" y="101690"/>
                    </a:cubicBezTo>
                    <a:cubicBezTo>
                      <a:pt x="3175649" y="226120"/>
                      <a:pt x="3257425" y="459160"/>
                      <a:pt x="3251937" y="704684"/>
                    </a:cubicBezTo>
                    <a:cubicBezTo>
                      <a:pt x="3251937" y="704684"/>
                      <a:pt x="3208649" y="1013073"/>
                      <a:pt x="3216082" y="1248607"/>
                    </a:cubicBezTo>
                    <a:cubicBezTo>
                      <a:pt x="3223206" y="3368598"/>
                      <a:pt x="3230362" y="3564201"/>
                      <a:pt x="3230362" y="3564201"/>
                    </a:cubicBezTo>
                    <a:cubicBezTo>
                      <a:pt x="3213681" y="3779933"/>
                      <a:pt x="3099037" y="3990545"/>
                      <a:pt x="2902167" y="4102169"/>
                    </a:cubicBezTo>
                    <a:cubicBezTo>
                      <a:pt x="2751816" y="4187418"/>
                      <a:pt x="2553785" y="4202516"/>
                      <a:pt x="2021784" y="4191774"/>
                    </a:cubicBezTo>
                    <a:lnTo>
                      <a:pt x="2021765" y="4191774"/>
                    </a:lnTo>
                    <a:cubicBezTo>
                      <a:pt x="645952" y="4186497"/>
                      <a:pt x="384604" y="4220350"/>
                      <a:pt x="254278" y="4111193"/>
                    </a:cubicBezTo>
                    <a:cubicBezTo>
                      <a:pt x="145767" y="4020307"/>
                      <a:pt x="81795" y="3826996"/>
                      <a:pt x="63030" y="3626797"/>
                    </a:cubicBezTo>
                    <a:close/>
                  </a:path>
                </a:pathLst>
              </a:custGeom>
              <a:solidFill>
                <a:srgbClr val="FFF2C9"/>
              </a:solidFill>
            </p:spPr>
            <p:txBody>
              <a:bodyPr/>
              <a:lstStyle/>
              <a:p>
                <a:endParaRPr lang="en-US" sz="700">
                  <a:latin typeface="UTM Avo" panose="02040603050506020204" pitchFamily="18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80850E1-2B04-5F3D-2F37-43A1321798FC}"/>
                </a:ext>
              </a:extLst>
            </p:cNvPr>
            <p:cNvSpPr txBox="1"/>
            <p:nvPr/>
          </p:nvSpPr>
          <p:spPr>
            <a:xfrm>
              <a:off x="10724913" y="4753057"/>
              <a:ext cx="5509383" cy="7386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en-US" sz="3200" b="1" spc="56" dirty="0">
                  <a:latin typeface="UTM Avo" panose="02040603050506020204" pitchFamily="18"/>
                  <a:cs typeface="Arial" panose="020B0604020202020204" pitchFamily="34" charset="0"/>
                </a:rPr>
                <a:t>KẾT LUẬN</a:t>
              </a:r>
            </a:p>
          </p:txBody>
        </p:sp>
      </p:grpSp>
      <p:pic>
        <p:nvPicPr>
          <p:cNvPr id="6" name="Picture 15">
            <a:extLst>
              <a:ext uri="{FF2B5EF4-FFF2-40B4-BE49-F238E27FC236}">
                <a16:creationId xmlns:a16="http://schemas.microsoft.com/office/drawing/2014/main" id="{D91C2991-E21D-F1E7-7A5A-4F4DBDD366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168358" y="1623129"/>
            <a:ext cx="1565748" cy="170190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E0FAF51-8240-1EB5-205D-5744BC09E139}"/>
              </a:ext>
            </a:extLst>
          </p:cNvPr>
          <p:cNvGrpSpPr/>
          <p:nvPr/>
        </p:nvGrpSpPr>
        <p:grpSpPr>
          <a:xfrm>
            <a:off x="522668" y="2474079"/>
            <a:ext cx="5793653" cy="3469521"/>
            <a:chOff x="603078" y="4928021"/>
            <a:chExt cx="8690479" cy="7130251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99B6BC2-04F5-7989-05E1-B7E7D81A36D4}"/>
                </a:ext>
              </a:extLst>
            </p:cNvPr>
            <p:cNvGrpSpPr/>
            <p:nvPr/>
          </p:nvGrpSpPr>
          <p:grpSpPr>
            <a:xfrm>
              <a:off x="603078" y="5556452"/>
              <a:ext cx="8524472" cy="6501820"/>
              <a:chOff x="1025591" y="5338042"/>
              <a:chExt cx="8118409" cy="6328174"/>
            </a:xfrm>
          </p:grpSpPr>
          <p:grpSp>
            <p:nvGrpSpPr>
              <p:cNvPr id="11" name="Group 3">
                <a:extLst>
                  <a:ext uri="{FF2B5EF4-FFF2-40B4-BE49-F238E27FC236}">
                    <a16:creationId xmlns:a16="http://schemas.microsoft.com/office/drawing/2014/main" id="{714B5D3C-C70E-60FC-4C05-3A3CDEC8EC83}"/>
                  </a:ext>
                </a:extLst>
              </p:cNvPr>
              <p:cNvGrpSpPr/>
              <p:nvPr/>
            </p:nvGrpSpPr>
            <p:grpSpPr>
              <a:xfrm>
                <a:off x="1025591" y="5483087"/>
                <a:ext cx="7976829" cy="6183129"/>
                <a:chOff x="-4213" y="0"/>
                <a:chExt cx="10809883" cy="8379131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416ECFC7-DCF6-3BE3-6C90-A7BE8C086205}"/>
                    </a:ext>
                  </a:extLst>
                </p:cNvPr>
                <p:cNvSpPr/>
                <p:nvPr/>
              </p:nvSpPr>
              <p:spPr>
                <a:xfrm>
                  <a:off x="-4213" y="0"/>
                  <a:ext cx="10809883" cy="837913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2" name="Group 7">
                <a:extLst>
                  <a:ext uri="{FF2B5EF4-FFF2-40B4-BE49-F238E27FC236}">
                    <a16:creationId xmlns:a16="http://schemas.microsoft.com/office/drawing/2014/main" id="{B432C558-A917-DD11-D6F2-3CCD285CBC53}"/>
                  </a:ext>
                </a:extLst>
              </p:cNvPr>
              <p:cNvGrpSpPr/>
              <p:nvPr/>
            </p:nvGrpSpPr>
            <p:grpSpPr>
              <a:xfrm>
                <a:off x="1175270" y="5338042"/>
                <a:ext cx="7968730" cy="6155637"/>
                <a:chOff x="-4213" y="-3"/>
                <a:chExt cx="10825342" cy="8362296"/>
              </a:xfrm>
            </p:grpSpPr>
            <p:sp>
              <p:nvSpPr>
                <p:cNvPr id="13" name="Freeform 8">
                  <a:extLst>
                    <a:ext uri="{FF2B5EF4-FFF2-40B4-BE49-F238E27FC236}">
                      <a16:creationId xmlns:a16="http://schemas.microsoft.com/office/drawing/2014/main" id="{27C7205B-E78F-C06F-26CA-9651FC9AEB55}"/>
                    </a:ext>
                  </a:extLst>
                </p:cNvPr>
                <p:cNvSpPr/>
                <p:nvPr/>
              </p:nvSpPr>
              <p:spPr>
                <a:xfrm>
                  <a:off x="-4213" y="-3"/>
                  <a:ext cx="10825342" cy="83622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27BA17D-F0D0-912C-719E-7F54BBEAFCCA}"/>
                </a:ext>
              </a:extLst>
            </p:cNvPr>
            <p:cNvSpPr txBox="1"/>
            <p:nvPr/>
          </p:nvSpPr>
          <p:spPr>
            <a:xfrm>
              <a:off x="813340" y="5866767"/>
              <a:ext cx="8061850" cy="57210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 em cần lựa chọn, chuẩn bị trang phục gọn gàng, sạch sẽ và phù hợp với thời tiết. Tự chăm sóc bản thân giúp em tự tin và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chủ động hơn.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92BA692-6DCE-74BF-3030-45A0484B9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8646702" y="4928021"/>
              <a:ext cx="646855" cy="1059594"/>
            </a:xfrm>
            <a:prstGeom prst="rect">
              <a:avLst/>
            </a:prstGeom>
          </p:spPr>
        </p:pic>
      </p:grpSp>
      <p:pic>
        <p:nvPicPr>
          <p:cNvPr id="15" name="Picture 11">
            <a:extLst>
              <a:ext uri="{FF2B5EF4-FFF2-40B4-BE49-F238E27FC236}">
                <a16:creationId xmlns:a16="http://schemas.microsoft.com/office/drawing/2014/main" id="{C598A79F-0D90-CE4C-3FB6-6855921530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7411375" y="4108725"/>
            <a:ext cx="3093417" cy="274927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girls in school uniforms&#10;&#10;Description automatically generated">
            <a:extLst>
              <a:ext uri="{FF2B5EF4-FFF2-40B4-BE49-F238E27FC236}">
                <a16:creationId xmlns:a16="http://schemas.microsoft.com/office/drawing/2014/main" id="{94476544-61C9-F172-CB36-23C95F596E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320" t="21926" r="8171"/>
          <a:stretch/>
        </p:blipFill>
        <p:spPr>
          <a:xfrm>
            <a:off x="2682094" y="2380270"/>
            <a:ext cx="6827812" cy="4416198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511ADBD-BDFC-49F0-517F-38E11AC4786F}"/>
              </a:ext>
            </a:extLst>
          </p:cNvPr>
          <p:cNvSpPr/>
          <p:nvPr/>
        </p:nvSpPr>
        <p:spPr>
          <a:xfrm>
            <a:off x="2293618" y="1617639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việc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hiện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nền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nếp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8A8FC261-6A95-F115-2CE1-E14F0320B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E76AAB-505C-6AE8-D4B0-AB090B30FD92}"/>
              </a:ext>
            </a:extLst>
          </p:cNvPr>
          <p:cNvGrpSpPr/>
          <p:nvPr/>
        </p:nvGrpSpPr>
        <p:grpSpPr>
          <a:xfrm>
            <a:off x="8127797" y="2110242"/>
            <a:ext cx="3465672" cy="3209336"/>
            <a:chOff x="11127446" y="2101875"/>
            <a:chExt cx="6467176" cy="598883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B3DE1BA7-A9AE-A085-079E-EC3E881D495A}"/>
                </a:ext>
              </a:extLst>
            </p:cNvPr>
            <p:cNvSpPr/>
            <p:nvPr/>
          </p:nvSpPr>
          <p:spPr>
            <a:xfrm>
              <a:off x="11127446" y="2101875"/>
              <a:ext cx="6467176" cy="5988836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1F497D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7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51790DC-D6E1-4888-D011-F906146DB263}"/>
                </a:ext>
              </a:extLst>
            </p:cNvPr>
            <p:cNvSpPr txBox="1"/>
            <p:nvPr/>
          </p:nvSpPr>
          <p:spPr>
            <a:xfrm>
              <a:off x="11313034" y="3880606"/>
              <a:ext cx="6096000" cy="27502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UTM Avo" panose="02040603050506020204" pitchFamily="18"/>
                  <a:cs typeface="Arial" panose="020B0604020202020204" pitchFamily="34" charset="0"/>
                </a:rPr>
                <a:t>HOẠT ĐỘNG THEO NHÓM</a:t>
              </a:r>
            </a:p>
          </p:txBody>
        </p:sp>
        <p:pic>
          <p:nvPicPr>
            <p:cNvPr id="6" name="Picture 11">
              <a:extLst>
                <a:ext uri="{FF2B5EF4-FFF2-40B4-BE49-F238E27FC236}">
                  <a16:creationId xmlns:a16="http://schemas.microsoft.com/office/drawing/2014/main" id="{CDA9E34B-2AA9-22C8-0227-DC7852A483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2346400" y="2196289"/>
              <a:ext cx="4508695" cy="1073889"/>
            </a:xfrm>
            <a:prstGeom prst="rect">
              <a:avLst/>
            </a:prstGeom>
          </p:spPr>
        </p:pic>
      </p:grpSp>
      <p:pic>
        <p:nvPicPr>
          <p:cNvPr id="7" name="Picture 7">
            <a:extLst>
              <a:ext uri="{FF2B5EF4-FFF2-40B4-BE49-F238E27FC236}">
                <a16:creationId xmlns:a16="http://schemas.microsoft.com/office/drawing/2014/main" id="{14BD7B3A-58E9-1A69-09C3-99336F3EF0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907791" y="4676343"/>
            <a:ext cx="4162601" cy="2181657"/>
          </a:xfrm>
          <a:prstGeom prst="rect">
            <a:avLst/>
          </a:prstGeom>
        </p:spPr>
      </p:pic>
      <p:grpSp>
        <p:nvGrpSpPr>
          <p:cNvPr id="8" name="Group 6">
            <a:extLst>
              <a:ext uri="{FF2B5EF4-FFF2-40B4-BE49-F238E27FC236}">
                <a16:creationId xmlns:a16="http://schemas.microsoft.com/office/drawing/2014/main" id="{6047CC97-F940-0C9D-18E1-C1E4BEEE1F9F}"/>
              </a:ext>
            </a:extLst>
          </p:cNvPr>
          <p:cNvGrpSpPr/>
          <p:nvPr/>
        </p:nvGrpSpPr>
        <p:grpSpPr>
          <a:xfrm>
            <a:off x="230746" y="1528354"/>
            <a:ext cx="7200122" cy="5185955"/>
            <a:chOff x="-346595" y="-144661"/>
            <a:chExt cx="25091939" cy="8778844"/>
          </a:xfrm>
        </p:grpSpPr>
        <p:grpSp>
          <p:nvGrpSpPr>
            <p:cNvPr id="9" name="Group 7">
              <a:extLst>
                <a:ext uri="{FF2B5EF4-FFF2-40B4-BE49-F238E27FC236}">
                  <a16:creationId xmlns:a16="http://schemas.microsoft.com/office/drawing/2014/main" id="{86F23D76-5D27-55DC-FF3E-EB2217415716}"/>
                </a:ext>
              </a:extLst>
            </p:cNvPr>
            <p:cNvGrpSpPr/>
            <p:nvPr/>
          </p:nvGrpSpPr>
          <p:grpSpPr>
            <a:xfrm>
              <a:off x="-5" y="-144661"/>
              <a:ext cx="24745349" cy="8778844"/>
              <a:chOff x="-1" y="-28575"/>
              <a:chExt cx="4887970" cy="1734093"/>
            </a:xfrm>
          </p:grpSpPr>
          <p:sp>
            <p:nvSpPr>
              <p:cNvPr id="11" name="Freeform 8">
                <a:extLst>
                  <a:ext uri="{FF2B5EF4-FFF2-40B4-BE49-F238E27FC236}">
                    <a16:creationId xmlns:a16="http://schemas.microsoft.com/office/drawing/2014/main" id="{8390E8AD-1048-79BB-A4F3-D7EF41BA962C}"/>
                  </a:ext>
                </a:extLst>
              </p:cNvPr>
              <p:cNvSpPr/>
              <p:nvPr/>
            </p:nvSpPr>
            <p:spPr>
              <a:xfrm>
                <a:off x="-1" y="0"/>
                <a:ext cx="4887970" cy="1705518"/>
              </a:xfrm>
              <a:custGeom>
                <a:avLst/>
                <a:gdLst/>
                <a:ahLst/>
                <a:cxnLst/>
                <a:rect l="l" t="t" r="r" b="b"/>
                <a:pathLst>
                  <a:path w="3646789" h="1185346">
                    <a:moveTo>
                      <a:pt x="16774" y="0"/>
                    </a:moveTo>
                    <a:lnTo>
                      <a:pt x="3630015" y="0"/>
                    </a:lnTo>
                    <a:cubicBezTo>
                      <a:pt x="3634464" y="0"/>
                      <a:pt x="3638730" y="1767"/>
                      <a:pt x="3641876" y="4913"/>
                    </a:cubicBezTo>
                    <a:cubicBezTo>
                      <a:pt x="3645022" y="8059"/>
                      <a:pt x="3646789" y="12325"/>
                      <a:pt x="3646789" y="16774"/>
                    </a:cubicBezTo>
                    <a:lnTo>
                      <a:pt x="3646789" y="1168572"/>
                    </a:lnTo>
                    <a:cubicBezTo>
                      <a:pt x="3646789" y="1173021"/>
                      <a:pt x="3645022" y="1177287"/>
                      <a:pt x="3641876" y="1180433"/>
                    </a:cubicBezTo>
                    <a:cubicBezTo>
                      <a:pt x="3638730" y="1183579"/>
                      <a:pt x="3634464" y="1185346"/>
                      <a:pt x="3630015" y="1185346"/>
                    </a:cubicBezTo>
                    <a:lnTo>
                      <a:pt x="16774" y="1185346"/>
                    </a:lnTo>
                    <a:cubicBezTo>
                      <a:pt x="12325" y="1185346"/>
                      <a:pt x="8059" y="1183579"/>
                      <a:pt x="4913" y="1180433"/>
                    </a:cubicBezTo>
                    <a:cubicBezTo>
                      <a:pt x="1767" y="1177287"/>
                      <a:pt x="0" y="1173021"/>
                      <a:pt x="0" y="1168572"/>
                    </a:cubicBezTo>
                    <a:lnTo>
                      <a:pt x="0" y="16774"/>
                    </a:lnTo>
                    <a:cubicBezTo>
                      <a:pt x="0" y="12325"/>
                      <a:pt x="1767" y="8059"/>
                      <a:pt x="4913" y="4913"/>
                    </a:cubicBezTo>
                    <a:cubicBezTo>
                      <a:pt x="8059" y="1767"/>
                      <a:pt x="12325" y="0"/>
                      <a:pt x="16774" y="0"/>
                    </a:cubicBezTo>
                    <a:close/>
                  </a:path>
                </a:pathLst>
              </a:custGeom>
              <a:solidFill>
                <a:srgbClr val="F7F6F8"/>
              </a:solidFill>
              <a:ln w="19050" cap="rnd">
                <a:solidFill>
                  <a:srgbClr val="0A2E76"/>
                </a:solidFill>
                <a:prstDash val="solid"/>
                <a:round/>
              </a:ln>
            </p:spPr>
            <p:txBody>
              <a:bodyPr/>
              <a:lstStyle/>
              <a:p>
                <a:pPr defTabSz="609630"/>
                <a:endParaRPr lang="en-US" sz="700">
                  <a:solidFill>
                    <a:schemeClr val="tx1"/>
                  </a:solidFill>
                  <a:latin typeface="UTM Avo"/>
                  <a:cs typeface="+mn-ea"/>
                  <a:sym typeface="+mn-lt"/>
                </a:endParaRPr>
              </a:p>
            </p:txBody>
          </p:sp>
          <p:sp>
            <p:nvSpPr>
              <p:cNvPr id="12" name="TextBox 9">
                <a:extLst>
                  <a:ext uri="{FF2B5EF4-FFF2-40B4-BE49-F238E27FC236}">
                    <a16:creationId xmlns:a16="http://schemas.microsoft.com/office/drawing/2014/main" id="{11E20DEE-6B10-5F07-BFD2-67AF06C62F3E}"/>
                  </a:ext>
                </a:extLst>
              </p:cNvPr>
              <p:cNvSpPr txBox="1"/>
              <p:nvPr/>
            </p:nvSpPr>
            <p:spPr>
              <a:xfrm>
                <a:off x="0" y="-28575"/>
                <a:ext cx="3646789" cy="1213921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 defTabSz="609630">
                  <a:lnSpc>
                    <a:spcPts val="1733"/>
                  </a:lnSpc>
                  <a:spcBef>
                    <a:spcPct val="0"/>
                  </a:spcBef>
                </a:pPr>
                <a:endParaRPr sz="700">
                  <a:solidFill>
                    <a:schemeClr val="bg1">
                      <a:lumMod val="10000"/>
                    </a:schemeClr>
                  </a:solidFill>
                  <a:latin typeface="UTM Avo"/>
                  <a:cs typeface="+mn-ea"/>
                  <a:sym typeface="+mn-lt"/>
                </a:endParaRPr>
              </a:p>
            </p:txBody>
          </p:sp>
        </p:grp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88986FA4-D017-FE71-ACFA-F263ACD0CA6F}"/>
                </a:ext>
              </a:extLst>
            </p:cNvPr>
            <p:cNvSpPr txBox="1"/>
            <p:nvPr/>
          </p:nvSpPr>
          <p:spPr>
            <a:xfrm>
              <a:off x="-346595" y="682519"/>
              <a:ext cx="24745349" cy="7269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1897" lvl="1" algn="just">
                <a:lnSpc>
                  <a:spcPct val="150000"/>
                </a:lnSpc>
              </a:pP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Các nhóm chia sẻ việc thực hiện nề nếp sinh hoạt của bản thân mình theo gợi ý dưới đây: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Hãy nêu những việc em đã thực hiện được </a:t>
              </a:r>
              <a:br>
                <a:rPr lang="en-US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nền nếp trong sinh hoạt hằng ngày ở lớp, ở trường?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Hãy nêu những việc em đã thực hiện được </a:t>
              </a:r>
              <a:br>
                <a:rPr lang="en-US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</a:b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nền nếp trong sinh hoạt hằng ngày ở nhà?</a:t>
              </a:r>
            </a:p>
            <a:p>
              <a:pPr marL="251897" lvl="1" algn="just">
                <a:lnSpc>
                  <a:spcPct val="150000"/>
                </a:lnSpc>
              </a:pPr>
              <a:r>
                <a:rPr lang="vi-VN" sz="2100" dirty="0">
                  <a:solidFill>
                    <a:schemeClr val="bg1">
                      <a:lumMod val="10000"/>
                    </a:schemeClr>
                  </a:solidFill>
                  <a:latin typeface="UTM Avo" panose="02040603050506020204" pitchFamily="18"/>
                  <a:cs typeface="+mn-ea"/>
                  <a:sym typeface="+mn-lt"/>
                </a:rPr>
                <a:t>+ Nêu cảm xúc của mình sau khi thực hiện được nền nếp trong sinh hoạt hằng ngày ở lớp, ở trường và ở nhà.</a:t>
              </a:r>
              <a:endParaRPr lang="en-US" sz="21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9706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42;p4">
            <a:extLst>
              <a:ext uri="{FF2B5EF4-FFF2-40B4-BE49-F238E27FC236}">
                <a16:creationId xmlns:a16="http://schemas.microsoft.com/office/drawing/2014/main" id="{7222DC20-F6B5-C4BA-8B3A-A53F12D7D7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" y="0"/>
            <a:ext cx="658498" cy="73549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0047BEC-C8AB-E268-BFA1-DDDB7EF60292}"/>
              </a:ext>
            </a:extLst>
          </p:cNvPr>
          <p:cNvGrpSpPr/>
          <p:nvPr/>
        </p:nvGrpSpPr>
        <p:grpSpPr>
          <a:xfrm>
            <a:off x="912828" y="735496"/>
            <a:ext cx="10366343" cy="1467966"/>
            <a:chOff x="912828" y="735496"/>
            <a:chExt cx="10366343" cy="146796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CBACDB73-4AC4-C8E1-0B99-EDDB2ADF8BFD}"/>
                </a:ext>
              </a:extLst>
            </p:cNvPr>
            <p:cNvSpPr txBox="1"/>
            <p:nvPr/>
          </p:nvSpPr>
          <p:spPr>
            <a:xfrm>
              <a:off x="912828" y="735496"/>
              <a:ext cx="10366342" cy="1467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6600" b="1" i="0" u="none" strike="noStrike" kern="0" cap="none" spc="0" normalizeH="0" baseline="0" noProof="0" dirty="0" err="1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Khám</a:t>
              </a:r>
              <a:r>
                <a:rPr kumimoji="0" lang="en-US" sz="6600" b="1" i="0" u="none" strike="noStrike" kern="0" cap="none" spc="0" normalizeH="0" baseline="0" noProof="0" dirty="0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</a:t>
              </a:r>
              <a:r>
                <a:rPr kumimoji="0" lang="en-US" sz="6600" b="1" i="0" u="none" strike="noStrike" kern="0" cap="none" spc="0" normalizeH="0" baseline="0" noProof="0" dirty="0" err="1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Phá</a:t>
              </a:r>
              <a:r>
                <a:rPr kumimoji="0" lang="en-US" sz="6600" b="1" i="0" u="none" strike="noStrike" kern="0" cap="none" spc="0" normalizeH="0" baseline="0" noProof="0" dirty="0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 </a:t>
              </a:r>
              <a:r>
                <a:rPr kumimoji="0" lang="en-US" sz="6600" b="1" i="0" u="none" strike="noStrike" kern="0" cap="none" spc="0" normalizeH="0" baseline="0" noProof="0" dirty="0" err="1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Đại</a:t>
              </a:r>
              <a:r>
                <a:rPr kumimoji="0" lang="en-US" sz="6600" b="1" i="0" u="none" strike="noStrike" kern="0" cap="none" spc="0" normalizeH="0" baseline="0" noProof="0" dirty="0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</a:t>
              </a:r>
              <a:r>
                <a:rPr kumimoji="0" lang="en-US" sz="6600" b="1" i="0" u="none" strike="noStrike" kern="0" cap="none" spc="0" normalizeH="0" baseline="0" noProof="0" dirty="0" err="1">
                  <a:ln w="76200">
                    <a:solidFill>
                      <a:srgbClr val="5B9BD5">
                        <a:lumMod val="50000"/>
                      </a:srgbClr>
                    </a:solidFill>
                    <a:prstDash val="solid"/>
                  </a:ln>
                  <a:solidFill>
                    <a:srgbClr val="ED7D31">
                      <a:lumMod val="75000"/>
                    </a:srgbClr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Dương</a:t>
              </a:r>
              <a:endParaRPr kumimoji="0" lang="vi-VN" sz="6600" b="1" i="0" u="none" strike="noStrike" kern="0" cap="none" spc="0" normalizeH="0" baseline="0" noProof="0" dirty="0">
                <a:ln w="76200">
                  <a:solidFill>
                    <a:srgbClr val="5B9BD5">
                      <a:lumMod val="50000"/>
                    </a:srgbClr>
                  </a:solidFill>
                  <a:prstDash val="solid"/>
                </a:ln>
                <a:solidFill>
                  <a:srgbClr val="ED7D31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volini" panose="020B0502040204020203" pitchFamily="66" charset="0"/>
                <a:cs typeface="Cavolini" panose="020B0502040204020203" pitchFamily="66" charset="0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A46AC96-1A6A-1331-90C5-AF1EAB3F83DA}"/>
                </a:ext>
              </a:extLst>
            </p:cNvPr>
            <p:cNvSpPr txBox="1"/>
            <p:nvPr/>
          </p:nvSpPr>
          <p:spPr>
            <a:xfrm>
              <a:off x="912829" y="735496"/>
              <a:ext cx="10366342" cy="1467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6600" b="1" i="0" u="none" strike="noStrike" kern="0" cap="none" spc="0" normalizeH="0" baseline="0" noProof="0" dirty="0" err="1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Khám</a:t>
              </a:r>
              <a:r>
                <a:rPr kumimoji="0" lang="en-US" sz="6600" b="1" i="0" u="none" strike="noStrike" kern="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</a:t>
              </a:r>
              <a:r>
                <a:rPr kumimoji="0" lang="en-US" sz="6600" b="1" i="0" u="none" strike="noStrike" kern="0" cap="none" spc="0" normalizeH="0" baseline="0" noProof="0" dirty="0" err="1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Phá</a:t>
              </a:r>
              <a:r>
                <a:rPr kumimoji="0" lang="en-US" sz="6600" b="1" i="0" u="none" strike="noStrike" kern="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 </a:t>
              </a:r>
              <a:r>
                <a:rPr kumimoji="0" lang="en-US" sz="6600" b="1" i="0" u="none" strike="noStrike" kern="0" cap="none" spc="0" normalizeH="0" baseline="0" noProof="0" dirty="0" err="1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Đại</a:t>
              </a:r>
              <a:r>
                <a:rPr kumimoji="0" lang="en-US" sz="6600" b="1" i="0" u="none" strike="noStrike" kern="0" cap="none" spc="0" normalizeH="0" baseline="0" noProof="0" dirty="0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 </a:t>
              </a:r>
              <a:r>
                <a:rPr kumimoji="0" lang="en-US" sz="6600" b="1" i="0" u="none" strike="noStrike" kern="0" cap="none" spc="0" normalizeH="0" baseline="0" noProof="0" dirty="0" err="1">
                  <a:ln w="6600">
                    <a:solidFill>
                      <a:srgbClr val="ED7D31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Cavolini" panose="020B0502040204020203" pitchFamily="66" charset="0"/>
                  <a:cs typeface="Cavolini" panose="020B0502040204020203" pitchFamily="66" charset="0"/>
                  <a:sym typeface="Arial"/>
                </a:rPr>
                <a:t>Dương</a:t>
              </a:r>
              <a:endParaRPr kumimoji="0" lang="vi-VN" sz="66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volini" panose="020B0502040204020203" pitchFamily="66" charset="0"/>
                <a:cs typeface="Cavolini" panose="020B0502040204020203" pitchFamily="66" charset="0"/>
                <a:sym typeface="Arial"/>
              </a:endParaRPr>
            </a:p>
          </p:txBody>
        </p:sp>
      </p:grpSp>
      <p:pic>
        <p:nvPicPr>
          <p:cNvPr id="12" name="Picture 11" descr="A cartoon submarine with windows&#10;&#10;Description automatically generated">
            <a:extLst>
              <a:ext uri="{FF2B5EF4-FFF2-40B4-BE49-F238E27FC236}">
                <a16:creationId xmlns:a16="http://schemas.microsoft.com/office/drawing/2014/main" id="{5AC43339-F2B6-3850-EB21-AB11BEE2AF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29375" y="2447257"/>
            <a:ext cx="4374649" cy="4410743"/>
          </a:xfrm>
          <a:prstGeom prst="rect">
            <a:avLst/>
          </a:prstGeom>
        </p:spPr>
      </p:pic>
      <p:pic>
        <p:nvPicPr>
          <p:cNvPr id="16" name="funny-comedy-music-humor-fool-joke-smile-background-intro-theme-261165">
            <a:hlinkClick r:id="" action="ppaction://media"/>
            <a:extLst>
              <a:ext uri="{FF2B5EF4-FFF2-40B4-BE49-F238E27FC236}">
                <a16:creationId xmlns:a16="http://schemas.microsoft.com/office/drawing/2014/main" id="{D695A77A-9F94-853D-6C3E-9D4BEC75F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20600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69063 -0.0488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31" y="-245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7;p2"/>
          <p:cNvSpPr/>
          <p:nvPr/>
        </p:nvSpPr>
        <p:spPr>
          <a:xfrm>
            <a:off x="1134784" y="933856"/>
            <a:ext cx="9922432" cy="4904969"/>
          </a:xfrm>
          <a:prstGeom prst="rect">
            <a:avLst/>
          </a:prstGeom>
          <a:solidFill>
            <a:srgbClr val="DDEAF6"/>
          </a:soli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</a:t>
            </a:r>
            <a:endParaRPr kumimoji="0" lang="vi-VN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- Click vào màn hình để bắt đầu trò chơi.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- Click vào các con vật để đi đến các câu hỏi.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- Click vào các câu trả lời để hiện đáp án đúng/sai.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- Click vào tàu ngầm màu vàng để trở lại slide đầu tiên và chọn các câu hỏi tiếp theo.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- Sau khi trả lời hết các câu hỏi,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bấm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vào chữ “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NEXT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” để tiếp tục bài giảng.</a:t>
            </a:r>
          </a:p>
        </p:txBody>
      </p:sp>
      <p:pic>
        <p:nvPicPr>
          <p:cNvPr id="4" name="Google Shape;142;p4">
            <a:extLst>
              <a:ext uri="{FF2B5EF4-FFF2-40B4-BE49-F238E27FC236}">
                <a16:creationId xmlns:a16="http://schemas.microsoft.com/office/drawing/2014/main" id="{B43D14DA-60D3-E9AF-6F0A-3865EC94C7F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658498" cy="73549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42;p4">
            <a:extLst>
              <a:ext uri="{FF2B5EF4-FFF2-40B4-BE49-F238E27FC236}">
                <a16:creationId xmlns:a16="http://schemas.microsoft.com/office/drawing/2014/main" id="{BA780BC6-5638-0640-6290-B44C5F336C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" y="0"/>
            <a:ext cx="658498" cy="735496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Picture 3" descr="A cartoon of an octopus&#10;&#10;Description automatically generated">
            <a:hlinkClick r:id="rId4" action="ppaction://hlinksldjump"/>
            <a:extLst>
              <a:ext uri="{FF2B5EF4-FFF2-40B4-BE49-F238E27FC236}">
                <a16:creationId xmlns:a16="http://schemas.microsoft.com/office/drawing/2014/main" id="{98B10A2D-6DD3-7526-E062-A882ACFC37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7577" y="929343"/>
            <a:ext cx="2579879" cy="2734671"/>
          </a:xfrm>
          <a:prstGeom prst="rect">
            <a:avLst/>
          </a:prstGeom>
        </p:spPr>
      </p:pic>
      <p:pic>
        <p:nvPicPr>
          <p:cNvPr id="1026" name="Picture 2" descr="Hand drawn clown fish cartoon illustration">
            <a:hlinkClick r:id="rId6" action="ppaction://hlinksldjump"/>
            <a:extLst>
              <a:ext uri="{FF2B5EF4-FFF2-40B4-BE49-F238E27FC236}">
                <a16:creationId xmlns:a16="http://schemas.microsoft.com/office/drawing/2014/main" id="{1FA945E4-308C-CC85-0330-662BF4E2C4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42" b="14827"/>
          <a:stretch/>
        </p:blipFill>
        <p:spPr bwMode="auto">
          <a:xfrm>
            <a:off x="5200021" y="3953871"/>
            <a:ext cx="3019425" cy="211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cartoon of a pearl in a shell&#10;&#10;Description automatically generated">
            <a:hlinkClick r:id="rId8" action="ppaction://hlinksldjump"/>
            <a:extLst>
              <a:ext uri="{FF2B5EF4-FFF2-40B4-BE49-F238E27FC236}">
                <a16:creationId xmlns:a16="http://schemas.microsoft.com/office/drawing/2014/main" id="{134866D7-7E27-38F2-9620-04578899C8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79421" y="3305174"/>
            <a:ext cx="3112579" cy="2435593"/>
          </a:xfrm>
          <a:prstGeom prst="rect">
            <a:avLst/>
          </a:prstGeom>
        </p:spPr>
      </p:pic>
      <p:pic>
        <p:nvPicPr>
          <p:cNvPr id="10" name="Picture 9" descr="A starfish on a small island&#10;&#10;Description automatically generated">
            <a:hlinkClick r:id="rId10" action="ppaction://hlinksldjump"/>
            <a:extLst>
              <a:ext uri="{FF2B5EF4-FFF2-40B4-BE49-F238E27FC236}">
                <a16:creationId xmlns:a16="http://schemas.microsoft.com/office/drawing/2014/main" id="{390140B7-D507-776B-C9AE-FABBFE6D41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9075" y="4185409"/>
            <a:ext cx="3672355" cy="2267280"/>
          </a:xfrm>
          <a:prstGeom prst="rect">
            <a:avLst/>
          </a:prstGeom>
        </p:spPr>
      </p:pic>
      <p:pic>
        <p:nvPicPr>
          <p:cNvPr id="12" name="Picture 11" descr="A blue crab with white spots and a black background&#10;&#10;Description automatically generated">
            <a:hlinkClick r:id="rId12" action="ppaction://hlinksldjump"/>
            <a:extLst>
              <a:ext uri="{FF2B5EF4-FFF2-40B4-BE49-F238E27FC236}">
                <a16:creationId xmlns:a16="http://schemas.microsoft.com/office/drawing/2014/main" id="{69820DBC-6A2C-6D89-FAF2-364668E2C9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49238" y="802409"/>
            <a:ext cx="3584158" cy="2988540"/>
          </a:xfrm>
          <a:prstGeom prst="rect">
            <a:avLst/>
          </a:prstGeom>
        </p:spPr>
      </p:pic>
      <p:sp>
        <p:nvSpPr>
          <p:cNvPr id="15" name="Arrow: Right 14">
            <a:hlinkClick r:id="rId14" action="ppaction://hlinksldjump"/>
            <a:extLst>
              <a:ext uri="{FF2B5EF4-FFF2-40B4-BE49-F238E27FC236}">
                <a16:creationId xmlns:a16="http://schemas.microsoft.com/office/drawing/2014/main" id="{9B03DE89-3E30-E71B-8B13-E177FA72778E}"/>
              </a:ext>
            </a:extLst>
          </p:cNvPr>
          <p:cNvSpPr/>
          <p:nvPr/>
        </p:nvSpPr>
        <p:spPr>
          <a:xfrm>
            <a:off x="10635710" y="5740767"/>
            <a:ext cx="1390650" cy="95530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  <a:sym typeface="Arial"/>
              </a:rPr>
              <a:t>NEXT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">
            <a:extLst>
              <a:ext uri="{FF2B5EF4-FFF2-40B4-BE49-F238E27FC236}">
                <a16:creationId xmlns:a16="http://schemas.microsoft.com/office/drawing/2014/main" id="{20C09BE3-D41E-947B-B94D-DAA82A2CFEBC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518D6E82-9599-95BD-4047-3523C1982524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B">
            <a:extLst>
              <a:ext uri="{FF2B5EF4-FFF2-40B4-BE49-F238E27FC236}">
                <a16:creationId xmlns:a16="http://schemas.microsoft.com/office/drawing/2014/main" id="{815DDC79-2E58-F0A7-7EA5-FD3EC29B441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B. Sau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xem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tivi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9E6D3552-1B9B-7773-9FDE-4B672286077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D. Sau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làm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bài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52F8FAF3-D8A3-1708-5E44-31F3B62B0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B3FBB938-3ABD-952A-FE7B-0A1D4E51F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A34912B4-BCBD-FA01-BBC3-75E8D344F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96A858A-006D-8EB8-E1FE-A569A9BD3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638E38-5A1D-9FBD-E57D-ED14D8A8BEFB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1: Khi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nào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nên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rửa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tay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?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D39EF3-BB8C-11A1-0F7F-593AA39217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submarine with windows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788FB664-BEC4-9288-898C-D811FF4638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39" y="5314490"/>
            <a:ext cx="1438821" cy="145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FDAB271-0F4F-1252-B2A0-A6A6586BD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">
            <a:extLst>
              <a:ext uri="{FF2B5EF4-FFF2-40B4-BE49-F238E27FC236}">
                <a16:creationId xmlns:a16="http://schemas.microsoft.com/office/drawing/2014/main" id="{3C675089-CC55-0A26-93CD-8D646705F48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AutoNum type="alphaUcPeriod"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Chỉ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ăn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trứng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và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xúc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xích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F41A8075-7E11-8F99-AB3C-0E2E4322D770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Chỉ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ăn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đồ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ngọt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B">
            <a:extLst>
              <a:ext uri="{FF2B5EF4-FFF2-40B4-BE49-F238E27FC236}">
                <a16:creationId xmlns:a16="http://schemas.microsoft.com/office/drawing/2014/main" id="{05ECE1CB-AB3E-07E2-4BB3-C150F19FE3FF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đầy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thịt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ADF9AA73-AC33-E752-357E-70A5204862A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D.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7F8F5E6A-D7C3-77E1-A963-F1A836EF8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4901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312893C-DB2C-67BA-792D-9D3F27CE6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7C280230-CD02-CE0C-7F5E-DC65BCFD5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D74703-F83A-56F6-F0B6-B1776C852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13C407B-C7DC-4FAF-E809-27CD43030C32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2: Em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ăn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gì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cơ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thể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khỏe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mạnh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?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A1B025-B1E3-C7C2-171D-62EF5086F2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submarine with windows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707705C4-DC5D-8408-E11A-C0CE55835C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39" y="5314490"/>
            <a:ext cx="1438821" cy="14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1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D1B5BD3-B2DC-BEF3-7C8C-4090D606A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">
            <a:extLst>
              <a:ext uri="{FF2B5EF4-FFF2-40B4-BE49-F238E27FC236}">
                <a16:creationId xmlns:a16="http://schemas.microsoft.com/office/drawing/2014/main" id="{AD18BE6E-084A-0E2A-1B74-3EECA0BA9F8E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truyện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phòng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83DA349C-8501-C62B-4A87-8C288D5E385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đeo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kính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ngoài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nắng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B">
            <a:extLst>
              <a:ext uri="{FF2B5EF4-FFF2-40B4-BE49-F238E27FC236}">
                <a16:creationId xmlns:a16="http://schemas.microsoft.com/office/drawing/2014/main" id="{E57A41F4-3DAE-43EB-35E9-18848C3AD3BF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Xem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điện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thoại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nhiều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A49725F7-C7EB-43EB-0286-E37330F3BA1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đầy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9F238D7-CC15-867C-703A-ABF73C271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D6CB550C-53DE-CF54-EC20-2C18E16119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A05557-9334-AE09-2B2D-A0CB1B49F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A81D324-9ECA-E7C6-A4C3-49B81B159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B08F45C4-8C3A-3788-BEA6-5883A6BCB5B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3: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bảo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vệ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mắt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làm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gì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47FFCE4-7713-F439-2D26-EDA6CB193A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 descr="A cartoon submarine with windows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2EE38A9D-C6D7-0A7A-FF39-5B0232AAFAE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39" y="5314490"/>
            <a:ext cx="1438821" cy="14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00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E8ADFA44-15DD-DF4C-C09E-731E3B767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">
            <a:extLst>
              <a:ext uri="{FF2B5EF4-FFF2-40B4-BE49-F238E27FC236}">
                <a16:creationId xmlns:a16="http://schemas.microsoft.com/office/drawing/2014/main" id="{1B7029F5-BE50-7310-F1B3-57B3DA6F9347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A.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Không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đánh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răng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không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ăn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gì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E3392D15-48B8-99FE-6324-56412594BF32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B">
            <a:extLst>
              <a:ext uri="{FF2B5EF4-FFF2-40B4-BE49-F238E27FC236}">
                <a16:creationId xmlns:a16="http://schemas.microsoft.com/office/drawing/2014/main" id="{EFB03EEF-8DA0-77BE-EC97-488EDF53AF35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răng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kẹo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58C1AEE5-FCCF-26AB-7D9C-55CDDFEFC8DF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D.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Chỉ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đánh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răng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buổi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sáng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30F15810-EC93-7240-AE32-DE7EC90B8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BC22D853-680A-DA66-62D4-53B1E149E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5BF42DD-C37C-F228-FB11-A8F833CFB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E6863AB-2B27-8EC4-E21D-4A51FCC39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311C901-DB16-E867-95D5-5E0EEFDC51CE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4: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Chăm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sóc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răng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miệng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như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thế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nào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là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đúng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?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9641D49-2476-5D86-1EE1-9A773D0413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submarine with windows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8C03BF01-DFD2-33AA-D4B7-86B7FE2F08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39" y="5314490"/>
            <a:ext cx="1438821" cy="14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15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76CB3D99-C527-0FB0-4CA1-4AA8EBB66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">
            <a:extLst>
              <a:ext uri="{FF2B5EF4-FFF2-40B4-BE49-F238E27FC236}">
                <a16:creationId xmlns:a16="http://schemas.microsoft.com/office/drawing/2014/main" id="{0581201C-60AD-8C14-8C72-332694B86C3C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tắm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C">
            <a:extLst>
              <a:ext uri="{FF2B5EF4-FFF2-40B4-BE49-F238E27FC236}">
                <a16:creationId xmlns:a16="http://schemas.microsoft.com/office/drawing/2014/main" id="{88BE07AA-9618-E526-874C-7C7681EDEC05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C.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đánh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răng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buổi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tối</a:t>
            </a:r>
            <a:r>
              <a:rPr lang="en-US" sz="24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B">
            <a:extLst>
              <a:ext uri="{FF2B5EF4-FFF2-40B4-BE49-F238E27FC236}">
                <a16:creationId xmlns:a16="http://schemas.microsoft.com/office/drawing/2014/main" id="{F108F311-69BE-5CCA-791F-1D04A0B600E1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B.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Chỉ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tắm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khi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đi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học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D">
            <a:extLst>
              <a:ext uri="{FF2B5EF4-FFF2-40B4-BE49-F238E27FC236}">
                <a16:creationId xmlns:a16="http://schemas.microsoft.com/office/drawing/2014/main" id="{ED12601C-376A-6EBE-4282-3490B2CAE68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D.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Tắm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1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lần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1 </a:t>
            </a:r>
            <a:r>
              <a:rPr kumimoji="0" lang="en-US" sz="2400" b="0" i="0" u="none" strike="noStrike" kern="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tuần</a:t>
            </a:r>
            <a:r>
              <a:rPr kumimoji="0" lang="en-US" sz="24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.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8099FB94-91BB-31ED-DCF3-544FE8CE53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1DC2DFD8-79B7-3B9A-6D58-523508C56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5AB8571-F60D-B355-A676-31212EDB5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4DAF2C-D1FD-8B35-2CD0-8804DEDC6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E00888-A177-77AA-0192-FEEC382BDD4C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Câu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5: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Để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giữ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gìn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cơ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thể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sạch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sẽ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,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cần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làm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gì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  <a:sym typeface="Arial"/>
              </a:rPr>
              <a:t>?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2D0EA46-1447-A1C8-02B6-AC61482719B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3" name="Picture 2" descr="A cartoon submarine with windows&#10;&#10;Description automatically generated">
            <a:hlinkClick r:id="rId6" action="ppaction://hlinksldjump"/>
            <a:extLst>
              <a:ext uri="{FF2B5EF4-FFF2-40B4-BE49-F238E27FC236}">
                <a16:creationId xmlns:a16="http://schemas.microsoft.com/office/drawing/2014/main" id="{36FE07E1-1A6C-6F24-BB96-535BFA0697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31439" y="5314490"/>
            <a:ext cx="1438821" cy="1450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6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A18CC9CD-92BD-0D7C-3412-49EB2ABE7125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2AC4E24A-BFED-28B4-E835-A7F58BE46D5E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7BBA9D25-2B1D-CAC1-59F5-067A0CC379E7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8.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 descr="Happy little boy and girls cleaning big happy teeth on blue back">
            <a:extLst>
              <a:ext uri="{FF2B5EF4-FFF2-40B4-BE49-F238E27FC236}">
                <a16:creationId xmlns:a16="http://schemas.microsoft.com/office/drawing/2014/main" id="{F1F1D332-58F0-A923-4D98-47D2403EE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008" y="4015818"/>
            <a:ext cx="4185554" cy="328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711</Words>
  <Application>Microsoft Office PowerPoint</Application>
  <PresentationFormat>Widescreen</PresentationFormat>
  <Paragraphs>68</Paragraphs>
  <Slides>28</Slides>
  <Notes>28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Cavolini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16</cp:revision>
  <dcterms:created xsi:type="dcterms:W3CDTF">2023-05-08T02:27:45Z</dcterms:created>
  <dcterms:modified xsi:type="dcterms:W3CDTF">2025-01-22T02:33:50Z</dcterms:modified>
</cp:coreProperties>
</file>