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9" r:id="rId12"/>
    <p:sldId id="270" r:id="rId13"/>
    <p:sldId id="265" r:id="rId14"/>
    <p:sldId id="276" r:id="rId15"/>
    <p:sldId id="271" r:id="rId16"/>
    <p:sldId id="272" r:id="rId17"/>
    <p:sldId id="277" r:id="rId18"/>
    <p:sldId id="316" r:id="rId19"/>
    <p:sldId id="323" r:id="rId20"/>
    <p:sldId id="317" r:id="rId21"/>
    <p:sldId id="309" r:id="rId22"/>
    <p:sldId id="319" r:id="rId23"/>
    <p:sldId id="320" r:id="rId24"/>
    <p:sldId id="321" r:id="rId25"/>
    <p:sldId id="322" r:id="rId26"/>
    <p:sldId id="273" r:id="rId27"/>
    <p:sldId id="274" r:id="rId28"/>
    <p:sldId id="275" r:id="rId29"/>
  </p:sldIdLst>
  <p:sldSz cx="12192000" cy="6858000"/>
  <p:notesSz cx="6858000" cy="9144000"/>
  <p:embeddedFontLst>
    <p:embeddedFont>
      <p:font typeface="Anton" pitchFamily="2" charset="0"/>
      <p:regular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  <p:embeddedFont>
      <p:font typeface="UTM Avo" panose="02040603050506020204" pitchFamily="18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45" autoAdjust="0"/>
  </p:normalViewPr>
  <p:slideViewPr>
    <p:cSldViewPr snapToGrid="0">
      <p:cViewPr varScale="1">
        <p:scale>
          <a:sx n="103" d="100"/>
          <a:sy n="103" d="100"/>
        </p:scale>
        <p:origin x="7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2282f178eb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1" name="Google Shape;141;g32282f178e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282f178eb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5" name="Google Shape;145;g32282f178e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282f178eb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4" name="Google Shape;154;g32282f178eb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2282f178eb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8" name="Google Shape;158;g32282f178e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>
          <a:extLst>
            <a:ext uri="{FF2B5EF4-FFF2-40B4-BE49-F238E27FC236}">
              <a16:creationId xmlns:a16="http://schemas.microsoft.com/office/drawing/2014/main" id="{EF09FEFD-A475-806C-D35D-ADF23B440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2282f178eb_0_21:notes">
            <a:extLst>
              <a:ext uri="{FF2B5EF4-FFF2-40B4-BE49-F238E27FC236}">
                <a16:creationId xmlns:a16="http://schemas.microsoft.com/office/drawing/2014/main" id="{1ED6C815-3E49-5795-9D6E-F993A75076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8" name="Google Shape;158;g32282f178eb_0_21:notes">
            <a:extLst>
              <a:ext uri="{FF2B5EF4-FFF2-40B4-BE49-F238E27FC236}">
                <a16:creationId xmlns:a16="http://schemas.microsoft.com/office/drawing/2014/main" id="{75E176B2-74A0-B26F-8857-563F76CFDA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2636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4D86EB10-2C58-EEEB-0F09-F7F51ABD9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F26D9D87-1871-787E-867B-EA87BC4D5F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4846AC4C-711F-638D-E9C2-A84B5F0E0A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53228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34370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8" name="Google Shape;2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0420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17769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17945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72649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26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82500" y="784933"/>
            <a:ext cx="5877600" cy="48512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589167" y="990600"/>
            <a:ext cx="5877600" cy="48512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60000" y="1752217"/>
            <a:ext cx="5136000" cy="27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517433" y="58984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6466767" y="211733"/>
            <a:ext cx="573200" cy="5732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260233" y="5388000"/>
            <a:ext cx="746000" cy="7500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312767" y="61792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>
            <a:off x="11164633" y="2590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2"/>
          <p:cNvSpPr txBox="1">
            <a:spLocks noGrp="1"/>
          </p:cNvSpPr>
          <p:nvPr>
            <p:ph type="title" idx="2"/>
          </p:nvPr>
        </p:nvSpPr>
        <p:spPr>
          <a:xfrm>
            <a:off x="960000" y="4706233"/>
            <a:ext cx="5136000" cy="6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4788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"/>
          <p:cNvGrpSpPr/>
          <p:nvPr/>
        </p:nvGrpSpPr>
        <p:grpSpPr>
          <a:xfrm>
            <a:off x="10145952" y="-1124635"/>
            <a:ext cx="3032899" cy="3042256"/>
            <a:chOff x="7609464" y="-843476"/>
            <a:chExt cx="2274674" cy="2281692"/>
          </a:xfrm>
        </p:grpSpPr>
        <p:sp>
          <p:nvSpPr>
            <p:cNvPr id="34" name="Google Shape;34;p4"/>
            <p:cNvSpPr/>
            <p:nvPr/>
          </p:nvSpPr>
          <p:spPr>
            <a:xfrm rot="5400000">
              <a:off x="7609464" y="-766784"/>
              <a:ext cx="2205000" cy="22050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4"/>
            <p:cNvSpPr/>
            <p:nvPr/>
          </p:nvSpPr>
          <p:spPr>
            <a:xfrm rot="5400000">
              <a:off x="7679138" y="-843476"/>
              <a:ext cx="2205000" cy="220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395100" y="62712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4"/>
          <p:cNvSpPr/>
          <p:nvPr/>
        </p:nvSpPr>
        <p:spPr>
          <a:xfrm>
            <a:off x="10995400" y="35828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4"/>
          <p:cNvSpPr/>
          <p:nvPr/>
        </p:nvSpPr>
        <p:spPr>
          <a:xfrm>
            <a:off x="1656167" y="2852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4"/>
          <p:cNvSpPr/>
          <p:nvPr/>
        </p:nvSpPr>
        <p:spPr>
          <a:xfrm>
            <a:off x="11296600" y="5518633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4"/>
          <p:cNvSpPr/>
          <p:nvPr/>
        </p:nvSpPr>
        <p:spPr>
          <a:xfrm>
            <a:off x="9414367" y="13572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4"/>
          <p:cNvSpPr/>
          <p:nvPr/>
        </p:nvSpPr>
        <p:spPr>
          <a:xfrm>
            <a:off x="216833" y="56570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985711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 column 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/>
          <p:nvPr/>
        </p:nvSpPr>
        <p:spPr>
          <a:xfrm>
            <a:off x="5983100" y="51000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7"/>
          <p:cNvSpPr/>
          <p:nvPr/>
        </p:nvSpPr>
        <p:spPr>
          <a:xfrm>
            <a:off x="6435600" y="1489767"/>
            <a:ext cx="4335600" cy="43356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960000" y="2436000"/>
            <a:ext cx="3894800" cy="76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body" idx="1"/>
          </p:nvPr>
        </p:nvSpPr>
        <p:spPr>
          <a:xfrm>
            <a:off x="960000" y="3347167"/>
            <a:ext cx="38948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82" name="Google Shape;82;p7"/>
          <p:cNvSpPr/>
          <p:nvPr/>
        </p:nvSpPr>
        <p:spPr>
          <a:xfrm>
            <a:off x="6556792" y="1636135"/>
            <a:ext cx="4335600" cy="433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7"/>
          <p:cNvSpPr/>
          <p:nvPr/>
        </p:nvSpPr>
        <p:spPr>
          <a:xfrm>
            <a:off x="11296600" y="2260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7"/>
          <p:cNvSpPr/>
          <p:nvPr/>
        </p:nvSpPr>
        <p:spPr>
          <a:xfrm>
            <a:off x="1656167" y="2852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" name="Google Shape;85;p7"/>
          <p:cNvSpPr/>
          <p:nvPr/>
        </p:nvSpPr>
        <p:spPr>
          <a:xfrm>
            <a:off x="1810267" y="60047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7"/>
          <p:cNvSpPr/>
          <p:nvPr/>
        </p:nvSpPr>
        <p:spPr>
          <a:xfrm>
            <a:off x="1896067" y="791533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7"/>
          <p:cNvSpPr/>
          <p:nvPr/>
        </p:nvSpPr>
        <p:spPr>
          <a:xfrm>
            <a:off x="11316800" y="6073967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88" name="Google Shape;88;p7"/>
          <p:cNvCxnSpPr/>
          <p:nvPr/>
        </p:nvCxnSpPr>
        <p:spPr>
          <a:xfrm>
            <a:off x="1101267" y="-1250633"/>
            <a:ext cx="0" cy="3508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9" name="Google Shape;89;p7"/>
          <p:cNvCxnSpPr/>
          <p:nvPr/>
        </p:nvCxnSpPr>
        <p:spPr>
          <a:xfrm>
            <a:off x="1101267" y="4523600"/>
            <a:ext cx="0" cy="3508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9562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 title and descriptio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9"/>
          <p:cNvGrpSpPr/>
          <p:nvPr/>
        </p:nvGrpSpPr>
        <p:grpSpPr>
          <a:xfrm>
            <a:off x="5728139" y="1202453"/>
            <a:ext cx="5161568" cy="4859825"/>
            <a:chOff x="717450" y="1493475"/>
            <a:chExt cx="1854900" cy="2767975"/>
          </a:xfrm>
        </p:grpSpPr>
        <p:sp>
          <p:nvSpPr>
            <p:cNvPr id="103" name="Google Shape;103;p9"/>
            <p:cNvSpPr/>
            <p:nvPr/>
          </p:nvSpPr>
          <p:spPr>
            <a:xfrm>
              <a:off x="717450" y="1493475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793650" y="1637950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5" name="Google Shape;105;p9"/>
          <p:cNvSpPr txBox="1">
            <a:spLocks noGrp="1"/>
          </p:cNvSpPr>
          <p:nvPr>
            <p:ph type="title"/>
          </p:nvPr>
        </p:nvSpPr>
        <p:spPr>
          <a:xfrm>
            <a:off x="960000" y="2173517"/>
            <a:ext cx="4376800" cy="111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06" name="Google Shape;106;p9"/>
          <p:cNvSpPr txBox="1">
            <a:spLocks noGrp="1"/>
          </p:cNvSpPr>
          <p:nvPr>
            <p:ph type="subTitle" idx="1"/>
          </p:nvPr>
        </p:nvSpPr>
        <p:spPr>
          <a:xfrm>
            <a:off x="960000" y="3928685"/>
            <a:ext cx="4376800" cy="6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07" name="Google Shape;107;p9"/>
          <p:cNvSpPr txBox="1">
            <a:spLocks noGrp="1"/>
          </p:cNvSpPr>
          <p:nvPr>
            <p:ph type="body" idx="2"/>
          </p:nvPr>
        </p:nvSpPr>
        <p:spPr>
          <a:xfrm>
            <a:off x="6220033" y="1925284"/>
            <a:ext cx="4394000" cy="385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9"/>
          <p:cNvSpPr txBox="1">
            <a:spLocks noGrp="1"/>
          </p:cNvSpPr>
          <p:nvPr>
            <p:ph type="title" idx="3" hasCustomPrompt="1"/>
          </p:nvPr>
        </p:nvSpPr>
        <p:spPr>
          <a:xfrm>
            <a:off x="960000" y="3347479"/>
            <a:ext cx="4394000" cy="5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109" name="Google Shape;109;p9"/>
          <p:cNvGrpSpPr/>
          <p:nvPr/>
        </p:nvGrpSpPr>
        <p:grpSpPr>
          <a:xfrm flipH="1">
            <a:off x="-1682182" y="-1685068"/>
            <a:ext cx="3032899" cy="3042256"/>
            <a:chOff x="7609464" y="-843476"/>
            <a:chExt cx="2274674" cy="2281692"/>
          </a:xfrm>
        </p:grpSpPr>
        <p:sp>
          <p:nvSpPr>
            <p:cNvPr id="110" name="Google Shape;110;p9"/>
            <p:cNvSpPr/>
            <p:nvPr/>
          </p:nvSpPr>
          <p:spPr>
            <a:xfrm rot="5400000">
              <a:off x="7609464" y="-766784"/>
              <a:ext cx="2205000" cy="22050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9"/>
            <p:cNvSpPr/>
            <p:nvPr/>
          </p:nvSpPr>
          <p:spPr>
            <a:xfrm rot="5400000">
              <a:off x="7679138" y="-843476"/>
              <a:ext cx="2205000" cy="220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2" name="Google Shape;112;p9"/>
          <p:cNvSpPr/>
          <p:nvPr/>
        </p:nvSpPr>
        <p:spPr>
          <a:xfrm>
            <a:off x="-517967" y="56933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" name="Google Shape;113;p9"/>
          <p:cNvSpPr/>
          <p:nvPr/>
        </p:nvSpPr>
        <p:spPr>
          <a:xfrm>
            <a:off x="10995400" y="5933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4" name="Google Shape;114;p9"/>
          <p:cNvSpPr/>
          <p:nvPr/>
        </p:nvSpPr>
        <p:spPr>
          <a:xfrm>
            <a:off x="11446000" y="22235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9"/>
          <p:cNvSpPr/>
          <p:nvPr/>
        </p:nvSpPr>
        <p:spPr>
          <a:xfrm>
            <a:off x="4419300" y="61640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9"/>
          <p:cNvSpPr/>
          <p:nvPr/>
        </p:nvSpPr>
        <p:spPr>
          <a:xfrm>
            <a:off x="11446000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" name="Google Shape;117;p9"/>
          <p:cNvSpPr/>
          <p:nvPr/>
        </p:nvSpPr>
        <p:spPr>
          <a:xfrm>
            <a:off x="216833" y="39920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18" name="Google Shape;118;p9"/>
          <p:cNvCxnSpPr/>
          <p:nvPr/>
        </p:nvCxnSpPr>
        <p:spPr>
          <a:xfrm>
            <a:off x="1095400" y="-172267"/>
            <a:ext cx="0" cy="2186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9"/>
          <p:cNvCxnSpPr/>
          <p:nvPr/>
        </p:nvCxnSpPr>
        <p:spPr>
          <a:xfrm>
            <a:off x="1095400" y="4683500"/>
            <a:ext cx="0" cy="269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817485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 txBox="1">
            <a:spLocks noGrp="1"/>
          </p:cNvSpPr>
          <p:nvPr>
            <p:ph type="body" idx="1"/>
          </p:nvPr>
        </p:nvSpPr>
        <p:spPr>
          <a:xfrm>
            <a:off x="8064500" y="5065900"/>
            <a:ext cx="3127200" cy="13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/>
            </a:lvl1pPr>
          </a:lstStyle>
          <a:p>
            <a:endParaRPr/>
          </a:p>
        </p:txBody>
      </p:sp>
      <p:sp>
        <p:nvSpPr>
          <p:cNvPr id="122" name="Google Shape;122;p10"/>
          <p:cNvSpPr/>
          <p:nvPr/>
        </p:nvSpPr>
        <p:spPr>
          <a:xfrm>
            <a:off x="-586033" y="3943159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10"/>
          <p:cNvSpPr/>
          <p:nvPr/>
        </p:nvSpPr>
        <p:spPr>
          <a:xfrm>
            <a:off x="334800" y="1376033"/>
            <a:ext cx="936800" cy="892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10"/>
          <p:cNvSpPr/>
          <p:nvPr/>
        </p:nvSpPr>
        <p:spPr>
          <a:xfrm>
            <a:off x="11208600" y="146800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10"/>
          <p:cNvSpPr/>
          <p:nvPr/>
        </p:nvSpPr>
        <p:spPr>
          <a:xfrm>
            <a:off x="10280367" y="11934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10"/>
          <p:cNvSpPr/>
          <p:nvPr/>
        </p:nvSpPr>
        <p:spPr>
          <a:xfrm>
            <a:off x="334800" y="60687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10"/>
          <p:cNvSpPr/>
          <p:nvPr/>
        </p:nvSpPr>
        <p:spPr>
          <a:xfrm>
            <a:off x="1545600" y="3265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10"/>
          <p:cNvSpPr/>
          <p:nvPr/>
        </p:nvSpPr>
        <p:spPr>
          <a:xfrm>
            <a:off x="11296333" y="5277533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91039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 number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/>
          <p:nvPr/>
        </p:nvSpPr>
        <p:spPr>
          <a:xfrm>
            <a:off x="2899367" y="1987000"/>
            <a:ext cx="1775600" cy="1535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11"/>
          <p:cNvSpPr/>
          <p:nvPr/>
        </p:nvSpPr>
        <p:spPr>
          <a:xfrm>
            <a:off x="-781767" y="1322800"/>
            <a:ext cx="4249200" cy="42492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11"/>
          <p:cNvSpPr/>
          <p:nvPr/>
        </p:nvSpPr>
        <p:spPr>
          <a:xfrm>
            <a:off x="-634343" y="1433903"/>
            <a:ext cx="4249200" cy="424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11"/>
          <p:cNvSpPr txBox="1">
            <a:spLocks noGrp="1"/>
          </p:cNvSpPr>
          <p:nvPr>
            <p:ph type="title" hasCustomPrompt="1"/>
          </p:nvPr>
        </p:nvSpPr>
        <p:spPr>
          <a:xfrm>
            <a:off x="4300533" y="2525600"/>
            <a:ext cx="6931600" cy="18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9pPr>
          </a:lstStyle>
          <a:p>
            <a:r>
              <a:t>xx%</a:t>
            </a:r>
          </a:p>
        </p:txBody>
      </p:sp>
      <p:sp>
        <p:nvSpPr>
          <p:cNvPr id="134" name="Google Shape;134;p11"/>
          <p:cNvSpPr txBox="1">
            <a:spLocks noGrp="1"/>
          </p:cNvSpPr>
          <p:nvPr>
            <p:ph type="body" idx="1"/>
          </p:nvPr>
        </p:nvSpPr>
        <p:spPr>
          <a:xfrm>
            <a:off x="4300400" y="4130200"/>
            <a:ext cx="6931600" cy="7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135" name="Google Shape;135;p11"/>
          <p:cNvCxnSpPr/>
          <p:nvPr/>
        </p:nvCxnSpPr>
        <p:spPr>
          <a:xfrm>
            <a:off x="11065067" y="-172267"/>
            <a:ext cx="0" cy="283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1"/>
          <p:cNvCxnSpPr/>
          <p:nvPr/>
        </p:nvCxnSpPr>
        <p:spPr>
          <a:xfrm>
            <a:off x="11065067" y="4927467"/>
            <a:ext cx="0" cy="269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7" name="Google Shape;137;p11"/>
          <p:cNvSpPr/>
          <p:nvPr/>
        </p:nvSpPr>
        <p:spPr>
          <a:xfrm>
            <a:off x="395100" y="62712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11"/>
          <p:cNvSpPr/>
          <p:nvPr/>
        </p:nvSpPr>
        <p:spPr>
          <a:xfrm>
            <a:off x="4229200" y="57583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11"/>
          <p:cNvSpPr/>
          <p:nvPr/>
        </p:nvSpPr>
        <p:spPr>
          <a:xfrm>
            <a:off x="1548067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11"/>
          <p:cNvSpPr/>
          <p:nvPr/>
        </p:nvSpPr>
        <p:spPr>
          <a:xfrm>
            <a:off x="10235733" y="16777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11"/>
          <p:cNvSpPr/>
          <p:nvPr/>
        </p:nvSpPr>
        <p:spPr>
          <a:xfrm>
            <a:off x="2732600" y="5449159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11"/>
          <p:cNvSpPr/>
          <p:nvPr/>
        </p:nvSpPr>
        <p:spPr>
          <a:xfrm>
            <a:off x="10439867" y="-172267"/>
            <a:ext cx="1250400" cy="14564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11"/>
          <p:cNvSpPr/>
          <p:nvPr/>
        </p:nvSpPr>
        <p:spPr>
          <a:xfrm>
            <a:off x="-722600" y="-618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96898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6081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2">
  <p:cSld name="Title Only 2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14"/>
          <p:cNvCxnSpPr/>
          <p:nvPr/>
        </p:nvCxnSpPr>
        <p:spPr>
          <a:xfrm rot="10800000">
            <a:off x="3086067" y="-151067"/>
            <a:ext cx="0" cy="177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0" name="Google Shape;170;p1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14"/>
          <p:cNvSpPr/>
          <p:nvPr/>
        </p:nvSpPr>
        <p:spPr>
          <a:xfrm>
            <a:off x="1088433" y="1836467"/>
            <a:ext cx="3736000" cy="37360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" name="Google Shape;172;p14"/>
          <p:cNvSpPr/>
          <p:nvPr/>
        </p:nvSpPr>
        <p:spPr>
          <a:xfrm>
            <a:off x="1218055" y="1934153"/>
            <a:ext cx="3736000" cy="3736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14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" name="Google Shape;174;p14"/>
          <p:cNvSpPr/>
          <p:nvPr/>
        </p:nvSpPr>
        <p:spPr>
          <a:xfrm>
            <a:off x="115852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" name="Google Shape;175;p14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" name="Google Shape;176;p14"/>
          <p:cNvSpPr/>
          <p:nvPr/>
        </p:nvSpPr>
        <p:spPr>
          <a:xfrm>
            <a:off x="4282267" y="557246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14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" name="Google Shape;178;p14"/>
          <p:cNvSpPr/>
          <p:nvPr/>
        </p:nvSpPr>
        <p:spPr>
          <a:xfrm>
            <a:off x="241467" y="15958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14"/>
          <p:cNvSpPr/>
          <p:nvPr/>
        </p:nvSpPr>
        <p:spPr>
          <a:xfrm>
            <a:off x="11585233" y="6104473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80" name="Google Shape;180;p14"/>
          <p:cNvCxnSpPr/>
          <p:nvPr/>
        </p:nvCxnSpPr>
        <p:spPr>
          <a:xfrm rot="10800000">
            <a:off x="3086067" y="5899833"/>
            <a:ext cx="0" cy="133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653919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4">
  <p:cSld name="Title Only 4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/>
          <p:nvPr/>
        </p:nvSpPr>
        <p:spPr>
          <a:xfrm>
            <a:off x="13139094" y="5997201"/>
            <a:ext cx="79" cy="4299"/>
          </a:xfrm>
          <a:custGeom>
            <a:avLst/>
            <a:gdLst/>
            <a:ahLst/>
            <a:cxnLst/>
            <a:rect l="l" t="t" r="r" b="b"/>
            <a:pathLst>
              <a:path w="1" h="103" extrusionOk="0">
                <a:moveTo>
                  <a:pt x="0" y="102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16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16"/>
          <p:cNvSpPr/>
          <p:nvPr/>
        </p:nvSpPr>
        <p:spPr>
          <a:xfrm>
            <a:off x="115852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16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" name="Google Shape;198;p16"/>
          <p:cNvSpPr/>
          <p:nvPr/>
        </p:nvSpPr>
        <p:spPr>
          <a:xfrm>
            <a:off x="3830700" y="57947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16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0" name="Google Shape;200;p16"/>
          <p:cNvSpPr/>
          <p:nvPr/>
        </p:nvSpPr>
        <p:spPr>
          <a:xfrm>
            <a:off x="9646467" y="146784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16"/>
          <p:cNvSpPr/>
          <p:nvPr/>
        </p:nvSpPr>
        <p:spPr>
          <a:xfrm>
            <a:off x="7066367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64013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5">
  <p:cSld name="Title Only 5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7"/>
          <p:cNvSpPr/>
          <p:nvPr/>
        </p:nvSpPr>
        <p:spPr>
          <a:xfrm>
            <a:off x="11513100" y="1841841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17"/>
          <p:cNvSpPr/>
          <p:nvPr/>
        </p:nvSpPr>
        <p:spPr>
          <a:xfrm>
            <a:off x="-6117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17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17"/>
          <p:cNvSpPr/>
          <p:nvPr/>
        </p:nvSpPr>
        <p:spPr>
          <a:xfrm>
            <a:off x="290067" y="52609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17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9" name="Google Shape;209;p17"/>
          <p:cNvSpPr/>
          <p:nvPr/>
        </p:nvSpPr>
        <p:spPr>
          <a:xfrm>
            <a:off x="1542767" y="-16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0" name="Google Shape;210;p17"/>
          <p:cNvSpPr/>
          <p:nvPr/>
        </p:nvSpPr>
        <p:spPr>
          <a:xfrm>
            <a:off x="11513100" y="35181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1" name="Google Shape;211;p17"/>
          <p:cNvSpPr/>
          <p:nvPr/>
        </p:nvSpPr>
        <p:spPr>
          <a:xfrm>
            <a:off x="814667" y="4478400"/>
            <a:ext cx="573200" cy="5732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2" name="Google Shape;212;p17"/>
          <p:cNvSpPr/>
          <p:nvPr/>
        </p:nvSpPr>
        <p:spPr>
          <a:xfrm>
            <a:off x="9110733" y="5897167"/>
            <a:ext cx="746000" cy="7500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70904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 userDrawn="1">
  <p:cSld name="Title and Four Columns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"/>
          <p:cNvSpPr/>
          <p:nvPr/>
        </p:nvSpPr>
        <p:spPr>
          <a:xfrm>
            <a:off x="6879967" y="1693100"/>
            <a:ext cx="1016000" cy="10160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1" name="Google Shape;261;p20"/>
          <p:cNvSpPr/>
          <p:nvPr/>
        </p:nvSpPr>
        <p:spPr>
          <a:xfrm>
            <a:off x="7228567" y="-801700"/>
            <a:ext cx="3188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262" name="Google Shape;262;p20"/>
          <p:cNvCxnSpPr/>
          <p:nvPr/>
        </p:nvCxnSpPr>
        <p:spPr>
          <a:xfrm>
            <a:off x="11065067" y="-172267"/>
            <a:ext cx="0" cy="1952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63" name="Google Shape;263;p20"/>
          <p:cNvCxnSpPr/>
          <p:nvPr/>
        </p:nvCxnSpPr>
        <p:spPr>
          <a:xfrm>
            <a:off x="11064900" y="5799767"/>
            <a:ext cx="0" cy="182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4" name="Google Shape;264;p20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0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0" name="Google Shape;270;p20"/>
          <p:cNvSpPr/>
          <p:nvPr/>
        </p:nvSpPr>
        <p:spPr>
          <a:xfrm>
            <a:off x="341467" y="1693100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1" name="Google Shape;271;p20"/>
          <p:cNvSpPr/>
          <p:nvPr/>
        </p:nvSpPr>
        <p:spPr>
          <a:xfrm>
            <a:off x="192400" y="5438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2" name="Google Shape;272;p20"/>
          <p:cNvSpPr/>
          <p:nvPr/>
        </p:nvSpPr>
        <p:spPr>
          <a:xfrm>
            <a:off x="11458033" y="1948633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3" name="Google Shape;273;p20"/>
          <p:cNvSpPr/>
          <p:nvPr/>
        </p:nvSpPr>
        <p:spPr>
          <a:xfrm>
            <a:off x="11458033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4" name="Google Shape;274;p20"/>
          <p:cNvSpPr/>
          <p:nvPr/>
        </p:nvSpPr>
        <p:spPr>
          <a:xfrm>
            <a:off x="7707467" y="-3570333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6533110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Subtitle 2">
  <p:cSld name="Title and Subtitle 2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5"/>
          <p:cNvSpPr/>
          <p:nvPr/>
        </p:nvSpPr>
        <p:spPr>
          <a:xfrm rot="-5400000" flipH="1">
            <a:off x="10428867" y="5238787"/>
            <a:ext cx="3872800" cy="38728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7" name="Google Shape;367;p25"/>
          <p:cNvSpPr/>
          <p:nvPr/>
        </p:nvSpPr>
        <p:spPr>
          <a:xfrm rot="-5400000" flipH="1">
            <a:off x="10530119" y="5373143"/>
            <a:ext cx="3872800" cy="3872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8" name="Google Shape;368;p25"/>
          <p:cNvSpPr txBox="1">
            <a:spLocks noGrp="1"/>
          </p:cNvSpPr>
          <p:nvPr>
            <p:ph type="title"/>
          </p:nvPr>
        </p:nvSpPr>
        <p:spPr>
          <a:xfrm>
            <a:off x="1513067" y="2849200"/>
            <a:ext cx="3499600" cy="10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69" name="Google Shape;369;p25"/>
          <p:cNvSpPr txBox="1">
            <a:spLocks noGrp="1"/>
          </p:cNvSpPr>
          <p:nvPr>
            <p:ph type="subTitle" idx="1"/>
          </p:nvPr>
        </p:nvSpPr>
        <p:spPr>
          <a:xfrm>
            <a:off x="1513067" y="3702484"/>
            <a:ext cx="3499600" cy="8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/>
            </a:lvl1pPr>
            <a:lvl2pPr lvl="1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2pPr>
            <a:lvl3pPr lvl="2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3pPr>
            <a:lvl4pPr lvl="3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4pPr>
            <a:lvl5pPr lvl="4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5pPr>
            <a:lvl6pPr lvl="5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6pPr>
            <a:lvl7pPr lvl="6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7pPr>
            <a:lvl8pPr lvl="7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8pPr>
            <a:lvl9pPr lvl="8" algn="ctr" rtl="0">
              <a:spcBef>
                <a:spcPts val="2133"/>
              </a:spcBef>
              <a:spcAft>
                <a:spcPts val="2133"/>
              </a:spcAft>
              <a:buNone/>
              <a:defRPr sz="1867"/>
            </a:lvl9pPr>
          </a:lstStyle>
          <a:p>
            <a:endParaRPr/>
          </a:p>
        </p:txBody>
      </p:sp>
      <p:sp>
        <p:nvSpPr>
          <p:cNvPr id="370" name="Google Shape;370;p25"/>
          <p:cNvSpPr/>
          <p:nvPr/>
        </p:nvSpPr>
        <p:spPr>
          <a:xfrm>
            <a:off x="-394867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1" name="Google Shape;371;p25"/>
          <p:cNvSpPr/>
          <p:nvPr/>
        </p:nvSpPr>
        <p:spPr>
          <a:xfrm>
            <a:off x="8664000" y="-557700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2" name="Google Shape;372;p25"/>
          <p:cNvSpPr/>
          <p:nvPr/>
        </p:nvSpPr>
        <p:spPr>
          <a:xfrm>
            <a:off x="-1020167" y="13138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3" name="Google Shape;373;p25"/>
          <p:cNvSpPr/>
          <p:nvPr/>
        </p:nvSpPr>
        <p:spPr>
          <a:xfrm>
            <a:off x="10370300" y="515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4" name="Google Shape;374;p25"/>
          <p:cNvSpPr/>
          <p:nvPr/>
        </p:nvSpPr>
        <p:spPr>
          <a:xfrm>
            <a:off x="309033" y="36467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5" name="Google Shape;375;p25"/>
          <p:cNvSpPr/>
          <p:nvPr/>
        </p:nvSpPr>
        <p:spPr>
          <a:xfrm>
            <a:off x="3868600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6" name="Google Shape;376;p25"/>
          <p:cNvSpPr/>
          <p:nvPr/>
        </p:nvSpPr>
        <p:spPr>
          <a:xfrm>
            <a:off x="5111600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964129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Background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78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Background 1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8"/>
          <p:cNvSpPr/>
          <p:nvPr/>
        </p:nvSpPr>
        <p:spPr>
          <a:xfrm rot="10800000" flipH="1">
            <a:off x="9974848" y="-1452376"/>
            <a:ext cx="3872800" cy="38728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5" name="Google Shape;395;p28"/>
          <p:cNvSpPr/>
          <p:nvPr/>
        </p:nvSpPr>
        <p:spPr>
          <a:xfrm rot="10800000" flipH="1">
            <a:off x="10109204" y="-1553628"/>
            <a:ext cx="3872800" cy="3872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6" name="Google Shape;396;p28"/>
          <p:cNvSpPr/>
          <p:nvPr/>
        </p:nvSpPr>
        <p:spPr>
          <a:xfrm>
            <a:off x="564700" y="52387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7" name="Google Shape;397;p28"/>
          <p:cNvSpPr/>
          <p:nvPr/>
        </p:nvSpPr>
        <p:spPr>
          <a:xfrm>
            <a:off x="11585000" y="4946400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8" name="Google Shape;398;p28"/>
          <p:cNvSpPr/>
          <p:nvPr/>
        </p:nvSpPr>
        <p:spPr>
          <a:xfrm>
            <a:off x="-1020167" y="13138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9" name="Google Shape;399;p28"/>
          <p:cNvSpPr/>
          <p:nvPr/>
        </p:nvSpPr>
        <p:spPr>
          <a:xfrm>
            <a:off x="9128533" y="2794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0" name="Google Shape;400;p28"/>
          <p:cNvSpPr/>
          <p:nvPr/>
        </p:nvSpPr>
        <p:spPr>
          <a:xfrm>
            <a:off x="309033" y="36467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2" name="Google Shape;402;p28"/>
          <p:cNvSpPr/>
          <p:nvPr/>
        </p:nvSpPr>
        <p:spPr>
          <a:xfrm>
            <a:off x="11624648" y="593194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9647114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9"/>
          <p:cNvSpPr/>
          <p:nvPr/>
        </p:nvSpPr>
        <p:spPr>
          <a:xfrm>
            <a:off x="-394867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5" name="Google Shape;405;p29"/>
          <p:cNvSpPr/>
          <p:nvPr/>
        </p:nvSpPr>
        <p:spPr>
          <a:xfrm>
            <a:off x="11318467" y="-360133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" name="Google Shape;406;p29"/>
          <p:cNvSpPr/>
          <p:nvPr/>
        </p:nvSpPr>
        <p:spPr>
          <a:xfrm>
            <a:off x="10186833" y="515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" name="Google Shape;407;p29"/>
          <p:cNvSpPr/>
          <p:nvPr/>
        </p:nvSpPr>
        <p:spPr>
          <a:xfrm>
            <a:off x="282333" y="9246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" name="Google Shape;408;p29"/>
          <p:cNvSpPr/>
          <p:nvPr/>
        </p:nvSpPr>
        <p:spPr>
          <a:xfrm>
            <a:off x="11218467" y="1497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" name="Google Shape;409;p29"/>
          <p:cNvSpPr/>
          <p:nvPr/>
        </p:nvSpPr>
        <p:spPr>
          <a:xfrm>
            <a:off x="1231033" y="1468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" name="Google Shape;410;p29"/>
          <p:cNvSpPr/>
          <p:nvPr/>
        </p:nvSpPr>
        <p:spPr>
          <a:xfrm>
            <a:off x="11318467" y="5687192"/>
            <a:ext cx="473200" cy="4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" name="Google Shape;411;p29"/>
          <p:cNvSpPr/>
          <p:nvPr/>
        </p:nvSpPr>
        <p:spPr>
          <a:xfrm>
            <a:off x="9204800" y="5884000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553891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3">
  <p:cSld name="Background 3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30"/>
          <p:cNvGrpSpPr/>
          <p:nvPr/>
        </p:nvGrpSpPr>
        <p:grpSpPr>
          <a:xfrm rot="10800000">
            <a:off x="-2414718" y="1441973"/>
            <a:ext cx="4007156" cy="3974052"/>
            <a:chOff x="7481136" y="-1165221"/>
            <a:chExt cx="3005367" cy="2980539"/>
          </a:xfrm>
        </p:grpSpPr>
        <p:sp>
          <p:nvSpPr>
            <p:cNvPr id="414" name="Google Shape;414;p30"/>
            <p:cNvSpPr/>
            <p:nvPr/>
          </p:nvSpPr>
          <p:spPr>
            <a:xfrm rot="10800000" flipH="1">
              <a:off x="7481136" y="-1089282"/>
              <a:ext cx="2904600" cy="29046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30"/>
            <p:cNvSpPr/>
            <p:nvPr/>
          </p:nvSpPr>
          <p:spPr>
            <a:xfrm rot="10800000" flipH="1">
              <a:off x="7581903" y="-1165221"/>
              <a:ext cx="2904600" cy="2904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6" name="Google Shape;416;p30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7" name="Google Shape;417;p30"/>
          <p:cNvSpPr/>
          <p:nvPr/>
        </p:nvSpPr>
        <p:spPr>
          <a:xfrm>
            <a:off x="10123400" y="58514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8" name="Google Shape;418;p30"/>
          <p:cNvSpPr/>
          <p:nvPr/>
        </p:nvSpPr>
        <p:spPr>
          <a:xfrm>
            <a:off x="757333" y="6137995"/>
            <a:ext cx="492800" cy="469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9" name="Google Shape;419;p30"/>
          <p:cNvSpPr/>
          <p:nvPr/>
        </p:nvSpPr>
        <p:spPr>
          <a:xfrm>
            <a:off x="479867" y="7588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0" name="Google Shape;420;p30"/>
          <p:cNvSpPr/>
          <p:nvPr/>
        </p:nvSpPr>
        <p:spPr>
          <a:xfrm>
            <a:off x="11248700" y="40627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1" name="Google Shape;421;p30"/>
          <p:cNvSpPr/>
          <p:nvPr/>
        </p:nvSpPr>
        <p:spPr>
          <a:xfrm>
            <a:off x="11298700" y="4330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191997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nton"/>
              <a:buNone/>
              <a:defRPr sz="24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089673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3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youtu.be/Ai9a65Bq0Z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3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32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0.jp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0.jp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32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audio" Target="../media/media1.mp3"/><Relationship Id="rId16" Type="http://schemas.openxmlformats.org/officeDocument/2006/relationships/image" Target="../media/image43.jpg"/><Relationship Id="rId1" Type="http://schemas.microsoft.com/office/2007/relationships/media" Target="../media/media1.mp3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2.png"/><Relationship Id="rId7" Type="http://schemas.openxmlformats.org/officeDocument/2006/relationships/image" Target="../media/image37.png"/><Relationship Id="rId12" Type="http://schemas.openxmlformats.org/officeDocument/2006/relationships/image" Target="../media/image4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11" Type="http://schemas.openxmlformats.org/officeDocument/2006/relationships/image" Target="../media/image42.png"/><Relationship Id="rId5" Type="http://schemas.openxmlformats.org/officeDocument/2006/relationships/image" Target="../media/image34.png"/><Relationship Id="rId10" Type="http://schemas.openxmlformats.org/officeDocument/2006/relationships/image" Target="../media/image40.png"/><Relationship Id="rId4" Type="http://schemas.openxmlformats.org/officeDocument/2006/relationships/image" Target="../media/image33.pn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slide" Target="slide20.xml"/><Relationship Id="rId18" Type="http://schemas.openxmlformats.org/officeDocument/2006/relationships/image" Target="../media/image54.png"/><Relationship Id="rId3" Type="http://schemas.openxmlformats.org/officeDocument/2006/relationships/image" Target="../media/image32.png"/><Relationship Id="rId21" Type="http://schemas.openxmlformats.org/officeDocument/2006/relationships/slide" Target="slide24.xml"/><Relationship Id="rId7" Type="http://schemas.openxmlformats.org/officeDocument/2006/relationships/image" Target="../media/image47.png"/><Relationship Id="rId12" Type="http://schemas.openxmlformats.org/officeDocument/2006/relationships/image" Target="../media/image51.png"/><Relationship Id="rId17" Type="http://schemas.openxmlformats.org/officeDocument/2006/relationships/slide" Target="slide22.xml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53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11" Type="http://schemas.openxmlformats.org/officeDocument/2006/relationships/slide" Target="slide25.xml"/><Relationship Id="rId5" Type="http://schemas.openxmlformats.org/officeDocument/2006/relationships/image" Target="../media/image46.png"/><Relationship Id="rId15" Type="http://schemas.openxmlformats.org/officeDocument/2006/relationships/slide" Target="slide21.xml"/><Relationship Id="rId23" Type="http://schemas.openxmlformats.org/officeDocument/2006/relationships/image" Target="../media/image43.jpg"/><Relationship Id="rId10" Type="http://schemas.openxmlformats.org/officeDocument/2006/relationships/image" Target="../media/image50.png"/><Relationship Id="rId19" Type="http://schemas.openxmlformats.org/officeDocument/2006/relationships/slide" Target="slide23.xml"/><Relationship Id="rId4" Type="http://schemas.openxmlformats.org/officeDocument/2006/relationships/image" Target="../media/image45.png"/><Relationship Id="rId9" Type="http://schemas.openxmlformats.org/officeDocument/2006/relationships/image" Target="../media/image49.png"/><Relationship Id="rId14" Type="http://schemas.openxmlformats.org/officeDocument/2006/relationships/image" Target="../media/image52.png"/><Relationship Id="rId22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43.jpg"/><Relationship Id="rId4" Type="http://schemas.openxmlformats.org/officeDocument/2006/relationships/slide" Target="slide19.xml"/><Relationship Id="rId9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43.jpg"/><Relationship Id="rId4" Type="http://schemas.openxmlformats.org/officeDocument/2006/relationships/slide" Target="slide19.xml"/><Relationship Id="rId9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43.jpg"/><Relationship Id="rId4" Type="http://schemas.openxmlformats.org/officeDocument/2006/relationships/slide" Target="slide19.xml"/><Relationship Id="rId9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0.png"/><Relationship Id="rId4" Type="http://schemas.openxmlformats.org/officeDocument/2006/relationships/slide" Target="slide19.xml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43.jpg"/><Relationship Id="rId4" Type="http://schemas.openxmlformats.org/officeDocument/2006/relationships/slide" Target="slide19.xml"/><Relationship Id="rId9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vi-VN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3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vi-VN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Thầy cô của em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12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6E699A24-3356-A5CB-1C66-9748C8FC50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8261" y="2100846"/>
            <a:ext cx="6535478" cy="366401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2293618" y="1645920"/>
            <a:ext cx="7604760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Trang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cây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tri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ân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1B5DE1-6055-5CAC-EBFE-F3AC0F2F4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169" y="2525556"/>
            <a:ext cx="6199662" cy="406241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562949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Làm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thiệp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tặng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thầy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cô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703D361-9398-604D-42FB-B512C5B9D663}"/>
              </a:ext>
            </a:extLst>
          </p:cNvPr>
          <p:cNvGrpSpPr/>
          <p:nvPr/>
        </p:nvGrpSpPr>
        <p:grpSpPr>
          <a:xfrm>
            <a:off x="220006" y="2305596"/>
            <a:ext cx="3254714" cy="3013981"/>
            <a:chOff x="11127446" y="2101875"/>
            <a:chExt cx="6467176" cy="598883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0BE5596-268F-5D55-73C0-D2D0AF94F147}"/>
                </a:ext>
              </a:extLst>
            </p:cNvPr>
            <p:cNvSpPr/>
            <p:nvPr/>
          </p:nvSpPr>
          <p:spPr>
            <a:xfrm>
              <a:off x="11127446" y="2101875"/>
              <a:ext cx="6467176" cy="598883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EFECCEB-50C2-8AD9-6737-99460DCBE3C9}"/>
                </a:ext>
              </a:extLst>
            </p:cNvPr>
            <p:cNvSpPr txBox="1"/>
            <p:nvPr/>
          </p:nvSpPr>
          <p:spPr>
            <a:xfrm>
              <a:off x="11313034" y="3563234"/>
              <a:ext cx="6095999" cy="275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HOẠT ĐỘNG THEO NHÓM</a:t>
              </a:r>
            </a:p>
          </p:txBody>
        </p:sp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C9BE3963-EAC2-B3DD-187E-5FE71C7B3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2346400" y="2196289"/>
              <a:ext cx="4508695" cy="1073889"/>
            </a:xfrm>
            <a:prstGeom prst="rect">
              <a:avLst/>
            </a:prstGeom>
          </p:spPr>
        </p:pic>
      </p:grpSp>
      <p:pic>
        <p:nvPicPr>
          <p:cNvPr id="10" name="Picture 7">
            <a:extLst>
              <a:ext uri="{FF2B5EF4-FFF2-40B4-BE49-F238E27FC236}">
                <a16:creationId xmlns:a16="http://schemas.microsoft.com/office/drawing/2014/main" id="{22EDECFF-B2AE-EDA7-4DF0-F4846B9E0E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" y="4809142"/>
            <a:ext cx="3909220" cy="2048858"/>
          </a:xfrm>
          <a:prstGeom prst="rect">
            <a:avLst/>
          </a:prstGeom>
        </p:spPr>
      </p:pic>
      <p:sp>
        <p:nvSpPr>
          <p:cNvPr id="11" name="Freeform 3">
            <a:extLst>
              <a:ext uri="{FF2B5EF4-FFF2-40B4-BE49-F238E27FC236}">
                <a16:creationId xmlns:a16="http://schemas.microsoft.com/office/drawing/2014/main" id="{0C256F4D-8D91-C8BC-21A8-DB21B5602A00}"/>
              </a:ext>
            </a:extLst>
          </p:cNvPr>
          <p:cNvSpPr/>
          <p:nvPr/>
        </p:nvSpPr>
        <p:spPr>
          <a:xfrm>
            <a:off x="4088179" y="2353111"/>
            <a:ext cx="7790415" cy="4422844"/>
          </a:xfrm>
          <a:custGeom>
            <a:avLst/>
            <a:gdLst/>
            <a:ahLst/>
            <a:cxnLst/>
            <a:rect l="l" t="t" r="r" b="b"/>
            <a:pathLst>
              <a:path w="14949872" h="6335005">
                <a:moveTo>
                  <a:pt x="0" y="0"/>
                </a:moveTo>
                <a:lnTo>
                  <a:pt x="14949872" y="0"/>
                </a:lnTo>
                <a:lnTo>
                  <a:pt x="14949872" y="6335005"/>
                </a:lnTo>
                <a:lnTo>
                  <a:pt x="0" y="6335005"/>
                </a:lnTo>
                <a:lnTo>
                  <a:pt x="0" y="0"/>
                </a:lnTo>
                <a:close/>
              </a:path>
            </a:pathLst>
          </a:custGeom>
          <a:solidFill>
            <a:srgbClr val="FFF3CD"/>
          </a:solidFill>
        </p:spPr>
        <p:txBody>
          <a:bodyPr/>
          <a:lstStyle/>
          <a:p>
            <a:endParaRPr lang="en-US" sz="800">
              <a:latin typeface="UTM Avo" panose="0204060305050602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C7CF1B-DBF4-A7C3-33AB-457C32DF0B15}"/>
              </a:ext>
            </a:extLst>
          </p:cNvPr>
          <p:cNvSpPr txBox="1"/>
          <p:nvPr/>
        </p:nvSpPr>
        <p:spPr>
          <a:xfrm>
            <a:off x="4383333" y="2594857"/>
            <a:ext cx="7200106" cy="3938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dưới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+ Công lao của thầy cô giáo đối với các em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+ Vì sao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 phải biết ơn, kính trọng </a:t>
            </a:r>
            <a:b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thầy cô giáo?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+ Em sẽ làm gì để tỏ lòng biết ơn, kính trọng thầy cô giáo?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B205521-CF08-3ADE-E6F0-2324C1C9B224}"/>
              </a:ext>
            </a:extLst>
          </p:cNvPr>
          <p:cNvGrpSpPr/>
          <p:nvPr/>
        </p:nvGrpSpPr>
        <p:grpSpPr>
          <a:xfrm>
            <a:off x="5681623" y="1930149"/>
            <a:ext cx="6198356" cy="4590076"/>
            <a:chOff x="4306185" y="2288988"/>
            <a:chExt cx="4306187" cy="3188866"/>
          </a:xfrm>
        </p:grpSpPr>
        <p:pic>
          <p:nvPicPr>
            <p:cNvPr id="4" name="Picture 3" descr="A cartoon of kids sitting at a table&#10;&#10;Description automatically generated">
              <a:extLst>
                <a:ext uri="{FF2B5EF4-FFF2-40B4-BE49-F238E27FC236}">
                  <a16:creationId xmlns:a16="http://schemas.microsoft.com/office/drawing/2014/main" id="{8088D7F0-56CE-25C2-1160-8D461BBE9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4234" t="24505" r="13774" b="4178"/>
            <a:stretch/>
          </p:blipFill>
          <p:spPr>
            <a:xfrm>
              <a:off x="4306185" y="2288988"/>
              <a:ext cx="4306187" cy="318886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5752BAD-E28B-78F3-D53A-CEFDC1497C04}"/>
                </a:ext>
              </a:extLst>
            </p:cNvPr>
            <p:cNvSpPr/>
            <p:nvPr/>
          </p:nvSpPr>
          <p:spPr>
            <a:xfrm>
              <a:off x="4306185" y="2288988"/>
              <a:ext cx="1812099" cy="1869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36B4176-8396-70F8-37C8-B53B6361FA88}"/>
              </a:ext>
            </a:extLst>
          </p:cNvPr>
          <p:cNvGrpSpPr/>
          <p:nvPr/>
        </p:nvGrpSpPr>
        <p:grpSpPr>
          <a:xfrm>
            <a:off x="464721" y="3611273"/>
            <a:ext cx="4815792" cy="2908952"/>
            <a:chOff x="2069870" y="4928021"/>
            <a:chExt cx="7223687" cy="597822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53D66D1-5620-F73A-FB50-815CA7D777EF}"/>
                </a:ext>
              </a:extLst>
            </p:cNvPr>
            <p:cNvGrpSpPr/>
            <p:nvPr/>
          </p:nvGrpSpPr>
          <p:grpSpPr>
            <a:xfrm>
              <a:off x="2069870" y="5556453"/>
              <a:ext cx="7057678" cy="5349788"/>
              <a:chOff x="2422513" y="5338044"/>
              <a:chExt cx="6721486" cy="5206910"/>
            </a:xfrm>
          </p:grpSpPr>
          <p:grpSp>
            <p:nvGrpSpPr>
              <p:cNvPr id="10" name="Group 3">
                <a:extLst>
                  <a:ext uri="{FF2B5EF4-FFF2-40B4-BE49-F238E27FC236}">
                    <a16:creationId xmlns:a16="http://schemas.microsoft.com/office/drawing/2014/main" id="{BAF2FA00-515A-0776-5A09-7090772714EB}"/>
                  </a:ext>
                </a:extLst>
              </p:cNvPr>
              <p:cNvGrpSpPr/>
              <p:nvPr/>
            </p:nvGrpSpPr>
            <p:grpSpPr>
              <a:xfrm>
                <a:off x="2422513" y="5483089"/>
                <a:ext cx="6579907" cy="5061865"/>
                <a:chOff x="1888840" y="3"/>
                <a:chExt cx="8916830" cy="6859639"/>
              </a:xfrm>
            </p:grpSpPr>
            <p:sp>
              <p:nvSpPr>
                <p:cNvPr id="13" name="Freeform 4">
                  <a:extLst>
                    <a:ext uri="{FF2B5EF4-FFF2-40B4-BE49-F238E27FC236}">
                      <a16:creationId xmlns:a16="http://schemas.microsoft.com/office/drawing/2014/main" id="{5FA8D7FD-728F-1822-6309-B8073854E708}"/>
                    </a:ext>
                  </a:extLst>
                </p:cNvPr>
                <p:cNvSpPr/>
                <p:nvPr/>
              </p:nvSpPr>
              <p:spPr>
                <a:xfrm>
                  <a:off x="1888840" y="3"/>
                  <a:ext cx="8916830" cy="685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1601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10440"/>
                        <a:pt x="10800735" y="4353435"/>
                      </a:cubicBezTo>
                      <a:cubicBezTo>
                        <a:pt x="10800735" y="4567594"/>
                        <a:pt x="10809883" y="4866773"/>
                        <a:pt x="10809883" y="4866773"/>
                      </a:cubicBezTo>
                      <a:cubicBezTo>
                        <a:pt x="10809883" y="4995442"/>
                        <a:pt x="10805713" y="5116019"/>
                        <a:pt x="10552875" y="5107885"/>
                      </a:cubicBezTo>
                      <a:cubicBezTo>
                        <a:pt x="10552875" y="5107885"/>
                        <a:pt x="10176403" y="5087586"/>
                        <a:pt x="9081481" y="5095185"/>
                      </a:cubicBezTo>
                      <a:cubicBezTo>
                        <a:pt x="2545013" y="5103319"/>
                        <a:pt x="304023" y="5116019"/>
                        <a:pt x="304023" y="5116019"/>
                      </a:cubicBezTo>
                      <a:cubicBezTo>
                        <a:pt x="132548" y="5116019"/>
                        <a:pt x="4213" y="5014950"/>
                        <a:pt x="8532" y="4812403"/>
                      </a:cubicBezTo>
                      <a:cubicBezTo>
                        <a:pt x="8532" y="4812403"/>
                        <a:pt x="9630" y="4313862"/>
                        <a:pt x="4815" y="1388604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1" name="Group 7">
                <a:extLst>
                  <a:ext uri="{FF2B5EF4-FFF2-40B4-BE49-F238E27FC236}">
                    <a16:creationId xmlns:a16="http://schemas.microsoft.com/office/drawing/2014/main" id="{3219F1D6-0DB9-1EB1-BCF4-C4F4F774F062}"/>
                  </a:ext>
                </a:extLst>
              </p:cNvPr>
              <p:cNvGrpSpPr/>
              <p:nvPr/>
            </p:nvGrpSpPr>
            <p:grpSpPr>
              <a:xfrm>
                <a:off x="2570771" y="5338044"/>
                <a:ext cx="6573228" cy="5039361"/>
                <a:chOff x="1891545" y="0"/>
                <a:chExt cx="8929584" cy="6845859"/>
              </a:xfrm>
            </p:grpSpPr>
            <p:sp>
              <p:nvSpPr>
                <p:cNvPr id="12" name="Freeform 8">
                  <a:extLst>
                    <a:ext uri="{FF2B5EF4-FFF2-40B4-BE49-F238E27FC236}">
                      <a16:creationId xmlns:a16="http://schemas.microsoft.com/office/drawing/2014/main" id="{AAC3F044-5276-DA40-8D82-DE48320B8ED5}"/>
                    </a:ext>
                  </a:extLst>
                </p:cNvPr>
                <p:cNvSpPr/>
                <p:nvPr/>
              </p:nvSpPr>
              <p:spPr>
                <a:xfrm>
                  <a:off x="1891545" y="0"/>
                  <a:ext cx="8929584" cy="68458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CDCA4A-EE2D-B013-9A93-04B8574329BB}"/>
                </a:ext>
              </a:extLst>
            </p:cNvPr>
            <p:cNvSpPr txBox="1"/>
            <p:nvPr/>
          </p:nvSpPr>
          <p:spPr>
            <a:xfrm>
              <a:off x="2401026" y="5705476"/>
              <a:ext cx="6456442" cy="45825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+ Trang trí tấm bưu thiếp bên ngoài như thế nào?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+ Em sẽ viết gì bên trong tấm bưu thiếp?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15FFE51F-C666-5CC6-024E-AF244FC17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8646702" y="4928021"/>
              <a:ext cx="646855" cy="1059594"/>
            </a:xfrm>
            <a:prstGeom prst="rect">
              <a:avLst/>
            </a:prstGeom>
          </p:spPr>
        </p:pic>
      </p:grpSp>
      <p:sp>
        <p:nvSpPr>
          <p:cNvPr id="14" name="Google Shape;125;p7">
            <a:extLst>
              <a:ext uri="{FF2B5EF4-FFF2-40B4-BE49-F238E27FC236}">
                <a16:creationId xmlns:a16="http://schemas.microsoft.com/office/drawing/2014/main" id="{81FBFC3C-8E2E-5BF2-E4FC-BBE422C97974}"/>
              </a:ext>
            </a:extLst>
          </p:cNvPr>
          <p:cNvSpPr txBox="1"/>
          <p:nvPr/>
        </p:nvSpPr>
        <p:spPr>
          <a:xfrm>
            <a:off x="464721" y="1664007"/>
            <a:ext cx="4601338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Cả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lớp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cùng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làm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tấm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bưu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thiếp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tặng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thầy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cô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giáo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theo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gợi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ý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8;g32282f178eb_0_6">
            <a:extLst>
              <a:ext uri="{FF2B5EF4-FFF2-40B4-BE49-F238E27FC236}">
                <a16:creationId xmlns:a16="http://schemas.microsoft.com/office/drawing/2014/main" id="{7153F1A6-A069-8D97-77CD-478D31CAC7A7}"/>
              </a:ext>
            </a:extLst>
          </p:cNvPr>
          <p:cNvSpPr txBox="1"/>
          <p:nvPr/>
        </p:nvSpPr>
        <p:spPr>
          <a:xfrm>
            <a:off x="364677" y="1845925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Một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số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mẫu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tấm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bưu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thiếp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tặng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thầy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cô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giáo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1026" name="Picture 2" descr="Mẫu thiệp đẹp và ý nghĩa dành tặng thầy, cô giáo ngày 20/11">
            <a:extLst>
              <a:ext uri="{FF2B5EF4-FFF2-40B4-BE49-F238E27FC236}">
                <a16:creationId xmlns:a16="http://schemas.microsoft.com/office/drawing/2014/main" id="{FF671259-C99B-D4BE-FD2B-D310B61DB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16" y="3126627"/>
            <a:ext cx="5522976" cy="310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3 cách làm thiệp đơn giản, ý nghĩa tặng thầy cô ngày 20 11 mới nhất?">
            <a:extLst>
              <a:ext uri="{FF2B5EF4-FFF2-40B4-BE49-F238E27FC236}">
                <a16:creationId xmlns:a16="http://schemas.microsoft.com/office/drawing/2014/main" id="{D488AC4F-93E2-83E2-D260-35F8A207F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280" y="3126572"/>
            <a:ext cx="4668583" cy="310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8;g32282f178eb_0_6">
            <a:extLst>
              <a:ext uri="{FF2B5EF4-FFF2-40B4-BE49-F238E27FC236}">
                <a16:creationId xmlns:a16="http://schemas.microsoft.com/office/drawing/2014/main" id="{3A8ADC36-67BA-A057-DFF8-73992FA502F1}"/>
              </a:ext>
            </a:extLst>
          </p:cNvPr>
          <p:cNvSpPr txBox="1"/>
          <p:nvPr/>
        </p:nvSpPr>
        <p:spPr>
          <a:xfrm>
            <a:off x="364677" y="1845925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Một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số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mẫu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tấm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bưu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thiếp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tặng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thầy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cô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giáo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2050" name="Picture 2" descr="15 ý tưởng làm thiệp 20/11 tặng thầy cô sáng tạo và dễ làm">
            <a:extLst>
              <a:ext uri="{FF2B5EF4-FFF2-40B4-BE49-F238E27FC236}">
                <a16:creationId xmlns:a16="http://schemas.microsoft.com/office/drawing/2014/main" id="{929E854B-C16B-B5E5-78F8-660F3A365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58" y="3000553"/>
            <a:ext cx="5527221" cy="30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ổng Hợp 20+ Mẫu Thiệp 20 11 Cực Sáng Tạo Và Ý Nghĩa – bTaskee">
            <a:extLst>
              <a:ext uri="{FF2B5EF4-FFF2-40B4-BE49-F238E27FC236}">
                <a16:creationId xmlns:a16="http://schemas.microsoft.com/office/drawing/2014/main" id="{E7B5C656-C3D7-782B-EAC4-B05269F09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376" y="3000553"/>
            <a:ext cx="4642866" cy="309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FBBDB9E7-F224-B502-795F-529DFD223BC3}"/>
              </a:ext>
            </a:extLst>
          </p:cNvPr>
          <p:cNvSpPr/>
          <p:nvPr/>
        </p:nvSpPr>
        <p:spPr>
          <a:xfrm>
            <a:off x="569576" y="2430780"/>
            <a:ext cx="11089424" cy="4006555"/>
          </a:xfrm>
          <a:custGeom>
            <a:avLst/>
            <a:gdLst/>
            <a:ahLst/>
            <a:cxnLst/>
            <a:rect l="l" t="t" r="r" b="b"/>
            <a:pathLst>
              <a:path w="14949872" h="6335005">
                <a:moveTo>
                  <a:pt x="0" y="0"/>
                </a:moveTo>
                <a:lnTo>
                  <a:pt x="14949872" y="0"/>
                </a:lnTo>
                <a:lnTo>
                  <a:pt x="14949872" y="6335005"/>
                </a:lnTo>
                <a:lnTo>
                  <a:pt x="0" y="6335005"/>
                </a:lnTo>
                <a:lnTo>
                  <a:pt x="0" y="0"/>
                </a:lnTo>
                <a:close/>
              </a:path>
            </a:pathLst>
          </a:custGeom>
          <a:solidFill>
            <a:srgbClr val="FFF3CD"/>
          </a:solid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E06613-A4DB-3FCC-BD25-4928B6E45324}"/>
              </a:ext>
            </a:extLst>
          </p:cNvPr>
          <p:cNvGrpSpPr/>
          <p:nvPr/>
        </p:nvGrpSpPr>
        <p:grpSpPr>
          <a:xfrm>
            <a:off x="3771407" y="1999601"/>
            <a:ext cx="4851019" cy="829459"/>
            <a:chOff x="5721387" y="1270945"/>
            <a:chExt cx="7276528" cy="1244189"/>
          </a:xfrm>
        </p:grpSpPr>
        <p:pic>
          <p:nvPicPr>
            <p:cNvPr id="4" name="Picture 9">
              <a:extLst>
                <a:ext uri="{FF2B5EF4-FFF2-40B4-BE49-F238E27FC236}">
                  <a16:creationId xmlns:a16="http://schemas.microsoft.com/office/drawing/2014/main" id="{1A8A4926-376E-C54B-5017-CA598814C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5883946" y="1270945"/>
              <a:ext cx="6951410" cy="124418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FFDEC7-F130-810B-7E79-1772DE72A5E2}"/>
                </a:ext>
              </a:extLst>
            </p:cNvPr>
            <p:cNvSpPr txBox="1"/>
            <p:nvPr/>
          </p:nvSpPr>
          <p:spPr>
            <a:xfrm>
              <a:off x="5721387" y="1446763"/>
              <a:ext cx="7276528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KẾT LUẬN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B43B2A6-98F2-5283-1F06-607364221250}"/>
              </a:ext>
            </a:extLst>
          </p:cNvPr>
          <p:cNvSpPr txBox="1"/>
          <p:nvPr/>
        </p:nvSpPr>
        <p:spPr>
          <a:xfrm>
            <a:off x="4401795" y="3099498"/>
            <a:ext cx="6993747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 nhiều hình thức thể hiện tình cảm của em với thầy cô giáo như lễ phép chào hỏi, </a:t>
            </a:r>
            <a:b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vâng lời thầy cô, chăm ngoan học giỏi hoặc em tự làm một sản phẩm ý nghĩa như tấm bưu thiếp, bức tranh để tặng thầy cô.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21">
            <a:extLst>
              <a:ext uri="{FF2B5EF4-FFF2-40B4-BE49-F238E27FC236}">
                <a16:creationId xmlns:a16="http://schemas.microsoft.com/office/drawing/2014/main" id="{43596CE3-CDB9-234D-DF0A-20D9013F4B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982358" y="2203010"/>
            <a:ext cx="590065" cy="70783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F3A431D-BBCB-DE72-F8F0-98CC3BB42BE4}"/>
              </a:ext>
            </a:extLst>
          </p:cNvPr>
          <p:cNvGrpSpPr/>
          <p:nvPr/>
        </p:nvGrpSpPr>
        <p:grpSpPr>
          <a:xfrm>
            <a:off x="932850" y="3206980"/>
            <a:ext cx="3105671" cy="2724963"/>
            <a:chOff x="1582214" y="3604248"/>
            <a:chExt cx="4658507" cy="408744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EE86926-214D-6A63-ADF9-A6807F40CAAD}"/>
                </a:ext>
              </a:extLst>
            </p:cNvPr>
            <p:cNvGrpSpPr/>
            <p:nvPr/>
          </p:nvGrpSpPr>
          <p:grpSpPr>
            <a:xfrm>
              <a:off x="1582214" y="3604248"/>
              <a:ext cx="4658507" cy="3853963"/>
              <a:chOff x="0" y="0"/>
              <a:chExt cx="1100661" cy="893945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30354CC3-43D4-B73C-715A-CE56676F556F}"/>
                  </a:ext>
                </a:extLst>
              </p:cNvPr>
              <p:cNvSpPr/>
              <p:nvPr/>
            </p:nvSpPr>
            <p:spPr>
              <a:xfrm>
                <a:off x="0" y="0"/>
                <a:ext cx="1100661" cy="893945"/>
              </a:xfrm>
              <a:custGeom>
                <a:avLst/>
                <a:gdLst/>
                <a:ahLst/>
                <a:cxnLst/>
                <a:rect l="l" t="t" r="r" b="b"/>
                <a:pathLst>
                  <a:path w="1100661" h="893945">
                    <a:moveTo>
                      <a:pt x="94480" y="0"/>
                    </a:moveTo>
                    <a:lnTo>
                      <a:pt x="1006181" y="0"/>
                    </a:lnTo>
                    <a:cubicBezTo>
                      <a:pt x="1031239" y="0"/>
                      <a:pt x="1055270" y="9954"/>
                      <a:pt x="1072988" y="27673"/>
                    </a:cubicBezTo>
                    <a:cubicBezTo>
                      <a:pt x="1090707" y="45391"/>
                      <a:pt x="1100661" y="69422"/>
                      <a:pt x="1100661" y="94480"/>
                    </a:cubicBezTo>
                    <a:lnTo>
                      <a:pt x="1100661" y="799465"/>
                    </a:lnTo>
                    <a:cubicBezTo>
                      <a:pt x="1100661" y="824523"/>
                      <a:pt x="1090707" y="848554"/>
                      <a:pt x="1072988" y="866273"/>
                    </a:cubicBezTo>
                    <a:cubicBezTo>
                      <a:pt x="1055270" y="883991"/>
                      <a:pt x="1031239" y="893945"/>
                      <a:pt x="1006181" y="893945"/>
                    </a:cubicBezTo>
                    <a:lnTo>
                      <a:pt x="94480" y="893945"/>
                    </a:lnTo>
                    <a:cubicBezTo>
                      <a:pt x="42300" y="893945"/>
                      <a:pt x="0" y="851645"/>
                      <a:pt x="0" y="799465"/>
                    </a:cubicBezTo>
                    <a:lnTo>
                      <a:pt x="0" y="94480"/>
                    </a:lnTo>
                    <a:cubicBezTo>
                      <a:pt x="0" y="69422"/>
                      <a:pt x="9954" y="45391"/>
                      <a:pt x="27673" y="27673"/>
                    </a:cubicBezTo>
                    <a:cubicBezTo>
                      <a:pt x="45391" y="9954"/>
                      <a:pt x="69422" y="0"/>
                      <a:pt x="9448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302C3CAE-5C98-6DEB-25E4-35B11D301D3E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9"/>
                  </a:lnSpc>
                </a:pPr>
                <a:endParaRPr sz="80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p:grpSp>
        <p:pic>
          <p:nvPicPr>
            <p:cNvPr id="10" name="Picture 9" descr="A child giving a bouquet of flowers to another child&#10;&#10;Description automatically generated">
              <a:extLst>
                <a:ext uri="{FF2B5EF4-FFF2-40B4-BE49-F238E27FC236}">
                  <a16:creationId xmlns:a16="http://schemas.microsoft.com/office/drawing/2014/main" id="{5D4D1BA6-3013-4ADA-EE37-73EA7F487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3983" y="3877777"/>
              <a:ext cx="3813916" cy="3813916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/>
          <p:cNvSpPr txBox="1"/>
          <p:nvPr/>
        </p:nvSpPr>
        <p:spPr>
          <a:xfrm>
            <a:off x="364677" y="1681333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latin typeface="UTM Avo" panose="02040603050506020204" pitchFamily="18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: </a:t>
            </a:r>
            <a:r>
              <a:rPr lang="en-US" sz="2800" b="1" dirty="0" err="1">
                <a:latin typeface="UTM Avo" panose="02040603050506020204" pitchFamily="18" charset="0"/>
              </a:rPr>
              <a:t>Chúc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mừng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thầy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cô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 descr="A cartoon of a person and a child&#10;&#10;Description automatically generated">
            <a:extLst>
              <a:ext uri="{FF2B5EF4-FFF2-40B4-BE49-F238E27FC236}">
                <a16:creationId xmlns:a16="http://schemas.microsoft.com/office/drawing/2014/main" id="{961DF90E-62F9-45E9-EB60-FE12F779B2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644" t="19270" r="11468" b="15960"/>
          <a:stretch/>
        </p:blipFill>
        <p:spPr>
          <a:xfrm>
            <a:off x="4492403" y="2845326"/>
            <a:ext cx="3582766" cy="3718477"/>
          </a:xfrm>
          <a:prstGeom prst="rect">
            <a:avLst/>
          </a:prstGeom>
        </p:spPr>
      </p:pic>
      <p:pic>
        <p:nvPicPr>
          <p:cNvPr id="5" name="Picture 4" descr="A person and a child&#10;&#10;Description automatically generated">
            <a:extLst>
              <a:ext uri="{FF2B5EF4-FFF2-40B4-BE49-F238E27FC236}">
                <a16:creationId xmlns:a16="http://schemas.microsoft.com/office/drawing/2014/main" id="{403BA781-BDBF-A657-D671-C9FC55E56A9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216" t="12941" r="14812" b="15833"/>
          <a:stretch/>
        </p:blipFill>
        <p:spPr>
          <a:xfrm>
            <a:off x="8363796" y="2450593"/>
            <a:ext cx="3463527" cy="411321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D6CADDB-3E62-4573-5A2C-1F5525D18B80}"/>
              </a:ext>
            </a:extLst>
          </p:cNvPr>
          <p:cNvGrpSpPr/>
          <p:nvPr/>
        </p:nvGrpSpPr>
        <p:grpSpPr>
          <a:xfrm>
            <a:off x="261889" y="2450593"/>
            <a:ext cx="4086200" cy="4113210"/>
            <a:chOff x="3232441" y="270875"/>
            <a:chExt cx="6129300" cy="693940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6CE22F2-94C9-5D4F-261E-E91D00C438ED}"/>
                </a:ext>
              </a:extLst>
            </p:cNvPr>
            <p:cNvGrpSpPr/>
            <p:nvPr/>
          </p:nvGrpSpPr>
          <p:grpSpPr>
            <a:xfrm>
              <a:off x="3232441" y="616665"/>
              <a:ext cx="5881237" cy="6593615"/>
              <a:chOff x="3531633" y="1038225"/>
              <a:chExt cx="5612367" cy="5898596"/>
            </a:xfrm>
          </p:grpSpPr>
          <p:grpSp>
            <p:nvGrpSpPr>
              <p:cNvPr id="10" name="Group 5">
                <a:extLst>
                  <a:ext uri="{FF2B5EF4-FFF2-40B4-BE49-F238E27FC236}">
                    <a16:creationId xmlns:a16="http://schemas.microsoft.com/office/drawing/2014/main" id="{C4A2B51C-B8DD-4F1A-C3A6-8EBB56F2ED51}"/>
                  </a:ext>
                </a:extLst>
              </p:cNvPr>
              <p:cNvGrpSpPr/>
              <p:nvPr/>
            </p:nvGrpSpPr>
            <p:grpSpPr>
              <a:xfrm>
                <a:off x="3531633" y="1168764"/>
                <a:ext cx="5470785" cy="5768057"/>
                <a:chOff x="3391876" y="0"/>
                <a:chExt cx="7413792" cy="7816644"/>
              </a:xfrm>
            </p:grpSpPr>
            <p:sp>
              <p:nvSpPr>
                <p:cNvPr id="13" name="Freeform 6">
                  <a:extLst>
                    <a:ext uri="{FF2B5EF4-FFF2-40B4-BE49-F238E27FC236}">
                      <a16:creationId xmlns:a16="http://schemas.microsoft.com/office/drawing/2014/main" id="{0128DC6E-9389-FCE5-7427-7B8C1F898489}"/>
                    </a:ext>
                  </a:extLst>
                </p:cNvPr>
                <p:cNvSpPr/>
                <p:nvPr/>
              </p:nvSpPr>
              <p:spPr>
                <a:xfrm>
                  <a:off x="3391876" y="0"/>
                  <a:ext cx="7413792" cy="78166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35675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26703"/>
                        <a:pt x="10800735" y="4373090"/>
                      </a:cubicBezTo>
                      <a:cubicBezTo>
                        <a:pt x="10800735" y="4587249"/>
                        <a:pt x="10809883" y="4886428"/>
                        <a:pt x="10809883" y="4886428"/>
                      </a:cubicBezTo>
                      <a:cubicBezTo>
                        <a:pt x="10809883" y="5015097"/>
                        <a:pt x="10805713" y="5135675"/>
                        <a:pt x="10552875" y="5127541"/>
                      </a:cubicBezTo>
                      <a:cubicBezTo>
                        <a:pt x="10552875" y="5127541"/>
                        <a:pt x="10176403" y="5107242"/>
                        <a:pt x="9081481" y="5114841"/>
                      </a:cubicBezTo>
                      <a:cubicBezTo>
                        <a:pt x="2545013" y="5122975"/>
                        <a:pt x="304023" y="5135675"/>
                        <a:pt x="304023" y="5135675"/>
                      </a:cubicBezTo>
                      <a:cubicBezTo>
                        <a:pt x="132548" y="5135675"/>
                        <a:pt x="4213" y="5034605"/>
                        <a:pt x="8532" y="4832059"/>
                      </a:cubicBezTo>
                      <a:cubicBezTo>
                        <a:pt x="8532" y="4832059"/>
                        <a:pt x="9630" y="4333517"/>
                        <a:pt x="4815" y="1391373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1" name="Group 9">
                <a:extLst>
                  <a:ext uri="{FF2B5EF4-FFF2-40B4-BE49-F238E27FC236}">
                    <a16:creationId xmlns:a16="http://schemas.microsoft.com/office/drawing/2014/main" id="{9D3BCFE4-782C-2345-29FB-FFD452EADD71}"/>
                  </a:ext>
                </a:extLst>
              </p:cNvPr>
              <p:cNvGrpSpPr/>
              <p:nvPr/>
            </p:nvGrpSpPr>
            <p:grpSpPr>
              <a:xfrm>
                <a:off x="3678767" y="1038225"/>
                <a:ext cx="5465233" cy="5720435"/>
                <a:chOff x="3396732" y="0"/>
                <a:chExt cx="7424397" cy="7771083"/>
              </a:xfrm>
            </p:grpSpPr>
            <p:sp>
              <p:nvSpPr>
                <p:cNvPr id="12" name="Freeform 10">
                  <a:extLst>
                    <a:ext uri="{FF2B5EF4-FFF2-40B4-BE49-F238E27FC236}">
                      <a16:creationId xmlns:a16="http://schemas.microsoft.com/office/drawing/2014/main" id="{9288A9B1-1AB7-47AE-5AA8-9C6447DE36A2}"/>
                    </a:ext>
                  </a:extLst>
                </p:cNvPr>
                <p:cNvSpPr/>
                <p:nvPr/>
              </p:nvSpPr>
              <p:spPr>
                <a:xfrm>
                  <a:off x="3396732" y="0"/>
                  <a:ext cx="7424397" cy="7771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9869FE-F047-FF2D-3123-D40DB1D2E761}"/>
                </a:ext>
              </a:extLst>
            </p:cNvPr>
            <p:cNvSpPr txBox="1"/>
            <p:nvPr/>
          </p:nvSpPr>
          <p:spPr>
            <a:xfrm>
              <a:off x="3638464" y="2105447"/>
              <a:ext cx="4920824" cy="37619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chia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lang="en-US" sz="2400" i="1" dirty="0">
                  <a:latin typeface="UTM Avo" panose="02040603050506020204" pitchFamily="18"/>
                  <a:cs typeface="Arial" panose="020B0604020202020204" pitchFamily="34" charset="0"/>
                </a:rPr>
                <a:t>Khi </a:t>
              </a:r>
              <a:r>
                <a:rPr lang="en-US" sz="2400" i="1" dirty="0" err="1">
                  <a:latin typeface="UTM Avo" panose="02040603050506020204" pitchFamily="18"/>
                  <a:cs typeface="Arial" panose="020B0604020202020204" pitchFamily="34" charset="0"/>
                </a:rPr>
                <a:t>tặng</a:t>
              </a:r>
              <a:r>
                <a:rPr lang="en-US" sz="2400" i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  <a:cs typeface="Arial" panose="020B0604020202020204" pitchFamily="34" charset="0"/>
                </a:rPr>
                <a:t>thiệp</a:t>
              </a:r>
              <a:r>
                <a:rPr lang="en-US" sz="2400" i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  <a:cs typeface="Arial" panose="020B0604020202020204" pitchFamily="34" charset="0"/>
                </a:rPr>
                <a:t>cho</a:t>
              </a:r>
              <a:r>
                <a:rPr lang="en-US" sz="2400" i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  <a:cs typeface="Arial" panose="020B0604020202020204" pitchFamily="34" charset="0"/>
                </a:rPr>
                <a:t>thầy</a:t>
              </a:r>
              <a:r>
                <a:rPr lang="en-US" sz="2400" i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  <a:cs typeface="Arial" panose="020B0604020202020204" pitchFamily="34" charset="0"/>
                </a:rPr>
                <a:t>cô</a:t>
              </a:r>
              <a:r>
                <a:rPr lang="en-US" sz="2400" i="1" dirty="0"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i="1" dirty="0" err="1"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400" i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  <a:cs typeface="Arial" panose="020B0604020202020204" pitchFamily="34" charset="0"/>
                </a:rPr>
                <a:t>sẽ</a:t>
              </a:r>
              <a:r>
                <a:rPr lang="en-US" sz="2400" i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  <a:cs typeface="Arial" panose="020B0604020202020204" pitchFamily="34" charset="0"/>
                </a:rPr>
                <a:t>nói</a:t>
              </a:r>
              <a:r>
                <a:rPr lang="en-US" sz="2400" i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  <a:cs typeface="Arial" panose="020B0604020202020204" pitchFamily="34" charset="0"/>
                </a:rPr>
                <a:t>gì</a:t>
              </a:r>
              <a:r>
                <a:rPr lang="en-US" sz="2400" i="1" dirty="0"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9A2C0926-08CF-2617-408D-840D4AE48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8714886" y="270875"/>
              <a:ext cx="646855" cy="869853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>
          <a:extLst>
            <a:ext uri="{FF2B5EF4-FFF2-40B4-BE49-F238E27FC236}">
              <a16:creationId xmlns:a16="http://schemas.microsoft.com/office/drawing/2014/main" id="{4B189672-25F5-05E2-FB59-09B997332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1B27A7E8-EBB5-0E93-DA04-983418E24352}"/>
              </a:ext>
            </a:extLst>
          </p:cNvPr>
          <p:cNvSpPr/>
          <p:nvPr/>
        </p:nvSpPr>
        <p:spPr>
          <a:xfrm>
            <a:off x="569576" y="2430780"/>
            <a:ext cx="11089424" cy="4006555"/>
          </a:xfrm>
          <a:custGeom>
            <a:avLst/>
            <a:gdLst/>
            <a:ahLst/>
            <a:cxnLst/>
            <a:rect l="l" t="t" r="r" b="b"/>
            <a:pathLst>
              <a:path w="14949872" h="6335005">
                <a:moveTo>
                  <a:pt x="0" y="0"/>
                </a:moveTo>
                <a:lnTo>
                  <a:pt x="14949872" y="0"/>
                </a:lnTo>
                <a:lnTo>
                  <a:pt x="14949872" y="6335005"/>
                </a:lnTo>
                <a:lnTo>
                  <a:pt x="0" y="6335005"/>
                </a:lnTo>
                <a:lnTo>
                  <a:pt x="0" y="0"/>
                </a:lnTo>
                <a:close/>
              </a:path>
            </a:pathLst>
          </a:custGeom>
          <a:solidFill>
            <a:srgbClr val="FFF3CD"/>
          </a:solid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4E6C1F-D32A-38DF-8182-ADAFC9BA8C2B}"/>
              </a:ext>
            </a:extLst>
          </p:cNvPr>
          <p:cNvGrpSpPr/>
          <p:nvPr/>
        </p:nvGrpSpPr>
        <p:grpSpPr>
          <a:xfrm>
            <a:off x="3771407" y="1999601"/>
            <a:ext cx="4851019" cy="829459"/>
            <a:chOff x="5721387" y="1270945"/>
            <a:chExt cx="7276528" cy="1244189"/>
          </a:xfrm>
        </p:grpSpPr>
        <p:pic>
          <p:nvPicPr>
            <p:cNvPr id="4" name="Picture 9">
              <a:extLst>
                <a:ext uri="{FF2B5EF4-FFF2-40B4-BE49-F238E27FC236}">
                  <a16:creationId xmlns:a16="http://schemas.microsoft.com/office/drawing/2014/main" id="{31F8F979-000A-D2D6-810A-8BAFC5516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5883946" y="1270945"/>
              <a:ext cx="6951410" cy="124418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AD43C95-29C9-18E2-618D-4924FE541685}"/>
                </a:ext>
              </a:extLst>
            </p:cNvPr>
            <p:cNvSpPr txBox="1"/>
            <p:nvPr/>
          </p:nvSpPr>
          <p:spPr>
            <a:xfrm>
              <a:off x="5721387" y="1446763"/>
              <a:ext cx="7276528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KẾT LUẬN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9E8EECE-8B2D-653D-4232-3D6F5219FA3C}"/>
              </a:ext>
            </a:extLst>
          </p:cNvPr>
          <p:cNvSpPr txBox="1"/>
          <p:nvPr/>
        </p:nvSpPr>
        <p:spPr>
          <a:xfrm>
            <a:off x="4401795" y="3099498"/>
            <a:ext cx="6993747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 thể hiện tình cảm của em với thầy </a:t>
            </a:r>
            <a:b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 giáo và những người thân yêu, em có thể tặng các món quà đơn giản nhưng ý nghĩa, kèm theo cách biểu lộ tình cảm hợp lí và </a:t>
            </a:r>
            <a:b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thái độ chân thành.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21">
            <a:extLst>
              <a:ext uri="{FF2B5EF4-FFF2-40B4-BE49-F238E27FC236}">
                <a16:creationId xmlns:a16="http://schemas.microsoft.com/office/drawing/2014/main" id="{5F5D136B-E19A-86D4-8218-F8CAF42ADF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982358" y="2203010"/>
            <a:ext cx="590065" cy="70783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0830AEE-E3B5-4936-BD3B-A1B9FF0F62C2}"/>
              </a:ext>
            </a:extLst>
          </p:cNvPr>
          <p:cNvGrpSpPr/>
          <p:nvPr/>
        </p:nvGrpSpPr>
        <p:grpSpPr>
          <a:xfrm>
            <a:off x="932850" y="3206980"/>
            <a:ext cx="3105671" cy="2724963"/>
            <a:chOff x="1582214" y="3604248"/>
            <a:chExt cx="4658507" cy="408744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5228BFA-2D14-664D-B0EB-5188F73974C7}"/>
                </a:ext>
              </a:extLst>
            </p:cNvPr>
            <p:cNvGrpSpPr/>
            <p:nvPr/>
          </p:nvGrpSpPr>
          <p:grpSpPr>
            <a:xfrm>
              <a:off x="1582214" y="3604248"/>
              <a:ext cx="4658507" cy="3853963"/>
              <a:chOff x="0" y="0"/>
              <a:chExt cx="1100661" cy="893945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0925D12B-2518-4C53-5A06-31C5A0477987}"/>
                  </a:ext>
                </a:extLst>
              </p:cNvPr>
              <p:cNvSpPr/>
              <p:nvPr/>
            </p:nvSpPr>
            <p:spPr>
              <a:xfrm>
                <a:off x="0" y="0"/>
                <a:ext cx="1100661" cy="893945"/>
              </a:xfrm>
              <a:custGeom>
                <a:avLst/>
                <a:gdLst/>
                <a:ahLst/>
                <a:cxnLst/>
                <a:rect l="l" t="t" r="r" b="b"/>
                <a:pathLst>
                  <a:path w="1100661" h="893945">
                    <a:moveTo>
                      <a:pt x="94480" y="0"/>
                    </a:moveTo>
                    <a:lnTo>
                      <a:pt x="1006181" y="0"/>
                    </a:lnTo>
                    <a:cubicBezTo>
                      <a:pt x="1031239" y="0"/>
                      <a:pt x="1055270" y="9954"/>
                      <a:pt x="1072988" y="27673"/>
                    </a:cubicBezTo>
                    <a:cubicBezTo>
                      <a:pt x="1090707" y="45391"/>
                      <a:pt x="1100661" y="69422"/>
                      <a:pt x="1100661" y="94480"/>
                    </a:cubicBezTo>
                    <a:lnTo>
                      <a:pt x="1100661" y="799465"/>
                    </a:lnTo>
                    <a:cubicBezTo>
                      <a:pt x="1100661" y="824523"/>
                      <a:pt x="1090707" y="848554"/>
                      <a:pt x="1072988" y="866273"/>
                    </a:cubicBezTo>
                    <a:cubicBezTo>
                      <a:pt x="1055270" y="883991"/>
                      <a:pt x="1031239" y="893945"/>
                      <a:pt x="1006181" y="893945"/>
                    </a:cubicBezTo>
                    <a:lnTo>
                      <a:pt x="94480" y="893945"/>
                    </a:lnTo>
                    <a:cubicBezTo>
                      <a:pt x="42300" y="893945"/>
                      <a:pt x="0" y="851645"/>
                      <a:pt x="0" y="799465"/>
                    </a:cubicBezTo>
                    <a:lnTo>
                      <a:pt x="0" y="94480"/>
                    </a:lnTo>
                    <a:cubicBezTo>
                      <a:pt x="0" y="69422"/>
                      <a:pt x="9954" y="45391"/>
                      <a:pt x="27673" y="27673"/>
                    </a:cubicBezTo>
                    <a:cubicBezTo>
                      <a:pt x="45391" y="9954"/>
                      <a:pt x="69422" y="0"/>
                      <a:pt x="9448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CDAA51CB-16ED-702B-54CF-130E5830C078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9"/>
                  </a:lnSpc>
                </a:pPr>
                <a:endParaRPr sz="80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p:grpSp>
        <p:pic>
          <p:nvPicPr>
            <p:cNvPr id="10" name="Picture 9" descr="A child giving a bouquet of flowers to another child&#10;&#10;Description automatically generated">
              <a:extLst>
                <a:ext uri="{FF2B5EF4-FFF2-40B4-BE49-F238E27FC236}">
                  <a16:creationId xmlns:a16="http://schemas.microsoft.com/office/drawing/2014/main" id="{B0069844-311F-C6DD-DE22-EE7956B25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3983" y="3877777"/>
              <a:ext cx="3813916" cy="38139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65292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group of children&#10;&#10;Description automatically generated">
            <a:extLst>
              <a:ext uri="{FF2B5EF4-FFF2-40B4-BE49-F238E27FC236}">
                <a16:creationId xmlns:a16="http://schemas.microsoft.com/office/drawing/2014/main" id="{B3091F8A-B682-E01E-30AF-CE8836AB1A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331" t="25041" r="14078" b="5507"/>
          <a:stretch/>
        </p:blipFill>
        <p:spPr>
          <a:xfrm>
            <a:off x="2770026" y="2484845"/>
            <a:ext cx="6651944" cy="4143832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0EB1E-F227-F16A-A716-EFC179D8BC09}"/>
              </a:ext>
            </a:extLst>
          </p:cNvPr>
          <p:cNvSpPr/>
          <p:nvPr/>
        </p:nvSpPr>
        <p:spPr>
          <a:xfrm>
            <a:off x="1683255" y="1664208"/>
            <a:ext cx="8825486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Em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làm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gì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tỏ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lòng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biết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ơn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thầy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cô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DCFFB10D-9F01-CC55-22B9-1FAD6BCDC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6BFA092-868F-B0F0-0631-76975B184AE3}"/>
              </a:ext>
            </a:extLst>
          </p:cNvPr>
          <p:cNvGrpSpPr/>
          <p:nvPr/>
        </p:nvGrpSpPr>
        <p:grpSpPr>
          <a:xfrm>
            <a:off x="1718492" y="3429000"/>
            <a:ext cx="8755016" cy="2431782"/>
            <a:chOff x="2069868" y="4645879"/>
            <a:chExt cx="13132522" cy="499758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57974FA-35FC-C147-C4DD-2A4D6B5AEF2C}"/>
                </a:ext>
              </a:extLst>
            </p:cNvPr>
            <p:cNvGrpSpPr/>
            <p:nvPr/>
          </p:nvGrpSpPr>
          <p:grpSpPr>
            <a:xfrm>
              <a:off x="2069868" y="5556453"/>
              <a:ext cx="13132522" cy="4087007"/>
              <a:chOff x="2422511" y="5338044"/>
              <a:chExt cx="12506956" cy="3977855"/>
            </a:xfrm>
          </p:grpSpPr>
          <p:grpSp>
            <p:nvGrpSpPr>
              <p:cNvPr id="8" name="Group 3">
                <a:extLst>
                  <a:ext uri="{FF2B5EF4-FFF2-40B4-BE49-F238E27FC236}">
                    <a16:creationId xmlns:a16="http://schemas.microsoft.com/office/drawing/2014/main" id="{C1EFD2E3-247C-4A7F-A5CF-6CBAB8941A0A}"/>
                  </a:ext>
                </a:extLst>
              </p:cNvPr>
              <p:cNvGrpSpPr/>
              <p:nvPr/>
            </p:nvGrpSpPr>
            <p:grpSpPr>
              <a:xfrm>
                <a:off x="2422511" y="5483089"/>
                <a:ext cx="12371254" cy="3832810"/>
                <a:chOff x="1888838" y="3"/>
                <a:chExt cx="16765035" cy="5194073"/>
              </a:xfrm>
            </p:grpSpPr>
            <p:sp>
              <p:nvSpPr>
                <p:cNvPr id="11" name="Freeform 4">
                  <a:extLst>
                    <a:ext uri="{FF2B5EF4-FFF2-40B4-BE49-F238E27FC236}">
                      <a16:creationId xmlns:a16="http://schemas.microsoft.com/office/drawing/2014/main" id="{D80929D3-4A5F-C017-2785-D252AF1B5FA7}"/>
                    </a:ext>
                  </a:extLst>
                </p:cNvPr>
                <p:cNvSpPr/>
                <p:nvPr/>
              </p:nvSpPr>
              <p:spPr>
                <a:xfrm>
                  <a:off x="1888838" y="3"/>
                  <a:ext cx="16765035" cy="51940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1601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10440"/>
                        <a:pt x="10800735" y="4353435"/>
                      </a:cubicBezTo>
                      <a:cubicBezTo>
                        <a:pt x="10800735" y="4567594"/>
                        <a:pt x="10809883" y="4866773"/>
                        <a:pt x="10809883" y="4866773"/>
                      </a:cubicBezTo>
                      <a:cubicBezTo>
                        <a:pt x="10809883" y="4995442"/>
                        <a:pt x="10805713" y="5116019"/>
                        <a:pt x="10552875" y="5107885"/>
                      </a:cubicBezTo>
                      <a:cubicBezTo>
                        <a:pt x="10552875" y="5107885"/>
                        <a:pt x="10176403" y="5087586"/>
                        <a:pt x="9081481" y="5095185"/>
                      </a:cubicBezTo>
                      <a:cubicBezTo>
                        <a:pt x="2545013" y="5103319"/>
                        <a:pt x="304023" y="5116019"/>
                        <a:pt x="304023" y="5116019"/>
                      </a:cubicBezTo>
                      <a:cubicBezTo>
                        <a:pt x="132548" y="5116019"/>
                        <a:pt x="4213" y="5014950"/>
                        <a:pt x="8532" y="4812403"/>
                      </a:cubicBezTo>
                      <a:cubicBezTo>
                        <a:pt x="8532" y="4812403"/>
                        <a:pt x="9630" y="4313862"/>
                        <a:pt x="4815" y="1388604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9" name="Group 7">
                <a:extLst>
                  <a:ext uri="{FF2B5EF4-FFF2-40B4-BE49-F238E27FC236}">
                    <a16:creationId xmlns:a16="http://schemas.microsoft.com/office/drawing/2014/main" id="{349ED0B6-333C-360D-E04F-8DBE69FEAFF6}"/>
                  </a:ext>
                </a:extLst>
              </p:cNvPr>
              <p:cNvGrpSpPr/>
              <p:nvPr/>
            </p:nvGrpSpPr>
            <p:grpSpPr>
              <a:xfrm>
                <a:off x="2570771" y="5338044"/>
                <a:ext cx="12358696" cy="3815772"/>
                <a:chOff x="1891545" y="0"/>
                <a:chExt cx="16789014" cy="5183641"/>
              </a:xfrm>
            </p:grpSpPr>
            <p:sp>
              <p:nvSpPr>
                <p:cNvPr id="10" name="Freeform 8">
                  <a:extLst>
                    <a:ext uri="{FF2B5EF4-FFF2-40B4-BE49-F238E27FC236}">
                      <a16:creationId xmlns:a16="http://schemas.microsoft.com/office/drawing/2014/main" id="{BD6C2BB0-DDF3-4F45-94A1-396531C8563A}"/>
                    </a:ext>
                  </a:extLst>
                </p:cNvPr>
                <p:cNvSpPr/>
                <p:nvPr/>
              </p:nvSpPr>
              <p:spPr>
                <a:xfrm>
                  <a:off x="1891545" y="0"/>
                  <a:ext cx="16789014" cy="5183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FCE119D-A350-CD88-B3E0-ADA724A99410}"/>
                </a:ext>
              </a:extLst>
            </p:cNvPr>
            <p:cNvSpPr txBox="1"/>
            <p:nvPr/>
          </p:nvSpPr>
          <p:spPr>
            <a:xfrm>
              <a:off x="2401026" y="5705476"/>
              <a:ext cx="12139120" cy="3444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- Em đã làm gì để tỏ lòng biết ơn thầy cô giáo?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- Cảm xúc của em khi em làm được một việc cụ thể để tỏ lòng biết ơn thầy cô giáo?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973C5390-3761-4EAE-84D6-1BD62CD8A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8390539" y="4645879"/>
              <a:ext cx="646855" cy="1059595"/>
            </a:xfrm>
            <a:prstGeom prst="rect">
              <a:avLst/>
            </a:prstGeom>
          </p:spPr>
        </p:pic>
      </p:grpSp>
      <p:sp>
        <p:nvSpPr>
          <p:cNvPr id="12" name="Google Shape;125;p7">
            <a:extLst>
              <a:ext uri="{FF2B5EF4-FFF2-40B4-BE49-F238E27FC236}">
                <a16:creationId xmlns:a16="http://schemas.microsoft.com/office/drawing/2014/main" id="{85D1F852-050E-F841-C73C-9EF7B61A4A90}"/>
              </a:ext>
            </a:extLst>
          </p:cNvPr>
          <p:cNvSpPr txBox="1"/>
          <p:nvPr/>
        </p:nvSpPr>
        <p:spPr>
          <a:xfrm>
            <a:off x="575106" y="1692389"/>
            <a:ext cx="11041787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Cả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lớp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cùng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sẻ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về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những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và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bạn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làm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để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tỏ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lòng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biết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ơn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thầy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cô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giáo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theo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gợi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ý: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4915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"/>
          <p:cNvPicPr preferRelativeResize="0"/>
          <p:nvPr/>
        </p:nvPicPr>
        <p:blipFill rotWithShape="1">
          <a:blip r:embed="rId5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" name="Google Shape;235;p1"/>
          <p:cNvGrpSpPr/>
          <p:nvPr/>
        </p:nvGrpSpPr>
        <p:grpSpPr>
          <a:xfrm>
            <a:off x="5681143" y="1007096"/>
            <a:ext cx="6009343" cy="5395472"/>
            <a:chOff x="0" y="-38100"/>
            <a:chExt cx="2374061" cy="2131544"/>
          </a:xfrm>
        </p:grpSpPr>
        <p:sp>
          <p:nvSpPr>
            <p:cNvPr id="236" name="Google Shape;236;p1"/>
            <p:cNvSpPr/>
            <p:nvPr/>
          </p:nvSpPr>
          <p:spPr>
            <a:xfrm>
              <a:off x="0" y="0"/>
              <a:ext cx="2374061" cy="2093444"/>
            </a:xfrm>
            <a:custGeom>
              <a:avLst/>
              <a:gdLst/>
              <a:ahLst/>
              <a:cxnLst/>
              <a:rect l="l" t="t" r="r" b="b"/>
              <a:pathLst>
                <a:path w="2374061" h="2093444" extrusionOk="0">
                  <a:moveTo>
                    <a:pt x="43803" y="0"/>
                  </a:moveTo>
                  <a:lnTo>
                    <a:pt x="2330258" y="0"/>
                  </a:lnTo>
                  <a:cubicBezTo>
                    <a:pt x="2354450" y="0"/>
                    <a:pt x="2374061" y="19611"/>
                    <a:pt x="2374061" y="43803"/>
                  </a:cubicBezTo>
                  <a:lnTo>
                    <a:pt x="2374061" y="2049642"/>
                  </a:lnTo>
                  <a:cubicBezTo>
                    <a:pt x="2374061" y="2061259"/>
                    <a:pt x="2369446" y="2072400"/>
                    <a:pt x="2361231" y="2080615"/>
                  </a:cubicBezTo>
                  <a:cubicBezTo>
                    <a:pt x="2353017" y="2088829"/>
                    <a:pt x="2341875" y="2093444"/>
                    <a:pt x="2330258" y="2093444"/>
                  </a:cubicBezTo>
                  <a:lnTo>
                    <a:pt x="43803" y="2093444"/>
                  </a:lnTo>
                  <a:cubicBezTo>
                    <a:pt x="32185" y="2093444"/>
                    <a:pt x="21044" y="2088829"/>
                    <a:pt x="12830" y="2080615"/>
                  </a:cubicBezTo>
                  <a:cubicBezTo>
                    <a:pt x="4615" y="2072400"/>
                    <a:pt x="0" y="2061259"/>
                    <a:pt x="0" y="2049642"/>
                  </a:cubicBezTo>
                  <a:lnTo>
                    <a:pt x="0" y="43803"/>
                  </a:lnTo>
                  <a:cubicBezTo>
                    <a:pt x="0" y="32185"/>
                    <a:pt x="4615" y="21044"/>
                    <a:pt x="12830" y="12830"/>
                  </a:cubicBezTo>
                  <a:cubicBezTo>
                    <a:pt x="21044" y="4615"/>
                    <a:pt x="32185" y="0"/>
                    <a:pt x="43803" y="0"/>
                  </a:cubicBezTo>
                  <a:close/>
                </a:path>
              </a:pathLst>
            </a:custGeom>
            <a:solidFill>
              <a:srgbClr val="FFD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237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8" name="Google Shape;238;p1"/>
          <p:cNvGrpSpPr/>
          <p:nvPr/>
        </p:nvGrpSpPr>
        <p:grpSpPr>
          <a:xfrm>
            <a:off x="5459321" y="900072"/>
            <a:ext cx="6046881" cy="5373728"/>
            <a:chOff x="0" y="-38100"/>
            <a:chExt cx="2388891" cy="2122954"/>
          </a:xfrm>
        </p:grpSpPr>
        <p:sp>
          <p:nvSpPr>
            <p:cNvPr id="239" name="Google Shape;239;p1"/>
            <p:cNvSpPr/>
            <p:nvPr/>
          </p:nvSpPr>
          <p:spPr>
            <a:xfrm>
              <a:off x="0" y="0"/>
              <a:ext cx="2388891" cy="2084854"/>
            </a:xfrm>
            <a:custGeom>
              <a:avLst/>
              <a:gdLst/>
              <a:ahLst/>
              <a:cxnLst/>
              <a:rect l="l" t="t" r="r" b="b"/>
              <a:pathLst>
                <a:path w="2388891" h="2084854" extrusionOk="0">
                  <a:moveTo>
                    <a:pt x="43531" y="0"/>
                  </a:moveTo>
                  <a:lnTo>
                    <a:pt x="2345361" y="0"/>
                  </a:lnTo>
                  <a:cubicBezTo>
                    <a:pt x="2369402" y="0"/>
                    <a:pt x="2388891" y="19489"/>
                    <a:pt x="2388891" y="43531"/>
                  </a:cubicBezTo>
                  <a:lnTo>
                    <a:pt x="2388891" y="2041324"/>
                  </a:lnTo>
                  <a:cubicBezTo>
                    <a:pt x="2388891" y="2065365"/>
                    <a:pt x="2369402" y="2084854"/>
                    <a:pt x="2345361" y="2084854"/>
                  </a:cubicBezTo>
                  <a:lnTo>
                    <a:pt x="43531" y="2084854"/>
                  </a:lnTo>
                  <a:cubicBezTo>
                    <a:pt x="19489" y="2084854"/>
                    <a:pt x="0" y="2065365"/>
                    <a:pt x="0" y="2041324"/>
                  </a:cubicBezTo>
                  <a:lnTo>
                    <a:pt x="0" y="43531"/>
                  </a:lnTo>
                  <a:cubicBezTo>
                    <a:pt x="0" y="19489"/>
                    <a:pt x="19489" y="0"/>
                    <a:pt x="43531" y="0"/>
                  </a:cubicBezTo>
                  <a:close/>
                </a:path>
              </a:pathLst>
            </a:custGeom>
            <a:solidFill>
              <a:srgbClr val="FEED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240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1" name="Google Shape;241;p1"/>
          <p:cNvPicPr preferRelativeResize="0"/>
          <p:nvPr/>
        </p:nvPicPr>
        <p:blipFill rotWithShape="1">
          <a:blip r:embed="rId6">
            <a:alphaModFix/>
          </a:blip>
          <a:srcRect l="17884"/>
          <a:stretch/>
        </p:blipFill>
        <p:spPr>
          <a:xfrm>
            <a:off x="1398786" y="3659368"/>
            <a:ext cx="3273511" cy="276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2185" y="5026726"/>
            <a:ext cx="2154199" cy="153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00055" y="272611"/>
            <a:ext cx="1381677" cy="949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49638" y="1317232"/>
            <a:ext cx="981119" cy="605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46513" y="2100873"/>
            <a:ext cx="2852049" cy="3116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35550" y="5397441"/>
            <a:ext cx="1616673" cy="1175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179863" y="5397441"/>
            <a:ext cx="1699891" cy="123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12649" y="5054319"/>
            <a:ext cx="1836987" cy="150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035541" y="5054319"/>
            <a:ext cx="2220153" cy="1579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10276833">
            <a:off x="7160765" y="666015"/>
            <a:ext cx="2643987" cy="66099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"/>
          <p:cNvSpPr txBox="1"/>
          <p:nvPr/>
        </p:nvSpPr>
        <p:spPr>
          <a:xfrm>
            <a:off x="5496859" y="2745825"/>
            <a:ext cx="600934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5C5C82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TƯỚI HOA TRONG CHẬU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grpSp>
        <p:nvGrpSpPr>
          <p:cNvPr id="252" name="Google Shape;252;p1"/>
          <p:cNvGrpSpPr/>
          <p:nvPr/>
        </p:nvGrpSpPr>
        <p:grpSpPr>
          <a:xfrm>
            <a:off x="6709843" y="1844128"/>
            <a:ext cx="3444976" cy="819668"/>
            <a:chOff x="4287584" y="2806482"/>
            <a:chExt cx="5167464" cy="1229503"/>
          </a:xfrm>
        </p:grpSpPr>
        <p:sp>
          <p:nvSpPr>
            <p:cNvPr id="253" name="Google Shape;253;p1"/>
            <p:cNvSpPr/>
            <p:nvPr/>
          </p:nvSpPr>
          <p:spPr>
            <a:xfrm rot="-254175">
              <a:off x="4287584" y="2806482"/>
              <a:ext cx="5167464" cy="1229503"/>
            </a:xfrm>
            <a:custGeom>
              <a:avLst/>
              <a:gdLst/>
              <a:ahLst/>
              <a:cxnLst/>
              <a:rect l="l" t="t" r="r" b="b"/>
              <a:pathLst>
                <a:path w="6284414" h="1610114" extrusionOk="0">
                  <a:moveTo>
                    <a:pt x="5345514" y="1598927"/>
                  </a:moveTo>
                  <a:cubicBezTo>
                    <a:pt x="5345514" y="1598927"/>
                    <a:pt x="4925761" y="1610114"/>
                    <a:pt x="4463177" y="1607493"/>
                  </a:cubicBezTo>
                  <a:cubicBezTo>
                    <a:pt x="2350089" y="1605330"/>
                    <a:pt x="1057073" y="1597506"/>
                    <a:pt x="1057073" y="1597506"/>
                  </a:cubicBezTo>
                  <a:cubicBezTo>
                    <a:pt x="812931" y="1588672"/>
                    <a:pt x="565145" y="1571691"/>
                    <a:pt x="398404" y="1513513"/>
                  </a:cubicBezTo>
                  <a:cubicBezTo>
                    <a:pt x="120505" y="1416551"/>
                    <a:pt x="0" y="1239023"/>
                    <a:pt x="0" y="709996"/>
                  </a:cubicBezTo>
                  <a:lnTo>
                    <a:pt x="0" y="70999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3801476" y="7673"/>
                  </a:cubicBezTo>
                  <a:cubicBezTo>
                    <a:pt x="4706835" y="0"/>
                    <a:pt x="5170762" y="7673"/>
                    <a:pt x="5170762" y="7673"/>
                  </a:cubicBezTo>
                  <a:cubicBezTo>
                    <a:pt x="5539070" y="15152"/>
                    <a:pt x="5902383" y="84484"/>
                    <a:pt x="6100123" y="207066"/>
                  </a:cubicBezTo>
                  <a:cubicBezTo>
                    <a:pt x="6251140" y="300683"/>
                    <a:pt x="6284414" y="425358"/>
                    <a:pt x="6275274" y="709996"/>
                  </a:cubicBezTo>
                  <a:lnTo>
                    <a:pt x="6275274" y="710001"/>
                  </a:lnTo>
                  <a:cubicBezTo>
                    <a:pt x="6275274" y="1356988"/>
                    <a:pt x="5992277" y="1571086"/>
                    <a:pt x="5345514" y="1598927"/>
                  </a:cubicBezTo>
                  <a:close/>
                </a:path>
              </a:pathLst>
            </a:custGeom>
            <a:solidFill>
              <a:srgbClr val="98C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4" name="Google Shape;254;p1"/>
            <p:cNvSpPr txBox="1"/>
            <p:nvPr/>
          </p:nvSpPr>
          <p:spPr>
            <a:xfrm rot="21319842">
              <a:off x="4554204" y="3005736"/>
              <a:ext cx="4700052" cy="830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AFAF7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/>
                  <a:sym typeface="Arial"/>
                </a:rPr>
                <a:t>TRÒ CHƠI</a:t>
              </a:r>
              <a:endPara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AFAF7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55" name="Google Shape;255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32688" y="917483"/>
            <a:ext cx="1515395" cy="1445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81D05DA-58D4-416E-F780-335D8CA123F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pic>
        <p:nvPicPr>
          <p:cNvPr id="5" name="Сute funny background music _ no copyright">
            <a:hlinkClick r:id="" action="ppaction://media"/>
            <a:extLst>
              <a:ext uri="{FF2B5EF4-FFF2-40B4-BE49-F238E27FC236}">
                <a16:creationId xmlns:a16="http://schemas.microsoft.com/office/drawing/2014/main" id="{F2621FF1-896A-5DB9-4B21-9FFD009BF4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60D56CE-6A6B-6E8F-FFFC-48B7D3E2BA62}"/>
              </a:ext>
            </a:extLst>
          </p:cNvPr>
          <p:cNvSpPr/>
          <p:nvPr/>
        </p:nvSpPr>
        <p:spPr>
          <a:xfrm>
            <a:off x="2847876" y="1510166"/>
            <a:ext cx="8839200" cy="4896054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Hướng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dẫn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chơi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game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Mỗi chậu hoa tương ứng với 1 câu hỏi.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GV click vào chậu hoa để hiển thị câu hỏi tương ứng.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ô đáp án để chọn đáp án đúng.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Sau khi chọn đáp án đúng, GV click vào mũi tên "Quay về" để về màn hình chọn chậu hoa.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chậu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chậu hoa tiếp theo để tiếp tục trò chơi.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Google Shape;251;p1">
            <a:extLst>
              <a:ext uri="{FF2B5EF4-FFF2-40B4-BE49-F238E27FC236}">
                <a16:creationId xmlns:a16="http://schemas.microsoft.com/office/drawing/2014/main" id="{69AD57FB-3A75-ED4A-2CAD-3D77A5E3A212}"/>
              </a:ext>
            </a:extLst>
          </p:cNvPr>
          <p:cNvSpPr txBox="1"/>
          <p:nvPr/>
        </p:nvSpPr>
        <p:spPr>
          <a:xfrm>
            <a:off x="113525" y="313413"/>
            <a:ext cx="1161443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5C5C82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TƯỚI HOA TRONG CHẬU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4A5A344-25EF-5B32-F4D6-F9394A0E4980}"/>
              </a:ext>
            </a:extLst>
          </p:cNvPr>
          <p:cNvGrpSpPr/>
          <p:nvPr/>
        </p:nvGrpSpPr>
        <p:grpSpPr>
          <a:xfrm>
            <a:off x="0" y="3132899"/>
            <a:ext cx="3303142" cy="3546744"/>
            <a:chOff x="232688" y="272611"/>
            <a:chExt cx="5023006" cy="6360793"/>
          </a:xfrm>
        </p:grpSpPr>
        <p:pic>
          <p:nvPicPr>
            <p:cNvPr id="241" name="Google Shape;241;p1"/>
            <p:cNvPicPr preferRelativeResize="0"/>
            <p:nvPr/>
          </p:nvPicPr>
          <p:blipFill rotWithShape="1">
            <a:blip r:embed="rId4">
              <a:alphaModFix/>
            </a:blip>
            <a:srcRect l="17884"/>
            <a:stretch/>
          </p:blipFill>
          <p:spPr>
            <a:xfrm>
              <a:off x="1398786" y="3659368"/>
              <a:ext cx="3273511" cy="2762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22185" y="5026726"/>
              <a:ext cx="2154199" cy="1532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00055" y="272611"/>
              <a:ext cx="1381677" cy="9499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546513" y="2100873"/>
              <a:ext cx="2852049" cy="31169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135550" y="5397441"/>
              <a:ext cx="1616673" cy="11754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p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179863" y="5397441"/>
              <a:ext cx="1699891" cy="12359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212649" y="5054319"/>
              <a:ext cx="1836987" cy="15045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035541" y="5054319"/>
              <a:ext cx="2220153" cy="15790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32688" y="917483"/>
              <a:ext cx="1515395" cy="14453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7D388B0-284E-3399-09F4-26B9B67078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7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80942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88149" y="6164342"/>
            <a:ext cx="1334281" cy="688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2"/>
          <p:cNvGrpSpPr/>
          <p:nvPr/>
        </p:nvGrpSpPr>
        <p:grpSpPr>
          <a:xfrm>
            <a:off x="-33848" y="5410626"/>
            <a:ext cx="1621971" cy="1447375"/>
            <a:chOff x="12922445" y="7368188"/>
            <a:chExt cx="2432955" cy="2171063"/>
          </a:xfrm>
        </p:grpSpPr>
        <p:pic>
          <p:nvPicPr>
            <p:cNvPr id="263" name="Google Shape;263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922445" y="7368188"/>
              <a:ext cx="1432244" cy="15699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353978" y="8498764"/>
              <a:ext cx="2001422" cy="10332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2"/>
            <p:cNvPicPr preferRelativeResize="0"/>
            <p:nvPr/>
          </p:nvPicPr>
          <p:blipFill rotWithShape="1">
            <a:blip r:embed="rId6">
              <a:alphaModFix/>
            </a:blip>
            <a:srcRect l="218" r="219"/>
            <a:stretch/>
          </p:blipFill>
          <p:spPr>
            <a:xfrm>
              <a:off x="14367560" y="8833553"/>
              <a:ext cx="987839" cy="70569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6" name="Google Shape;26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1511033">
            <a:off x="3438846" y="154814"/>
            <a:ext cx="886927" cy="89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40573" y="279239"/>
            <a:ext cx="1024069" cy="805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26391" y="186169"/>
            <a:ext cx="696352" cy="49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241856" y="599193"/>
            <a:ext cx="407605" cy="30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452429" y="6164342"/>
            <a:ext cx="642256" cy="579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">
            <a:hlinkClick r:id="rId13" action="ppaction://hlinksldjump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3225" y="1492132"/>
            <a:ext cx="1987468" cy="279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">
            <a:hlinkClick r:id="rId15" action="ppaction://hlinksldjump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161334" y="1354871"/>
            <a:ext cx="2206943" cy="2901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">
            <a:hlinkClick r:id="rId17" action="ppaction://hlinksldjump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241857" y="1205507"/>
            <a:ext cx="1298561" cy="3200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726243" y="3528263"/>
            <a:ext cx="1987468" cy="2859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">
            <a:hlinkClick r:id="rId21" action="ppaction://hlinksldjump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870994" y="3739108"/>
            <a:ext cx="1987468" cy="2883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1D82CF-F4CD-AE4D-3AC5-6B9D6D4E6A7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AB26B904-3EA9-C8A8-306E-B83B4CE9D5C8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tri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ân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R="0" lvl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B2F647A6-3CA0-9EDF-B798-72045256F261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nghỉ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lễ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5">
            <a:extLst>
              <a:ext uri="{FF2B5EF4-FFF2-40B4-BE49-F238E27FC236}">
                <a16:creationId xmlns:a16="http://schemas.microsoft.com/office/drawing/2014/main" id="{45D54F7E-26B1-5FD4-E507-38365AFE7E6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nhật</a:t>
            </a:r>
            <a:endParaRPr kumimoji="0" lang="en-US" sz="2400" b="0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giáo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F19414B7-8C2F-D00B-F288-3C3303E69F2C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diễn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văn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9142B1CE-482C-B27E-DD02-5014FE036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802" y="356740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C3DAE85D-7D11-6712-066C-8B13F272C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295" y="5194222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79D45E-A71E-46B7-FBD2-1944DD641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337" y="3579038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DAE025-6B2A-1602-C7A4-45DDAF586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391" y="5203531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AD16CED-EF33-C080-F97B-AA4450C099CB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20 – 11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77DFB99-EAC1-A96B-018C-FC209501BB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6293FA16-D3D3-71C5-0555-3B9781A6FA4F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Ngủ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giờ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1AB6E874-B93D-A5B8-98EB-615838CF692B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nghe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5">
            <a:extLst>
              <a:ext uri="{FF2B5EF4-FFF2-40B4-BE49-F238E27FC236}">
                <a16:creationId xmlns:a16="http://schemas.microsoft.com/office/drawing/2014/main" id="{13913C37-6C36-DC1F-4847-2FB473FEECD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Chăm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chỉ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nghe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6FB9357E-F6E4-51B5-6992-59BF5536D680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357B5A71-CA82-8B0A-717E-939B310B2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3537622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88583979-0BA0-6B1B-7729-B78B68B10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8FAB94-A8C4-C2A9-FE6B-4678214E4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2565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A0CF2E-56D8-3FD5-A6DC-B8A120752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483FA0-53E6-FD8D-BAA7-00A48A5B7BB4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2: Em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lòng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ơn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đối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giáo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23942EF-6FF3-ACF2-9AEF-2809B06DC7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9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B5E402EB-D3D3-C6DF-D1B1-744D87234173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Ngủ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gật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6B224303-3A6A-45AB-C46A-FB97BF0C3B0B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Lắng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nghe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chăm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chú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30C8F2-B2AA-F7C5-E796-A31056DDD7B3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Nói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chuyện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A16BF445-9684-BFFF-FE04-5F0E09D551AE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môn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khác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FFC4E719-E814-7E0D-325F-F332C88F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502" y="523518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C8B8A6-9A83-D966-0CBC-688DACE24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53DD36-8B52-D367-4292-E023F6BCB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F99F77-E10B-D90E-2FBD-A0549F17F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293" y="354225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F0E9FB9-EE10-46F9-A26E-64E3322E1C6F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3: Khi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giáo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giảng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BC42514-C03B-6D14-E622-9F89FBCD6A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E189C9A-0B13-EAFF-FE0B-1BE8B8D290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sp>
        <p:nvSpPr>
          <p:cNvPr id="17" name="Rectangle: Rounded Corners 13">
            <a:extLst>
              <a:ext uri="{FF2B5EF4-FFF2-40B4-BE49-F238E27FC236}">
                <a16:creationId xmlns:a16="http://schemas.microsoft.com/office/drawing/2014/main" id="{B5AC2AD6-D2FF-B79C-7C51-2A02CF1AC043}"/>
              </a:ext>
            </a:extLst>
          </p:cNvPr>
          <p:cNvSpPr/>
          <p:nvPr/>
        </p:nvSpPr>
        <p:spPr>
          <a:xfrm>
            <a:off x="841150" y="2854172"/>
            <a:ext cx="4142232" cy="139208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Viết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điều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tốt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: Rounded Corners 14">
            <a:extLst>
              <a:ext uri="{FF2B5EF4-FFF2-40B4-BE49-F238E27FC236}">
                <a16:creationId xmlns:a16="http://schemas.microsoft.com/office/drawing/2014/main" id="{E3551C21-CA98-A365-7CCD-EBDABEF2F262}"/>
              </a:ext>
            </a:extLst>
          </p:cNvPr>
          <p:cNvSpPr/>
          <p:nvPr/>
        </p:nvSpPr>
        <p:spPr>
          <a:xfrm>
            <a:off x="841150" y="4499993"/>
            <a:ext cx="4142232" cy="168182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Viết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điều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liên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tới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Rectangle: Rounded Corners 15">
            <a:extLst>
              <a:ext uri="{FF2B5EF4-FFF2-40B4-BE49-F238E27FC236}">
                <a16:creationId xmlns:a16="http://schemas.microsoft.com/office/drawing/2014/main" id="{82BF35C2-02CC-1C28-B1CF-5628124BA518}"/>
              </a:ext>
            </a:extLst>
          </p:cNvPr>
          <p:cNvSpPr/>
          <p:nvPr/>
        </p:nvSpPr>
        <p:spPr>
          <a:xfrm>
            <a:off x="6395650" y="2854172"/>
            <a:ext cx="4142232" cy="139208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viết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6">
            <a:extLst>
              <a:ext uri="{FF2B5EF4-FFF2-40B4-BE49-F238E27FC236}">
                <a16:creationId xmlns:a16="http://schemas.microsoft.com/office/drawing/2014/main" id="{91C8FD3A-B71E-5917-C7B6-BF1B3D8A3ACB}"/>
              </a:ext>
            </a:extLst>
          </p:cNvPr>
          <p:cNvSpPr/>
          <p:nvPr/>
        </p:nvSpPr>
        <p:spPr>
          <a:xfrm>
            <a:off x="6395650" y="4499993"/>
            <a:ext cx="4142232" cy="168182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Viết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bức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thư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ơn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1" name="Picture 18">
            <a:extLst>
              <a:ext uri="{FF2B5EF4-FFF2-40B4-BE49-F238E27FC236}">
                <a16:creationId xmlns:a16="http://schemas.microsoft.com/office/drawing/2014/main" id="{F0B23505-DD1C-4440-BB97-804274702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778" y="5426403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F2712831-B841-D96F-F38E-DA3A5BC9C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0204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A8F60E8-DD71-5DF8-F44B-E75DB549F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777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952CCCD-CB6E-4636-2DE2-EF85F8938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794" y="5426403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EFC5AA5-5C4A-8875-830E-4F64B237417D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4: Em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viết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ân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giáo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20 – 11?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77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3B431B02-B684-F5DF-C0C5-EB447088C385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Cãi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4A5905C2-719F-4A53-7643-995C46D2B607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Chào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gặp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B0EE5B0-D7ED-72B4-CEC7-7068651C7394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Nói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chuyện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riêng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8BB67584-3A0E-6CAC-771B-8F98B762E2E3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7EE1A2A4-E164-3228-C215-484667109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502" y="523518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7BE672-EE6D-872D-3067-09056C4A3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10741A-F6A5-C22D-42D0-41165733F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EC57424-E15C-936B-7036-ED3267485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293" y="354225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7B24E6-790A-7FAB-299C-D7ADB5174B8D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5: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Hành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kính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trọng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đối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giáo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3742902-7720-5468-4334-594F41F915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2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g32282f178eb_0_115">
            <a:extLst>
              <a:ext uri="{FF2B5EF4-FFF2-40B4-BE49-F238E27FC236}">
                <a16:creationId xmlns:a16="http://schemas.microsoft.com/office/drawing/2014/main" id="{C5507B63-4A29-296E-8E59-13C05EBDCB47}"/>
              </a:ext>
            </a:extLst>
          </p:cNvPr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79;g32282f178eb_0_115">
            <a:extLst>
              <a:ext uri="{FF2B5EF4-FFF2-40B4-BE49-F238E27FC236}">
                <a16:creationId xmlns:a16="http://schemas.microsoft.com/office/drawing/2014/main" id="{BFCB25A7-33EB-2AD0-17FD-096A04E13564}"/>
              </a:ext>
            </a:extLst>
          </p:cNvPr>
          <p:cNvSpPr/>
          <p:nvPr/>
        </p:nvSpPr>
        <p:spPr>
          <a:xfrm>
            <a:off x="1174431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 tập lại kiến thức đã học trong chủ đề này.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6;g32282f178eb_0_115">
            <a:extLst>
              <a:ext uri="{FF2B5EF4-FFF2-40B4-BE49-F238E27FC236}">
                <a16:creationId xmlns:a16="http://schemas.microsoft.com/office/drawing/2014/main" id="{A4278E80-2084-8182-A06E-5AF89412B612}"/>
              </a:ext>
            </a:extLst>
          </p:cNvPr>
          <p:cNvSpPr/>
          <p:nvPr/>
        </p:nvSpPr>
        <p:spPr>
          <a:xfrm>
            <a:off x="6345838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nội dung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 13.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6" descr="A group of cartoon characters&#10;&#10;Description automatically generated">
            <a:extLst>
              <a:ext uri="{FF2B5EF4-FFF2-40B4-BE49-F238E27FC236}">
                <a16:creationId xmlns:a16="http://schemas.microsoft.com/office/drawing/2014/main" id="{CCAE3701-73E9-6B12-B219-B87CEFC59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855" y="3626220"/>
            <a:ext cx="5961905" cy="340952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ol Professor CV by Slidesgo">
  <a:themeElements>
    <a:clrScheme name="Simple Light">
      <a:dk1>
        <a:srgbClr val="FFF0E2"/>
      </a:dk1>
      <a:lt1>
        <a:srgbClr val="FFFFFF"/>
      </a:lt1>
      <a:dk2>
        <a:srgbClr val="CD6363"/>
      </a:dk2>
      <a:lt2>
        <a:srgbClr val="B45F06"/>
      </a:lt2>
      <a:accent1>
        <a:srgbClr val="613609"/>
      </a:accent1>
      <a:accent2>
        <a:srgbClr val="7C93C3"/>
      </a:accent2>
      <a:accent3>
        <a:srgbClr val="EC8585"/>
      </a:accent3>
      <a:accent4>
        <a:srgbClr val="EDC1B1"/>
      </a:accent4>
      <a:accent5>
        <a:srgbClr val="F8B677"/>
      </a:accent5>
      <a:accent6>
        <a:srgbClr val="FFF0E2"/>
      </a:accent6>
      <a:hlink>
        <a:srgbClr val="61360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740</Words>
  <Application>Microsoft Office PowerPoint</Application>
  <PresentationFormat>Widescreen</PresentationFormat>
  <Paragraphs>76</Paragraphs>
  <Slides>27</Slides>
  <Notes>27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Anton</vt:lpstr>
      <vt:lpstr>Calibri</vt:lpstr>
      <vt:lpstr>Open Sans</vt:lpstr>
      <vt:lpstr>UTM Avo</vt:lpstr>
      <vt:lpstr>Roboto</vt:lpstr>
      <vt:lpstr>Office Theme</vt:lpstr>
      <vt:lpstr>Cool Professor CV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19</cp:revision>
  <dcterms:created xsi:type="dcterms:W3CDTF">2023-05-08T02:27:45Z</dcterms:created>
  <dcterms:modified xsi:type="dcterms:W3CDTF">2025-01-22T02:45:28Z</dcterms:modified>
</cp:coreProperties>
</file>