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7"/>
  </p:notesMasterIdLst>
  <p:sldIdLst>
    <p:sldId id="256" r:id="rId2"/>
    <p:sldId id="257" r:id="rId3"/>
    <p:sldId id="258" r:id="rId4"/>
    <p:sldId id="288" r:id="rId5"/>
    <p:sldId id="259" r:id="rId6"/>
    <p:sldId id="260" r:id="rId7"/>
    <p:sldId id="261" r:id="rId8"/>
    <p:sldId id="262" r:id="rId9"/>
    <p:sldId id="286" r:id="rId10"/>
    <p:sldId id="279" r:id="rId11"/>
    <p:sldId id="265" r:id="rId12"/>
    <p:sldId id="281" r:id="rId13"/>
    <p:sldId id="287" r:id="rId14"/>
    <p:sldId id="276" r:id="rId15"/>
    <p:sldId id="278" r:id="rId16"/>
    <p:sldId id="283" r:id="rId17"/>
    <p:sldId id="285" r:id="rId18"/>
    <p:sldId id="282" r:id="rId19"/>
    <p:sldId id="271" r:id="rId20"/>
    <p:sldId id="272" r:id="rId21"/>
    <p:sldId id="289" r:id="rId22"/>
    <p:sldId id="290" r:id="rId23"/>
    <p:sldId id="273" r:id="rId24"/>
    <p:sldId id="274" r:id="rId25"/>
    <p:sldId id="275" r:id="rId26"/>
  </p:sldIdLst>
  <p:sldSz cx="12192000" cy="6858000"/>
  <p:notesSz cx="6858000" cy="9144000"/>
  <p:embeddedFontLst>
    <p:embeddedFont>
      <p:font typeface="UTM Avo" panose="02040603050506020204" pitchFamily="18"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gEEwnG+klO2n6Ho6IdiikPKvCSE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245" autoAdjust="0"/>
  </p:normalViewPr>
  <p:slideViewPr>
    <p:cSldViewPr snapToGrid="0">
      <p:cViewPr varScale="1">
        <p:scale>
          <a:sx n="103" d="100"/>
          <a:sy n="103" d="100"/>
        </p:scale>
        <p:origin x="792" y="5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ea typeface="Calibri"/>
                <a:cs typeface="Calibri"/>
                <a:sym typeface="Calibri"/>
              </a:rPr>
              <a:pPr algn="r"/>
              <a:t>‹#›</a:t>
            </a:fld>
            <a:endParaRPr lang="en-US"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a:extLst>
            <a:ext uri="{FF2B5EF4-FFF2-40B4-BE49-F238E27FC236}">
              <a16:creationId xmlns:a16="http://schemas.microsoft.com/office/drawing/2014/main" id="{0702C733-85B0-17E0-0AC8-EE281B933A3D}"/>
            </a:ext>
          </a:extLst>
        </p:cNvPr>
        <p:cNvGrpSpPr/>
        <p:nvPr/>
      </p:nvGrpSpPr>
      <p:grpSpPr>
        <a:xfrm>
          <a:off x="0" y="0"/>
          <a:ext cx="0" cy="0"/>
          <a:chOff x="0" y="0"/>
          <a:chExt cx="0" cy="0"/>
        </a:xfrm>
      </p:grpSpPr>
      <p:sp>
        <p:nvSpPr>
          <p:cNvPr id="100" name="Google Shape;100;p3:notes">
            <a:extLst>
              <a:ext uri="{FF2B5EF4-FFF2-40B4-BE49-F238E27FC236}">
                <a16:creationId xmlns:a16="http://schemas.microsoft.com/office/drawing/2014/main" id="{22FBA3AC-D8A0-8A03-B9EB-7067FF99C9F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a:extLst>
              <a:ext uri="{FF2B5EF4-FFF2-40B4-BE49-F238E27FC236}">
                <a16:creationId xmlns:a16="http://schemas.microsoft.com/office/drawing/2014/main" id="{565C6A32-F7AB-9FB5-66CD-6E176D6358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591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2" name="Google Shape;1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6" name="Google Shape;1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F09F04C7-F43D-1283-BCD1-09EE4D55E147}"/>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AE52D991-BD6F-9834-8A48-536141626EC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60CBCA43-4B4D-A62E-644E-45DF9C8087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4869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D5BBA396-2C2D-5CF6-FDB7-5D85DDD5D491}"/>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85C75CC6-BFBE-6350-7D9B-C41EEBE12D3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9DA18F08-76E8-72FD-C82E-F61ADCE51D2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1832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2282f178eb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BD8471E4-8ED3-9629-F45A-CD189B116953}"/>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BDBD5902-0A9C-6D89-D3BF-325FDDFC182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36287067-A809-32F9-7B9F-4BC1F4CCDE8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23190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18B1F4CD-9EA9-AEDC-251B-8B0AF700158E}"/>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7E506377-8661-8E49-798A-B9A3BB932BA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FC3C03AD-F994-4E70-527F-3408E34255F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4423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EF09FEFD-A475-806C-D35D-ADF23B440402}"/>
            </a:ext>
          </a:extLst>
        </p:cNvPr>
        <p:cNvGrpSpPr/>
        <p:nvPr/>
      </p:nvGrpSpPr>
      <p:grpSpPr>
        <a:xfrm>
          <a:off x="0" y="0"/>
          <a:ext cx="0" cy="0"/>
          <a:chOff x="0" y="0"/>
          <a:chExt cx="0" cy="0"/>
        </a:xfrm>
      </p:grpSpPr>
      <p:sp>
        <p:nvSpPr>
          <p:cNvPr id="157" name="Google Shape;157;g32282f178eb_0_21:notes">
            <a:extLst>
              <a:ext uri="{FF2B5EF4-FFF2-40B4-BE49-F238E27FC236}">
                <a16:creationId xmlns:a16="http://schemas.microsoft.com/office/drawing/2014/main" id="{1ED6C815-3E49-5795-9D6E-F993A750760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58" name="Google Shape;158;g32282f178eb_0_21:notes">
            <a:extLst>
              <a:ext uri="{FF2B5EF4-FFF2-40B4-BE49-F238E27FC236}">
                <a16:creationId xmlns:a16="http://schemas.microsoft.com/office/drawing/2014/main" id="{75E176B2-74A0-B26F-8857-563F76CFDAB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26368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BFD05F01-0E3F-DBB1-2A48-33C8DBC634CE}"/>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BB4DABFF-AD30-400E-8FE9-87425CFEF14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631D58DA-A29B-799C-EB88-078AC6FB152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8678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02467672-4B69-22D3-9557-34B2B4F58AC7}"/>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EB29B1CE-4C45-BE53-0C4D-9C018D8BB6E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AFFCB032-0F24-EA93-50BD-67230C3255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306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16AD9816-0DBA-738A-4AA5-E46442D39418}"/>
            </a:ext>
          </a:extLst>
        </p:cNvPr>
        <p:cNvGrpSpPr/>
        <p:nvPr/>
      </p:nvGrpSpPr>
      <p:grpSpPr>
        <a:xfrm>
          <a:off x="0" y="0"/>
          <a:ext cx="0" cy="0"/>
          <a:chOff x="0" y="0"/>
          <a:chExt cx="0" cy="0"/>
        </a:xfrm>
      </p:grpSpPr>
      <p:sp>
        <p:nvSpPr>
          <p:cNvPr id="172" name="Google Shape;172;g32282f178eb_0_115:notes">
            <a:extLst>
              <a:ext uri="{FF2B5EF4-FFF2-40B4-BE49-F238E27FC236}">
                <a16:creationId xmlns:a16="http://schemas.microsoft.com/office/drawing/2014/main" id="{84DB51F9-6952-90E9-ECBE-95093A4B5F23}"/>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3" name="Google Shape;173;g32282f178eb_0_115:notes">
            <a:extLst>
              <a:ext uri="{FF2B5EF4-FFF2-40B4-BE49-F238E27FC236}">
                <a16:creationId xmlns:a16="http://schemas.microsoft.com/office/drawing/2014/main" id="{D3DDE2D3-42BA-D630-367E-84130D41FBC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6464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B84A540D-1EDC-ACDA-D068-F3E259632E66}"/>
            </a:ext>
          </a:extLst>
        </p:cNvPr>
        <p:cNvGrpSpPr/>
        <p:nvPr/>
      </p:nvGrpSpPr>
      <p:grpSpPr>
        <a:xfrm>
          <a:off x="0" y="0"/>
          <a:ext cx="0" cy="0"/>
          <a:chOff x="0" y="0"/>
          <a:chExt cx="0" cy="0"/>
        </a:xfrm>
      </p:grpSpPr>
      <p:sp>
        <p:nvSpPr>
          <p:cNvPr id="157" name="Google Shape;157;g32282f178eb_0_21:notes">
            <a:extLst>
              <a:ext uri="{FF2B5EF4-FFF2-40B4-BE49-F238E27FC236}">
                <a16:creationId xmlns:a16="http://schemas.microsoft.com/office/drawing/2014/main" id="{1B3B5DDF-01FB-16BF-3A75-391AD70C3D0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58" name="Google Shape;158;g32282f178eb_0_21:notes">
            <a:extLst>
              <a:ext uri="{FF2B5EF4-FFF2-40B4-BE49-F238E27FC236}">
                <a16:creationId xmlns:a16="http://schemas.microsoft.com/office/drawing/2014/main" id="{094F3E70-05E3-1E13-4934-662D1CE3A6E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93102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7727A44D-7C41-5E19-D475-24F64A94E133}"/>
            </a:ext>
          </a:extLst>
        </p:cNvPr>
        <p:cNvGrpSpPr/>
        <p:nvPr/>
      </p:nvGrpSpPr>
      <p:grpSpPr>
        <a:xfrm>
          <a:off x="0" y="0"/>
          <a:ext cx="0" cy="0"/>
          <a:chOff x="0" y="0"/>
          <a:chExt cx="0" cy="0"/>
        </a:xfrm>
      </p:grpSpPr>
      <p:sp>
        <p:nvSpPr>
          <p:cNvPr id="168" name="Google Shape;168;p18:notes">
            <a:extLst>
              <a:ext uri="{FF2B5EF4-FFF2-40B4-BE49-F238E27FC236}">
                <a16:creationId xmlns:a16="http://schemas.microsoft.com/office/drawing/2014/main" id="{8FC75A5A-D75D-E1A9-0B93-DD64FE832F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a:extLst>
              <a:ext uri="{FF2B5EF4-FFF2-40B4-BE49-F238E27FC236}">
                <a16:creationId xmlns:a16="http://schemas.microsoft.com/office/drawing/2014/main" id="{4E972C18-19FD-3C78-04E2-86D9D46A79B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56438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6B4391AA-E614-6BAC-7168-18CCDF9137EA}"/>
            </a:ext>
          </a:extLst>
        </p:cNvPr>
        <p:cNvGrpSpPr/>
        <p:nvPr/>
      </p:nvGrpSpPr>
      <p:grpSpPr>
        <a:xfrm>
          <a:off x="0" y="0"/>
          <a:ext cx="0" cy="0"/>
          <a:chOff x="0" y="0"/>
          <a:chExt cx="0" cy="0"/>
        </a:xfrm>
      </p:grpSpPr>
      <p:sp>
        <p:nvSpPr>
          <p:cNvPr id="168" name="Google Shape;168;p18:notes">
            <a:extLst>
              <a:ext uri="{FF2B5EF4-FFF2-40B4-BE49-F238E27FC236}">
                <a16:creationId xmlns:a16="http://schemas.microsoft.com/office/drawing/2014/main" id="{47E93774-DABB-26C9-9DF7-DBE5F78DD29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a:extLst>
              <a:ext uri="{FF2B5EF4-FFF2-40B4-BE49-F238E27FC236}">
                <a16:creationId xmlns:a16="http://schemas.microsoft.com/office/drawing/2014/main" id="{245C57D9-833D-5DE1-22DD-BDF23099982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6504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2282f178eb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3" name="Google Shape;173;g32282f178eb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194" name="Google Shape;19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UTM Avo" panose="02040603050506020204" pitchFamily="18" charset="0"/>
              </a:rPr>
              <a:t>24</a:t>
            </a:fld>
            <a:endParaRPr dirty="0">
              <a:latin typeface="UTM Avo" panose="020406030505060202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9" name="Google Shape;19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8" name="Google Shape;18;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1" name="Google Shape;2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8" name="Google Shape;28;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9" name="Google Shape;2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 name="Google Shape;34;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5" name="Google Shape;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7" name="Google Shape;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 name="Google Shape;40;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2" name="Google Shape;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4" name="Google Shape;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 name="Google Shape;47;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8" name="Google Shape;48;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9" name="Google Shape;49;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50" name="Google Shape;50;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1" name="Google Shape;5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8" name="Google Shape;58;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1" name="Google Shape;61;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2" name="Google Shape;62;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3" name="Google Shape;6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5" name="Google Shape;6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8" name="Google Shape;68;p40"/>
          <p:cNvSpPr>
            <a:spLocks noGrp="1"/>
          </p:cNvSpPr>
          <p:nvPr>
            <p:ph type="pic" idx="2"/>
          </p:nvPr>
        </p:nvSpPr>
        <p:spPr>
          <a:xfrm>
            <a:off x="5183188" y="987425"/>
            <a:ext cx="6172200" cy="4873625"/>
          </a:xfrm>
          <a:prstGeom prst="rect">
            <a:avLst/>
          </a:prstGeom>
          <a:noFill/>
          <a:ln>
            <a:noFill/>
          </a:ln>
        </p:spPr>
      </p:sp>
      <p:sp>
        <p:nvSpPr>
          <p:cNvPr id="69" name="Google Shape;69;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70" name="Google Shape;7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5" name="Google Shape;75;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6" name="Google Shape;76;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1" name="Google Shape;81;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2" name="Google Shape;8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4" name="Google Shape;8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p:nvPr/>
        </p:nvSpPr>
        <p:spPr>
          <a:xfrm>
            <a:off x="0" y="-16046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11" name="Google Shape;11;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2" name="Google Shape;12;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3" name="Google Shape;1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4" name="Google Shape;1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5" name="Google Shape;1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3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hoat-dong-trai-nghiem-1/1/10/34/"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34/" TargetMode="Externa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7.sv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svg"/><Relationship Id="rId3" Type="http://schemas.openxmlformats.org/officeDocument/2006/relationships/image" Target="../media/image13.jpg"/><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svg"/><Relationship Id="rId3" Type="http://schemas.openxmlformats.org/officeDocument/2006/relationships/image" Target="../media/image13.jpg"/><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sv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svg"/><Relationship Id="rId3" Type="http://schemas.openxmlformats.org/officeDocument/2006/relationships/image" Target="../media/image13.jpg"/><Relationship Id="rId7" Type="http://schemas.openxmlformats.org/officeDocument/2006/relationships/image" Target="../media/image21.svg"/><Relationship Id="rId12"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svg"/></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36/"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2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UTM Avo" panose="02040603050506020204" pitchFamily="18" charset="0"/>
                <a:sym typeface="Arial"/>
              </a:rPr>
              <a:t>HĐTN </a:t>
            </a:r>
            <a:r>
              <a:rPr lang="en-US" sz="3600" dirty="0">
                <a:solidFill>
                  <a:schemeClr val="lt1"/>
                </a:solidFill>
                <a:latin typeface="UTM Avo" panose="02040603050506020204" pitchFamily="18" charset="0"/>
              </a:rPr>
              <a:t>1</a:t>
            </a:r>
            <a:endParaRPr dirty="0">
              <a:latin typeface="UTM Avo" panose="02040603050506020204" pitchFamily="18" charset="0"/>
            </a:endParaRPr>
          </a:p>
        </p:txBody>
      </p:sp>
      <p:sp>
        <p:nvSpPr>
          <p:cNvPr id="90" name="Google Shape;90;p1"/>
          <p:cNvSpPr txBox="1"/>
          <p:nvPr/>
        </p:nvSpPr>
        <p:spPr>
          <a:xfrm>
            <a:off x="1019550" y="1957760"/>
            <a:ext cx="10152900" cy="2045700"/>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Chủ</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đề</a:t>
            </a:r>
            <a:r>
              <a:rPr lang="en-US" sz="5200" b="1" i="0" u="none" strike="noStrike" cap="none" dirty="0">
                <a:solidFill>
                  <a:srgbClr val="002060"/>
                </a:solidFill>
                <a:latin typeface="UTM Avo" panose="02040603050506020204" pitchFamily="18" charset="0"/>
                <a:sym typeface="Arial"/>
              </a:rPr>
              <a:t> 4:</a:t>
            </a:r>
            <a:endParaRPr dirty="0">
              <a:latin typeface="UTM Avo" panose="02040603050506020204" pitchFamily="18" charset="0"/>
            </a:endParaRPr>
          </a:p>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Biết</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ơn</a:t>
            </a:r>
            <a:endParaRPr sz="5200" b="1" i="0" u="none" strike="noStrike" cap="none" dirty="0">
              <a:solidFill>
                <a:srgbClr val="002060"/>
              </a:solidFill>
              <a:latin typeface="UTM Avo" panose="02040603050506020204" pitchFamily="18" charset="0"/>
              <a:sym typeface="Arial"/>
            </a:endParaRPr>
          </a:p>
        </p:txBody>
      </p:sp>
      <p:sp>
        <p:nvSpPr>
          <p:cNvPr id="91" name="Google Shape;91;p1"/>
          <p:cNvSpPr txBox="1"/>
          <p:nvPr/>
        </p:nvSpPr>
        <p:spPr>
          <a:xfrm>
            <a:off x="1524000" y="4201550"/>
            <a:ext cx="9144000" cy="1655700"/>
          </a:xfrm>
          <a:prstGeom prst="rect">
            <a:avLst/>
          </a:prstGeom>
          <a:noFill/>
          <a:ln>
            <a:noFill/>
          </a:ln>
        </p:spPr>
        <p:txBody>
          <a:bodyPr spcFirstLastPara="1" wrap="square" lIns="91425" tIns="45700" rIns="91425" bIns="45700" anchor="t" anchorCtr="0">
            <a:normAutofit/>
          </a:bodyPr>
          <a:lstStyle/>
          <a:p>
            <a:pPr marL="0" marR="0" lvl="0" indent="0" algn="ctr" rtl="0">
              <a:lnSpc>
                <a:spcPct val="120000"/>
              </a:lnSpc>
              <a:spcBef>
                <a:spcPts val="0"/>
              </a:spcBef>
              <a:spcAft>
                <a:spcPts val="0"/>
              </a:spcAft>
              <a:buClr>
                <a:srgbClr val="FF0000"/>
              </a:buClr>
              <a:buSzPts val="6000"/>
              <a:buFont typeface="Arial"/>
              <a:buNone/>
            </a:pPr>
            <a:r>
              <a:rPr lang="en-US" sz="6000" b="1" i="0" u="none" strike="noStrike" cap="none" dirty="0" err="1">
                <a:solidFill>
                  <a:srgbClr val="FF0000"/>
                </a:solidFill>
                <a:latin typeface="UTM Avo" panose="02040603050506020204" pitchFamily="18" charset="0"/>
                <a:sym typeface="Arial"/>
              </a:rPr>
              <a:t>Tuần</a:t>
            </a:r>
            <a:r>
              <a:rPr lang="en-US" sz="6000" b="1" i="0" u="none" strike="noStrike" cap="none" dirty="0">
                <a:solidFill>
                  <a:srgbClr val="FF0000"/>
                </a:solidFill>
                <a:latin typeface="UTM Avo" panose="02040603050506020204" pitchFamily="18" charset="0"/>
                <a:sym typeface="Arial"/>
              </a:rPr>
              <a:t> 13</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F53BDE97-F5FA-B59E-3335-6E724D729EF0}"/>
              </a:ext>
            </a:extLst>
          </p:cNvPr>
          <p:cNvPicPr>
            <a:picLocks noChangeAspect="1"/>
          </p:cNvPicPr>
          <p:nvPr/>
        </p:nvPicPr>
        <p:blipFill>
          <a:blip r:embed="rId5"/>
          <a:stretch>
            <a:fillRect/>
          </a:stretch>
        </p:blipFill>
        <p:spPr>
          <a:xfrm>
            <a:off x="4682822" y="2834354"/>
            <a:ext cx="2826355" cy="1701355"/>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1026" name="Picture 2" descr="Chú bộ đội trong Sao Nhập Ngũ 'giật spotlight' dàn cast bởi ngoại hình gây  thương nhớ">
            <a:extLst>
              <a:ext uri="{FF2B5EF4-FFF2-40B4-BE49-F238E27FC236}">
                <a16:creationId xmlns:a16="http://schemas.microsoft.com/office/drawing/2014/main" id="{C977BBA5-482A-AE87-836C-1370E27CDA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1992" y="2593910"/>
            <a:ext cx="2625012" cy="39375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áng mãi phẩm chất Bộ đội Cụ Hồ - Báo Quảng Ninh điện tử">
            <a:extLst>
              <a:ext uri="{FF2B5EF4-FFF2-40B4-BE49-F238E27FC236}">
                <a16:creationId xmlns:a16="http://schemas.microsoft.com/office/drawing/2014/main" id="{7EBE3AF9-0E54-4F55-FEFF-C270EAB065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3732" y="2593911"/>
            <a:ext cx="5906276" cy="393751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849FC15D-F770-7A96-056D-BE123CC163BC}"/>
              </a:ext>
            </a:extLst>
          </p:cNvPr>
          <p:cNvSpPr/>
          <p:nvPr/>
        </p:nvSpPr>
        <p:spPr>
          <a:xfrm>
            <a:off x="2676330" y="1646853"/>
            <a:ext cx="6839339" cy="690465"/>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UTM Avo" panose="02040603050506020204" pitchFamily="18" charset="0"/>
              </a:rPr>
              <a:t>Quan </a:t>
            </a:r>
            <a:r>
              <a:rPr lang="en-US" sz="2400" dirty="0" err="1">
                <a:solidFill>
                  <a:schemeClr val="tx1"/>
                </a:solidFill>
                <a:latin typeface="UTM Avo" panose="02040603050506020204" pitchFamily="18" charset="0"/>
              </a:rPr>
              <a:t>sát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hình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ảnh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biết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đây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a:t>
            </a:r>
            <a:r>
              <a:rPr lang="en-US" sz="2400" dirty="0">
                <a:solidFill>
                  <a:schemeClr val="tx1"/>
                </a:solidFill>
                <a:latin typeface="UTM Avo" panose="02040603050506020204" pitchFamily="18" charset="0"/>
              </a:rPr>
              <a:t> ai?</a:t>
            </a:r>
            <a:endParaRPr lang="vi-VN" sz="2400" dirty="0">
              <a:solidFill>
                <a:schemeClr val="tx1"/>
              </a:solidFill>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a:extLst>
            <a:ext uri="{FF2B5EF4-FFF2-40B4-BE49-F238E27FC236}">
              <a16:creationId xmlns:a16="http://schemas.microsoft.com/office/drawing/2014/main" id="{CA4E3CFF-BD27-60B5-49FD-9A3AD47BF99E}"/>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0CB3F5D-029F-C890-C256-A58E054CE45A}"/>
              </a:ext>
            </a:extLst>
          </p:cNvPr>
          <p:cNvSpPr/>
          <p:nvPr/>
        </p:nvSpPr>
        <p:spPr>
          <a:xfrm>
            <a:off x="2676330" y="1646853"/>
            <a:ext cx="6839339" cy="690465"/>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UTM Avo" panose="02040603050506020204" pitchFamily="18" charset="0"/>
              </a:rPr>
              <a:t>Quan </a:t>
            </a:r>
            <a:r>
              <a:rPr lang="en-US" sz="2400" dirty="0" err="1">
                <a:solidFill>
                  <a:schemeClr val="tx1"/>
                </a:solidFill>
                <a:latin typeface="UTM Avo" panose="02040603050506020204" pitchFamily="18" charset="0"/>
              </a:rPr>
              <a:t>sát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hình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ảnh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biết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đây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a:t>
            </a:r>
            <a:r>
              <a:rPr lang="en-US" sz="2400" dirty="0">
                <a:solidFill>
                  <a:schemeClr val="tx1"/>
                </a:solidFill>
                <a:latin typeface="UTM Avo" panose="02040603050506020204" pitchFamily="18" charset="0"/>
              </a:rPr>
              <a:t> ai?</a:t>
            </a:r>
            <a:endParaRPr lang="vi-VN" sz="2400" dirty="0">
              <a:solidFill>
                <a:schemeClr val="tx1"/>
              </a:solidFill>
            </a:endParaRPr>
          </a:p>
        </p:txBody>
      </p:sp>
      <p:pic>
        <p:nvPicPr>
          <p:cNvPr id="3074" name="Picture 2" descr="Chắc tay súng canh giữ biển đảo">
            <a:extLst>
              <a:ext uri="{FF2B5EF4-FFF2-40B4-BE49-F238E27FC236}">
                <a16:creationId xmlns:a16="http://schemas.microsoft.com/office/drawing/2014/main" id="{AFD381BE-1AB3-C789-8DFF-89DDDC0565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015" y="2551924"/>
            <a:ext cx="5898984" cy="393751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Bộ sưu tập hình ảnh tuyệt đẹp của đội hải quân">
            <a:extLst>
              <a:ext uri="{FF2B5EF4-FFF2-40B4-BE49-F238E27FC236}">
                <a16:creationId xmlns:a16="http://schemas.microsoft.com/office/drawing/2014/main" id="{BAF6F611-7060-25E7-03C2-1947C44D10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1352" y="2551924"/>
            <a:ext cx="5243642" cy="393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93651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6092B7E-6EF6-C545-1A42-DFF9D14B7815}"/>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8DC5FF-4CB7-853F-5C93-C10783A22BD7}"/>
              </a:ext>
            </a:extLst>
          </p:cNvPr>
          <p:cNvSpPr/>
          <p:nvPr/>
        </p:nvSpPr>
        <p:spPr>
          <a:xfrm>
            <a:off x="2293618" y="1645920"/>
            <a:ext cx="7604760"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Giao </a:t>
            </a:r>
            <a:r>
              <a:rPr lang="en-US" sz="2400" b="1" dirty="0" err="1">
                <a:solidFill>
                  <a:schemeClr val="tx1"/>
                </a:solidFill>
                <a:latin typeface="UTM Avo" panose="02040603050506020204" pitchFamily="18" charset="0"/>
              </a:rPr>
              <a:t>lưu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với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chú</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bộ</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đội</a:t>
            </a:r>
            <a:endParaRPr lang="en-US" sz="2400" b="1" dirty="0">
              <a:solidFill>
                <a:schemeClr val="tx1"/>
              </a:solidFill>
              <a:latin typeface="UTM Avo" panose="02040603050506020204" pitchFamily="18" charset="0"/>
            </a:endParaRPr>
          </a:p>
        </p:txBody>
      </p:sp>
      <p:pic>
        <p:nvPicPr>
          <p:cNvPr id="3" name="Picture 2">
            <a:extLst>
              <a:ext uri="{FF2B5EF4-FFF2-40B4-BE49-F238E27FC236}">
                <a16:creationId xmlns:a16="http://schemas.microsoft.com/office/drawing/2014/main" id="{00C70610-19B9-2DE1-4D9A-F8A5496B6681}"/>
              </a:ext>
            </a:extLst>
          </p:cNvPr>
          <p:cNvPicPr>
            <a:picLocks noChangeAspect="1"/>
          </p:cNvPicPr>
          <p:nvPr/>
        </p:nvPicPr>
        <p:blipFill>
          <a:blip r:embed="rId4"/>
          <a:stretch>
            <a:fillRect/>
          </a:stretch>
        </p:blipFill>
        <p:spPr>
          <a:xfrm>
            <a:off x="2909424" y="2504538"/>
            <a:ext cx="6373148" cy="4104446"/>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B0B6E35E-D2A8-D54D-090E-7892FC370104}"/>
              </a:ext>
            </a:extLst>
          </p:cNvPr>
          <p:cNvPicPr>
            <a:picLocks noChangeAspect="1"/>
          </p:cNvPicPr>
          <p:nvPr/>
        </p:nvPicPr>
        <p:blipFill>
          <a:blip r:embed="rId5"/>
          <a:stretch>
            <a:fillRect/>
          </a:stretch>
        </p:blipFill>
        <p:spPr>
          <a:xfrm>
            <a:off x="4682822" y="2976848"/>
            <a:ext cx="2826355" cy="1701355"/>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124"/>
        <p:cNvGrpSpPr/>
        <p:nvPr/>
      </p:nvGrpSpPr>
      <p:grpSpPr>
        <a:xfrm>
          <a:off x="0" y="0"/>
          <a:ext cx="0" cy="0"/>
          <a:chOff x="0" y="0"/>
          <a:chExt cx="0" cy="0"/>
        </a:xfrm>
      </p:grpSpPr>
      <p:sp>
        <p:nvSpPr>
          <p:cNvPr id="125" name="Google Shape;125;p7"/>
          <p:cNvSpPr txBox="1"/>
          <p:nvPr/>
        </p:nvSpPr>
        <p:spPr>
          <a:xfrm>
            <a:off x="1063743" y="1562949"/>
            <a:ext cx="10064513"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1: Em </a:t>
            </a:r>
            <a:r>
              <a:rPr lang="en-US" sz="2800" b="1" dirty="0" err="1">
                <a:solidFill>
                  <a:srgbClr val="000000"/>
                </a:solidFill>
                <a:latin typeface="UTM Avo" panose="02040603050506020204" pitchFamily="18" charset="0"/>
              </a:rPr>
              <a:t>yêu</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chú</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bộ</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đội</a:t>
            </a:r>
            <a:endParaRPr sz="2800" b="1" dirty="0">
              <a:solidFill>
                <a:srgbClr val="000000"/>
              </a:solidFill>
              <a:latin typeface="UTM Avo" panose="02040603050506020204" pitchFamily="18" charset="0"/>
            </a:endParaRPr>
          </a:p>
        </p:txBody>
      </p:sp>
      <p:pic>
        <p:nvPicPr>
          <p:cNvPr id="3" name="Picture 2">
            <a:extLst>
              <a:ext uri="{FF2B5EF4-FFF2-40B4-BE49-F238E27FC236}">
                <a16:creationId xmlns:a16="http://schemas.microsoft.com/office/drawing/2014/main" id="{98B60210-FE95-B623-FF02-996B9B34290E}"/>
              </a:ext>
            </a:extLst>
          </p:cNvPr>
          <p:cNvPicPr>
            <a:picLocks noChangeAspect="1"/>
          </p:cNvPicPr>
          <p:nvPr/>
        </p:nvPicPr>
        <p:blipFill>
          <a:blip r:embed="rId6"/>
          <a:stretch>
            <a:fillRect/>
          </a:stretch>
        </p:blipFill>
        <p:spPr>
          <a:xfrm>
            <a:off x="6298507" y="2315618"/>
            <a:ext cx="5179354" cy="4490357"/>
          </a:xfrm>
          <a:prstGeom prst="rect">
            <a:avLst/>
          </a:prstGeom>
        </p:spPr>
      </p:pic>
      <p:sp>
        <p:nvSpPr>
          <p:cNvPr id="19" name="Speech Bubble: Rectangle with Corners Rounded 18">
            <a:extLst>
              <a:ext uri="{FF2B5EF4-FFF2-40B4-BE49-F238E27FC236}">
                <a16:creationId xmlns:a16="http://schemas.microsoft.com/office/drawing/2014/main" id="{F3F24692-2972-3076-4B77-167C5B85CFFA}"/>
              </a:ext>
            </a:extLst>
          </p:cNvPr>
          <p:cNvSpPr/>
          <p:nvPr/>
        </p:nvSpPr>
        <p:spPr>
          <a:xfrm>
            <a:off x="503906" y="2707504"/>
            <a:ext cx="4399037" cy="2299278"/>
          </a:xfrm>
          <a:prstGeom prst="wedgeRoundRectCallout">
            <a:avLst>
              <a:gd name="adj1" fmla="val 69575"/>
              <a:gd name="adj2" fmla="val 35138"/>
              <a:gd name="adj3" fmla="val 16667"/>
            </a:avLst>
          </a:prstGeom>
          <a:solidFill>
            <a:srgbClr val="F5E4E3"/>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charset="0"/>
                <a:cs typeface="Arial" panose="020B0604020202020204" pitchFamily="34" charset="0"/>
              </a:rPr>
              <a:t>Cả</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lớp</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cùng</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nghe</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bài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hát</a:t>
            </a:r>
            <a:r>
              <a:rPr lang="en-US" sz="2400" dirty="0">
                <a:solidFill>
                  <a:schemeClr val="tx1"/>
                </a:solidFill>
                <a:latin typeface="UTM Avo" panose="02040603050506020204" pitchFamily="18" charset="0"/>
                <a:cs typeface="Arial" panose="020B0604020202020204" pitchFamily="34" charset="0"/>
              </a:rPr>
              <a:t> </a:t>
            </a:r>
            <a:r>
              <a:rPr lang="en-US" sz="2400" i="1" dirty="0" err="1">
                <a:solidFill>
                  <a:schemeClr val="tx1"/>
                </a:solidFill>
                <a:latin typeface="UTM Avo" panose="02040603050506020204" pitchFamily="18" charset="0"/>
                <a:cs typeface="Arial" panose="020B0604020202020204" pitchFamily="34" charset="0"/>
              </a:rPr>
              <a:t>Cháu</a:t>
            </a:r>
            <a:r>
              <a:rPr lang="en-US" sz="2400" i="1" dirty="0">
                <a:solidFill>
                  <a:schemeClr val="tx1"/>
                </a:solidFill>
                <a:latin typeface="UTM Avo" panose="02040603050506020204" pitchFamily="18" charset="0"/>
                <a:cs typeface="Arial" panose="020B0604020202020204" pitchFamily="34" charset="0"/>
              </a:rPr>
              <a:t> </a:t>
            </a:r>
            <a:r>
              <a:rPr lang="en-US" sz="2400" i="1" dirty="0" err="1">
                <a:solidFill>
                  <a:schemeClr val="tx1"/>
                </a:solidFill>
                <a:latin typeface="UTM Avo" panose="02040603050506020204" pitchFamily="18" charset="0"/>
                <a:cs typeface="Arial" panose="020B0604020202020204" pitchFamily="34" charset="0"/>
              </a:rPr>
              <a:t>thương</a:t>
            </a:r>
            <a:r>
              <a:rPr lang="en-US" sz="2400" i="1" dirty="0">
                <a:solidFill>
                  <a:schemeClr val="tx1"/>
                </a:solidFill>
                <a:latin typeface="UTM Avo" panose="02040603050506020204" pitchFamily="18" charset="0"/>
                <a:cs typeface="Arial" panose="020B0604020202020204" pitchFamily="34" charset="0"/>
              </a:rPr>
              <a:t> </a:t>
            </a:r>
            <a:r>
              <a:rPr lang="en-US" sz="2400" i="1" dirty="0" err="1">
                <a:solidFill>
                  <a:schemeClr val="tx1"/>
                </a:solidFill>
                <a:latin typeface="UTM Avo" panose="02040603050506020204" pitchFamily="18" charset="0"/>
                <a:cs typeface="Arial" panose="020B0604020202020204" pitchFamily="34" charset="0"/>
              </a:rPr>
              <a:t>chú</a:t>
            </a:r>
            <a:r>
              <a:rPr lang="en-US" sz="2400" i="1" dirty="0">
                <a:solidFill>
                  <a:schemeClr val="tx1"/>
                </a:solidFill>
                <a:latin typeface="UTM Avo" panose="02040603050506020204" pitchFamily="18" charset="0"/>
                <a:cs typeface="Arial" panose="020B0604020202020204" pitchFamily="34" charset="0"/>
              </a:rPr>
              <a:t> </a:t>
            </a:r>
            <a:r>
              <a:rPr lang="en-US" sz="2400" i="1" dirty="0" err="1">
                <a:solidFill>
                  <a:schemeClr val="tx1"/>
                </a:solidFill>
                <a:latin typeface="UTM Avo" panose="02040603050506020204" pitchFamily="18" charset="0"/>
                <a:cs typeface="Arial" panose="020B0604020202020204" pitchFamily="34" charset="0"/>
              </a:rPr>
              <a:t>bộ</a:t>
            </a:r>
            <a:r>
              <a:rPr lang="en-US" sz="2400" i="1" dirty="0">
                <a:solidFill>
                  <a:schemeClr val="tx1"/>
                </a:solidFill>
                <a:latin typeface="UTM Avo" panose="02040603050506020204" pitchFamily="18" charset="0"/>
                <a:cs typeface="Arial" panose="020B0604020202020204" pitchFamily="34" charset="0"/>
              </a:rPr>
              <a:t> </a:t>
            </a:r>
            <a:r>
              <a:rPr lang="en-US" sz="2400" i="1" dirty="0" err="1">
                <a:solidFill>
                  <a:schemeClr val="tx1"/>
                </a:solidFill>
                <a:latin typeface="UTM Avo" panose="02040603050506020204" pitchFamily="18" charset="0"/>
                <a:cs typeface="Arial" panose="020B0604020202020204" pitchFamily="34" charset="0"/>
              </a:rPr>
              <a:t>đội</a:t>
            </a:r>
            <a:r>
              <a:rPr lang="en-US" sz="2400" i="1"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và</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trả</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lời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câu</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hỏi</a:t>
            </a:r>
            <a:r>
              <a:rPr lang="en-US" sz="2400" dirty="0">
                <a:solidFill>
                  <a:schemeClr val="tx1"/>
                </a:solidFill>
                <a:latin typeface="UTM Avo" panose="02040603050506020204" pitchFamily="18" charset="0"/>
                <a:cs typeface="Arial" panose="020B0604020202020204" pitchFamily="34" charset="0"/>
              </a:rPr>
              <a:t>:</a:t>
            </a:r>
            <a:endParaRPr lang="en-US" sz="2667" b="1" i="1" dirty="0">
              <a:solidFill>
                <a:schemeClr val="tx1"/>
              </a:solidFill>
              <a:latin typeface="UTM Avo" panose="02040603050506020204" pitchFamily="18" charset="0"/>
              <a:cs typeface="Arial" panose="020B0604020202020204" pitchFamily="34" charset="0"/>
            </a:endParaRPr>
          </a:p>
        </p:txBody>
      </p:sp>
      <p:pic>
        <p:nvPicPr>
          <p:cNvPr id="2" name="ChauThuongChuBoDoi-VA-4303358">
            <a:hlinkClick r:id="" action="ppaction://media"/>
            <a:extLst>
              <a:ext uri="{FF2B5EF4-FFF2-40B4-BE49-F238E27FC236}">
                <a16:creationId xmlns:a16="http://schemas.microsoft.com/office/drawing/2014/main" id="{46374FE3-D555-E6C4-2BC9-8669CD0C308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03906" y="6044681"/>
            <a:ext cx="609600" cy="6096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arn(inVertical)">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2405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2"/>
                </p:tgtEl>
              </p:cMediaNode>
            </p:audio>
          </p:childTnLst>
        </p:cTn>
      </p:par>
    </p:tnLst>
    <p:bldLst>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F9190A5E-5319-122A-5361-A62FBFC4F620}"/>
            </a:ext>
          </a:extLst>
        </p:cNvPr>
        <p:cNvGrpSpPr/>
        <p:nvPr/>
      </p:nvGrpSpPr>
      <p:grpSpPr>
        <a:xfrm>
          <a:off x="0" y="0"/>
          <a:ext cx="0" cy="0"/>
          <a:chOff x="0" y="0"/>
          <a:chExt cx="0" cy="0"/>
        </a:xfrm>
      </p:grpSpPr>
      <p:sp>
        <p:nvSpPr>
          <p:cNvPr id="125" name="Google Shape;125;p7">
            <a:extLst>
              <a:ext uri="{FF2B5EF4-FFF2-40B4-BE49-F238E27FC236}">
                <a16:creationId xmlns:a16="http://schemas.microsoft.com/office/drawing/2014/main" id="{DBF53714-CDE3-A7D8-A62C-5659AA5C6622}"/>
              </a:ext>
            </a:extLst>
          </p:cNvPr>
          <p:cNvSpPr txBox="1"/>
          <p:nvPr/>
        </p:nvSpPr>
        <p:spPr>
          <a:xfrm>
            <a:off x="1063743" y="1562949"/>
            <a:ext cx="10064513"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1: Em </a:t>
            </a:r>
            <a:r>
              <a:rPr lang="en-US" sz="2800" b="1" dirty="0" err="1">
                <a:solidFill>
                  <a:srgbClr val="000000"/>
                </a:solidFill>
                <a:latin typeface="UTM Avo" panose="02040603050506020204" pitchFamily="18" charset="0"/>
              </a:rPr>
              <a:t>yêu</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chú</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bộ</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đội</a:t>
            </a:r>
            <a:endParaRPr sz="2800" b="1" dirty="0">
              <a:solidFill>
                <a:srgbClr val="000000"/>
              </a:solidFill>
              <a:latin typeface="UTM Avo" panose="02040603050506020204" pitchFamily="18" charset="0"/>
            </a:endParaRPr>
          </a:p>
        </p:txBody>
      </p:sp>
      <p:grpSp>
        <p:nvGrpSpPr>
          <p:cNvPr id="4" name="Group 3">
            <a:extLst>
              <a:ext uri="{FF2B5EF4-FFF2-40B4-BE49-F238E27FC236}">
                <a16:creationId xmlns:a16="http://schemas.microsoft.com/office/drawing/2014/main" id="{9E66EC52-3546-90BB-29E1-7A9872457D81}"/>
              </a:ext>
            </a:extLst>
          </p:cNvPr>
          <p:cNvGrpSpPr/>
          <p:nvPr/>
        </p:nvGrpSpPr>
        <p:grpSpPr>
          <a:xfrm>
            <a:off x="387567" y="2904944"/>
            <a:ext cx="5752597" cy="2979432"/>
            <a:chOff x="2069870" y="4783177"/>
            <a:chExt cx="8628895" cy="6123064"/>
          </a:xfrm>
        </p:grpSpPr>
        <p:grpSp>
          <p:nvGrpSpPr>
            <p:cNvPr id="5" name="Group 4">
              <a:extLst>
                <a:ext uri="{FF2B5EF4-FFF2-40B4-BE49-F238E27FC236}">
                  <a16:creationId xmlns:a16="http://schemas.microsoft.com/office/drawing/2014/main" id="{5F305A66-2358-7B6E-C609-4FAF6D149DD2}"/>
                </a:ext>
              </a:extLst>
            </p:cNvPr>
            <p:cNvGrpSpPr/>
            <p:nvPr/>
          </p:nvGrpSpPr>
          <p:grpSpPr>
            <a:xfrm>
              <a:off x="2069870" y="5556453"/>
              <a:ext cx="8562649" cy="5349788"/>
              <a:chOff x="2422513" y="5338044"/>
              <a:chExt cx="8154768" cy="5206910"/>
            </a:xfrm>
          </p:grpSpPr>
          <p:grpSp>
            <p:nvGrpSpPr>
              <p:cNvPr id="15" name="Group 3">
                <a:extLst>
                  <a:ext uri="{FF2B5EF4-FFF2-40B4-BE49-F238E27FC236}">
                    <a16:creationId xmlns:a16="http://schemas.microsoft.com/office/drawing/2014/main" id="{BB7EB2EE-1628-97A8-BB1A-4621772BE7BB}"/>
                  </a:ext>
                </a:extLst>
              </p:cNvPr>
              <p:cNvGrpSpPr/>
              <p:nvPr/>
            </p:nvGrpSpPr>
            <p:grpSpPr>
              <a:xfrm>
                <a:off x="2422513" y="5483089"/>
                <a:ext cx="8014646" cy="5061865"/>
                <a:chOff x="1888840" y="3"/>
                <a:chExt cx="10861132" cy="6859639"/>
              </a:xfrm>
            </p:grpSpPr>
            <p:sp>
              <p:nvSpPr>
                <p:cNvPr id="18" name="Freeform 4">
                  <a:extLst>
                    <a:ext uri="{FF2B5EF4-FFF2-40B4-BE49-F238E27FC236}">
                      <a16:creationId xmlns:a16="http://schemas.microsoft.com/office/drawing/2014/main" id="{D386C273-CCE1-842B-6DC4-1E4BACBD1150}"/>
                    </a:ext>
                  </a:extLst>
                </p:cNvPr>
                <p:cNvSpPr/>
                <p:nvPr/>
              </p:nvSpPr>
              <p:spPr>
                <a:xfrm>
                  <a:off x="1888840" y="3"/>
                  <a:ext cx="10861132" cy="6859639"/>
                </a:xfrm>
                <a:custGeom>
                  <a:avLst/>
                  <a:gdLst/>
                  <a:ahLst/>
                  <a:cxnLst/>
                  <a:rect l="l" t="t" r="r" b="b"/>
                  <a:pathLst>
                    <a:path w="10809882" h="5116019">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chemeClr val="accent5">
                    <a:lumMod val="75000"/>
                  </a:schemeClr>
                </a:solidFill>
              </p:spPr>
              <p:txBody>
                <a:bodyPr/>
                <a:lstStyle/>
                <a:p>
                  <a:endParaRPr lang="en-US" sz="700">
                    <a:latin typeface="UTM Avo" panose="02040603050506020204" pitchFamily="18"/>
                  </a:endParaRPr>
                </a:p>
              </p:txBody>
            </p:sp>
          </p:grpSp>
          <p:grpSp>
            <p:nvGrpSpPr>
              <p:cNvPr id="16" name="Group 7">
                <a:extLst>
                  <a:ext uri="{FF2B5EF4-FFF2-40B4-BE49-F238E27FC236}">
                    <a16:creationId xmlns:a16="http://schemas.microsoft.com/office/drawing/2014/main" id="{241FD84D-FE8E-6E2D-1050-7423A9A36B96}"/>
                  </a:ext>
                </a:extLst>
              </p:cNvPr>
              <p:cNvGrpSpPr/>
              <p:nvPr/>
            </p:nvGrpSpPr>
            <p:grpSpPr>
              <a:xfrm>
                <a:off x="2570771" y="5338044"/>
                <a:ext cx="8006510" cy="5039361"/>
                <a:chOff x="1891545" y="0"/>
                <a:chExt cx="10876665" cy="6845859"/>
              </a:xfrm>
            </p:grpSpPr>
            <p:sp>
              <p:nvSpPr>
                <p:cNvPr id="17" name="Freeform 8">
                  <a:extLst>
                    <a:ext uri="{FF2B5EF4-FFF2-40B4-BE49-F238E27FC236}">
                      <a16:creationId xmlns:a16="http://schemas.microsoft.com/office/drawing/2014/main" id="{7AB0743B-CB9D-3121-17E7-05D575A46B60}"/>
                    </a:ext>
                  </a:extLst>
                </p:cNvPr>
                <p:cNvSpPr/>
                <p:nvPr/>
              </p:nvSpPr>
              <p:spPr>
                <a:xfrm>
                  <a:off x="1891545" y="0"/>
                  <a:ext cx="10876665" cy="6845859"/>
                </a:xfrm>
                <a:custGeom>
                  <a:avLst/>
                  <a:gdLst/>
                  <a:ahLst/>
                  <a:cxnLst/>
                  <a:rect l="l" t="t" r="r" b="b"/>
                  <a:pathLst>
                    <a:path w="10825342" h="5105739">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chemeClr val="accent5">
                    <a:lumMod val="20000"/>
                    <a:lumOff val="80000"/>
                  </a:schemeClr>
                </a:solidFill>
              </p:spPr>
              <p:txBody>
                <a:bodyPr/>
                <a:lstStyle/>
                <a:p>
                  <a:endParaRPr lang="en-US" sz="700">
                    <a:latin typeface="UTM Avo" panose="02040603050506020204" pitchFamily="18"/>
                  </a:endParaRPr>
                </a:p>
              </p:txBody>
            </p:sp>
          </p:grpSp>
        </p:grpSp>
        <p:sp>
          <p:nvSpPr>
            <p:cNvPr id="13" name="TextBox 12">
              <a:extLst>
                <a:ext uri="{FF2B5EF4-FFF2-40B4-BE49-F238E27FC236}">
                  <a16:creationId xmlns:a16="http://schemas.microsoft.com/office/drawing/2014/main" id="{A1CC4010-C0A1-5CD6-B4F3-29963BF06E96}"/>
                </a:ext>
              </a:extLst>
            </p:cNvPr>
            <p:cNvSpPr txBox="1"/>
            <p:nvPr/>
          </p:nvSpPr>
          <p:spPr>
            <a:xfrm>
              <a:off x="2401026" y="5705476"/>
              <a:ext cx="7864260" cy="4582571"/>
            </a:xfrm>
            <a:prstGeom prst="rect">
              <a:avLst/>
            </a:prstGeom>
            <a:noFill/>
          </p:spPr>
          <p:txBody>
            <a:bodyPr wrap="square">
              <a:spAutoFit/>
            </a:bodyPr>
            <a:lstStyle/>
            <a:p>
              <a:pPr algn="just">
                <a:lnSpc>
                  <a:spcPct val="150000"/>
                </a:lnSpc>
              </a:pPr>
              <a:r>
                <a:rPr lang="vi-VN"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Bài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hát</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nói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về</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nội</a:t>
              </a:r>
              <a:r>
                <a:rPr lang="en-US" sz="2400" dirty="0">
                  <a:latin typeface="UTM Avo" panose="02040603050506020204" pitchFamily="18"/>
                  <a:ea typeface="Calibri" panose="020F0502020204030204" pitchFamily="34" charset="0"/>
                  <a:cs typeface="Arial" panose="020B0604020202020204" pitchFamily="34" charset="0"/>
                </a:rPr>
                <a:t> dung </a:t>
              </a:r>
              <a:r>
                <a:rPr lang="en-US" sz="2400" dirty="0" err="1">
                  <a:latin typeface="UTM Avo" panose="02040603050506020204" pitchFamily="18"/>
                  <a:ea typeface="Calibri" panose="020F0502020204030204" pitchFamily="34" charset="0"/>
                  <a:cs typeface="Arial" panose="020B0604020202020204" pitchFamily="34" charset="0"/>
                </a:rPr>
                <a:t>gì</a:t>
              </a:r>
              <a:r>
                <a:rPr lang="en-US" sz="2400" dirty="0">
                  <a:latin typeface="UTM Avo" panose="02040603050506020204" pitchFamily="18"/>
                  <a:ea typeface="Calibri" panose="020F0502020204030204" pitchFamily="34" charset="0"/>
                  <a:cs typeface="Arial" panose="020B0604020202020204" pitchFamily="34" charset="0"/>
                </a:rPr>
                <a:t>?</a:t>
              </a:r>
            </a:p>
            <a:p>
              <a:pPr algn="just">
                <a:lnSpc>
                  <a:spcPct val="150000"/>
                </a:lnSpc>
              </a:pPr>
              <a:r>
                <a:rPr lang="en-US" sz="2400" dirty="0">
                  <a:latin typeface="UTM Avo" panose="02040603050506020204" pitchFamily="18"/>
                  <a:cs typeface="Arial" panose="020B0604020202020204" pitchFamily="34" charset="0"/>
                </a:rPr>
                <a:t>+ Ý </a:t>
              </a:r>
              <a:r>
                <a:rPr lang="en-US" sz="2400" dirty="0" err="1">
                  <a:latin typeface="UTM Avo" panose="02040603050506020204" pitchFamily="18"/>
                  <a:cs typeface="Arial" panose="020B0604020202020204" pitchFamily="34" charset="0"/>
                </a:rPr>
                <a:t>nghĩa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của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bài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hát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gì</a:t>
              </a:r>
              <a:r>
                <a:rPr lang="en-US" sz="2400" dirty="0">
                  <a:latin typeface="UTM Avo" panose="02040603050506020204" pitchFamily="18"/>
                  <a:cs typeface="Arial" panose="020B0604020202020204" pitchFamily="34" charset="0"/>
                </a:rPr>
                <a:t>?</a:t>
              </a:r>
            </a:p>
            <a:p>
              <a:pPr algn="just">
                <a:lnSpc>
                  <a:spcPct val="150000"/>
                </a:lnSpc>
              </a:pPr>
              <a:r>
                <a:rPr lang="en-US" sz="2400" dirty="0">
                  <a:latin typeface="UTM Avo" panose="02040603050506020204" pitchFamily="18"/>
                  <a:cs typeface="Arial" panose="020B0604020202020204" pitchFamily="34" charset="0"/>
                </a:rPr>
                <a:t>+ Em </a:t>
              </a:r>
              <a:r>
                <a:rPr lang="en-US" sz="2400" dirty="0" err="1">
                  <a:latin typeface="UTM Avo" panose="02040603050506020204" pitchFamily="18"/>
                  <a:cs typeface="Arial" panose="020B0604020202020204" pitchFamily="34" charset="0"/>
                </a:rPr>
                <a:t>hãy</a:t>
              </a:r>
              <a:r>
                <a:rPr lang="en-US" sz="2400" dirty="0">
                  <a:latin typeface="UTM Avo" panose="02040603050506020204" pitchFamily="18"/>
                  <a:cs typeface="Arial" panose="020B0604020202020204" pitchFamily="34" charset="0"/>
                </a:rPr>
                <a:t> chia </a:t>
              </a:r>
              <a:r>
                <a:rPr lang="en-US" sz="2400" dirty="0" err="1">
                  <a:latin typeface="UTM Avo" panose="02040603050506020204" pitchFamily="18"/>
                  <a:cs typeface="Arial" panose="020B0604020202020204" pitchFamily="34" charset="0"/>
                </a:rPr>
                <a:t>sẻ</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về</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cảm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xúc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của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bản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thân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sau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khi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nghe</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bài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hát</a:t>
              </a:r>
              <a:r>
                <a:rPr lang="en-US" sz="2400" dirty="0">
                  <a:latin typeface="UTM Avo" panose="02040603050506020204" pitchFamily="18"/>
                  <a:cs typeface="Arial" panose="020B0604020202020204" pitchFamily="34" charset="0"/>
                </a:rPr>
                <a:t>.</a:t>
              </a:r>
            </a:p>
          </p:txBody>
        </p:sp>
        <p:pic>
          <p:nvPicPr>
            <p:cNvPr id="14" name="Picture 9">
              <a:extLst>
                <a:ext uri="{FF2B5EF4-FFF2-40B4-BE49-F238E27FC236}">
                  <a16:creationId xmlns:a16="http://schemas.microsoft.com/office/drawing/2014/main" id="{61C45E5A-7904-AB4C-81CB-29136C21417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051910" y="4783177"/>
              <a:ext cx="646855" cy="1059595"/>
            </a:xfrm>
            <a:prstGeom prst="rect">
              <a:avLst/>
            </a:prstGeom>
          </p:spPr>
        </p:pic>
      </p:grpSp>
      <p:pic>
        <p:nvPicPr>
          <p:cNvPr id="2" name="Picture 1">
            <a:extLst>
              <a:ext uri="{FF2B5EF4-FFF2-40B4-BE49-F238E27FC236}">
                <a16:creationId xmlns:a16="http://schemas.microsoft.com/office/drawing/2014/main" id="{9A8D9A94-F8E9-893A-2EF8-1D8E522459AA}"/>
              </a:ext>
            </a:extLst>
          </p:cNvPr>
          <p:cNvPicPr>
            <a:picLocks noChangeAspect="1"/>
          </p:cNvPicPr>
          <p:nvPr/>
        </p:nvPicPr>
        <p:blipFill>
          <a:blip r:embed="rId6"/>
          <a:stretch>
            <a:fillRect/>
          </a:stretch>
        </p:blipFill>
        <p:spPr>
          <a:xfrm>
            <a:off x="6298507" y="2315618"/>
            <a:ext cx="5179354" cy="4490357"/>
          </a:xfrm>
          <a:prstGeom prst="rect">
            <a:avLst/>
          </a:prstGeom>
        </p:spPr>
      </p:pic>
    </p:spTree>
    <p:extLst>
      <p:ext uri="{BB962C8B-B14F-4D97-AF65-F5344CB8AC3E}">
        <p14:creationId xmlns:p14="http://schemas.microsoft.com/office/powerpoint/2010/main" val="28427421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ABE9D694-0146-99A0-5072-26D97096516C}"/>
            </a:ext>
          </a:extLst>
        </p:cNvPr>
        <p:cNvGrpSpPr/>
        <p:nvPr/>
      </p:nvGrpSpPr>
      <p:grpSpPr>
        <a:xfrm>
          <a:off x="0" y="0"/>
          <a:ext cx="0" cy="0"/>
          <a:chOff x="0" y="0"/>
          <a:chExt cx="0" cy="0"/>
        </a:xfrm>
      </p:grpSpPr>
      <p:sp>
        <p:nvSpPr>
          <p:cNvPr id="3" name="Freeform 6">
            <a:extLst>
              <a:ext uri="{FF2B5EF4-FFF2-40B4-BE49-F238E27FC236}">
                <a16:creationId xmlns:a16="http://schemas.microsoft.com/office/drawing/2014/main" id="{672A9F42-6E6D-0094-B078-D729013EB15B}"/>
              </a:ext>
            </a:extLst>
          </p:cNvPr>
          <p:cNvSpPr/>
          <p:nvPr/>
        </p:nvSpPr>
        <p:spPr>
          <a:xfrm rot="2537115">
            <a:off x="-1400230" y="159624"/>
            <a:ext cx="754654" cy="724467"/>
          </a:xfrm>
          <a:custGeom>
            <a:avLst/>
            <a:gdLst/>
            <a:ahLst/>
            <a:cxnLst/>
            <a:rect l="l" t="t" r="r" b="b"/>
            <a:pathLst>
              <a:path w="1131981" h="1086701">
                <a:moveTo>
                  <a:pt x="0" y="0"/>
                </a:moveTo>
                <a:lnTo>
                  <a:pt x="1131981" y="0"/>
                </a:lnTo>
                <a:lnTo>
                  <a:pt x="1131981" y="1086701"/>
                </a:lnTo>
                <a:lnTo>
                  <a:pt x="0" y="10867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4" name="Freeform 7">
            <a:extLst>
              <a:ext uri="{FF2B5EF4-FFF2-40B4-BE49-F238E27FC236}">
                <a16:creationId xmlns:a16="http://schemas.microsoft.com/office/drawing/2014/main" id="{4CCE2BA7-4D39-861F-FD6E-DE1217BBF68A}"/>
              </a:ext>
            </a:extLst>
          </p:cNvPr>
          <p:cNvSpPr/>
          <p:nvPr/>
        </p:nvSpPr>
        <p:spPr>
          <a:xfrm>
            <a:off x="13227107" y="6121402"/>
            <a:ext cx="457257" cy="457257"/>
          </a:xfrm>
          <a:custGeom>
            <a:avLst/>
            <a:gdLst/>
            <a:ahLst/>
            <a:cxnLst/>
            <a:rect l="l" t="t" r="r" b="b"/>
            <a:pathLst>
              <a:path w="685886" h="685886">
                <a:moveTo>
                  <a:pt x="0" y="0"/>
                </a:moveTo>
                <a:lnTo>
                  <a:pt x="685886" y="0"/>
                </a:lnTo>
                <a:lnTo>
                  <a:pt x="685886" y="685887"/>
                </a:lnTo>
                <a:lnTo>
                  <a:pt x="0" y="68588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5" name="Freeform 2">
            <a:extLst>
              <a:ext uri="{FF2B5EF4-FFF2-40B4-BE49-F238E27FC236}">
                <a16:creationId xmlns:a16="http://schemas.microsoft.com/office/drawing/2014/main" id="{7757B39B-12B6-BA8B-CFB4-5345C4CE95F5}"/>
              </a:ext>
            </a:extLst>
          </p:cNvPr>
          <p:cNvSpPr/>
          <p:nvPr/>
        </p:nvSpPr>
        <p:spPr>
          <a:xfrm>
            <a:off x="1397619" y="1646470"/>
            <a:ext cx="9659883" cy="4703560"/>
          </a:xfrm>
          <a:custGeom>
            <a:avLst/>
            <a:gdLst/>
            <a:ahLst/>
            <a:cxnLst/>
            <a:rect l="l" t="t" r="r" b="b"/>
            <a:pathLst>
              <a:path w="14489825" h="5632920">
                <a:moveTo>
                  <a:pt x="0" y="0"/>
                </a:moveTo>
                <a:lnTo>
                  <a:pt x="14489825" y="0"/>
                </a:lnTo>
                <a:lnTo>
                  <a:pt x="14489825" y="5632920"/>
                </a:lnTo>
                <a:lnTo>
                  <a:pt x="0" y="56329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200" dirty="0">
              <a:latin typeface="UTM Avo" panose="02040603050506020204" pitchFamily="18" charset="0"/>
              <a:cs typeface="Arial" panose="020B0604020202020204" pitchFamily="34" charset="0"/>
            </a:endParaRPr>
          </a:p>
        </p:txBody>
      </p:sp>
      <p:sp>
        <p:nvSpPr>
          <p:cNvPr id="13" name="Freeform 4">
            <a:extLst>
              <a:ext uri="{FF2B5EF4-FFF2-40B4-BE49-F238E27FC236}">
                <a16:creationId xmlns:a16="http://schemas.microsoft.com/office/drawing/2014/main" id="{5688F504-F673-95AB-931C-1CE467582439}"/>
              </a:ext>
            </a:extLst>
          </p:cNvPr>
          <p:cNvSpPr/>
          <p:nvPr/>
        </p:nvSpPr>
        <p:spPr>
          <a:xfrm>
            <a:off x="1385407" y="1884326"/>
            <a:ext cx="774669" cy="774669"/>
          </a:xfrm>
          <a:custGeom>
            <a:avLst/>
            <a:gdLst/>
            <a:ahLst/>
            <a:cxnLst/>
            <a:rect l="l" t="t" r="r" b="b"/>
            <a:pathLst>
              <a:path w="1162004" h="1162004">
                <a:moveTo>
                  <a:pt x="0" y="0"/>
                </a:moveTo>
                <a:lnTo>
                  <a:pt x="1162004" y="0"/>
                </a:lnTo>
                <a:lnTo>
                  <a:pt x="1162004" y="1162004"/>
                </a:lnTo>
                <a:lnTo>
                  <a:pt x="0" y="11620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dirty="0">
              <a:latin typeface="UTM Avo" panose="02040603050506020204" pitchFamily="18" charset="0"/>
              <a:cs typeface="Arial" panose="020B0604020202020204" pitchFamily="34" charset="0"/>
            </a:endParaRPr>
          </a:p>
        </p:txBody>
      </p:sp>
      <p:sp>
        <p:nvSpPr>
          <p:cNvPr id="14" name="Freeform 5">
            <a:extLst>
              <a:ext uri="{FF2B5EF4-FFF2-40B4-BE49-F238E27FC236}">
                <a16:creationId xmlns:a16="http://schemas.microsoft.com/office/drawing/2014/main" id="{30CF76B3-91ED-112B-0A61-ED0DB33AB0E9}"/>
              </a:ext>
            </a:extLst>
          </p:cNvPr>
          <p:cNvSpPr/>
          <p:nvPr/>
        </p:nvSpPr>
        <p:spPr>
          <a:xfrm>
            <a:off x="10077947" y="5452898"/>
            <a:ext cx="774669" cy="774669"/>
          </a:xfrm>
          <a:custGeom>
            <a:avLst/>
            <a:gdLst/>
            <a:ahLst/>
            <a:cxnLst/>
            <a:rect l="l" t="t" r="r" b="b"/>
            <a:pathLst>
              <a:path w="1162004" h="1162004">
                <a:moveTo>
                  <a:pt x="0" y="0"/>
                </a:moveTo>
                <a:lnTo>
                  <a:pt x="1162004" y="0"/>
                </a:lnTo>
                <a:lnTo>
                  <a:pt x="1162004" y="1162004"/>
                </a:lnTo>
                <a:lnTo>
                  <a:pt x="0" y="11620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dirty="0">
              <a:latin typeface="UTM Avo" panose="02040603050506020204" pitchFamily="18" charset="0"/>
              <a:cs typeface="Arial" panose="020B0604020202020204" pitchFamily="34" charset="0"/>
            </a:endParaRPr>
          </a:p>
        </p:txBody>
      </p:sp>
      <p:sp>
        <p:nvSpPr>
          <p:cNvPr id="15" name="Freeform 6">
            <a:extLst>
              <a:ext uri="{FF2B5EF4-FFF2-40B4-BE49-F238E27FC236}">
                <a16:creationId xmlns:a16="http://schemas.microsoft.com/office/drawing/2014/main" id="{EE590229-4AD8-E238-73FC-80D6F28368F4}"/>
              </a:ext>
            </a:extLst>
          </p:cNvPr>
          <p:cNvSpPr/>
          <p:nvPr/>
        </p:nvSpPr>
        <p:spPr>
          <a:xfrm>
            <a:off x="9969147" y="1598841"/>
            <a:ext cx="1426461" cy="1426461"/>
          </a:xfrm>
          <a:custGeom>
            <a:avLst/>
            <a:gdLst/>
            <a:ahLst/>
            <a:cxnLst/>
            <a:rect l="l" t="t" r="r" b="b"/>
            <a:pathLst>
              <a:path w="2139692" h="2139692">
                <a:moveTo>
                  <a:pt x="0" y="0"/>
                </a:moveTo>
                <a:lnTo>
                  <a:pt x="2139692" y="0"/>
                </a:lnTo>
                <a:lnTo>
                  <a:pt x="2139692" y="2139692"/>
                </a:lnTo>
                <a:lnTo>
                  <a:pt x="0" y="213969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dirty="0">
              <a:latin typeface="UTM Avo" panose="02040603050506020204" pitchFamily="18" charset="0"/>
              <a:cs typeface="Arial" panose="020B0604020202020204" pitchFamily="34" charset="0"/>
            </a:endParaRPr>
          </a:p>
        </p:txBody>
      </p:sp>
      <p:sp>
        <p:nvSpPr>
          <p:cNvPr id="16" name="Freeform 12">
            <a:extLst>
              <a:ext uri="{FF2B5EF4-FFF2-40B4-BE49-F238E27FC236}">
                <a16:creationId xmlns:a16="http://schemas.microsoft.com/office/drawing/2014/main" id="{CEFE1580-F053-1FBA-51F0-ADC5C55EC68C}"/>
              </a:ext>
            </a:extLst>
          </p:cNvPr>
          <p:cNvSpPr/>
          <p:nvPr/>
        </p:nvSpPr>
        <p:spPr>
          <a:xfrm>
            <a:off x="398950" y="3671520"/>
            <a:ext cx="1761126" cy="3208253"/>
          </a:xfrm>
          <a:custGeom>
            <a:avLst/>
            <a:gdLst/>
            <a:ahLst/>
            <a:cxnLst/>
            <a:rect l="l" t="t" r="r" b="b"/>
            <a:pathLst>
              <a:path w="6818953" h="12059241">
                <a:moveTo>
                  <a:pt x="0" y="0"/>
                </a:moveTo>
                <a:lnTo>
                  <a:pt x="6818953" y="0"/>
                </a:lnTo>
                <a:lnTo>
                  <a:pt x="6818953" y="12059241"/>
                </a:lnTo>
                <a:lnTo>
                  <a:pt x="0" y="1205924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sz="1200" dirty="0">
              <a:latin typeface="UTM Avo" panose="02040603050506020204" pitchFamily="18" charset="0"/>
              <a:cs typeface="Arial" panose="020B0604020202020204" pitchFamily="34" charset="0"/>
            </a:endParaRPr>
          </a:p>
        </p:txBody>
      </p:sp>
      <p:sp>
        <p:nvSpPr>
          <p:cNvPr id="17" name="TextBox 11">
            <a:extLst>
              <a:ext uri="{FF2B5EF4-FFF2-40B4-BE49-F238E27FC236}">
                <a16:creationId xmlns:a16="http://schemas.microsoft.com/office/drawing/2014/main" id="{F7A3880B-7609-E78E-1CDF-65819E7D45E5}"/>
              </a:ext>
            </a:extLst>
          </p:cNvPr>
          <p:cNvSpPr txBox="1"/>
          <p:nvPr/>
        </p:nvSpPr>
        <p:spPr>
          <a:xfrm>
            <a:off x="2687306" y="2052332"/>
            <a:ext cx="7080508" cy="3891835"/>
          </a:xfrm>
          <a:prstGeom prst="rect">
            <a:avLst/>
          </a:prstGeom>
        </p:spPr>
        <p:txBody>
          <a:bodyPr wrap="square" lIns="0" tIns="0" rIns="0" bIns="0" rtlCol="0" anchor="t">
            <a:spAutoFit/>
          </a:bodyPr>
          <a:lstStyle/>
          <a:p>
            <a:pPr algn="ctr">
              <a:lnSpc>
                <a:spcPct val="150000"/>
              </a:lnSpc>
              <a:spcBef>
                <a:spcPct val="0"/>
              </a:spcBef>
            </a:pPr>
            <a:r>
              <a:rPr lang="en-US" sz="2800" b="1" dirty="0">
                <a:latin typeface="UTM Avo" panose="02040603050506020204" pitchFamily="18" charset="0"/>
                <a:cs typeface="Arial" panose="020B0604020202020204" pitchFamily="34" charset="0"/>
              </a:rPr>
              <a:t>KẾT LUẬN</a:t>
            </a:r>
          </a:p>
          <a:p>
            <a:pPr algn="just">
              <a:lnSpc>
                <a:spcPct val="150000"/>
              </a:lnSpc>
              <a:spcBef>
                <a:spcPct val="0"/>
              </a:spcBef>
            </a:pPr>
            <a:r>
              <a:rPr lang="vi-VN" sz="2400" dirty="0">
                <a:latin typeface="UTM Avo"/>
                <a:cs typeface="Arial" panose="020B0604020202020204" pitchFamily="34" charset="0"/>
              </a:rPr>
              <a:t>Có nhiều bài hát được sáng tác về bộ đội để ghi nhớ công ơn của các chiến sĩ trong giữ gìn và bảo vệ Tổ quốc.</a:t>
            </a:r>
          </a:p>
          <a:p>
            <a:pPr algn="just">
              <a:lnSpc>
                <a:spcPct val="150000"/>
              </a:lnSpc>
              <a:spcBef>
                <a:spcPct val="0"/>
              </a:spcBef>
            </a:pPr>
            <a:r>
              <a:rPr lang="vi-VN" sz="2400" dirty="0">
                <a:latin typeface="UTM Avo"/>
                <a:cs typeface="Arial" panose="020B0604020202020204" pitchFamily="34" charset="0"/>
              </a:rPr>
              <a:t>Để thể hiện tình yêu của các em với các </a:t>
            </a:r>
            <a:br>
              <a:rPr lang="en-US" sz="2400" dirty="0">
                <a:latin typeface="UTM Avo"/>
                <a:cs typeface="Arial" panose="020B0604020202020204" pitchFamily="34" charset="0"/>
              </a:rPr>
            </a:br>
            <a:r>
              <a:rPr lang="vi-VN" sz="2400" dirty="0">
                <a:latin typeface="UTM Avo"/>
                <a:cs typeface="Arial" panose="020B0604020202020204" pitchFamily="34" charset="0"/>
              </a:rPr>
              <a:t>chiến sĩ bộ đội, em có thể luyện tập để thuộc bài hát về bộ đội.</a:t>
            </a:r>
          </a:p>
        </p:txBody>
      </p:sp>
    </p:spTree>
    <p:extLst>
      <p:ext uri="{BB962C8B-B14F-4D97-AF65-F5344CB8AC3E}">
        <p14:creationId xmlns:p14="http://schemas.microsoft.com/office/powerpoint/2010/main" val="27007569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7">
                                            <p:txEl>
                                              <p:pRg st="0" end="0"/>
                                            </p:txEl>
                                          </p:spTgt>
                                        </p:tgtEl>
                                        <p:attrNameLst>
                                          <p:attrName>style.visibility</p:attrName>
                                        </p:attrNameLst>
                                      </p:cBhvr>
                                      <p:to>
                                        <p:strVal val="visible"/>
                                      </p:to>
                                    </p:set>
                                    <p:animEffect transition="in" filter="fade">
                                      <p:cBhvr>
                                        <p:cTn id="30" dur="500"/>
                                        <p:tgtEl>
                                          <p:spTgt spid="17">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7">
                                            <p:txEl>
                                              <p:pRg st="1" end="1"/>
                                            </p:txEl>
                                          </p:spTgt>
                                        </p:tgtEl>
                                        <p:attrNameLst>
                                          <p:attrName>style.visibility</p:attrName>
                                        </p:attrNameLst>
                                      </p:cBhvr>
                                      <p:to>
                                        <p:strVal val="visible"/>
                                      </p:to>
                                    </p:set>
                                    <p:animEffect transition="in" filter="fade">
                                      <p:cBhvr>
                                        <p:cTn id="35" dur="500"/>
                                        <p:tgtEl>
                                          <p:spTgt spid="17">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7">
                                            <p:txEl>
                                              <p:pRg st="2" end="2"/>
                                            </p:txEl>
                                          </p:spTgt>
                                        </p:tgtEl>
                                        <p:attrNameLst>
                                          <p:attrName>style.visibility</p:attrName>
                                        </p:attrNameLst>
                                      </p:cBhvr>
                                      <p:to>
                                        <p:strVal val="visible"/>
                                      </p:to>
                                    </p:set>
                                    <p:animEffect transition="in" filter="fade">
                                      <p:cBhvr>
                                        <p:cTn id="40"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3" grpId="0" animBg="1"/>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p:cNvGrpSpPr/>
        <p:nvPr/>
      </p:nvGrpSpPr>
      <p:grpSpPr>
        <a:xfrm>
          <a:off x="0" y="0"/>
          <a:ext cx="0" cy="0"/>
          <a:chOff x="0" y="0"/>
          <a:chExt cx="0" cy="0"/>
        </a:xfrm>
      </p:grpSpPr>
      <p:sp>
        <p:nvSpPr>
          <p:cNvPr id="138" name="Google Shape;138;g32282f178eb_0_6"/>
          <p:cNvSpPr txBox="1"/>
          <p:nvPr/>
        </p:nvSpPr>
        <p:spPr>
          <a:xfrm>
            <a:off x="364677" y="1681333"/>
            <a:ext cx="11462646"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2</a:t>
            </a:r>
            <a:r>
              <a:rPr lang="en-US" sz="2800" b="1" dirty="0">
                <a:solidFill>
                  <a:srgbClr val="000000"/>
                </a:solidFill>
                <a:latin typeface="UTM Avo" panose="02040603050506020204" pitchFamily="18" charset="0"/>
              </a:rPr>
              <a:t>: </a:t>
            </a:r>
            <a:r>
              <a:rPr lang="en-US" sz="2800" b="1" dirty="0" err="1">
                <a:latin typeface="UTM Avo" panose="02040603050506020204" pitchFamily="18" charset="0"/>
              </a:rPr>
              <a:t>Tìm</a:t>
            </a:r>
            <a:r>
              <a:rPr lang="en-US" sz="2800" b="1" dirty="0">
                <a:latin typeface="UTM Avo" panose="02040603050506020204" pitchFamily="18" charset="0"/>
              </a:rPr>
              <a:t> </a:t>
            </a:r>
            <a:r>
              <a:rPr lang="en-US" sz="2800" b="1" dirty="0" err="1">
                <a:latin typeface="UTM Avo" panose="02040603050506020204" pitchFamily="18" charset="0"/>
              </a:rPr>
              <a:t>hiểu</a:t>
            </a:r>
            <a:r>
              <a:rPr lang="en-US" sz="2800" b="1" dirty="0">
                <a:latin typeface="UTM Avo" panose="02040603050506020204" pitchFamily="18" charset="0"/>
              </a:rPr>
              <a:t> </a:t>
            </a:r>
            <a:r>
              <a:rPr lang="en-US" sz="2800" b="1" dirty="0" err="1">
                <a:latin typeface="UTM Avo" panose="02040603050506020204" pitchFamily="18" charset="0"/>
              </a:rPr>
              <a:t>về</a:t>
            </a:r>
            <a:r>
              <a:rPr lang="en-US" sz="2800" b="1" dirty="0">
                <a:latin typeface="UTM Avo" panose="02040603050506020204" pitchFamily="18" charset="0"/>
              </a:rPr>
              <a:t> </a:t>
            </a:r>
            <a:r>
              <a:rPr lang="en-US" sz="2800" b="1" dirty="0" err="1">
                <a:latin typeface="UTM Avo" panose="02040603050506020204" pitchFamily="18" charset="0"/>
              </a:rPr>
              <a:t>chú</a:t>
            </a:r>
            <a:r>
              <a:rPr lang="en-US" sz="2800" b="1" dirty="0">
                <a:latin typeface="UTM Avo" panose="02040603050506020204" pitchFamily="18" charset="0"/>
              </a:rPr>
              <a:t> </a:t>
            </a:r>
            <a:r>
              <a:rPr lang="en-US" sz="2800" b="1" dirty="0" err="1">
                <a:latin typeface="UTM Avo" panose="02040603050506020204" pitchFamily="18" charset="0"/>
              </a:rPr>
              <a:t>bộ</a:t>
            </a:r>
            <a:r>
              <a:rPr lang="en-US" sz="2800" b="1" dirty="0">
                <a:latin typeface="UTM Avo" panose="02040603050506020204" pitchFamily="18" charset="0"/>
              </a:rPr>
              <a:t> </a:t>
            </a:r>
            <a:r>
              <a:rPr lang="en-US" sz="2800" b="1" dirty="0" err="1">
                <a:latin typeface="UTM Avo" panose="02040603050506020204" pitchFamily="18" charset="0"/>
              </a:rPr>
              <a:t>đội</a:t>
            </a:r>
            <a:endParaRPr sz="2800" b="1" dirty="0">
              <a:solidFill>
                <a:srgbClr val="000000"/>
              </a:solidFill>
              <a:latin typeface="UTM Avo" panose="02040603050506020204" pitchFamily="18" charset="0"/>
            </a:endParaRPr>
          </a:p>
        </p:txBody>
      </p:sp>
      <p:sp>
        <p:nvSpPr>
          <p:cNvPr id="16" name="Freeform 3">
            <a:extLst>
              <a:ext uri="{FF2B5EF4-FFF2-40B4-BE49-F238E27FC236}">
                <a16:creationId xmlns:a16="http://schemas.microsoft.com/office/drawing/2014/main" id="{97A7A2DE-6130-EA9E-8709-F45814E75DBC}"/>
              </a:ext>
            </a:extLst>
          </p:cNvPr>
          <p:cNvSpPr/>
          <p:nvPr/>
        </p:nvSpPr>
        <p:spPr>
          <a:xfrm>
            <a:off x="1138743" y="2361489"/>
            <a:ext cx="10141967" cy="4006555"/>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FFF3CD"/>
          </a:solidFill>
        </p:spPr>
        <p:txBody>
          <a:bodyPr/>
          <a:lstStyle/>
          <a:p>
            <a:endParaRPr lang="en-US" sz="800" dirty="0">
              <a:solidFill>
                <a:schemeClr val="tx1"/>
              </a:solidFill>
              <a:latin typeface="UTM Avo" panose="02040603050506020204" pitchFamily="18" charset="0"/>
            </a:endParaRPr>
          </a:p>
        </p:txBody>
      </p:sp>
      <p:sp>
        <p:nvSpPr>
          <p:cNvPr id="17" name="TextBox 16">
            <a:extLst>
              <a:ext uri="{FF2B5EF4-FFF2-40B4-BE49-F238E27FC236}">
                <a16:creationId xmlns:a16="http://schemas.microsoft.com/office/drawing/2014/main" id="{2FA94195-458F-D9EB-07ED-41E8A107E450}"/>
              </a:ext>
            </a:extLst>
          </p:cNvPr>
          <p:cNvSpPr txBox="1"/>
          <p:nvPr/>
        </p:nvSpPr>
        <p:spPr>
          <a:xfrm>
            <a:off x="1426556" y="2540350"/>
            <a:ext cx="9256996" cy="577659"/>
          </a:xfrm>
          <a:prstGeom prst="rect">
            <a:avLst/>
          </a:prstGeom>
          <a:noFill/>
        </p:spPr>
        <p:txBody>
          <a:bodyPr wrap="square">
            <a:spAutoFit/>
          </a:bodyPr>
          <a:lstStyle/>
          <a:p>
            <a:pPr algn="ctr">
              <a:lnSpc>
                <a:spcPct val="150000"/>
              </a:lnSpc>
            </a:pPr>
            <a:r>
              <a:rPr lang="en-US" sz="2400" b="1" dirty="0">
                <a:latin typeface="UTM Avo" panose="02040603050506020204" pitchFamily="18"/>
                <a:cs typeface="Arial" panose="020B0604020202020204" pitchFamily="34" charset="0"/>
              </a:rPr>
              <a:t>Quan </a:t>
            </a:r>
            <a:r>
              <a:rPr lang="en-US" sz="2400" b="1" dirty="0" err="1">
                <a:latin typeface="UTM Avo" panose="02040603050506020204" pitchFamily="18"/>
                <a:cs typeface="Arial" panose="020B0604020202020204" pitchFamily="34" charset="0"/>
              </a:rPr>
              <a:t>sát</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tranh</a:t>
            </a:r>
            <a:r>
              <a:rPr lang="en-US" sz="2400" b="1" dirty="0">
                <a:latin typeface="UTM Avo" panose="02040603050506020204" pitchFamily="18"/>
                <a:cs typeface="Arial" panose="020B0604020202020204" pitchFamily="34" charset="0"/>
              </a:rPr>
              <a:t> SGK – tr36 </a:t>
            </a:r>
            <a:r>
              <a:rPr lang="en-US" sz="2400" b="1" dirty="0" err="1">
                <a:latin typeface="UTM Avo" panose="02040603050506020204" pitchFamily="18"/>
                <a:cs typeface="Arial" panose="020B0604020202020204" pitchFamily="34" charset="0"/>
              </a:rPr>
              <a:t>và</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thảo</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luận</a:t>
            </a:r>
            <a:endParaRPr lang="vi-VN" sz="2400" b="1" dirty="0">
              <a:solidFill>
                <a:schemeClr val="tx1"/>
              </a:solidFill>
              <a:latin typeface="UTM Avo" panose="02040603050506020204" pitchFamily="18" charset="0"/>
              <a:cs typeface="Arial" panose="020B0604020202020204" pitchFamily="34" charset="0"/>
            </a:endParaRPr>
          </a:p>
        </p:txBody>
      </p:sp>
      <p:sp>
        <p:nvSpPr>
          <p:cNvPr id="18" name="TextBox 17">
            <a:extLst>
              <a:ext uri="{FF2B5EF4-FFF2-40B4-BE49-F238E27FC236}">
                <a16:creationId xmlns:a16="http://schemas.microsoft.com/office/drawing/2014/main" id="{A2BCA530-47AD-8CE8-9267-A7298D9BFF27}"/>
              </a:ext>
            </a:extLst>
          </p:cNvPr>
          <p:cNvSpPr txBox="1"/>
          <p:nvPr/>
        </p:nvSpPr>
        <p:spPr>
          <a:xfrm>
            <a:off x="1426556" y="3187300"/>
            <a:ext cx="9508922" cy="2783839"/>
          </a:xfrm>
          <a:prstGeom prst="rect">
            <a:avLst/>
          </a:prstGeom>
          <a:noFill/>
        </p:spPr>
        <p:txBody>
          <a:bodyPr wrap="square">
            <a:spAutoFit/>
          </a:bodyPr>
          <a:lstStyle/>
          <a:p>
            <a:pPr>
              <a:lnSpc>
                <a:spcPct val="150000"/>
              </a:lnSpc>
            </a:pPr>
            <a:r>
              <a:rPr lang="en-US" sz="2400" dirty="0">
                <a:solidFill>
                  <a:schemeClr val="tx1"/>
                </a:solidFill>
                <a:latin typeface="UTM Avo" panose="02040603050506020204" pitchFamily="18" charset="0"/>
                <a:cs typeface="Arial" panose="020B0604020202020204" pitchFamily="34" charset="0"/>
              </a:rPr>
              <a:t>- Trang </a:t>
            </a:r>
            <a:r>
              <a:rPr lang="en-US" sz="2400" dirty="0" err="1">
                <a:solidFill>
                  <a:schemeClr val="tx1"/>
                </a:solidFill>
                <a:latin typeface="UTM Avo" panose="02040603050506020204" pitchFamily="18" charset="0"/>
                <a:cs typeface="Arial" panose="020B0604020202020204" pitchFamily="34" charset="0"/>
              </a:rPr>
              <a:t>phục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của</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các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chú</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bộ</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độ</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trong</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tranh</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như</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thế</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nào</a:t>
            </a:r>
            <a:r>
              <a:rPr lang="en-US" sz="2400" dirty="0">
                <a:solidFill>
                  <a:schemeClr val="tx1"/>
                </a:solidFill>
                <a:latin typeface="UTM Avo" panose="02040603050506020204" pitchFamily="18" charset="0"/>
                <a:cs typeface="Arial" panose="020B0604020202020204" pitchFamily="34" charset="0"/>
              </a:rPr>
              <a:t>?</a:t>
            </a:r>
          </a:p>
          <a:p>
            <a:pPr>
              <a:lnSpc>
                <a:spcPct val="150000"/>
              </a:lnSpc>
            </a:pP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Công</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việc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và</a:t>
            </a:r>
            <a:r>
              <a:rPr lang="en-US" sz="2400" dirty="0">
                <a:solidFill>
                  <a:schemeClr val="tx1"/>
                </a:solidFill>
                <a:latin typeface="UTM Avo" panose="02040603050506020204" pitchFamily="18" charset="0"/>
                <a:cs typeface="Arial" panose="020B0604020202020204" pitchFamily="34" charset="0"/>
              </a:rPr>
              <a:t> ý </a:t>
            </a:r>
            <a:r>
              <a:rPr lang="en-US" sz="2400" dirty="0" err="1">
                <a:solidFill>
                  <a:schemeClr val="tx1"/>
                </a:solidFill>
                <a:latin typeface="UTM Avo" panose="02040603050506020204" pitchFamily="18" charset="0"/>
                <a:cs typeface="Arial" panose="020B0604020202020204" pitchFamily="34" charset="0"/>
              </a:rPr>
              <a:t>nghĩa</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công</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việc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của</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các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chú</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bộ</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đội</a:t>
            </a:r>
            <a:r>
              <a:rPr lang="en-US" sz="2400" dirty="0">
                <a:solidFill>
                  <a:schemeClr val="tx1"/>
                </a:solidFill>
                <a:latin typeface="UTM Avo" panose="02040603050506020204" pitchFamily="18" charset="0"/>
                <a:cs typeface="Arial" panose="020B0604020202020204" pitchFamily="34" charset="0"/>
              </a:rPr>
              <a:t> ở </a:t>
            </a:r>
            <a:r>
              <a:rPr lang="en-US" sz="2400" dirty="0" err="1">
                <a:solidFill>
                  <a:schemeClr val="tx1"/>
                </a:solidFill>
                <a:latin typeface="UTM Avo" panose="02040603050506020204" pitchFamily="18" charset="0"/>
                <a:cs typeface="Arial" panose="020B0604020202020204" pitchFamily="34" charset="0"/>
              </a:rPr>
              <a:t>mỗi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tranh</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là</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gì</a:t>
            </a:r>
            <a:r>
              <a:rPr lang="en-US" sz="2400" dirty="0">
                <a:solidFill>
                  <a:schemeClr val="tx1"/>
                </a:solidFill>
                <a:latin typeface="UTM Avo" panose="02040603050506020204" pitchFamily="18" charset="0"/>
                <a:cs typeface="Arial" panose="020B0604020202020204" pitchFamily="34" charset="0"/>
              </a:rPr>
              <a:t>?</a:t>
            </a:r>
          </a:p>
          <a:p>
            <a:pPr>
              <a:lnSpc>
                <a:spcPct val="150000"/>
              </a:lnSpc>
            </a:pPr>
            <a:r>
              <a:rPr lang="en-US" sz="2400" dirty="0">
                <a:solidFill>
                  <a:schemeClr val="tx1"/>
                </a:solidFill>
                <a:latin typeface="UTM Avo" panose="02040603050506020204" pitchFamily="18" charset="0"/>
                <a:cs typeface="Arial" panose="020B0604020202020204" pitchFamily="34" charset="0"/>
              </a:rPr>
              <a:t>- Em </a:t>
            </a:r>
            <a:r>
              <a:rPr lang="en-US" sz="2400" dirty="0" err="1">
                <a:solidFill>
                  <a:schemeClr val="tx1"/>
                </a:solidFill>
                <a:latin typeface="UTM Avo" panose="02040603050506020204" pitchFamily="18" charset="0"/>
                <a:cs typeface="Arial" panose="020B0604020202020204" pitchFamily="34" charset="0"/>
              </a:rPr>
              <a:t>hãy</a:t>
            </a:r>
            <a:r>
              <a:rPr lang="en-US" sz="2400" dirty="0">
                <a:solidFill>
                  <a:schemeClr val="tx1"/>
                </a:solidFill>
                <a:latin typeface="UTM Avo" panose="02040603050506020204" pitchFamily="18" charset="0"/>
                <a:cs typeface="Arial" panose="020B0604020202020204" pitchFamily="34" charset="0"/>
              </a:rPr>
              <a:t> chia </a:t>
            </a:r>
            <a:r>
              <a:rPr lang="en-US" sz="2400" dirty="0" err="1">
                <a:solidFill>
                  <a:schemeClr val="tx1"/>
                </a:solidFill>
                <a:latin typeface="UTM Avo" panose="02040603050506020204" pitchFamily="18" charset="0"/>
                <a:cs typeface="Arial" panose="020B0604020202020204" pitchFamily="34" charset="0"/>
              </a:rPr>
              <a:t>sẻ</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tình</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cảm</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của</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em</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với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các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chú</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bộ</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đội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sau</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khi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tìm</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hiểu</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về</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công</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việc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của</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họ</a:t>
            </a:r>
            <a:r>
              <a:rPr lang="en-US" sz="2400" dirty="0">
                <a:solidFill>
                  <a:schemeClr val="tx1"/>
                </a:solidFill>
                <a:latin typeface="UTM Avo" panose="02040603050506020204" pitchFamily="18" charset="0"/>
                <a:cs typeface="Arial" panose="020B0604020202020204" pitchFamily="34" charset="0"/>
              </a:rPr>
              <a:t>.</a:t>
            </a:r>
            <a:endParaRPr lang="vi-VN" sz="2400" dirty="0">
              <a:solidFill>
                <a:schemeClr val="tx1"/>
              </a:solidFill>
              <a:latin typeface="UTM Avo" panose="02040603050506020204" pitchFamily="18" charset="0"/>
              <a:cs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5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xEl>
                                              <p:pRg st="0" end="0"/>
                                            </p:txEl>
                                          </p:spTgt>
                                        </p:tgtEl>
                                        <p:attrNameLst>
                                          <p:attrName>style.visibility</p:attrName>
                                        </p:attrNameLst>
                                      </p:cBhvr>
                                      <p:to>
                                        <p:strVal val="visible"/>
                                      </p:to>
                                    </p:set>
                                    <p:animEffect transition="in" filter="fade">
                                      <p:cBhvr>
                                        <p:cTn id="17" dur="500"/>
                                        <p:tgtEl>
                                          <p:spTgt spid="1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xEl>
                                              <p:pRg st="1" end="1"/>
                                            </p:txEl>
                                          </p:spTgt>
                                        </p:tgtEl>
                                        <p:attrNameLst>
                                          <p:attrName>style.visibility</p:attrName>
                                        </p:attrNameLst>
                                      </p:cBhvr>
                                      <p:to>
                                        <p:strVal val="visible"/>
                                      </p:to>
                                    </p:set>
                                    <p:animEffect transition="in" filter="fade">
                                      <p:cBhvr>
                                        <p:cTn id="22" dur="500"/>
                                        <p:tgtEl>
                                          <p:spTgt spid="1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xEl>
                                              <p:pRg st="2" end="2"/>
                                            </p:txEl>
                                          </p:spTgt>
                                        </p:tgtEl>
                                        <p:attrNameLst>
                                          <p:attrName>style.visibility</p:attrName>
                                        </p:attrNameLst>
                                      </p:cBhvr>
                                      <p:to>
                                        <p:strVal val="visible"/>
                                      </p:to>
                                    </p:set>
                                    <p:animEffect transition="in" filter="fade">
                                      <p:cBhvr>
                                        <p:cTn id="27"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F41DBE12-A6E6-F960-712B-1746844E7955}"/>
            </a:ext>
          </a:extLst>
        </p:cNvPr>
        <p:cNvGrpSpPr/>
        <p:nvPr/>
      </p:nvGrpSpPr>
      <p:grpSpPr>
        <a:xfrm>
          <a:off x="0" y="0"/>
          <a:ext cx="0" cy="0"/>
          <a:chOff x="0" y="0"/>
          <a:chExt cx="0" cy="0"/>
        </a:xfrm>
      </p:grpSpPr>
      <p:pic>
        <p:nvPicPr>
          <p:cNvPr id="2" name="Picture 1" descr="A collage of images of soldiers and a monument&#10;&#10;Description automatically generated">
            <a:extLst>
              <a:ext uri="{FF2B5EF4-FFF2-40B4-BE49-F238E27FC236}">
                <a16:creationId xmlns:a16="http://schemas.microsoft.com/office/drawing/2014/main" id="{07B3C809-4F34-EA6F-5A49-45D183538736}"/>
              </a:ext>
            </a:extLst>
          </p:cNvPr>
          <p:cNvPicPr>
            <a:picLocks noChangeAspect="1"/>
          </p:cNvPicPr>
          <p:nvPr/>
        </p:nvPicPr>
        <p:blipFill>
          <a:blip r:embed="rId4"/>
          <a:srcRect l="27740" t="15951" r="44392" b="45358"/>
          <a:stretch/>
        </p:blipFill>
        <p:spPr>
          <a:xfrm>
            <a:off x="1175040" y="2106384"/>
            <a:ext cx="4770064" cy="3591640"/>
          </a:xfrm>
          <a:prstGeom prst="rect">
            <a:avLst/>
          </a:prstGeom>
        </p:spPr>
      </p:pic>
      <p:pic>
        <p:nvPicPr>
          <p:cNvPr id="3" name="Picture 2" descr="A collage of images of soldiers and a monument&#10;&#10;Description automatically generated">
            <a:extLst>
              <a:ext uri="{FF2B5EF4-FFF2-40B4-BE49-F238E27FC236}">
                <a16:creationId xmlns:a16="http://schemas.microsoft.com/office/drawing/2014/main" id="{43F3DD9E-887E-33E0-7DCF-2FAE973FCF99}"/>
              </a:ext>
            </a:extLst>
          </p:cNvPr>
          <p:cNvPicPr>
            <a:picLocks noChangeAspect="1"/>
          </p:cNvPicPr>
          <p:nvPr/>
        </p:nvPicPr>
        <p:blipFill>
          <a:blip r:embed="rId4"/>
          <a:srcRect l="57010" t="15951" r="15122" b="45358"/>
          <a:stretch/>
        </p:blipFill>
        <p:spPr>
          <a:xfrm>
            <a:off x="6230731" y="2106383"/>
            <a:ext cx="4770061" cy="3591640"/>
          </a:xfrm>
          <a:prstGeom prst="rect">
            <a:avLst/>
          </a:prstGeom>
        </p:spPr>
      </p:pic>
    </p:spTree>
    <p:extLst>
      <p:ext uri="{BB962C8B-B14F-4D97-AF65-F5344CB8AC3E}">
        <p14:creationId xmlns:p14="http://schemas.microsoft.com/office/powerpoint/2010/main" val="27816976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66B7AA9F-8465-6919-EA0D-507B41BB19CB}"/>
            </a:ext>
          </a:extLst>
        </p:cNvPr>
        <p:cNvGrpSpPr/>
        <p:nvPr/>
      </p:nvGrpSpPr>
      <p:grpSpPr>
        <a:xfrm>
          <a:off x="0" y="0"/>
          <a:ext cx="0" cy="0"/>
          <a:chOff x="0" y="0"/>
          <a:chExt cx="0" cy="0"/>
        </a:xfrm>
      </p:grpSpPr>
      <p:pic>
        <p:nvPicPr>
          <p:cNvPr id="5" name="Picture 4" descr="A collage of images of soldiers and a monument&#10;&#10;Description automatically generated">
            <a:extLst>
              <a:ext uri="{FF2B5EF4-FFF2-40B4-BE49-F238E27FC236}">
                <a16:creationId xmlns:a16="http://schemas.microsoft.com/office/drawing/2014/main" id="{9FB956CE-5446-90C9-C73B-2F1C27126C45}"/>
              </a:ext>
            </a:extLst>
          </p:cNvPr>
          <p:cNvPicPr>
            <a:picLocks noChangeAspect="1"/>
          </p:cNvPicPr>
          <p:nvPr/>
        </p:nvPicPr>
        <p:blipFill>
          <a:blip r:embed="rId4"/>
          <a:srcRect l="27739" t="56666" r="44393" b="6986"/>
          <a:stretch/>
        </p:blipFill>
        <p:spPr>
          <a:xfrm>
            <a:off x="1191980" y="2603240"/>
            <a:ext cx="4514250" cy="3193259"/>
          </a:xfrm>
          <a:prstGeom prst="rect">
            <a:avLst/>
          </a:prstGeom>
        </p:spPr>
      </p:pic>
      <p:pic>
        <p:nvPicPr>
          <p:cNvPr id="14" name="Picture 13" descr="A collage of images of soldiers and a monument&#10;&#10;Description automatically generated">
            <a:extLst>
              <a:ext uri="{FF2B5EF4-FFF2-40B4-BE49-F238E27FC236}">
                <a16:creationId xmlns:a16="http://schemas.microsoft.com/office/drawing/2014/main" id="{AD8CB138-81B2-25D3-4AB7-F229B0B1782B}"/>
              </a:ext>
            </a:extLst>
          </p:cNvPr>
          <p:cNvPicPr>
            <a:picLocks noChangeAspect="1"/>
          </p:cNvPicPr>
          <p:nvPr/>
        </p:nvPicPr>
        <p:blipFill>
          <a:blip r:embed="rId4"/>
          <a:srcRect l="57010" t="56666" r="15122" b="6986"/>
          <a:stretch/>
        </p:blipFill>
        <p:spPr>
          <a:xfrm>
            <a:off x="6224515" y="2603241"/>
            <a:ext cx="4514250" cy="3193259"/>
          </a:xfrm>
          <a:prstGeom prst="rect">
            <a:avLst/>
          </a:prstGeom>
        </p:spPr>
      </p:pic>
    </p:spTree>
    <p:extLst>
      <p:ext uri="{BB962C8B-B14F-4D97-AF65-F5344CB8AC3E}">
        <p14:creationId xmlns:p14="http://schemas.microsoft.com/office/powerpoint/2010/main" val="6302117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
          <a:extLst>
            <a:ext uri="{FF2B5EF4-FFF2-40B4-BE49-F238E27FC236}">
              <a16:creationId xmlns:a16="http://schemas.microsoft.com/office/drawing/2014/main" id="{4B189672-25F5-05E2-FB59-09B9973325D9}"/>
            </a:ext>
          </a:extLst>
        </p:cNvPr>
        <p:cNvGrpSpPr/>
        <p:nvPr/>
      </p:nvGrpSpPr>
      <p:grpSpPr>
        <a:xfrm>
          <a:off x="0" y="0"/>
          <a:ext cx="0" cy="0"/>
          <a:chOff x="0" y="0"/>
          <a:chExt cx="0" cy="0"/>
        </a:xfrm>
      </p:grpSpPr>
      <p:sp>
        <p:nvSpPr>
          <p:cNvPr id="13" name="Freeform 6">
            <a:extLst>
              <a:ext uri="{FF2B5EF4-FFF2-40B4-BE49-F238E27FC236}">
                <a16:creationId xmlns:a16="http://schemas.microsoft.com/office/drawing/2014/main" id="{8D3AFF09-396B-6096-942C-BD3F0A87E5EF}"/>
              </a:ext>
            </a:extLst>
          </p:cNvPr>
          <p:cNvSpPr/>
          <p:nvPr/>
        </p:nvSpPr>
        <p:spPr>
          <a:xfrm rot="2537115">
            <a:off x="-1400230" y="159624"/>
            <a:ext cx="754654" cy="724467"/>
          </a:xfrm>
          <a:custGeom>
            <a:avLst/>
            <a:gdLst/>
            <a:ahLst/>
            <a:cxnLst/>
            <a:rect l="l" t="t" r="r" b="b"/>
            <a:pathLst>
              <a:path w="1131981" h="1086701">
                <a:moveTo>
                  <a:pt x="0" y="0"/>
                </a:moveTo>
                <a:lnTo>
                  <a:pt x="1131981" y="0"/>
                </a:lnTo>
                <a:lnTo>
                  <a:pt x="1131981" y="1086701"/>
                </a:lnTo>
                <a:lnTo>
                  <a:pt x="0" y="10867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4" name="Freeform 7">
            <a:extLst>
              <a:ext uri="{FF2B5EF4-FFF2-40B4-BE49-F238E27FC236}">
                <a16:creationId xmlns:a16="http://schemas.microsoft.com/office/drawing/2014/main" id="{41566DEA-72E6-33B6-38AD-4CA18C7A4B69}"/>
              </a:ext>
            </a:extLst>
          </p:cNvPr>
          <p:cNvSpPr/>
          <p:nvPr/>
        </p:nvSpPr>
        <p:spPr>
          <a:xfrm>
            <a:off x="13227107" y="6121402"/>
            <a:ext cx="457257" cy="457257"/>
          </a:xfrm>
          <a:custGeom>
            <a:avLst/>
            <a:gdLst/>
            <a:ahLst/>
            <a:cxnLst/>
            <a:rect l="l" t="t" r="r" b="b"/>
            <a:pathLst>
              <a:path w="685886" h="685886">
                <a:moveTo>
                  <a:pt x="0" y="0"/>
                </a:moveTo>
                <a:lnTo>
                  <a:pt x="685886" y="0"/>
                </a:lnTo>
                <a:lnTo>
                  <a:pt x="685886" y="685887"/>
                </a:lnTo>
                <a:lnTo>
                  <a:pt x="0" y="68588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15" name="Freeform 2">
            <a:extLst>
              <a:ext uri="{FF2B5EF4-FFF2-40B4-BE49-F238E27FC236}">
                <a16:creationId xmlns:a16="http://schemas.microsoft.com/office/drawing/2014/main" id="{8D516CDB-22AD-E3B7-513F-251E63B4D2F0}"/>
              </a:ext>
            </a:extLst>
          </p:cNvPr>
          <p:cNvSpPr/>
          <p:nvPr/>
        </p:nvSpPr>
        <p:spPr>
          <a:xfrm>
            <a:off x="1397619" y="1646470"/>
            <a:ext cx="9659883" cy="4703560"/>
          </a:xfrm>
          <a:custGeom>
            <a:avLst/>
            <a:gdLst/>
            <a:ahLst/>
            <a:cxnLst/>
            <a:rect l="l" t="t" r="r" b="b"/>
            <a:pathLst>
              <a:path w="14489825" h="5632920">
                <a:moveTo>
                  <a:pt x="0" y="0"/>
                </a:moveTo>
                <a:lnTo>
                  <a:pt x="14489825" y="0"/>
                </a:lnTo>
                <a:lnTo>
                  <a:pt x="14489825" y="5632920"/>
                </a:lnTo>
                <a:lnTo>
                  <a:pt x="0" y="56329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200" dirty="0">
              <a:solidFill>
                <a:schemeClr val="tx1"/>
              </a:solidFill>
              <a:latin typeface="UTM Avo" panose="02040603050506020204" pitchFamily="18" charset="0"/>
              <a:cs typeface="Arial" panose="020B0604020202020204" pitchFamily="34" charset="0"/>
            </a:endParaRPr>
          </a:p>
        </p:txBody>
      </p:sp>
      <p:sp>
        <p:nvSpPr>
          <p:cNvPr id="16" name="Freeform 4">
            <a:extLst>
              <a:ext uri="{FF2B5EF4-FFF2-40B4-BE49-F238E27FC236}">
                <a16:creationId xmlns:a16="http://schemas.microsoft.com/office/drawing/2014/main" id="{1305E31E-E137-5072-C1B8-6F63B0D10581}"/>
              </a:ext>
            </a:extLst>
          </p:cNvPr>
          <p:cNvSpPr/>
          <p:nvPr/>
        </p:nvSpPr>
        <p:spPr>
          <a:xfrm>
            <a:off x="1385407" y="1884326"/>
            <a:ext cx="774669" cy="774669"/>
          </a:xfrm>
          <a:custGeom>
            <a:avLst/>
            <a:gdLst/>
            <a:ahLst/>
            <a:cxnLst/>
            <a:rect l="l" t="t" r="r" b="b"/>
            <a:pathLst>
              <a:path w="1162004" h="1162004">
                <a:moveTo>
                  <a:pt x="0" y="0"/>
                </a:moveTo>
                <a:lnTo>
                  <a:pt x="1162004" y="0"/>
                </a:lnTo>
                <a:lnTo>
                  <a:pt x="1162004" y="1162004"/>
                </a:lnTo>
                <a:lnTo>
                  <a:pt x="0" y="11620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dirty="0">
              <a:latin typeface="UTM Avo" panose="02040603050506020204" pitchFamily="18" charset="0"/>
              <a:cs typeface="Arial" panose="020B0604020202020204" pitchFamily="34" charset="0"/>
            </a:endParaRPr>
          </a:p>
        </p:txBody>
      </p:sp>
      <p:sp>
        <p:nvSpPr>
          <p:cNvPr id="17" name="Freeform 5">
            <a:extLst>
              <a:ext uri="{FF2B5EF4-FFF2-40B4-BE49-F238E27FC236}">
                <a16:creationId xmlns:a16="http://schemas.microsoft.com/office/drawing/2014/main" id="{E3288A99-EC06-CF54-4632-C329A11BC465}"/>
              </a:ext>
            </a:extLst>
          </p:cNvPr>
          <p:cNvSpPr/>
          <p:nvPr/>
        </p:nvSpPr>
        <p:spPr>
          <a:xfrm>
            <a:off x="10077947" y="5452898"/>
            <a:ext cx="774669" cy="774669"/>
          </a:xfrm>
          <a:custGeom>
            <a:avLst/>
            <a:gdLst/>
            <a:ahLst/>
            <a:cxnLst/>
            <a:rect l="l" t="t" r="r" b="b"/>
            <a:pathLst>
              <a:path w="1162004" h="1162004">
                <a:moveTo>
                  <a:pt x="0" y="0"/>
                </a:moveTo>
                <a:lnTo>
                  <a:pt x="1162004" y="0"/>
                </a:lnTo>
                <a:lnTo>
                  <a:pt x="1162004" y="1162004"/>
                </a:lnTo>
                <a:lnTo>
                  <a:pt x="0" y="11620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dirty="0">
              <a:latin typeface="UTM Avo" panose="02040603050506020204" pitchFamily="18" charset="0"/>
              <a:cs typeface="Arial" panose="020B0604020202020204" pitchFamily="34" charset="0"/>
            </a:endParaRPr>
          </a:p>
        </p:txBody>
      </p:sp>
      <p:sp>
        <p:nvSpPr>
          <p:cNvPr id="18" name="Freeform 6">
            <a:extLst>
              <a:ext uri="{FF2B5EF4-FFF2-40B4-BE49-F238E27FC236}">
                <a16:creationId xmlns:a16="http://schemas.microsoft.com/office/drawing/2014/main" id="{9AD41F15-4382-CF58-EDD0-0B1B7581FD89}"/>
              </a:ext>
            </a:extLst>
          </p:cNvPr>
          <p:cNvSpPr/>
          <p:nvPr/>
        </p:nvSpPr>
        <p:spPr>
          <a:xfrm>
            <a:off x="9969147" y="1598841"/>
            <a:ext cx="1426461" cy="1426461"/>
          </a:xfrm>
          <a:custGeom>
            <a:avLst/>
            <a:gdLst/>
            <a:ahLst/>
            <a:cxnLst/>
            <a:rect l="l" t="t" r="r" b="b"/>
            <a:pathLst>
              <a:path w="2139692" h="2139692">
                <a:moveTo>
                  <a:pt x="0" y="0"/>
                </a:moveTo>
                <a:lnTo>
                  <a:pt x="2139692" y="0"/>
                </a:lnTo>
                <a:lnTo>
                  <a:pt x="2139692" y="2139692"/>
                </a:lnTo>
                <a:lnTo>
                  <a:pt x="0" y="213969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dirty="0">
              <a:latin typeface="UTM Avo" panose="02040603050506020204" pitchFamily="18" charset="0"/>
              <a:cs typeface="Arial" panose="020B0604020202020204" pitchFamily="34" charset="0"/>
            </a:endParaRPr>
          </a:p>
        </p:txBody>
      </p:sp>
      <p:sp>
        <p:nvSpPr>
          <p:cNvPr id="19" name="Freeform 12">
            <a:extLst>
              <a:ext uri="{FF2B5EF4-FFF2-40B4-BE49-F238E27FC236}">
                <a16:creationId xmlns:a16="http://schemas.microsoft.com/office/drawing/2014/main" id="{35118698-87F9-8CFC-9BD3-F00D9FAD4E0B}"/>
              </a:ext>
            </a:extLst>
          </p:cNvPr>
          <p:cNvSpPr/>
          <p:nvPr/>
        </p:nvSpPr>
        <p:spPr>
          <a:xfrm>
            <a:off x="398950" y="3671520"/>
            <a:ext cx="1761126" cy="3208253"/>
          </a:xfrm>
          <a:custGeom>
            <a:avLst/>
            <a:gdLst/>
            <a:ahLst/>
            <a:cxnLst/>
            <a:rect l="l" t="t" r="r" b="b"/>
            <a:pathLst>
              <a:path w="6818953" h="12059241">
                <a:moveTo>
                  <a:pt x="0" y="0"/>
                </a:moveTo>
                <a:lnTo>
                  <a:pt x="6818953" y="0"/>
                </a:lnTo>
                <a:lnTo>
                  <a:pt x="6818953" y="12059241"/>
                </a:lnTo>
                <a:lnTo>
                  <a:pt x="0" y="1205924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sz="1200" dirty="0">
              <a:latin typeface="UTM Avo" panose="02040603050506020204" pitchFamily="18" charset="0"/>
              <a:cs typeface="Arial" panose="020B0604020202020204" pitchFamily="34" charset="0"/>
            </a:endParaRPr>
          </a:p>
        </p:txBody>
      </p:sp>
      <p:sp>
        <p:nvSpPr>
          <p:cNvPr id="20" name="TextBox 11">
            <a:extLst>
              <a:ext uri="{FF2B5EF4-FFF2-40B4-BE49-F238E27FC236}">
                <a16:creationId xmlns:a16="http://schemas.microsoft.com/office/drawing/2014/main" id="{DCA4FE40-2F78-50E6-2355-30F472EEC489}"/>
              </a:ext>
            </a:extLst>
          </p:cNvPr>
          <p:cNvSpPr txBox="1"/>
          <p:nvPr/>
        </p:nvSpPr>
        <p:spPr>
          <a:xfrm>
            <a:off x="2687306" y="2491807"/>
            <a:ext cx="7080508" cy="2783839"/>
          </a:xfrm>
          <a:prstGeom prst="rect">
            <a:avLst/>
          </a:prstGeom>
        </p:spPr>
        <p:txBody>
          <a:bodyPr wrap="square" lIns="0" tIns="0" rIns="0" bIns="0" rtlCol="0" anchor="t">
            <a:spAutoFit/>
          </a:bodyPr>
          <a:lstStyle/>
          <a:p>
            <a:pPr algn="ctr">
              <a:lnSpc>
                <a:spcPct val="150000"/>
              </a:lnSpc>
              <a:spcBef>
                <a:spcPct val="0"/>
              </a:spcBef>
            </a:pPr>
            <a:r>
              <a:rPr lang="en-US" sz="2800" b="1" dirty="0">
                <a:latin typeface="UTM Avo" panose="02040603050506020204" pitchFamily="18" charset="0"/>
                <a:cs typeface="Arial" panose="020B0604020202020204" pitchFamily="34" charset="0"/>
              </a:rPr>
              <a:t>KẾT LUẬN</a:t>
            </a:r>
          </a:p>
          <a:p>
            <a:pPr algn="just">
              <a:lnSpc>
                <a:spcPct val="150000"/>
              </a:lnSpc>
              <a:spcBef>
                <a:spcPct val="0"/>
              </a:spcBef>
            </a:pPr>
            <a:r>
              <a:rPr lang="vi-VN" sz="2400" dirty="0">
                <a:latin typeface="UTM Avo"/>
                <a:cs typeface="Arial" panose="020B0604020202020204" pitchFamily="34" charset="0"/>
              </a:rPr>
              <a:t>Bộ đội làm nhiệm vụ gìn giữ, bảo vệ đất nước. Vì thế bộ đội thường luyện tập và làm việc canh giữ ở biên cương của Tổ quốc, nơi </a:t>
            </a:r>
            <a:br>
              <a:rPr lang="en-US" sz="2400" dirty="0">
                <a:latin typeface="UTM Avo"/>
                <a:cs typeface="Arial" panose="020B0604020202020204" pitchFamily="34" charset="0"/>
              </a:rPr>
            </a:br>
            <a:r>
              <a:rPr lang="vi-VN" sz="2400" dirty="0">
                <a:latin typeface="UTM Avo"/>
                <a:cs typeface="Arial" panose="020B0604020202020204" pitchFamily="34" charset="0"/>
              </a:rPr>
              <a:t>rừng núi và hải đảo xa xôi.</a:t>
            </a:r>
          </a:p>
        </p:txBody>
      </p:sp>
    </p:spTree>
    <p:extLst>
      <p:ext uri="{BB962C8B-B14F-4D97-AF65-F5344CB8AC3E}">
        <p14:creationId xmlns:p14="http://schemas.microsoft.com/office/powerpoint/2010/main" val="15565292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9535B0F4-5CC9-99D6-E532-8691D5215FA5}"/>
            </a:ext>
          </a:extLst>
        </p:cNvPr>
        <p:cNvGrpSpPr/>
        <p:nvPr/>
      </p:nvGrpSpPr>
      <p:grpSpPr>
        <a:xfrm>
          <a:off x="0" y="0"/>
          <a:ext cx="0" cy="0"/>
          <a:chOff x="0" y="0"/>
          <a:chExt cx="0" cy="0"/>
        </a:xfrm>
      </p:grpSpPr>
      <p:sp>
        <p:nvSpPr>
          <p:cNvPr id="138" name="Google Shape;138;g32282f178eb_0_6">
            <a:extLst>
              <a:ext uri="{FF2B5EF4-FFF2-40B4-BE49-F238E27FC236}">
                <a16:creationId xmlns:a16="http://schemas.microsoft.com/office/drawing/2014/main" id="{320BFBF4-4635-E91A-3D42-B36A0A46C41D}"/>
              </a:ext>
            </a:extLst>
          </p:cNvPr>
          <p:cNvSpPr txBox="1"/>
          <p:nvPr/>
        </p:nvSpPr>
        <p:spPr>
          <a:xfrm>
            <a:off x="364677" y="1681333"/>
            <a:ext cx="11462646"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3</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Tập</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đội</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hình</a:t>
            </a:r>
            <a:r>
              <a:rPr lang="en-US" sz="2800" b="1" dirty="0">
                <a:latin typeface="UTM Avo" panose="02040603050506020204" pitchFamily="18" charset="0"/>
              </a:rPr>
              <a:t>, </a:t>
            </a:r>
            <a:r>
              <a:rPr lang="en-US" sz="2800" b="1" dirty="0" err="1">
                <a:latin typeface="UTM Avo" panose="02040603050506020204" pitchFamily="18" charset="0"/>
              </a:rPr>
              <a:t>đội</a:t>
            </a:r>
            <a:r>
              <a:rPr lang="en-US" sz="2800" b="1" dirty="0">
                <a:latin typeface="UTM Avo" panose="02040603050506020204" pitchFamily="18" charset="0"/>
              </a:rPr>
              <a:t> </a:t>
            </a:r>
            <a:r>
              <a:rPr lang="en-US" sz="2800" b="1" dirty="0" err="1">
                <a:latin typeface="UTM Avo" panose="02040603050506020204" pitchFamily="18" charset="0"/>
              </a:rPr>
              <a:t>ngũ</a:t>
            </a:r>
            <a:endParaRPr sz="2800" b="1" dirty="0">
              <a:solidFill>
                <a:srgbClr val="000000"/>
              </a:solidFill>
              <a:latin typeface="UTM Avo" panose="02040603050506020204" pitchFamily="18" charset="0"/>
            </a:endParaRPr>
          </a:p>
        </p:txBody>
      </p:sp>
      <p:sp>
        <p:nvSpPr>
          <p:cNvPr id="14" name="Freeform 5">
            <a:extLst>
              <a:ext uri="{FF2B5EF4-FFF2-40B4-BE49-F238E27FC236}">
                <a16:creationId xmlns:a16="http://schemas.microsoft.com/office/drawing/2014/main" id="{412EC97D-C8E4-491E-A272-74D4AEA3BBE8}"/>
              </a:ext>
            </a:extLst>
          </p:cNvPr>
          <p:cNvSpPr/>
          <p:nvPr/>
        </p:nvSpPr>
        <p:spPr>
          <a:xfrm rot="10800000">
            <a:off x="4129416" y="2724293"/>
            <a:ext cx="7697905" cy="3657845"/>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chemeClr val="accent6">
              <a:lumMod val="20000"/>
              <a:lumOff val="80000"/>
            </a:schemeClr>
          </a:solidFill>
        </p:spPr>
        <p:txBody>
          <a:bodyPr/>
          <a:lstStyle/>
          <a:p>
            <a:endParaRPr lang="en-US" sz="1200" dirty="0">
              <a:solidFill>
                <a:schemeClr val="tx1"/>
              </a:solidFill>
              <a:latin typeface="UTM Avo" panose="02040603050506020204" pitchFamily="18" charset="0"/>
            </a:endParaRPr>
          </a:p>
        </p:txBody>
      </p:sp>
      <p:grpSp>
        <p:nvGrpSpPr>
          <p:cNvPr id="15" name="Group 14">
            <a:extLst>
              <a:ext uri="{FF2B5EF4-FFF2-40B4-BE49-F238E27FC236}">
                <a16:creationId xmlns:a16="http://schemas.microsoft.com/office/drawing/2014/main" id="{52792E23-EB8F-AAD9-33BC-A3A9BC746A8F}"/>
              </a:ext>
            </a:extLst>
          </p:cNvPr>
          <p:cNvGrpSpPr/>
          <p:nvPr/>
        </p:nvGrpSpPr>
        <p:grpSpPr>
          <a:xfrm>
            <a:off x="5651264" y="2882914"/>
            <a:ext cx="4654211" cy="733667"/>
            <a:chOff x="8286895" y="2053540"/>
            <a:chExt cx="6981317" cy="1100501"/>
          </a:xfrm>
          <a:solidFill>
            <a:schemeClr val="accent2">
              <a:lumMod val="60000"/>
              <a:lumOff val="40000"/>
            </a:schemeClr>
          </a:solidFill>
        </p:grpSpPr>
        <p:sp>
          <p:nvSpPr>
            <p:cNvPr id="16" name="Freeform 8">
              <a:extLst>
                <a:ext uri="{FF2B5EF4-FFF2-40B4-BE49-F238E27FC236}">
                  <a16:creationId xmlns:a16="http://schemas.microsoft.com/office/drawing/2014/main" id="{6CF1578D-171D-3745-0254-54AB50C22C50}"/>
                </a:ext>
              </a:extLst>
            </p:cNvPr>
            <p:cNvSpPr/>
            <p:nvPr/>
          </p:nvSpPr>
          <p:spPr>
            <a:xfrm>
              <a:off x="8286895" y="2053540"/>
              <a:ext cx="6981317" cy="1100501"/>
            </a:xfrm>
            <a:custGeom>
              <a:avLst/>
              <a:gdLst/>
              <a:ahLst/>
              <a:cxnLst/>
              <a:rect l="l" t="t" r="r" b="b"/>
              <a:pathLst>
                <a:path w="1838701" h="258118">
                  <a:moveTo>
                    <a:pt x="56556" y="0"/>
                  </a:moveTo>
                  <a:lnTo>
                    <a:pt x="1782144" y="0"/>
                  </a:lnTo>
                  <a:cubicBezTo>
                    <a:pt x="1813380" y="0"/>
                    <a:pt x="1838701" y="25321"/>
                    <a:pt x="1838701" y="56556"/>
                  </a:cubicBezTo>
                  <a:lnTo>
                    <a:pt x="1838701" y="201561"/>
                  </a:lnTo>
                  <a:cubicBezTo>
                    <a:pt x="1838701" y="232797"/>
                    <a:pt x="1813380" y="258118"/>
                    <a:pt x="1782144" y="258118"/>
                  </a:cubicBezTo>
                  <a:lnTo>
                    <a:pt x="56556" y="258118"/>
                  </a:lnTo>
                  <a:cubicBezTo>
                    <a:pt x="25321" y="258118"/>
                    <a:pt x="0" y="232797"/>
                    <a:pt x="0" y="201561"/>
                  </a:cubicBezTo>
                  <a:lnTo>
                    <a:pt x="0" y="56556"/>
                  </a:lnTo>
                  <a:cubicBezTo>
                    <a:pt x="0" y="25321"/>
                    <a:pt x="25321" y="0"/>
                    <a:pt x="56556" y="0"/>
                  </a:cubicBezTo>
                  <a:close/>
                </a:path>
              </a:pathLst>
            </a:custGeom>
            <a:grpFill/>
          </p:spPr>
          <p:txBody>
            <a:bodyPr/>
            <a:lstStyle/>
            <a:p>
              <a:endParaRPr lang="en-US" sz="1200">
                <a:solidFill>
                  <a:schemeClr val="tx1"/>
                </a:solidFill>
                <a:latin typeface="UTM Avo" panose="02040603050506020204" pitchFamily="18" charset="0"/>
              </a:endParaRPr>
            </a:p>
          </p:txBody>
        </p:sp>
        <p:sp>
          <p:nvSpPr>
            <p:cNvPr id="17" name="TextBox 16">
              <a:extLst>
                <a:ext uri="{FF2B5EF4-FFF2-40B4-BE49-F238E27FC236}">
                  <a16:creationId xmlns:a16="http://schemas.microsoft.com/office/drawing/2014/main" id="{EA379C84-D61B-75F8-69EA-F65A5DEA3602}"/>
                </a:ext>
              </a:extLst>
            </p:cNvPr>
            <p:cNvSpPr txBox="1"/>
            <p:nvPr/>
          </p:nvSpPr>
          <p:spPr>
            <a:xfrm>
              <a:off x="9201294" y="2216542"/>
              <a:ext cx="5415306" cy="815513"/>
            </a:xfrm>
            <a:prstGeom prst="rect">
              <a:avLst/>
            </a:prstGeom>
            <a:grpFill/>
          </p:spPr>
          <p:txBody>
            <a:bodyPr wrap="square" rtlCol="0">
              <a:spAutoFit/>
            </a:bodyPr>
            <a:lstStyle/>
            <a:p>
              <a:pPr algn="ctr"/>
              <a:r>
                <a:rPr lang="en-US" sz="2933" b="1" dirty="0" err="1">
                  <a:solidFill>
                    <a:schemeClr val="tx1"/>
                  </a:solidFill>
                  <a:latin typeface="UTM Avo" panose="02040603050506020204" pitchFamily="18" charset="0"/>
                  <a:cs typeface="Arial" panose="020B0604020202020204" pitchFamily="34" charset="0"/>
                </a:rPr>
                <a:t>Hoạt</a:t>
              </a:r>
              <a:r>
                <a:rPr lang="en-US" sz="2933" b="1" dirty="0">
                  <a:solidFill>
                    <a:schemeClr val="tx1"/>
                  </a:solidFill>
                  <a:latin typeface="UTM Avo" panose="02040603050506020204" pitchFamily="18" charset="0"/>
                  <a:cs typeface="Arial" panose="020B0604020202020204" pitchFamily="34" charset="0"/>
                </a:rPr>
                <a:t> </a:t>
              </a:r>
              <a:r>
                <a:rPr lang="en-US" sz="2933" b="1" dirty="0" err="1">
                  <a:solidFill>
                    <a:schemeClr val="tx1"/>
                  </a:solidFill>
                  <a:latin typeface="UTM Avo" panose="02040603050506020204" pitchFamily="18" charset="0"/>
                  <a:cs typeface="Arial" panose="020B0604020202020204" pitchFamily="34" charset="0"/>
                </a:rPr>
                <a:t>động</a:t>
              </a:r>
              <a:r>
                <a:rPr lang="en-US" sz="2933" b="1" dirty="0">
                  <a:solidFill>
                    <a:schemeClr val="tx1"/>
                  </a:solidFill>
                  <a:latin typeface="UTM Avo" panose="02040603050506020204" pitchFamily="18" charset="0"/>
                  <a:cs typeface="Arial" panose="020B0604020202020204" pitchFamily="34" charset="0"/>
                </a:rPr>
                <a:t> </a:t>
              </a:r>
              <a:r>
                <a:rPr lang="en-US" sz="2933" b="1" dirty="0" err="1">
                  <a:solidFill>
                    <a:schemeClr val="tx1"/>
                  </a:solidFill>
                  <a:latin typeface="UTM Avo" panose="02040603050506020204" pitchFamily="18" charset="0"/>
                  <a:cs typeface="Arial" panose="020B0604020202020204" pitchFamily="34" charset="0"/>
                </a:rPr>
                <a:t>nhóm</a:t>
              </a:r>
              <a:endParaRPr lang="en-US" sz="2933" b="1" dirty="0">
                <a:solidFill>
                  <a:schemeClr val="tx1"/>
                </a:solidFill>
                <a:latin typeface="UTM Avo" panose="02040603050506020204" pitchFamily="18" charset="0"/>
                <a:cs typeface="Arial" panose="020B0604020202020204" pitchFamily="34" charset="0"/>
              </a:endParaRPr>
            </a:p>
          </p:txBody>
        </p:sp>
      </p:grpSp>
      <p:sp>
        <p:nvSpPr>
          <p:cNvPr id="18" name="TextBox 17">
            <a:extLst>
              <a:ext uri="{FF2B5EF4-FFF2-40B4-BE49-F238E27FC236}">
                <a16:creationId xmlns:a16="http://schemas.microsoft.com/office/drawing/2014/main" id="{222392E1-875E-A1C3-2292-FF6A36434E11}"/>
              </a:ext>
            </a:extLst>
          </p:cNvPr>
          <p:cNvSpPr txBox="1"/>
          <p:nvPr/>
        </p:nvSpPr>
        <p:spPr>
          <a:xfrm>
            <a:off x="4605499" y="3879197"/>
            <a:ext cx="6745740" cy="2229841"/>
          </a:xfrm>
          <a:prstGeom prst="rect">
            <a:avLst/>
          </a:prstGeom>
          <a:noFill/>
        </p:spPr>
        <p:txBody>
          <a:bodyPr wrap="square">
            <a:spAutoFit/>
          </a:bodyPr>
          <a:lstStyle/>
          <a:p>
            <a:pPr algn="ctr">
              <a:lnSpc>
                <a:spcPct val="150000"/>
              </a:lnSpc>
            </a:pP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Cả</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lớp</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thực</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hành</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các</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động</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tác</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đội</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hình</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đội</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ngũ</a:t>
            </a:r>
            <a:endPar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endParaRPr>
          </a:p>
          <a:p>
            <a:pPr marL="381019" indent="-381019" algn="just">
              <a:lnSpc>
                <a:spcPct val="150000"/>
              </a:lnSpc>
              <a:buFont typeface="Courier New" panose="02070309020205020404" pitchFamily="49" charset="0"/>
              <a:buChar char="o"/>
            </a:pP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Lớp</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tập</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hợp</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4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hàng</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dọc</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Giậm</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chân</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b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b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tại</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chỗ</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vỗ</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tay</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và</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hát</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theo</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nhịp</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a:t>
            </a:r>
          </a:p>
        </p:txBody>
      </p:sp>
      <p:sp>
        <p:nvSpPr>
          <p:cNvPr id="19" name="Freeform 7">
            <a:extLst>
              <a:ext uri="{FF2B5EF4-FFF2-40B4-BE49-F238E27FC236}">
                <a16:creationId xmlns:a16="http://schemas.microsoft.com/office/drawing/2014/main" id="{F4B127B9-2826-1E26-A659-66CD14AD2C3F}"/>
              </a:ext>
            </a:extLst>
          </p:cNvPr>
          <p:cNvSpPr/>
          <p:nvPr/>
        </p:nvSpPr>
        <p:spPr>
          <a:xfrm>
            <a:off x="3862802" y="2461678"/>
            <a:ext cx="533231" cy="525233"/>
          </a:xfrm>
          <a:custGeom>
            <a:avLst/>
            <a:gdLst/>
            <a:ahLst/>
            <a:cxnLst/>
            <a:rect l="l" t="t" r="r" b="b"/>
            <a:pathLst>
              <a:path w="799847" h="787850">
                <a:moveTo>
                  <a:pt x="0" y="0"/>
                </a:moveTo>
                <a:lnTo>
                  <a:pt x="799847" y="0"/>
                </a:lnTo>
                <a:lnTo>
                  <a:pt x="799847" y="787849"/>
                </a:lnTo>
                <a:lnTo>
                  <a:pt x="0" y="787849"/>
                </a:lnTo>
                <a:lnTo>
                  <a:pt x="0" y="0"/>
                </a:lnTo>
                <a:close/>
              </a:path>
            </a:pathLst>
          </a:custGeom>
          <a:blipFill>
            <a:blip r:embed="rId4"/>
            <a:stretch>
              <a:fillRect/>
            </a:stretch>
          </a:blipFill>
        </p:spPr>
        <p:txBody>
          <a:bodyPr/>
          <a:lstStyle/>
          <a:p>
            <a:endParaRPr lang="en-US" sz="1200">
              <a:solidFill>
                <a:schemeClr val="tx1"/>
              </a:solidFill>
              <a:latin typeface="UTM Avo" panose="02040603050506020204" pitchFamily="18" charset="0"/>
            </a:endParaRPr>
          </a:p>
        </p:txBody>
      </p:sp>
      <p:pic>
        <p:nvPicPr>
          <p:cNvPr id="20" name="Picture 19" descr="A group of people wearing clothing&#10;&#10;Description automatically generated with medium confidence">
            <a:extLst>
              <a:ext uri="{FF2B5EF4-FFF2-40B4-BE49-F238E27FC236}">
                <a16:creationId xmlns:a16="http://schemas.microsoft.com/office/drawing/2014/main" id="{DB04AE3D-3ACF-0DA4-FCCA-9B94C3805BD1}"/>
              </a:ext>
            </a:extLst>
          </p:cNvPr>
          <p:cNvPicPr>
            <a:picLocks noChangeAspect="1"/>
          </p:cNvPicPr>
          <p:nvPr/>
        </p:nvPicPr>
        <p:blipFill rotWithShape="1">
          <a:blip r:embed="rId5">
            <a:extLst>
              <a:ext uri="{28A0092B-C50C-407E-A947-70E740481C1C}">
                <a14:useLocalDpi xmlns:a14="http://schemas.microsoft.com/office/drawing/2010/main" val="0"/>
              </a:ext>
            </a:extLst>
          </a:blip>
          <a:srcRect l="11469" t="10109" r="9436" b="11156"/>
          <a:stretch/>
        </p:blipFill>
        <p:spPr>
          <a:xfrm>
            <a:off x="364677" y="2976180"/>
            <a:ext cx="3292418" cy="3277425"/>
          </a:xfrm>
          <a:prstGeom prst="rect">
            <a:avLst/>
          </a:prstGeom>
        </p:spPr>
      </p:pic>
    </p:spTree>
    <p:extLst>
      <p:ext uri="{BB962C8B-B14F-4D97-AF65-F5344CB8AC3E}">
        <p14:creationId xmlns:p14="http://schemas.microsoft.com/office/powerpoint/2010/main" val="27023363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14"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randombar(horizontal)">
                                      <p:cBhvr>
                                        <p:cTn id="10" dur="500"/>
                                        <p:tgtEl>
                                          <p:spTgt spid="14"/>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animEffect transition="in" filter="barn(outVertical)">
                                      <p:cBhvr>
                                        <p:cTn id="19" dur="500"/>
                                        <p:tgtEl>
                                          <p:spTgt spid="18">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18">
                                            <p:txEl>
                                              <p:pRg st="1" end="1"/>
                                            </p:txEl>
                                          </p:spTgt>
                                        </p:tgtEl>
                                        <p:attrNameLst>
                                          <p:attrName>style.visibility</p:attrName>
                                        </p:attrNameLst>
                                      </p:cBhvr>
                                      <p:to>
                                        <p:strVal val="visible"/>
                                      </p:to>
                                    </p:set>
                                    <p:animEffect transition="in" filter="barn(outVertical)">
                                      <p:cBhvr>
                                        <p:cTn id="24"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1EFD56A9-13D2-C073-F23E-D59D2AF3213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7CF0EEF-1870-6611-2070-0E8A7EDC9BF3}"/>
              </a:ext>
            </a:extLst>
          </p:cNvPr>
          <p:cNvPicPr>
            <a:picLocks noChangeAspect="1"/>
          </p:cNvPicPr>
          <p:nvPr/>
        </p:nvPicPr>
        <p:blipFill>
          <a:blip r:embed="rId4"/>
          <a:stretch>
            <a:fillRect/>
          </a:stretch>
        </p:blipFill>
        <p:spPr>
          <a:xfrm>
            <a:off x="7069105" y="3032450"/>
            <a:ext cx="4964666" cy="2592954"/>
          </a:xfrm>
          <a:prstGeom prst="rect">
            <a:avLst/>
          </a:prstGeom>
        </p:spPr>
      </p:pic>
      <p:sp>
        <p:nvSpPr>
          <p:cNvPr id="2" name="TextBox 1">
            <a:extLst>
              <a:ext uri="{FF2B5EF4-FFF2-40B4-BE49-F238E27FC236}">
                <a16:creationId xmlns:a16="http://schemas.microsoft.com/office/drawing/2014/main" id="{191DB814-4295-1366-8020-A742EE6AEA33}"/>
              </a:ext>
            </a:extLst>
          </p:cNvPr>
          <p:cNvSpPr txBox="1"/>
          <p:nvPr/>
        </p:nvSpPr>
        <p:spPr>
          <a:xfrm>
            <a:off x="538459" y="1517296"/>
            <a:ext cx="6328871" cy="5098768"/>
          </a:xfrm>
          <a:prstGeom prst="rect">
            <a:avLst/>
          </a:prstGeom>
          <a:noFill/>
        </p:spPr>
        <p:txBody>
          <a:bodyPr wrap="square">
            <a:spAutoFit/>
          </a:bodyPr>
          <a:lstStyle/>
          <a:p>
            <a:pPr marL="381019" indent="-381019" algn="just">
              <a:lnSpc>
                <a:spcPct val="150000"/>
              </a:lnSpc>
              <a:buFont typeface="Courier New" panose="02070309020205020404" pitchFamily="49" charset="0"/>
              <a:buChar char="o"/>
            </a:pPr>
            <a:r>
              <a:rPr lang="vi-VN" sz="2200" dirty="0">
                <a:solidFill>
                  <a:schemeClr val="tx1"/>
                </a:solidFill>
                <a:latin typeface="UTM Avo" panose="02040603050506020204" pitchFamily="18" charset="0"/>
                <a:ea typeface="Calibri" panose="020F0502020204030204" pitchFamily="34" charset="0"/>
                <a:cs typeface="Arial" panose="020B0604020202020204" pitchFamily="34" charset="0"/>
              </a:rPr>
              <a:t>Tập hợp hàng dọc:</a:t>
            </a:r>
          </a:p>
          <a:p>
            <a:pPr algn="just">
              <a:lnSpc>
                <a:spcPct val="150000"/>
              </a:lnSpc>
            </a:pPr>
            <a:r>
              <a:rPr lang="vi-VN" sz="2200" dirty="0">
                <a:solidFill>
                  <a:schemeClr val="tx1"/>
                </a:solidFill>
                <a:latin typeface="UTM Avo" panose="02040603050506020204" pitchFamily="18" charset="0"/>
                <a:ea typeface="Calibri" panose="020F0502020204030204" pitchFamily="34" charset="0"/>
                <a:cs typeface="Arial" panose="020B0604020202020204" pitchFamily="34" charset="0"/>
              </a:rPr>
              <a:t>▪ Khẩu lệnh “Thành 1 (2, 3, 4,…) hàng dọc, tập hợp”.</a:t>
            </a:r>
          </a:p>
          <a:p>
            <a:pPr algn="just">
              <a:lnSpc>
                <a:spcPct val="150000"/>
              </a:lnSpc>
            </a:pPr>
            <a:r>
              <a:rPr lang="vi-VN" sz="2200" dirty="0">
                <a:solidFill>
                  <a:schemeClr val="tx1"/>
                </a:solidFill>
                <a:latin typeface="UTM Avo" panose="02040603050506020204" pitchFamily="18" charset="0"/>
                <a:ea typeface="Calibri" panose="020F0502020204030204" pitchFamily="34" charset="0"/>
                <a:cs typeface="Arial" panose="020B0604020202020204" pitchFamily="34" charset="0"/>
              </a:rPr>
              <a:t>▪ Động tác: Sau khẩu lệnh, GV đứng quay người về phía định cho HS tập</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vi-VN" sz="2200" dirty="0">
                <a:solidFill>
                  <a:schemeClr val="tx1"/>
                </a:solidFill>
                <a:latin typeface="UTM Avo" panose="02040603050506020204" pitchFamily="18" charset="0"/>
                <a:ea typeface="Calibri" panose="020F0502020204030204" pitchFamily="34" charset="0"/>
                <a:cs typeface="Arial" panose="020B0604020202020204" pitchFamily="34" charset="0"/>
              </a:rPr>
              <a:t>hợp và đưa tay phải chỉ hướng cho các em tập hợp. Tổ trưởng tổ 1 chạy đến đứng đối diện và cách GV khoảng một cánh tay. Tổ trưởng tổ 2, 3, 4 lần lượt đứng bên trái tổ 1, người nọ cách người kia một khuỷu tay.</a:t>
            </a:r>
            <a:endPar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681702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out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out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outVertical)">
                                      <p:cBhvr>
                                        <p:cTn id="17" dur="500"/>
                                        <p:tgtEl>
                                          <p:spTgt spid="2">
                                            <p:txEl>
                                              <p:pRg st="2" end="2"/>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a:extLst>
            <a:ext uri="{FF2B5EF4-FFF2-40B4-BE49-F238E27FC236}">
              <a16:creationId xmlns:a16="http://schemas.microsoft.com/office/drawing/2014/main" id="{24156201-C82C-9D28-D8CE-9E3EB957347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E784AA2-0525-AFFE-E10C-5FE478EE9AA5}"/>
              </a:ext>
            </a:extLst>
          </p:cNvPr>
          <p:cNvGrpSpPr/>
          <p:nvPr/>
        </p:nvGrpSpPr>
        <p:grpSpPr>
          <a:xfrm>
            <a:off x="321883" y="827620"/>
            <a:ext cx="11566367" cy="5818109"/>
            <a:chOff x="-48571" y="0"/>
            <a:chExt cx="1551941" cy="1303676"/>
          </a:xfrm>
        </p:grpSpPr>
        <p:sp>
          <p:nvSpPr>
            <p:cNvPr id="3" name="Freeform 3">
              <a:extLst>
                <a:ext uri="{FF2B5EF4-FFF2-40B4-BE49-F238E27FC236}">
                  <a16:creationId xmlns:a16="http://schemas.microsoft.com/office/drawing/2014/main" id="{5BEFAFA1-3B88-81DB-A6B5-C9793F125CBF}"/>
                </a:ext>
              </a:extLst>
            </p:cNvPr>
            <p:cNvSpPr/>
            <p:nvPr/>
          </p:nvSpPr>
          <p:spPr>
            <a:xfrm>
              <a:off x="-48571" y="0"/>
              <a:ext cx="1551941" cy="1303676"/>
            </a:xfrm>
            <a:custGeom>
              <a:avLst/>
              <a:gdLst/>
              <a:ahLst/>
              <a:cxnLst/>
              <a:rect l="l" t="t" r="r" b="b"/>
              <a:pathLst>
                <a:path w="1503370" h="1303676">
                  <a:moveTo>
                    <a:pt x="0" y="0"/>
                  </a:moveTo>
                  <a:lnTo>
                    <a:pt x="1503370" y="0"/>
                  </a:lnTo>
                  <a:lnTo>
                    <a:pt x="1503370" y="1303676"/>
                  </a:lnTo>
                  <a:lnTo>
                    <a:pt x="0" y="1303676"/>
                  </a:lnTo>
                  <a:close/>
                </a:path>
              </a:pathLst>
            </a:custGeom>
            <a:solidFill>
              <a:srgbClr val="FFFFFF"/>
            </a:solidFill>
            <a:ln w="9525" cap="sq">
              <a:solidFill>
                <a:srgbClr val="000000"/>
              </a:solidFill>
              <a:prstDash val="solid"/>
              <a:miter/>
            </a:ln>
          </p:spPr>
          <p:txBody>
            <a:bodyPr/>
            <a:lstStyle/>
            <a:p>
              <a:pPr defTabSz="609630"/>
              <a:endParaRPr lang="en-US" sz="800" dirty="0">
                <a:solidFill>
                  <a:prstClr val="black"/>
                </a:solidFill>
                <a:latin typeface="UTM Avo"/>
                <a:cs typeface="+mn-ea"/>
                <a:sym typeface="+mn-lt"/>
              </a:endParaRPr>
            </a:p>
          </p:txBody>
        </p:sp>
        <p:sp>
          <p:nvSpPr>
            <p:cNvPr id="4" name="TextBox 4">
              <a:extLst>
                <a:ext uri="{FF2B5EF4-FFF2-40B4-BE49-F238E27FC236}">
                  <a16:creationId xmlns:a16="http://schemas.microsoft.com/office/drawing/2014/main" id="{EF6331B6-5386-F6FC-1798-7DF8ED1D6522}"/>
                </a:ext>
              </a:extLst>
            </p:cNvPr>
            <p:cNvSpPr txBox="1"/>
            <p:nvPr/>
          </p:nvSpPr>
          <p:spPr>
            <a:xfrm>
              <a:off x="0" y="28575"/>
              <a:ext cx="1503370" cy="1275101"/>
            </a:xfrm>
            <a:prstGeom prst="rect">
              <a:avLst/>
            </a:prstGeom>
          </p:spPr>
          <p:txBody>
            <a:bodyPr lIns="33867" tIns="33867" rIns="33867" bIns="33867" rtlCol="0" anchor="ctr"/>
            <a:lstStyle/>
            <a:p>
              <a:pPr algn="ctr" defTabSz="609630">
                <a:lnSpc>
                  <a:spcPts val="2053"/>
                </a:lnSpc>
              </a:pPr>
              <a:endParaRPr sz="800">
                <a:solidFill>
                  <a:prstClr val="black"/>
                </a:solidFill>
                <a:latin typeface="UTM Avo"/>
                <a:cs typeface="+mn-ea"/>
                <a:sym typeface="+mn-lt"/>
              </a:endParaRPr>
            </a:p>
          </p:txBody>
        </p:sp>
      </p:grpSp>
      <p:sp>
        <p:nvSpPr>
          <p:cNvPr id="5" name="TextBox 4">
            <a:extLst>
              <a:ext uri="{FF2B5EF4-FFF2-40B4-BE49-F238E27FC236}">
                <a16:creationId xmlns:a16="http://schemas.microsoft.com/office/drawing/2014/main" id="{6FF97DDB-015F-3950-5A98-E6725F9835F1}"/>
              </a:ext>
            </a:extLst>
          </p:cNvPr>
          <p:cNvSpPr txBox="1"/>
          <p:nvPr/>
        </p:nvSpPr>
        <p:spPr>
          <a:xfrm>
            <a:off x="433611" y="1179595"/>
            <a:ext cx="11342909" cy="5114157"/>
          </a:xfrm>
          <a:prstGeom prst="rect">
            <a:avLst/>
          </a:prstGeom>
          <a:noFill/>
        </p:spPr>
        <p:txBody>
          <a:bodyPr wrap="square">
            <a:spAutoFit/>
          </a:bodyPr>
          <a:lstStyle/>
          <a:p>
            <a:pPr marL="381019" indent="-381019" algn="just">
              <a:lnSpc>
                <a:spcPct val="150000"/>
              </a:lnSpc>
              <a:buFont typeface="Courier New" panose="02070309020205020404" pitchFamily="49" charset="0"/>
              <a:buChar char="o"/>
            </a:pPr>
            <a:r>
              <a:rPr lang="vi-VN" sz="2200" dirty="0">
                <a:solidFill>
                  <a:schemeClr val="tx1"/>
                </a:solidFill>
                <a:latin typeface="UTM Avo" panose="02040603050506020204" pitchFamily="18" charset="0"/>
                <a:ea typeface="Calibri" panose="020F0502020204030204" pitchFamily="34" charset="0"/>
                <a:cs typeface="Arial" panose="020B0604020202020204" pitchFamily="34" charset="0"/>
              </a:rPr>
              <a:t>Dóng hàng dọc:</a:t>
            </a:r>
          </a:p>
          <a:p>
            <a:pPr algn="just">
              <a:lnSpc>
                <a:spcPct val="150000"/>
              </a:lnSpc>
            </a:pPr>
            <a:r>
              <a:rPr lang="vi-VN" sz="2200" dirty="0">
                <a:solidFill>
                  <a:schemeClr val="tx1"/>
                </a:solidFill>
                <a:latin typeface="UTM Avo" panose="02040603050506020204" pitchFamily="18" charset="0"/>
                <a:ea typeface="Calibri" panose="020F0502020204030204" pitchFamily="34" charset="0"/>
                <a:cs typeface="Arial" panose="020B0604020202020204" pitchFamily="34" charset="0"/>
              </a:rPr>
              <a:t>▪ Khẩu lệnh “Nhìn trước thẳng”.</a:t>
            </a:r>
          </a:p>
          <a:p>
            <a:pPr algn="just">
              <a:lnSpc>
                <a:spcPct val="150000"/>
              </a:lnSpc>
            </a:pPr>
            <a:r>
              <a:rPr lang="vi-VN" sz="2200" dirty="0">
                <a:solidFill>
                  <a:schemeClr val="tx1"/>
                </a:solidFill>
                <a:latin typeface="UTM Avo" panose="02040603050506020204" pitchFamily="18" charset="0"/>
                <a:ea typeface="Calibri" panose="020F0502020204030204" pitchFamily="34" charset="0"/>
                <a:cs typeface="Arial" panose="020B0604020202020204" pitchFamily="34" charset="0"/>
              </a:rPr>
              <a:t>▪ Động tác Tổ trưởng tổ 1 đứng ngay ngắn, tay trái áp nhẹ vào đùi, tay phải giơ lên cao. Tổ trưởng tổ 2, 3, 4 chống tay phải vào hông và dịch chuyển sao cho khuỷu tay chạm nhẹ vào người đứng bên phải </a:t>
            </a:r>
            <a:r>
              <a:rPr lang="vi-VN" sz="2200" dirty="0" err="1">
                <a:solidFill>
                  <a:schemeClr val="tx1"/>
                </a:solidFill>
                <a:latin typeface="UTM Avo" panose="02040603050506020204" pitchFamily="18" charset="0"/>
                <a:ea typeface="Calibri" panose="020F0502020204030204" pitchFamily="34" charset="0"/>
                <a:cs typeface="Arial" panose="020B0604020202020204" pitchFamily="34" charset="0"/>
              </a:rPr>
              <a:t>mình,đồng</a:t>
            </a:r>
            <a:r>
              <a:rPr lang="vi-VN" sz="2200" dirty="0">
                <a:solidFill>
                  <a:schemeClr val="tx1"/>
                </a:solidFill>
                <a:latin typeface="UTM Avo" panose="02040603050506020204" pitchFamily="18" charset="0"/>
                <a:ea typeface="Calibri" panose="020F0502020204030204" pitchFamily="34" charset="0"/>
                <a:cs typeface="Arial" panose="020B0604020202020204" pitchFamily="34" charset="0"/>
              </a:rPr>
              <a:t> thời chỉnh hàng ngang cho thẳng. Các thành viên tổ 1 đưa tay trái đầu ngón tay chạm vai bạn phía trước để giãn cho đúng khoảng cách và nhìn vào gáy bạn để cho thẳng hàng. Các thành viên tổ 2, 3, 4 nhìn các tổ viên của tổ 1 để dóng hàng ngang và nhìn người đứng trước để dóng hàng dọc.</a:t>
            </a:r>
          </a:p>
          <a:p>
            <a:pPr algn="just">
              <a:lnSpc>
                <a:spcPct val="150000"/>
              </a:lnSpc>
            </a:pPr>
            <a:r>
              <a:rPr lang="vi-VN" sz="2200" dirty="0">
                <a:solidFill>
                  <a:schemeClr val="tx1"/>
                </a:solidFill>
                <a:latin typeface="UTM Avo" panose="02040603050506020204" pitchFamily="18" charset="0"/>
                <a:ea typeface="Calibri" panose="020F0502020204030204" pitchFamily="34" charset="0"/>
                <a:cs typeface="Arial" panose="020B0604020202020204" pitchFamily="34" charset="0"/>
              </a:rPr>
              <a:t>▪ Khẩu lệnh “Thôi” thì tất cả buông tay xuống. </a:t>
            </a:r>
            <a:endPar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472205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out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out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arn(outVertic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arn(outVertical)">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
          <a:extLst>
            <a:ext uri="{FF2B5EF4-FFF2-40B4-BE49-F238E27FC236}">
              <a16:creationId xmlns:a16="http://schemas.microsoft.com/office/drawing/2014/main" id="{D9128F39-13FD-BA35-0A8F-4F248AB11415}"/>
            </a:ext>
          </a:extLst>
        </p:cNvPr>
        <p:cNvGrpSpPr/>
        <p:nvPr/>
      </p:nvGrpSpPr>
      <p:grpSpPr>
        <a:xfrm>
          <a:off x="0" y="0"/>
          <a:ext cx="0" cy="0"/>
          <a:chOff x="0" y="0"/>
          <a:chExt cx="0" cy="0"/>
        </a:xfrm>
      </p:grpSpPr>
      <p:sp>
        <p:nvSpPr>
          <p:cNvPr id="13" name="Freeform 6">
            <a:extLst>
              <a:ext uri="{FF2B5EF4-FFF2-40B4-BE49-F238E27FC236}">
                <a16:creationId xmlns:a16="http://schemas.microsoft.com/office/drawing/2014/main" id="{D4725DB1-7E66-88CD-4FEA-5B6F1655B491}"/>
              </a:ext>
            </a:extLst>
          </p:cNvPr>
          <p:cNvSpPr/>
          <p:nvPr/>
        </p:nvSpPr>
        <p:spPr>
          <a:xfrm rot="2537115">
            <a:off x="-1400230" y="159624"/>
            <a:ext cx="754654" cy="724467"/>
          </a:xfrm>
          <a:custGeom>
            <a:avLst/>
            <a:gdLst/>
            <a:ahLst/>
            <a:cxnLst/>
            <a:rect l="l" t="t" r="r" b="b"/>
            <a:pathLst>
              <a:path w="1131981" h="1086701">
                <a:moveTo>
                  <a:pt x="0" y="0"/>
                </a:moveTo>
                <a:lnTo>
                  <a:pt x="1131981" y="0"/>
                </a:lnTo>
                <a:lnTo>
                  <a:pt x="1131981" y="1086701"/>
                </a:lnTo>
                <a:lnTo>
                  <a:pt x="0" y="10867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4" name="Freeform 7">
            <a:extLst>
              <a:ext uri="{FF2B5EF4-FFF2-40B4-BE49-F238E27FC236}">
                <a16:creationId xmlns:a16="http://schemas.microsoft.com/office/drawing/2014/main" id="{537597E0-1308-6541-E339-D8ADD4BB756F}"/>
              </a:ext>
            </a:extLst>
          </p:cNvPr>
          <p:cNvSpPr/>
          <p:nvPr/>
        </p:nvSpPr>
        <p:spPr>
          <a:xfrm>
            <a:off x="13227107" y="6121402"/>
            <a:ext cx="457257" cy="457257"/>
          </a:xfrm>
          <a:custGeom>
            <a:avLst/>
            <a:gdLst/>
            <a:ahLst/>
            <a:cxnLst/>
            <a:rect l="l" t="t" r="r" b="b"/>
            <a:pathLst>
              <a:path w="685886" h="685886">
                <a:moveTo>
                  <a:pt x="0" y="0"/>
                </a:moveTo>
                <a:lnTo>
                  <a:pt x="685886" y="0"/>
                </a:lnTo>
                <a:lnTo>
                  <a:pt x="685886" y="685887"/>
                </a:lnTo>
                <a:lnTo>
                  <a:pt x="0" y="68588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15" name="Freeform 2">
            <a:extLst>
              <a:ext uri="{FF2B5EF4-FFF2-40B4-BE49-F238E27FC236}">
                <a16:creationId xmlns:a16="http://schemas.microsoft.com/office/drawing/2014/main" id="{C6EEC384-381C-C989-3A4F-9F3E8CB4963A}"/>
              </a:ext>
            </a:extLst>
          </p:cNvPr>
          <p:cNvSpPr/>
          <p:nvPr/>
        </p:nvSpPr>
        <p:spPr>
          <a:xfrm>
            <a:off x="1397619" y="1646470"/>
            <a:ext cx="9659883" cy="4703560"/>
          </a:xfrm>
          <a:custGeom>
            <a:avLst/>
            <a:gdLst/>
            <a:ahLst/>
            <a:cxnLst/>
            <a:rect l="l" t="t" r="r" b="b"/>
            <a:pathLst>
              <a:path w="14489825" h="5632920">
                <a:moveTo>
                  <a:pt x="0" y="0"/>
                </a:moveTo>
                <a:lnTo>
                  <a:pt x="14489825" y="0"/>
                </a:lnTo>
                <a:lnTo>
                  <a:pt x="14489825" y="5632920"/>
                </a:lnTo>
                <a:lnTo>
                  <a:pt x="0" y="56329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200" dirty="0">
              <a:latin typeface="UTM Avo" panose="02040603050506020204" pitchFamily="18" charset="0"/>
              <a:cs typeface="Arial" panose="020B0604020202020204" pitchFamily="34" charset="0"/>
            </a:endParaRPr>
          </a:p>
        </p:txBody>
      </p:sp>
      <p:sp>
        <p:nvSpPr>
          <p:cNvPr id="16" name="Freeform 4">
            <a:extLst>
              <a:ext uri="{FF2B5EF4-FFF2-40B4-BE49-F238E27FC236}">
                <a16:creationId xmlns:a16="http://schemas.microsoft.com/office/drawing/2014/main" id="{27C0043C-4672-31B7-F3C8-92012D218CD1}"/>
              </a:ext>
            </a:extLst>
          </p:cNvPr>
          <p:cNvSpPr/>
          <p:nvPr/>
        </p:nvSpPr>
        <p:spPr>
          <a:xfrm>
            <a:off x="1385407" y="1884326"/>
            <a:ext cx="774669" cy="774669"/>
          </a:xfrm>
          <a:custGeom>
            <a:avLst/>
            <a:gdLst/>
            <a:ahLst/>
            <a:cxnLst/>
            <a:rect l="l" t="t" r="r" b="b"/>
            <a:pathLst>
              <a:path w="1162004" h="1162004">
                <a:moveTo>
                  <a:pt x="0" y="0"/>
                </a:moveTo>
                <a:lnTo>
                  <a:pt x="1162004" y="0"/>
                </a:lnTo>
                <a:lnTo>
                  <a:pt x="1162004" y="1162004"/>
                </a:lnTo>
                <a:lnTo>
                  <a:pt x="0" y="11620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dirty="0">
              <a:latin typeface="UTM Avo" panose="02040603050506020204" pitchFamily="18" charset="0"/>
              <a:cs typeface="Arial" panose="020B0604020202020204" pitchFamily="34" charset="0"/>
            </a:endParaRPr>
          </a:p>
        </p:txBody>
      </p:sp>
      <p:sp>
        <p:nvSpPr>
          <p:cNvPr id="17" name="Freeform 5">
            <a:extLst>
              <a:ext uri="{FF2B5EF4-FFF2-40B4-BE49-F238E27FC236}">
                <a16:creationId xmlns:a16="http://schemas.microsoft.com/office/drawing/2014/main" id="{4641B129-9F1E-68B7-4EC2-53E7E05DE7BF}"/>
              </a:ext>
            </a:extLst>
          </p:cNvPr>
          <p:cNvSpPr/>
          <p:nvPr/>
        </p:nvSpPr>
        <p:spPr>
          <a:xfrm>
            <a:off x="10077947" y="5452898"/>
            <a:ext cx="774669" cy="774669"/>
          </a:xfrm>
          <a:custGeom>
            <a:avLst/>
            <a:gdLst/>
            <a:ahLst/>
            <a:cxnLst/>
            <a:rect l="l" t="t" r="r" b="b"/>
            <a:pathLst>
              <a:path w="1162004" h="1162004">
                <a:moveTo>
                  <a:pt x="0" y="0"/>
                </a:moveTo>
                <a:lnTo>
                  <a:pt x="1162004" y="0"/>
                </a:lnTo>
                <a:lnTo>
                  <a:pt x="1162004" y="1162004"/>
                </a:lnTo>
                <a:lnTo>
                  <a:pt x="0" y="11620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dirty="0">
              <a:latin typeface="UTM Avo" panose="02040603050506020204" pitchFamily="18" charset="0"/>
              <a:cs typeface="Arial" panose="020B0604020202020204" pitchFamily="34" charset="0"/>
            </a:endParaRPr>
          </a:p>
        </p:txBody>
      </p:sp>
      <p:sp>
        <p:nvSpPr>
          <p:cNvPr id="18" name="Freeform 6">
            <a:extLst>
              <a:ext uri="{FF2B5EF4-FFF2-40B4-BE49-F238E27FC236}">
                <a16:creationId xmlns:a16="http://schemas.microsoft.com/office/drawing/2014/main" id="{B31706F6-FBA5-7048-BB40-8B663D5DA322}"/>
              </a:ext>
            </a:extLst>
          </p:cNvPr>
          <p:cNvSpPr/>
          <p:nvPr/>
        </p:nvSpPr>
        <p:spPr>
          <a:xfrm>
            <a:off x="9969147" y="1598841"/>
            <a:ext cx="1426461" cy="1426461"/>
          </a:xfrm>
          <a:custGeom>
            <a:avLst/>
            <a:gdLst/>
            <a:ahLst/>
            <a:cxnLst/>
            <a:rect l="l" t="t" r="r" b="b"/>
            <a:pathLst>
              <a:path w="2139692" h="2139692">
                <a:moveTo>
                  <a:pt x="0" y="0"/>
                </a:moveTo>
                <a:lnTo>
                  <a:pt x="2139692" y="0"/>
                </a:lnTo>
                <a:lnTo>
                  <a:pt x="2139692" y="2139692"/>
                </a:lnTo>
                <a:lnTo>
                  <a:pt x="0" y="213969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dirty="0">
              <a:latin typeface="UTM Avo" panose="02040603050506020204" pitchFamily="18" charset="0"/>
              <a:cs typeface="Arial" panose="020B0604020202020204" pitchFamily="34" charset="0"/>
            </a:endParaRPr>
          </a:p>
        </p:txBody>
      </p:sp>
      <p:sp>
        <p:nvSpPr>
          <p:cNvPr id="19" name="Freeform 12">
            <a:extLst>
              <a:ext uri="{FF2B5EF4-FFF2-40B4-BE49-F238E27FC236}">
                <a16:creationId xmlns:a16="http://schemas.microsoft.com/office/drawing/2014/main" id="{FEF2E2E0-AE02-F6F5-678E-F8FD4A00AE6F}"/>
              </a:ext>
            </a:extLst>
          </p:cNvPr>
          <p:cNvSpPr/>
          <p:nvPr/>
        </p:nvSpPr>
        <p:spPr>
          <a:xfrm>
            <a:off x="398950" y="3671520"/>
            <a:ext cx="1761126" cy="3208253"/>
          </a:xfrm>
          <a:custGeom>
            <a:avLst/>
            <a:gdLst/>
            <a:ahLst/>
            <a:cxnLst/>
            <a:rect l="l" t="t" r="r" b="b"/>
            <a:pathLst>
              <a:path w="6818953" h="12059241">
                <a:moveTo>
                  <a:pt x="0" y="0"/>
                </a:moveTo>
                <a:lnTo>
                  <a:pt x="6818953" y="0"/>
                </a:lnTo>
                <a:lnTo>
                  <a:pt x="6818953" y="12059241"/>
                </a:lnTo>
                <a:lnTo>
                  <a:pt x="0" y="1205924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sz="1200" dirty="0">
              <a:latin typeface="UTM Avo" panose="02040603050506020204" pitchFamily="18" charset="0"/>
              <a:cs typeface="Arial" panose="020B0604020202020204" pitchFamily="34" charset="0"/>
            </a:endParaRPr>
          </a:p>
        </p:txBody>
      </p:sp>
      <p:sp>
        <p:nvSpPr>
          <p:cNvPr id="20" name="TextBox 11">
            <a:extLst>
              <a:ext uri="{FF2B5EF4-FFF2-40B4-BE49-F238E27FC236}">
                <a16:creationId xmlns:a16="http://schemas.microsoft.com/office/drawing/2014/main" id="{203C2828-158A-EBB3-A081-CE91F84D1103}"/>
              </a:ext>
            </a:extLst>
          </p:cNvPr>
          <p:cNvSpPr txBox="1"/>
          <p:nvPr/>
        </p:nvSpPr>
        <p:spPr>
          <a:xfrm>
            <a:off x="2687306" y="2491807"/>
            <a:ext cx="7080508" cy="3337837"/>
          </a:xfrm>
          <a:prstGeom prst="rect">
            <a:avLst/>
          </a:prstGeom>
        </p:spPr>
        <p:txBody>
          <a:bodyPr wrap="square" lIns="0" tIns="0" rIns="0" bIns="0" rtlCol="0" anchor="t">
            <a:spAutoFit/>
          </a:bodyPr>
          <a:lstStyle/>
          <a:p>
            <a:pPr algn="ctr">
              <a:lnSpc>
                <a:spcPct val="150000"/>
              </a:lnSpc>
              <a:spcBef>
                <a:spcPct val="0"/>
              </a:spcBef>
            </a:pPr>
            <a:r>
              <a:rPr lang="en-US" sz="2800" b="1" dirty="0">
                <a:latin typeface="UTM Avo" panose="02040603050506020204" pitchFamily="18" charset="0"/>
                <a:cs typeface="Arial" panose="020B0604020202020204" pitchFamily="34" charset="0"/>
              </a:rPr>
              <a:t>KẾT LUẬN</a:t>
            </a:r>
          </a:p>
          <a:p>
            <a:pPr algn="just">
              <a:lnSpc>
                <a:spcPct val="150000"/>
              </a:lnSpc>
              <a:spcBef>
                <a:spcPct val="0"/>
              </a:spcBef>
            </a:pPr>
            <a:r>
              <a:rPr lang="vi-VN" sz="2400" dirty="0">
                <a:latin typeface="UTM Avo"/>
                <a:cs typeface="Arial" panose="020B0604020202020204" pitchFamily="34" charset="0"/>
              </a:rPr>
              <a:t>Luyện tập đội hình, đội ngũ là một phần </a:t>
            </a:r>
            <a:br>
              <a:rPr lang="en-US" sz="2400" dirty="0">
                <a:latin typeface="UTM Avo"/>
                <a:cs typeface="Arial" panose="020B0604020202020204" pitchFamily="34" charset="0"/>
              </a:rPr>
            </a:br>
            <a:r>
              <a:rPr lang="vi-VN" sz="2400" dirty="0">
                <a:latin typeface="UTM Avo"/>
                <a:cs typeface="Arial" panose="020B0604020202020204" pitchFamily="34" charset="0"/>
              </a:rPr>
              <a:t>nhiệm vụ hằng ngày của các chú bộ đội. Em muốn thực hiện các động tác đội hình, đội ngũ giỏi như các chú bộ đội thì phải luyện tập thường xuyên.</a:t>
            </a:r>
          </a:p>
        </p:txBody>
      </p:sp>
    </p:spTree>
    <p:extLst>
      <p:ext uri="{BB962C8B-B14F-4D97-AF65-F5344CB8AC3E}">
        <p14:creationId xmlns:p14="http://schemas.microsoft.com/office/powerpoint/2010/main" val="36635765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105EE095-C4CD-41C6-5203-3837303C7E91}"/>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2F0EB1E-F227-F16A-A716-EFC179D8BC09}"/>
              </a:ext>
            </a:extLst>
          </p:cNvPr>
          <p:cNvSpPr/>
          <p:nvPr/>
        </p:nvSpPr>
        <p:spPr>
          <a:xfrm>
            <a:off x="1683255" y="1664208"/>
            <a:ext cx="8825486"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Vẽ</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tranh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về</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chú</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bộ</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đội</a:t>
            </a:r>
            <a:endParaRPr lang="en-US" sz="2400" b="1"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AB8265D9-901B-EDFB-920A-F8DF1ADF0617}"/>
              </a:ext>
            </a:extLst>
          </p:cNvPr>
          <p:cNvPicPr>
            <a:picLocks noChangeAspect="1"/>
          </p:cNvPicPr>
          <p:nvPr/>
        </p:nvPicPr>
        <p:blipFill>
          <a:blip r:embed="rId4"/>
          <a:stretch>
            <a:fillRect/>
          </a:stretch>
        </p:blipFill>
        <p:spPr>
          <a:xfrm>
            <a:off x="2232409" y="2548359"/>
            <a:ext cx="7727181" cy="398022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a:extLst>
            <a:ext uri="{FF2B5EF4-FFF2-40B4-BE49-F238E27FC236}">
              <a16:creationId xmlns:a16="http://schemas.microsoft.com/office/drawing/2014/main" id="{A7AEF9D4-AC9A-83CD-623B-AB1893EF51C5}"/>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2F52821-AFFD-154B-3F1F-C559F4586618}"/>
              </a:ext>
            </a:extLst>
          </p:cNvPr>
          <p:cNvSpPr/>
          <p:nvPr/>
        </p:nvSpPr>
        <p:spPr>
          <a:xfrm>
            <a:off x="4557084" y="1356297"/>
            <a:ext cx="2935398"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Gợi</a:t>
            </a:r>
            <a:r>
              <a:rPr lang="en-US" sz="2400" b="1" dirty="0">
                <a:solidFill>
                  <a:schemeClr val="tx1"/>
                </a:solidFill>
                <a:latin typeface="UTM Avo" panose="02040603050506020204" pitchFamily="18" charset="0"/>
              </a:rPr>
              <a:t> ý</a:t>
            </a:r>
          </a:p>
        </p:txBody>
      </p:sp>
      <p:pic>
        <p:nvPicPr>
          <p:cNvPr id="4098" name="Picture 2" descr="Sở Giáo Dục Và Đào Tạo Vĩnh Phúc">
            <a:extLst>
              <a:ext uri="{FF2B5EF4-FFF2-40B4-BE49-F238E27FC236}">
                <a16:creationId xmlns:a16="http://schemas.microsoft.com/office/drawing/2014/main" id="{5AD4F17A-15D9-6DB9-2477-ECB963E251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2002" y="2533456"/>
            <a:ext cx="4880299" cy="363311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Vẽ tranh chủ đề: &quot;Tiếp bước cha anh- Noi gương anh bộ đội cụ Hồ&quot; | Trường  Tiểu học Tân Dân">
            <a:extLst>
              <a:ext uri="{FF2B5EF4-FFF2-40B4-BE49-F238E27FC236}">
                <a16:creationId xmlns:a16="http://schemas.microsoft.com/office/drawing/2014/main" id="{1A99EF57-0CC2-B264-ABA3-E91CB9B7F4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8763" y="2533455"/>
            <a:ext cx="4841625" cy="3633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29319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a:extLst>
            <a:ext uri="{FF2B5EF4-FFF2-40B4-BE49-F238E27FC236}">
              <a16:creationId xmlns:a16="http://schemas.microsoft.com/office/drawing/2014/main" id="{88D288DC-4F36-C75C-FA62-6B778251DC7B}"/>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7CB39F4-9330-5901-3215-F0C47492953A}"/>
              </a:ext>
            </a:extLst>
          </p:cNvPr>
          <p:cNvSpPr/>
          <p:nvPr/>
        </p:nvSpPr>
        <p:spPr>
          <a:xfrm>
            <a:off x="4628301" y="1589562"/>
            <a:ext cx="2935398"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Gợi</a:t>
            </a:r>
            <a:r>
              <a:rPr lang="en-US" sz="2400" b="1" dirty="0">
                <a:solidFill>
                  <a:schemeClr val="tx1"/>
                </a:solidFill>
                <a:latin typeface="UTM Avo" panose="02040603050506020204" pitchFamily="18" charset="0"/>
              </a:rPr>
              <a:t> ý</a:t>
            </a:r>
          </a:p>
        </p:txBody>
      </p:sp>
      <p:pic>
        <p:nvPicPr>
          <p:cNvPr id="5124" name="Picture 4" descr="Ý nghĩa của những cuộc thi vẽ tranh chú bộ đội">
            <a:extLst>
              <a:ext uri="{FF2B5EF4-FFF2-40B4-BE49-F238E27FC236}">
                <a16:creationId xmlns:a16="http://schemas.microsoft.com/office/drawing/2014/main" id="{EB584EE5-F242-0565-0487-9E6E2DDF60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558" y="2795200"/>
            <a:ext cx="4800462" cy="340032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Tổng hợp 30+ tranh vẽ chú bộ đội đẹp nhất cho trẻ | Mỹ Thuật Sống">
            <a:extLst>
              <a:ext uri="{FF2B5EF4-FFF2-40B4-BE49-F238E27FC236}">
                <a16:creationId xmlns:a16="http://schemas.microsoft.com/office/drawing/2014/main" id="{13BEA9F4-9254-C3FE-05B5-8705C2795C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1531" y="2795200"/>
            <a:ext cx="4958637" cy="3305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71279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2" name="Google Shape;175;g32282f178eb_0_115">
            <a:extLst>
              <a:ext uri="{FF2B5EF4-FFF2-40B4-BE49-F238E27FC236}">
                <a16:creationId xmlns:a16="http://schemas.microsoft.com/office/drawing/2014/main" id="{9FBE4651-292A-450B-828D-3E47C4393564}"/>
              </a:ext>
            </a:extLst>
          </p:cNvPr>
          <p:cNvSpPr/>
          <p:nvPr/>
        </p:nvSpPr>
        <p:spPr>
          <a:xfrm>
            <a:off x="3544711" y="1043963"/>
            <a:ext cx="5089800" cy="8154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3600" b="1" dirty="0">
                <a:solidFill>
                  <a:schemeClr val="tx1"/>
                </a:solidFill>
                <a:latin typeface="UTM Avo" panose="02040603050506020204" pitchFamily="18" charset="0"/>
                <a:sym typeface="Arial"/>
              </a:rPr>
              <a:t>HƯỚNG DẪN VỀ NHÀ</a:t>
            </a:r>
            <a:endParaRPr sz="3600" b="1" dirty="0">
              <a:solidFill>
                <a:schemeClr val="tx1"/>
              </a:solidFill>
              <a:latin typeface="UTM Avo" panose="02040603050506020204" pitchFamily="18" charset="0"/>
              <a:sym typeface="Arial"/>
            </a:endParaRPr>
          </a:p>
        </p:txBody>
      </p:sp>
      <p:sp>
        <p:nvSpPr>
          <p:cNvPr id="3" name="Google Shape;179;g32282f178eb_0_115">
            <a:extLst>
              <a:ext uri="{FF2B5EF4-FFF2-40B4-BE49-F238E27FC236}">
                <a16:creationId xmlns:a16="http://schemas.microsoft.com/office/drawing/2014/main" id="{2FEAFBA2-DBAB-6456-3CD0-19DE12951FAC}"/>
              </a:ext>
            </a:extLst>
          </p:cNvPr>
          <p:cNvSpPr/>
          <p:nvPr/>
        </p:nvSpPr>
        <p:spPr>
          <a:xfrm>
            <a:off x="1174431"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Hoàn thành bức tranh </a:t>
            </a:r>
          </a:p>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chú bộ đội.</a:t>
            </a:r>
            <a:endParaRPr sz="2400" dirty="0">
              <a:solidFill>
                <a:schemeClr val="tx1"/>
              </a:solidFill>
              <a:latin typeface="UTM Avo" panose="02040603050506020204" pitchFamily="18" charset="0"/>
              <a:ea typeface="Calibri"/>
              <a:cs typeface="Calibri"/>
              <a:sym typeface="Calibri"/>
            </a:endParaRPr>
          </a:p>
        </p:txBody>
      </p:sp>
      <p:sp>
        <p:nvSpPr>
          <p:cNvPr id="4" name="Google Shape;186;g32282f178eb_0_115">
            <a:extLst>
              <a:ext uri="{FF2B5EF4-FFF2-40B4-BE49-F238E27FC236}">
                <a16:creationId xmlns:a16="http://schemas.microsoft.com/office/drawing/2014/main" id="{80137CC5-BF81-94DF-7719-762D07AB32DB}"/>
              </a:ext>
            </a:extLst>
          </p:cNvPr>
          <p:cNvSpPr/>
          <p:nvPr/>
        </p:nvSpPr>
        <p:spPr>
          <a:xfrm>
            <a:off x="6345838"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Chuẩn bị nội dung bài học </a:t>
            </a:r>
            <a:r>
              <a:rPr lang="vi-VN" sz="2400" b="1" dirty="0">
                <a:solidFill>
                  <a:schemeClr val="tx1"/>
                </a:solidFill>
                <a:latin typeface="UTM Avo" panose="02040603050506020204" pitchFamily="18" charset="0"/>
                <a:ea typeface="Calibri"/>
                <a:cs typeface="Calibri"/>
                <a:sym typeface="Calibri"/>
              </a:rPr>
              <a:t>Tuần 14.</a:t>
            </a:r>
            <a:endParaRPr lang="vi-VN" sz="2400" dirty="0">
              <a:solidFill>
                <a:schemeClr val="tx1"/>
              </a:solidFill>
              <a:latin typeface="UTM Avo" panose="02040603050506020204" pitchFamily="18" charset="0"/>
              <a:ea typeface="Calibri"/>
              <a:cs typeface="Calibri"/>
              <a:sym typeface="Calibri"/>
            </a:endParaRPr>
          </a:p>
        </p:txBody>
      </p:sp>
      <p:pic>
        <p:nvPicPr>
          <p:cNvPr id="6146" name="Picture 2" descr="Little artist holding colour palette cartoon character isolated">
            <a:extLst>
              <a:ext uri="{FF2B5EF4-FFF2-40B4-BE49-F238E27FC236}">
                <a16:creationId xmlns:a16="http://schemas.microsoft.com/office/drawing/2014/main" id="{BA87BFFA-C5AD-C9E3-85D3-420FC4AA45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22975" y="3810828"/>
            <a:ext cx="2509935" cy="310676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A girl reading a book">
            <a:extLst>
              <a:ext uri="{FF2B5EF4-FFF2-40B4-BE49-F238E27FC236}">
                <a16:creationId xmlns:a16="http://schemas.microsoft.com/office/drawing/2014/main" id="{4AA4AD52-D547-3D2C-A0DE-711F66DB00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220749" y="3721465"/>
            <a:ext cx="1576874" cy="32210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29" descr="A screenshot of a qr code&#10;&#10;Description automatically generated">
            <a:hlinkClick r:id="rId3"/>
          </p:cNvPr>
          <p:cNvPicPr preferRelativeResize="0"/>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TotalTime>
  <Words>665</Words>
  <Application>Microsoft Office PowerPoint</Application>
  <PresentationFormat>Widescreen</PresentationFormat>
  <Paragraphs>45</Paragraphs>
  <Slides>25</Slides>
  <Notes>25</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Courier New</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lamqu</dc:creator>
  <cp:lastModifiedBy>Vân Anh Vũ</cp:lastModifiedBy>
  <cp:revision>23</cp:revision>
  <dcterms:created xsi:type="dcterms:W3CDTF">2023-05-08T02:27:45Z</dcterms:created>
  <dcterms:modified xsi:type="dcterms:W3CDTF">2025-01-22T02:47:55Z</dcterms:modified>
</cp:coreProperties>
</file>