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82" r:id="rId5"/>
    <p:sldId id="259" r:id="rId6"/>
    <p:sldId id="260" r:id="rId7"/>
    <p:sldId id="281" r:id="rId8"/>
    <p:sldId id="261" r:id="rId9"/>
    <p:sldId id="262" r:id="rId10"/>
    <p:sldId id="283" r:id="rId11"/>
    <p:sldId id="280" r:id="rId12"/>
    <p:sldId id="265" r:id="rId13"/>
    <p:sldId id="271" r:id="rId14"/>
    <p:sldId id="272" r:id="rId15"/>
    <p:sldId id="284" r:id="rId16"/>
    <p:sldId id="273" r:id="rId17"/>
    <p:sldId id="274" r:id="rId18"/>
    <p:sldId id="275" r:id="rId19"/>
  </p:sldIdLst>
  <p:sldSz cx="12192000" cy="6858000"/>
  <p:notesSz cx="6858000" cy="9144000"/>
  <p:embeddedFontLs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2DE0BF0F-53BD-1CFF-7C12-759728ACF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FDD11F00-B373-ED82-A612-077425E8EF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3AD9E0E2-60DC-203C-F6C5-DE2E300F31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2014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4259ACB0-F502-80D4-64C7-F39059DD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9FCFF165-8C3F-EB60-0CD0-E5CE0B3686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>
            <a:extLst>
              <a:ext uri="{FF2B5EF4-FFF2-40B4-BE49-F238E27FC236}">
                <a16:creationId xmlns:a16="http://schemas.microsoft.com/office/drawing/2014/main" id="{64E0C23E-3737-AE5C-79B9-EBAF8045A1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3626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7ED1606C-65A4-2A7B-C2DD-0D0F1789F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46884903-06EF-373F-22E3-8A2A806930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E2AD22B6-7C76-8D2E-11B8-DCBDA0B71A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8205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373253EF-24CD-ADDE-AA86-3439CBB2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7C4A7EEB-85E2-BFDB-B314-8E7C19C9A5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724C3970-9365-BE8E-AB59-066AFF70C8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3564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B8E752A6-A610-E5AC-8758-E730C1738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AFFA58CB-FDBE-B168-A4B1-C9ED9B477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7A735336-C708-49FD-F118-A2C38FF95F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3686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17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3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u8gcSs0c7s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3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38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youtu.be/vqvXYvF4Y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4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youtu.be/2_G20pDnEUI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4: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ơn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15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1696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756F9DBE-9C60-818A-4511-3E4EF1D5F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911" y="1917950"/>
            <a:ext cx="7590178" cy="402980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66C55A48-A0E1-C71A-EF97-C5843D6FD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8228AE2F-A02C-7D06-8C6E-7F8A72B63BC4}"/>
              </a:ext>
            </a:extLst>
          </p:cNvPr>
          <p:cNvSpPr/>
          <p:nvPr/>
        </p:nvSpPr>
        <p:spPr>
          <a:xfrm>
            <a:off x="4145403" y="1630837"/>
            <a:ext cx="5987642" cy="2592371"/>
          </a:xfrm>
          <a:prstGeom prst="wedgeEllipseCallout">
            <a:avLst>
              <a:gd name="adj1" fmla="val -46959"/>
              <a:gd name="adj2" fmla="val 4831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xem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video Kim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tuổi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lang="vi-VN" sz="2400" dirty="0">
              <a:solidFill>
                <a:schemeClr val="tx1"/>
              </a:solidFill>
            </a:endParaRPr>
          </a:p>
        </p:txBody>
      </p:sp>
      <p:pic>
        <p:nvPicPr>
          <p:cNvPr id="2052" name="Picture 4" descr="Flat back to school children">
            <a:extLst>
              <a:ext uri="{FF2B5EF4-FFF2-40B4-BE49-F238E27FC236}">
                <a16:creationId xmlns:a16="http://schemas.microsoft.com/office/drawing/2014/main" id="{03FBB36D-7E3A-8C14-0E80-2A8D9AD76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69"/>
          <a:stretch/>
        </p:blipFill>
        <p:spPr bwMode="auto">
          <a:xfrm>
            <a:off x="-122853" y="2771192"/>
            <a:ext cx="4722962" cy="408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3643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082980" y="1690241"/>
            <a:ext cx="8026039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công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quê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hương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AA9C6B-7706-0032-CD9D-BDFD790FA158}"/>
              </a:ext>
            </a:extLst>
          </p:cNvPr>
          <p:cNvSpPr txBox="1"/>
          <p:nvPr/>
        </p:nvSpPr>
        <p:spPr>
          <a:xfrm>
            <a:off x="1771463" y="3043016"/>
            <a:ext cx="8408236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/>
              </a:rPr>
              <a:t>Giới thiệu chủ đề hội thi “Tìm hiểu về những người có công với quê hương”.</a:t>
            </a:r>
            <a:endParaRPr lang="en-US" sz="2400" dirty="0">
              <a:latin typeface="UTM Avo" panose="02040603050506020204" pitchFamily="18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/>
              </a:rPr>
              <a:t>Các em lựa chọn các tiết mục tham gia hội thi như: kể chuyện về lịch sử, đóng vai về nhân vật lịch sử.</a:t>
            </a:r>
            <a:endParaRPr lang="en-VN" sz="2400" dirty="0">
              <a:latin typeface="UTM Avo" panose="02040603050506020204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>
          <a:extLst>
            <a:ext uri="{FF2B5EF4-FFF2-40B4-BE49-F238E27FC236}">
              <a16:creationId xmlns:a16="http://schemas.microsoft.com/office/drawing/2014/main" id="{5AA666C3-C861-B9FD-67E4-D4722E832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D8523D-FD66-5178-80B4-434CCD8E2939}"/>
              </a:ext>
            </a:extLst>
          </p:cNvPr>
          <p:cNvSpPr/>
          <p:nvPr/>
        </p:nvSpPr>
        <p:spPr>
          <a:xfrm>
            <a:off x="2082980" y="1662249"/>
            <a:ext cx="8026039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công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quê</a:t>
            </a:r>
            <a:r>
              <a:rPr lang="en-US" sz="2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hương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 descr="A cartoon of a child and child on a stage&#10;&#10;Description automatically generated">
            <a:extLst>
              <a:ext uri="{FF2B5EF4-FFF2-40B4-BE49-F238E27FC236}">
                <a16:creationId xmlns:a16="http://schemas.microsoft.com/office/drawing/2014/main" id="{091B891C-498D-90D6-FA1F-687F44AEAF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55" t="27665" r="8983" b="9331"/>
          <a:stretch/>
        </p:blipFill>
        <p:spPr>
          <a:xfrm>
            <a:off x="1984830" y="2552367"/>
            <a:ext cx="8124189" cy="413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823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483434"/>
            <a:ext cx="10064513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Nghe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kể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chuyện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về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b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</a:b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anh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hùng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quê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hương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 descr="A cartoon of a teacher and students in a classroom&#10;&#10;Description automatically generated">
            <a:extLst>
              <a:ext uri="{FF2B5EF4-FFF2-40B4-BE49-F238E27FC236}">
                <a16:creationId xmlns:a16="http://schemas.microsoft.com/office/drawing/2014/main" id="{8FD4C470-705F-C8DE-6BB1-8C6091230D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378" t="33098" r="9158" b="6149"/>
          <a:stretch/>
        </p:blipFill>
        <p:spPr>
          <a:xfrm>
            <a:off x="2908990" y="3049577"/>
            <a:ext cx="6374018" cy="356889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182D1D92-9D41-4975-C967-1AD5AA3CE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C3E000F-C308-CAC8-5687-107C47B60555}"/>
              </a:ext>
            </a:extLst>
          </p:cNvPr>
          <p:cNvSpPr/>
          <p:nvPr/>
        </p:nvSpPr>
        <p:spPr>
          <a:xfrm>
            <a:off x="938072" y="2051201"/>
            <a:ext cx="7225807" cy="3540734"/>
          </a:xfrm>
          <a:prstGeom prst="wedgeRoundRectCallout">
            <a:avLst>
              <a:gd name="adj1" fmla="val 57949"/>
              <a:gd name="adj2" fmla="val 17042"/>
              <a:gd name="adj3" fmla="val 16667"/>
            </a:avLst>
          </a:prstGeom>
          <a:solidFill>
            <a:srgbClr val="F5E4E3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đã được nghe hay được xem phim về những người anh hùng của quê hương mình chưa? 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 cho thầy/cô và các bạn biết về tên của người anh hùng đó?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artoon of a person&#10;&#10;Description automatically generated">
            <a:extLst>
              <a:ext uri="{FF2B5EF4-FFF2-40B4-BE49-F238E27FC236}">
                <a16:creationId xmlns:a16="http://schemas.microsoft.com/office/drawing/2014/main" id="{E4C4B987-AA96-9BE2-811B-7D6AAC04A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7509" y="1399343"/>
            <a:ext cx="3347353" cy="57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499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48CC4E15-2E5D-4997-9F42-91F52E98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5EDE328B-E7EA-72EF-02E9-A26DB8E07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759" y="2239347"/>
            <a:ext cx="7740482" cy="384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7725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68133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>
                <a:latin typeface="UTM Avo" panose="02040603050506020204" pitchFamily="18" charset="0"/>
              </a:rPr>
              <a:t>Chia </a:t>
            </a:r>
            <a:r>
              <a:rPr lang="en-US" sz="2800" b="1" dirty="0" err="1">
                <a:latin typeface="UTM Avo" panose="02040603050506020204" pitchFamily="18" charset="0"/>
              </a:rPr>
              <a:t>sẻ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về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các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anh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hùng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của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quê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hương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EA728976-EA19-DF96-6514-00C33B84E8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200" t="20189" r="9905" b="7401"/>
          <a:stretch/>
        </p:blipFill>
        <p:spPr>
          <a:xfrm>
            <a:off x="2501264" y="2510421"/>
            <a:ext cx="6848475" cy="401790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3092248" y="1680537"/>
            <a:ext cx="6007502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hùng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97FAACBA-9444-03C8-324B-3E9655EACE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21" t="18978" r="11895" b="4572"/>
          <a:stretch/>
        </p:blipFill>
        <p:spPr>
          <a:xfrm>
            <a:off x="2836480" y="2546049"/>
            <a:ext cx="6519040" cy="414469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D47A2781-C4B2-E7BA-7D94-141B46295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A95E58E2-F3FB-5EA5-C4CE-ABCFEBACA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048" y="2332997"/>
            <a:ext cx="7193903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0667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AE7EFE96-26B5-A89E-8755-4D39BC55DF9B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B238BF64-0EE5-7170-2D32-2B20211BD070}"/>
              </a:ext>
            </a:extLst>
          </p:cNvPr>
          <p:cNvSpPr/>
          <p:nvPr/>
        </p:nvSpPr>
        <p:spPr>
          <a:xfrm>
            <a:off x="1174431" y="2111948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213180E6-A74D-AE5A-753A-46BBF5907F32}"/>
              </a:ext>
            </a:extLst>
          </p:cNvPr>
          <p:cNvSpPr/>
          <p:nvPr/>
        </p:nvSpPr>
        <p:spPr>
          <a:xfrm>
            <a:off x="6378006" y="2110294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16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7" name="Picture 6" descr="A couple of cartoon girls wearing yellow hats with Pro Football Hall of Fame in the background&#10;&#10;Description automatically generated">
            <a:extLst>
              <a:ext uri="{FF2B5EF4-FFF2-40B4-BE49-F238E27FC236}">
                <a16:creationId xmlns:a16="http://schemas.microsoft.com/office/drawing/2014/main" id="{5D0222A8-5E31-6629-0976-F66D08F03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905" y="4208829"/>
            <a:ext cx="6076190" cy="274285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209</Words>
  <Application>Microsoft Office PowerPoint</Application>
  <PresentationFormat>Widescreen</PresentationFormat>
  <Paragraphs>20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21</cp:revision>
  <dcterms:created xsi:type="dcterms:W3CDTF">2023-05-08T02:27:45Z</dcterms:created>
  <dcterms:modified xsi:type="dcterms:W3CDTF">2025-01-22T02:52:17Z</dcterms:modified>
</cp:coreProperties>
</file>