
<file path=[Content_Types].xml><?xml version="1.0" encoding="utf-8"?>
<Types xmlns="http://schemas.openxmlformats.org/package/2006/content-types">
  <Default Extension="fntdata" ContentType="application/x-fontdata"/>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9"/>
  </p:notesMasterIdLst>
  <p:sldIdLst>
    <p:sldId id="256" r:id="rId3"/>
    <p:sldId id="257" r:id="rId4"/>
    <p:sldId id="380" r:id="rId5"/>
    <p:sldId id="381" r:id="rId6"/>
    <p:sldId id="259" r:id="rId7"/>
    <p:sldId id="260" r:id="rId8"/>
    <p:sldId id="290" r:id="rId9"/>
    <p:sldId id="261" r:id="rId10"/>
    <p:sldId id="262" r:id="rId11"/>
    <p:sldId id="280" r:id="rId12"/>
    <p:sldId id="265" r:id="rId13"/>
    <p:sldId id="287" r:id="rId14"/>
    <p:sldId id="281" r:id="rId15"/>
    <p:sldId id="271" r:id="rId16"/>
    <p:sldId id="272" r:id="rId17"/>
    <p:sldId id="288" r:id="rId18"/>
    <p:sldId id="289" r:id="rId19"/>
    <p:sldId id="375" r:id="rId20"/>
    <p:sldId id="370" r:id="rId21"/>
    <p:sldId id="376" r:id="rId22"/>
    <p:sldId id="377" r:id="rId23"/>
    <p:sldId id="378" r:id="rId24"/>
    <p:sldId id="379" r:id="rId25"/>
    <p:sldId id="273" r:id="rId26"/>
    <p:sldId id="274" r:id="rId27"/>
    <p:sldId id="275" r:id="rId28"/>
  </p:sldIdLst>
  <p:sldSz cx="12192000" cy="6858000"/>
  <p:notesSz cx="6858000" cy="9144000"/>
  <p:embeddedFontLst>
    <p:embeddedFont>
      <p:font typeface="UTM Avo" panose="02040603050506020204" pitchFamily="18"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4" roundtripDataSignature="AMtx7mgEEwnG+klO2n6Ho6IdiikPKvCSE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245" autoAdjust="0"/>
  </p:normalViewPr>
  <p:slideViewPr>
    <p:cSldViewPr snapToGrid="0">
      <p:cViewPr varScale="1">
        <p:scale>
          <a:sx n="103" d="100"/>
          <a:sy n="103" d="100"/>
        </p:scale>
        <p:origin x="79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4.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ea typeface="Calibri"/>
                <a:cs typeface="Calibri"/>
                <a:sym typeface="Calibri"/>
              </a:rPr>
              <a:pPr algn="r"/>
              <a:t>‹#›</a:t>
            </a:fld>
            <a:endParaRPr lang="en-US" sz="1200" dirty="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a:extLst>
            <a:ext uri="{FF2B5EF4-FFF2-40B4-BE49-F238E27FC236}">
              <a16:creationId xmlns:a16="http://schemas.microsoft.com/office/drawing/2014/main" id="{A220930D-C1B7-E516-2D5E-60E0B2EF631F}"/>
            </a:ext>
          </a:extLst>
        </p:cNvPr>
        <p:cNvGrpSpPr/>
        <p:nvPr/>
      </p:nvGrpSpPr>
      <p:grpSpPr>
        <a:xfrm>
          <a:off x="0" y="0"/>
          <a:ext cx="0" cy="0"/>
          <a:chOff x="0" y="0"/>
          <a:chExt cx="0" cy="0"/>
        </a:xfrm>
      </p:grpSpPr>
      <p:sp>
        <p:nvSpPr>
          <p:cNvPr id="100" name="Google Shape;100;p3:notes">
            <a:extLst>
              <a:ext uri="{FF2B5EF4-FFF2-40B4-BE49-F238E27FC236}">
                <a16:creationId xmlns:a16="http://schemas.microsoft.com/office/drawing/2014/main" id="{4CB7A8BB-FB5D-5439-E067-CE78B54363A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a:extLst>
              <a:ext uri="{FF2B5EF4-FFF2-40B4-BE49-F238E27FC236}">
                <a16:creationId xmlns:a16="http://schemas.microsoft.com/office/drawing/2014/main" id="{CE5FF7B0-8FF6-FE24-D9C9-95581F45777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6972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a:extLst>
            <a:ext uri="{FF2B5EF4-FFF2-40B4-BE49-F238E27FC236}">
              <a16:creationId xmlns:a16="http://schemas.microsoft.com/office/drawing/2014/main" id="{EEA7B05C-E1EC-4C6B-5791-97AC418F8EAD}"/>
            </a:ext>
          </a:extLst>
        </p:cNvPr>
        <p:cNvGrpSpPr/>
        <p:nvPr/>
      </p:nvGrpSpPr>
      <p:grpSpPr>
        <a:xfrm>
          <a:off x="0" y="0"/>
          <a:ext cx="0" cy="0"/>
          <a:chOff x="0" y="0"/>
          <a:chExt cx="0" cy="0"/>
        </a:xfrm>
      </p:grpSpPr>
      <p:sp>
        <p:nvSpPr>
          <p:cNvPr id="100" name="Google Shape;100;p3:notes">
            <a:extLst>
              <a:ext uri="{FF2B5EF4-FFF2-40B4-BE49-F238E27FC236}">
                <a16:creationId xmlns:a16="http://schemas.microsoft.com/office/drawing/2014/main" id="{AA1BEBB8-EA63-BEF4-B38B-BF564F6BD3C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a:extLst>
              <a:ext uri="{FF2B5EF4-FFF2-40B4-BE49-F238E27FC236}">
                <a16:creationId xmlns:a16="http://schemas.microsoft.com/office/drawing/2014/main" id="{FF0688ED-0606-479B-78CA-CD9560BFD9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5498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5" name="Google Shape;1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2" name="Google Shape;11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a:extLst>
            <a:ext uri="{FF2B5EF4-FFF2-40B4-BE49-F238E27FC236}">
              <a16:creationId xmlns:a16="http://schemas.microsoft.com/office/drawing/2014/main" id="{3B6FD19D-99B1-67BF-A519-2A4EEE599234}"/>
            </a:ext>
          </a:extLst>
        </p:cNvPr>
        <p:cNvGrpSpPr/>
        <p:nvPr/>
      </p:nvGrpSpPr>
      <p:grpSpPr>
        <a:xfrm>
          <a:off x="0" y="0"/>
          <a:ext cx="0" cy="0"/>
          <a:chOff x="0" y="0"/>
          <a:chExt cx="0" cy="0"/>
        </a:xfrm>
      </p:grpSpPr>
      <p:sp>
        <p:nvSpPr>
          <p:cNvPr id="111" name="Google Shape;111;p5:notes">
            <a:extLst>
              <a:ext uri="{FF2B5EF4-FFF2-40B4-BE49-F238E27FC236}">
                <a16:creationId xmlns:a16="http://schemas.microsoft.com/office/drawing/2014/main" id="{A7012DAB-D927-445F-E813-45EF2497408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2" name="Google Shape;112;p5:notes">
            <a:extLst>
              <a:ext uri="{FF2B5EF4-FFF2-40B4-BE49-F238E27FC236}">
                <a16:creationId xmlns:a16="http://schemas.microsoft.com/office/drawing/2014/main" id="{BB97AFCD-43B1-3496-3EED-55E8EFDF6AC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7966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6" name="Google Shape;11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373253EF-24CD-ADDE-AA86-3439CBB2F2BD}"/>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7C4A7EEB-85E2-BFDB-B314-8E7C19C9A57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724C3970-9365-BE8E-AB59-066AFF70C83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3564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2282f178eb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B0F2830F-E68B-5077-2292-279D6C2A8576}"/>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78DF2513-6F82-5204-4947-AD91A25C17E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C0769357-EE3B-7089-77B9-71945F80098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8710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BD8471E4-8ED3-9629-F45A-CD189B116953}"/>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BDBD5902-0A9C-6D89-D3BF-325FDDFC182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36287067-A809-32F9-7B9F-4BC1F4CCDE8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2319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3F6F9701-375B-40C9-0459-12DC656E2D00}"/>
            </a:ext>
          </a:extLst>
        </p:cNvPr>
        <p:cNvGrpSpPr/>
        <p:nvPr/>
      </p:nvGrpSpPr>
      <p:grpSpPr>
        <a:xfrm>
          <a:off x="0" y="0"/>
          <a:ext cx="0" cy="0"/>
          <a:chOff x="0" y="0"/>
          <a:chExt cx="0" cy="0"/>
        </a:xfrm>
      </p:grpSpPr>
      <p:sp>
        <p:nvSpPr>
          <p:cNvPr id="168" name="Google Shape;168;p18:notes">
            <a:extLst>
              <a:ext uri="{FF2B5EF4-FFF2-40B4-BE49-F238E27FC236}">
                <a16:creationId xmlns:a16="http://schemas.microsoft.com/office/drawing/2014/main" id="{330FE067-34F9-5C07-F0FA-9AEBF9F18D0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a:extLst>
              <a:ext uri="{FF2B5EF4-FFF2-40B4-BE49-F238E27FC236}">
                <a16:creationId xmlns:a16="http://schemas.microsoft.com/office/drawing/2014/main" id="{6F014CDB-5A2B-1C05-D61B-5590723666C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2389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A3D2C954-0597-CFA0-2268-392F5BE92309}"/>
            </a:ext>
          </a:extLst>
        </p:cNvPr>
        <p:cNvGrpSpPr/>
        <p:nvPr/>
      </p:nvGrpSpPr>
      <p:grpSpPr>
        <a:xfrm>
          <a:off x="0" y="0"/>
          <a:ext cx="0" cy="0"/>
          <a:chOff x="0" y="0"/>
          <a:chExt cx="0" cy="0"/>
        </a:xfrm>
      </p:grpSpPr>
      <p:sp>
        <p:nvSpPr>
          <p:cNvPr id="168" name="Google Shape;168;p18:notes">
            <a:extLst>
              <a:ext uri="{FF2B5EF4-FFF2-40B4-BE49-F238E27FC236}">
                <a16:creationId xmlns:a16="http://schemas.microsoft.com/office/drawing/2014/main" id="{C053D11F-1CB3-48C8-F1F9-B18F5A0ADF7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a:extLst>
              <a:ext uri="{FF2B5EF4-FFF2-40B4-BE49-F238E27FC236}">
                <a16:creationId xmlns:a16="http://schemas.microsoft.com/office/drawing/2014/main" id="{46E274A0-76AA-FFA5-9B7C-B981B6A9382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84413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2282f178eb_0_1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3" name="Google Shape;173;g32282f178eb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194" name="Google Shape;19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UTM Avo" panose="02040603050506020204" pitchFamily="18" charset="0"/>
              </a:rPr>
              <a:t>25</a:t>
            </a:fld>
            <a:endParaRPr dirty="0">
              <a:latin typeface="UTM Avo" panose="020406030505060202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9" name="Google Shape;19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8" name="Google Shape;18;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9" name="Google Shape;1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1" name="Google Shape;2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3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8" name="Google Shape;28;p3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29" name="Google Shape;2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4" name="Google Shape;34;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5" name="Google Shape;3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7" name="Google Shape;3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 name="Google Shape;40;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2" name="Google Shape;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4" name="Google Shape;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 name="Google Shape;47;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8" name="Google Shape;48;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9" name="Google Shape;49;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50" name="Google Shape;50;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1" name="Google Shape;5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8" name="Google Shape;58;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1" name="Google Shape;61;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2" name="Google Shape;62;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3" name="Google Shape;6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5" name="Google Shape;6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8" name="Google Shape;68;p40"/>
          <p:cNvSpPr>
            <a:spLocks noGrp="1"/>
          </p:cNvSpPr>
          <p:nvPr>
            <p:ph type="pic" idx="2"/>
          </p:nvPr>
        </p:nvSpPr>
        <p:spPr>
          <a:xfrm>
            <a:off x="5183188" y="987425"/>
            <a:ext cx="6172200" cy="4873625"/>
          </a:xfrm>
          <a:prstGeom prst="rect">
            <a:avLst/>
          </a:prstGeom>
          <a:noFill/>
          <a:ln>
            <a:noFill/>
          </a:ln>
        </p:spPr>
      </p:sp>
      <p:sp>
        <p:nvSpPr>
          <p:cNvPr id="69" name="Google Shape;69;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70" name="Google Shape;7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5" name="Google Shape;75;p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6" name="Google Shape;76;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1" name="Google Shape;81;p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2" name="Google Shape;8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4" name="Google Shape;8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04DA77-0714-4226-8456-DE0FB00C8765}"/>
              </a:ext>
            </a:extLst>
          </p:cNvPr>
          <p:cNvSpPr>
            <a:spLocks noGrp="1"/>
          </p:cNvSpPr>
          <p:nvPr>
            <p:ph type="dt" sz="half" idx="10"/>
          </p:nvPr>
        </p:nvSpPr>
        <p:spPr/>
        <p:txBody>
          <a:bodyPr/>
          <a:lstStyle/>
          <a:p>
            <a:fld id="{E69B9EE9-F3BF-4B40-83E7-C9BC68FDDB0E}" type="datetimeFigureOut">
              <a:rPr lang="en-US" smtClean="0"/>
              <a:t>1/22/2025</a:t>
            </a:fld>
            <a:endParaRPr lang="en-US"/>
          </a:p>
        </p:txBody>
      </p:sp>
      <p:sp>
        <p:nvSpPr>
          <p:cNvPr id="3" name="Footer Placeholder 2">
            <a:extLst>
              <a:ext uri="{FF2B5EF4-FFF2-40B4-BE49-F238E27FC236}">
                <a16:creationId xmlns:a16="http://schemas.microsoft.com/office/drawing/2014/main" id="{548689CE-C57C-4CCE-B5D7-91A284CB19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40DF66-3D9B-4E31-B419-8D199F946398}"/>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644263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A372-E784-4489-91B1-EB5F9893BA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E1B435-934F-44C4-8F1B-EC379BCB0879}"/>
              </a:ext>
            </a:extLst>
          </p:cNvPr>
          <p:cNvSpPr>
            <a:spLocks noGrp="1"/>
          </p:cNvSpPr>
          <p:nvPr>
            <p:ph type="dt" sz="half" idx="10"/>
          </p:nvPr>
        </p:nvSpPr>
        <p:spPr/>
        <p:txBody>
          <a:bodyPr/>
          <a:lstStyle/>
          <a:p>
            <a:fld id="{E69B9EE9-F3BF-4B40-83E7-C9BC68FDDB0E}" type="datetimeFigureOut">
              <a:rPr lang="en-US" smtClean="0"/>
              <a:t>1/22/2025</a:t>
            </a:fld>
            <a:endParaRPr lang="en-US"/>
          </a:p>
        </p:txBody>
      </p:sp>
      <p:sp>
        <p:nvSpPr>
          <p:cNvPr id="4" name="Footer Placeholder 3">
            <a:extLst>
              <a:ext uri="{FF2B5EF4-FFF2-40B4-BE49-F238E27FC236}">
                <a16:creationId xmlns:a16="http://schemas.microsoft.com/office/drawing/2014/main" id="{7D9BAE6C-C81A-448F-810E-8201A0E7DD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98452A-D52B-4D53-AA70-42F3E1B91326}"/>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57553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6A006-59DD-41EF-BB59-5CF0A5B0F3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7CF5D0-5E86-4B07-82F0-4706674B42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32F55C-8EFE-4A66-9DB3-D0CB88777B6B}"/>
              </a:ext>
            </a:extLst>
          </p:cNvPr>
          <p:cNvSpPr>
            <a:spLocks noGrp="1"/>
          </p:cNvSpPr>
          <p:nvPr>
            <p:ph type="dt" sz="half" idx="10"/>
          </p:nvPr>
        </p:nvSpPr>
        <p:spPr/>
        <p:txBody>
          <a:bodyPr/>
          <a:lstStyle/>
          <a:p>
            <a:fld id="{E69B9EE9-F3BF-4B40-83E7-C9BC68FDDB0E}" type="datetimeFigureOut">
              <a:rPr lang="en-US" smtClean="0"/>
              <a:t>1/22/2025</a:t>
            </a:fld>
            <a:endParaRPr lang="en-US"/>
          </a:p>
        </p:txBody>
      </p:sp>
      <p:sp>
        <p:nvSpPr>
          <p:cNvPr id="5" name="Footer Placeholder 4">
            <a:extLst>
              <a:ext uri="{FF2B5EF4-FFF2-40B4-BE49-F238E27FC236}">
                <a16:creationId xmlns:a16="http://schemas.microsoft.com/office/drawing/2014/main" id="{B3E38045-8612-4FFC-BF9F-64FB98C8E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615B52-8190-4B2D-852C-B23A268AE49F}"/>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1895280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2C063-6317-449C-A341-883F2682D4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53C2C5-1069-41AD-AB8E-A272B5F74D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335F9C6-7A1E-4BB1-8382-AF2048FA93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2CF1DA-3491-456F-B971-C43EFCD2163E}"/>
              </a:ext>
            </a:extLst>
          </p:cNvPr>
          <p:cNvSpPr>
            <a:spLocks noGrp="1"/>
          </p:cNvSpPr>
          <p:nvPr>
            <p:ph type="dt" sz="half" idx="10"/>
          </p:nvPr>
        </p:nvSpPr>
        <p:spPr/>
        <p:txBody>
          <a:bodyPr/>
          <a:lstStyle/>
          <a:p>
            <a:fld id="{E69B9EE9-F3BF-4B40-83E7-C9BC68FDDB0E}" type="datetimeFigureOut">
              <a:rPr lang="en-US" smtClean="0"/>
              <a:t>1/22/2025</a:t>
            </a:fld>
            <a:endParaRPr lang="en-US"/>
          </a:p>
        </p:txBody>
      </p:sp>
      <p:sp>
        <p:nvSpPr>
          <p:cNvPr id="6" name="Footer Placeholder 5">
            <a:extLst>
              <a:ext uri="{FF2B5EF4-FFF2-40B4-BE49-F238E27FC236}">
                <a16:creationId xmlns:a16="http://schemas.microsoft.com/office/drawing/2014/main" id="{A2D613E6-C32A-4783-9219-260167E50D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F57CA7-22C9-4637-98D5-45CB81C4CD6F}"/>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1193994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C8BC-CF44-4FCD-ACB9-6C06E1FD0D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E26985-A785-4717-80AD-9B8D8F5B85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5A630-F12E-492E-A3AD-AE8A23606B49}"/>
              </a:ext>
            </a:extLst>
          </p:cNvPr>
          <p:cNvSpPr>
            <a:spLocks noGrp="1"/>
          </p:cNvSpPr>
          <p:nvPr>
            <p:ph type="dt" sz="half" idx="10"/>
          </p:nvPr>
        </p:nvSpPr>
        <p:spPr/>
        <p:txBody>
          <a:bodyPr/>
          <a:lstStyle/>
          <a:p>
            <a:fld id="{E69B9EE9-F3BF-4B40-83E7-C9BC68FDDB0E}" type="datetimeFigureOut">
              <a:rPr lang="en-US" smtClean="0"/>
              <a:t>1/22/2025</a:t>
            </a:fld>
            <a:endParaRPr lang="en-US"/>
          </a:p>
        </p:txBody>
      </p:sp>
      <p:sp>
        <p:nvSpPr>
          <p:cNvPr id="5" name="Footer Placeholder 4">
            <a:extLst>
              <a:ext uri="{FF2B5EF4-FFF2-40B4-BE49-F238E27FC236}">
                <a16:creationId xmlns:a16="http://schemas.microsoft.com/office/drawing/2014/main" id="{7F5C2166-B6AA-4084-B4D7-069DDC982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20EA2-78ED-4391-B2FB-25000FDBCAA6}"/>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411289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14.xml"/><Relationship Id="rId7" Type="http://schemas.openxmlformats.org/officeDocument/2006/relationships/tags" Target="../tags/tag1.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txBox="1"/>
          <p:nvPr/>
        </p:nvSpPr>
        <p:spPr>
          <a:xfrm>
            <a:off x="0" y="-16046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11" name="Google Shape;11;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2" name="Google Shape;12;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13" name="Google Shape;1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4" name="Google Shape;1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5" name="Google Shape;1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189B9457-5561-4B17-B798-D34FCDF00C0E}"/>
              </a:ext>
            </a:extLst>
          </p:cNvPr>
          <p:cNvSpPr txBox="1"/>
          <p:nvPr userDrawn="1"/>
        </p:nvSpPr>
        <p:spPr>
          <a:xfrm>
            <a:off x="0" y="-1512332"/>
            <a:ext cx="12192000" cy="369332"/>
          </a:xfrm>
          <a:prstGeom prst="rect">
            <a:avLst/>
          </a:prstGeom>
          <a:noFill/>
        </p:spPr>
        <p:txBody>
          <a:bodyPr vert="horz" wrap="none" lIns="0" tIns="0" rIns="0" bIns="0"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76CB0E7E-7BDA-4369-B06E-95E5B313A5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F2DE87-7D95-4722-9EE5-248D158C7F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D0A038-BC78-4ECC-BEFF-CCB515E484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B9EE9-F3BF-4B40-83E7-C9BC68FDDB0E}" type="datetimeFigureOut">
              <a:rPr lang="en-US" smtClean="0"/>
              <a:t>1/22/2025</a:t>
            </a:fld>
            <a:endParaRPr lang="en-US"/>
          </a:p>
        </p:txBody>
      </p:sp>
      <p:sp>
        <p:nvSpPr>
          <p:cNvPr id="5" name="Footer Placeholder 4">
            <a:extLst>
              <a:ext uri="{FF2B5EF4-FFF2-40B4-BE49-F238E27FC236}">
                <a16:creationId xmlns:a16="http://schemas.microsoft.com/office/drawing/2014/main" id="{50ECDB14-4F91-4B5C-8ACA-1B5E7E69B7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30118F-80C4-4861-A4D3-A50D382E7D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F55963-6440-4C45-BA09-4E6A99D1BBE0}" type="slidenum">
              <a:rPr lang="en-US" smtClean="0"/>
              <a:t>‹#›</a:t>
            </a:fld>
            <a:endParaRPr lang="en-US"/>
          </a:p>
        </p:txBody>
      </p:sp>
      <p:grpSp>
        <p:nvGrpSpPr>
          <p:cNvPr id="11" name="Group 10">
            <a:extLst>
              <a:ext uri="{FF2B5EF4-FFF2-40B4-BE49-F238E27FC236}">
                <a16:creationId xmlns:a16="http://schemas.microsoft.com/office/drawing/2014/main" id="{CD0CE00B-B040-4546-AF5D-EEF96AA126B0}"/>
              </a:ext>
            </a:extLst>
          </p:cNvPr>
          <p:cNvGrpSpPr>
            <a:grpSpLocks noGrp="1" noSelect="1" noRot="1" noMove="1" noResize="1"/>
          </p:cNvGrpSpPr>
          <p:nvPr userDrawn="1">
            <p:custDataLst>
              <p:tags r:id="rId7"/>
            </p:custDataLst>
          </p:nvPr>
        </p:nvGrpSpPr>
        <p:grpSpPr>
          <a:xfrm>
            <a:off x="-2202100" y="-2224223"/>
            <a:ext cx="16596200" cy="11284323"/>
            <a:chOff x="-2202100" y="-2224223"/>
            <a:chExt cx="16596200" cy="11284323"/>
          </a:xfrm>
        </p:grpSpPr>
        <p:sp>
          <p:nvSpPr>
            <p:cNvPr id="12" name="Rectangle 11">
              <a:extLst>
                <a:ext uri="{FF2B5EF4-FFF2-40B4-BE49-F238E27FC236}">
                  <a16:creationId xmlns:a16="http://schemas.microsoft.com/office/drawing/2014/main" id="{AA423BDB-6737-4700-9989-01683A4147DA}"/>
                </a:ext>
              </a:extLst>
            </p:cNvPr>
            <p:cNvSpPr/>
            <p:nvPr/>
          </p:nvSpPr>
          <p:spPr>
            <a:xfrm>
              <a:off x="4851540" y="8494776"/>
              <a:ext cx="2488920" cy="565324"/>
            </a:xfrm>
            <a:prstGeom prst="rect">
              <a:avLst/>
            </a:prstGeom>
            <a:noFill/>
            <a:ln w="215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391E50D3-44ED-477F-84FB-1E24BC65ED8F}"/>
                </a:ext>
              </a:extLst>
            </p:cNvPr>
            <p:cNvSpPr txBox="1"/>
            <p:nvPr/>
          </p:nvSpPr>
          <p:spPr>
            <a:xfrm>
              <a:off x="5006988" y="8647176"/>
              <a:ext cx="2178025" cy="260524"/>
            </a:xfrm>
            <a:custGeom>
              <a:avLst/>
              <a:gdLst/>
              <a:ahLst/>
              <a:cxnLst/>
              <a:rect l="l" t="t" r="r" b="b"/>
              <a:pathLst>
                <a:path w="2178025" h="260524">
                  <a:moveTo>
                    <a:pt x="1807648" y="222182"/>
                  </a:moveTo>
                  <a:cubicBezTo>
                    <a:pt x="1814010" y="222182"/>
                    <a:pt x="1818838" y="223968"/>
                    <a:pt x="1822130" y="227540"/>
                  </a:cubicBezTo>
                  <a:cubicBezTo>
                    <a:pt x="1825423" y="231111"/>
                    <a:pt x="1827070" y="235576"/>
                    <a:pt x="1827070" y="240934"/>
                  </a:cubicBezTo>
                  <a:cubicBezTo>
                    <a:pt x="1827070" y="246069"/>
                    <a:pt x="1825423" y="250366"/>
                    <a:pt x="1822130" y="253826"/>
                  </a:cubicBezTo>
                  <a:cubicBezTo>
                    <a:pt x="1818838" y="257287"/>
                    <a:pt x="1814010" y="259017"/>
                    <a:pt x="1807648" y="259017"/>
                  </a:cubicBezTo>
                  <a:cubicBezTo>
                    <a:pt x="1801285" y="259017"/>
                    <a:pt x="1796513" y="257287"/>
                    <a:pt x="1793332" y="253826"/>
                  </a:cubicBezTo>
                  <a:cubicBezTo>
                    <a:pt x="1790151" y="250366"/>
                    <a:pt x="1788560" y="246069"/>
                    <a:pt x="1788560" y="240934"/>
                  </a:cubicBezTo>
                  <a:cubicBezTo>
                    <a:pt x="1788560" y="235576"/>
                    <a:pt x="1790151" y="231111"/>
                    <a:pt x="1793332" y="227540"/>
                  </a:cubicBezTo>
                  <a:cubicBezTo>
                    <a:pt x="1796513" y="223968"/>
                    <a:pt x="1801285" y="222182"/>
                    <a:pt x="1807648" y="222182"/>
                  </a:cubicBezTo>
                  <a:close/>
                  <a:moveTo>
                    <a:pt x="807523" y="222182"/>
                  </a:moveTo>
                  <a:cubicBezTo>
                    <a:pt x="813885" y="222182"/>
                    <a:pt x="818713" y="223968"/>
                    <a:pt x="822005" y="227540"/>
                  </a:cubicBezTo>
                  <a:cubicBezTo>
                    <a:pt x="825298" y="231111"/>
                    <a:pt x="826945" y="235576"/>
                    <a:pt x="826945" y="240934"/>
                  </a:cubicBezTo>
                  <a:cubicBezTo>
                    <a:pt x="826945" y="246069"/>
                    <a:pt x="825298" y="250366"/>
                    <a:pt x="822005" y="253826"/>
                  </a:cubicBezTo>
                  <a:cubicBezTo>
                    <a:pt x="818713" y="257287"/>
                    <a:pt x="813885" y="259017"/>
                    <a:pt x="807523" y="259017"/>
                  </a:cubicBezTo>
                  <a:cubicBezTo>
                    <a:pt x="801160" y="259017"/>
                    <a:pt x="796388" y="257287"/>
                    <a:pt x="793207" y="253826"/>
                  </a:cubicBezTo>
                  <a:cubicBezTo>
                    <a:pt x="790026" y="250366"/>
                    <a:pt x="788435" y="246069"/>
                    <a:pt x="788435" y="240934"/>
                  </a:cubicBezTo>
                  <a:cubicBezTo>
                    <a:pt x="788435" y="235576"/>
                    <a:pt x="790026" y="231111"/>
                    <a:pt x="793207" y="227540"/>
                  </a:cubicBezTo>
                  <a:cubicBezTo>
                    <a:pt x="796388" y="223968"/>
                    <a:pt x="801160" y="222182"/>
                    <a:pt x="807523" y="222182"/>
                  </a:cubicBezTo>
                  <a:close/>
                  <a:moveTo>
                    <a:pt x="1488076" y="98952"/>
                  </a:moveTo>
                  <a:cubicBezTo>
                    <a:pt x="1472896" y="98952"/>
                    <a:pt x="1461064" y="104812"/>
                    <a:pt x="1452581" y="116532"/>
                  </a:cubicBezTo>
                  <a:cubicBezTo>
                    <a:pt x="1444098" y="128253"/>
                    <a:pt x="1439856" y="145610"/>
                    <a:pt x="1439856" y="168604"/>
                  </a:cubicBezTo>
                  <a:cubicBezTo>
                    <a:pt x="1439856" y="189142"/>
                    <a:pt x="1444098" y="205215"/>
                    <a:pt x="1452581" y="216824"/>
                  </a:cubicBezTo>
                  <a:cubicBezTo>
                    <a:pt x="1461064" y="228433"/>
                    <a:pt x="1472784" y="234237"/>
                    <a:pt x="1487741" y="234237"/>
                  </a:cubicBezTo>
                  <a:cubicBezTo>
                    <a:pt x="1507387" y="234237"/>
                    <a:pt x="1521730" y="225419"/>
                    <a:pt x="1530771" y="207783"/>
                  </a:cubicBezTo>
                  <a:lnTo>
                    <a:pt x="1530771" y="124569"/>
                  </a:lnTo>
                  <a:cubicBezTo>
                    <a:pt x="1521507" y="107491"/>
                    <a:pt x="1507275" y="98952"/>
                    <a:pt x="1488076" y="98952"/>
                  </a:cubicBezTo>
                  <a:close/>
                  <a:moveTo>
                    <a:pt x="1678241" y="98115"/>
                  </a:moveTo>
                  <a:cubicBezTo>
                    <a:pt x="1665740" y="98115"/>
                    <a:pt x="1655248" y="102663"/>
                    <a:pt x="1646764" y="111761"/>
                  </a:cubicBezTo>
                  <a:cubicBezTo>
                    <a:pt x="1638281" y="120858"/>
                    <a:pt x="1633035" y="133610"/>
                    <a:pt x="1631026" y="150019"/>
                  </a:cubicBezTo>
                  <a:lnTo>
                    <a:pt x="1721774" y="150019"/>
                  </a:lnTo>
                  <a:lnTo>
                    <a:pt x="1721774" y="147675"/>
                  </a:lnTo>
                  <a:cubicBezTo>
                    <a:pt x="1720881" y="131936"/>
                    <a:pt x="1716639" y="119742"/>
                    <a:pt x="1709049" y="111091"/>
                  </a:cubicBezTo>
                  <a:cubicBezTo>
                    <a:pt x="1701459" y="102440"/>
                    <a:pt x="1691190" y="98115"/>
                    <a:pt x="1678241" y="98115"/>
                  </a:cubicBezTo>
                  <a:close/>
                  <a:moveTo>
                    <a:pt x="1855700" y="76014"/>
                  </a:moveTo>
                  <a:lnTo>
                    <a:pt x="1887345" y="76014"/>
                  </a:lnTo>
                  <a:lnTo>
                    <a:pt x="1933389" y="215150"/>
                  </a:lnTo>
                  <a:lnTo>
                    <a:pt x="1978260" y="76014"/>
                  </a:lnTo>
                  <a:lnTo>
                    <a:pt x="2009905" y="76014"/>
                  </a:lnTo>
                  <a:lnTo>
                    <a:pt x="1944941" y="257175"/>
                  </a:lnTo>
                  <a:lnTo>
                    <a:pt x="1921334" y="257175"/>
                  </a:lnTo>
                  <a:close/>
                  <a:moveTo>
                    <a:pt x="1333370" y="76014"/>
                  </a:moveTo>
                  <a:lnTo>
                    <a:pt x="1364344" y="76014"/>
                  </a:lnTo>
                  <a:lnTo>
                    <a:pt x="1364344" y="257175"/>
                  </a:lnTo>
                  <a:lnTo>
                    <a:pt x="1333370" y="257175"/>
                  </a:lnTo>
                  <a:close/>
                  <a:moveTo>
                    <a:pt x="514350" y="76014"/>
                  </a:moveTo>
                  <a:lnTo>
                    <a:pt x="545157" y="76014"/>
                  </a:lnTo>
                  <a:lnTo>
                    <a:pt x="580820" y="211634"/>
                  </a:lnTo>
                  <a:lnTo>
                    <a:pt x="623013" y="76014"/>
                  </a:lnTo>
                  <a:lnTo>
                    <a:pt x="647960" y="76014"/>
                  </a:lnTo>
                  <a:lnTo>
                    <a:pt x="690990" y="214480"/>
                  </a:lnTo>
                  <a:lnTo>
                    <a:pt x="725816" y="76014"/>
                  </a:lnTo>
                  <a:lnTo>
                    <a:pt x="756791" y="76014"/>
                  </a:lnTo>
                  <a:lnTo>
                    <a:pt x="704050" y="257175"/>
                  </a:lnTo>
                  <a:lnTo>
                    <a:pt x="678935" y="257175"/>
                  </a:lnTo>
                  <a:lnTo>
                    <a:pt x="634901" y="119881"/>
                  </a:lnTo>
                  <a:lnTo>
                    <a:pt x="592038" y="257175"/>
                  </a:lnTo>
                  <a:lnTo>
                    <a:pt x="566923" y="257175"/>
                  </a:lnTo>
                  <a:close/>
                  <a:moveTo>
                    <a:pt x="257175" y="76014"/>
                  </a:moveTo>
                  <a:lnTo>
                    <a:pt x="287982" y="76014"/>
                  </a:lnTo>
                  <a:lnTo>
                    <a:pt x="323645" y="211634"/>
                  </a:lnTo>
                  <a:lnTo>
                    <a:pt x="365838" y="76014"/>
                  </a:lnTo>
                  <a:lnTo>
                    <a:pt x="390785" y="76014"/>
                  </a:lnTo>
                  <a:lnTo>
                    <a:pt x="433815" y="214480"/>
                  </a:lnTo>
                  <a:lnTo>
                    <a:pt x="468641" y="76014"/>
                  </a:lnTo>
                  <a:lnTo>
                    <a:pt x="499616" y="76014"/>
                  </a:lnTo>
                  <a:lnTo>
                    <a:pt x="446875" y="257175"/>
                  </a:lnTo>
                  <a:lnTo>
                    <a:pt x="421760" y="257175"/>
                  </a:lnTo>
                  <a:lnTo>
                    <a:pt x="377726" y="119881"/>
                  </a:lnTo>
                  <a:lnTo>
                    <a:pt x="334863" y="257175"/>
                  </a:lnTo>
                  <a:lnTo>
                    <a:pt x="309748" y="257175"/>
                  </a:lnTo>
                  <a:close/>
                  <a:moveTo>
                    <a:pt x="0" y="76014"/>
                  </a:moveTo>
                  <a:lnTo>
                    <a:pt x="30807" y="76014"/>
                  </a:lnTo>
                  <a:lnTo>
                    <a:pt x="66470" y="211634"/>
                  </a:lnTo>
                  <a:lnTo>
                    <a:pt x="108663" y="76014"/>
                  </a:lnTo>
                  <a:lnTo>
                    <a:pt x="133610" y="76014"/>
                  </a:lnTo>
                  <a:lnTo>
                    <a:pt x="176640" y="214480"/>
                  </a:lnTo>
                  <a:lnTo>
                    <a:pt x="211466" y="76014"/>
                  </a:lnTo>
                  <a:lnTo>
                    <a:pt x="242441" y="76014"/>
                  </a:lnTo>
                  <a:lnTo>
                    <a:pt x="189700" y="257175"/>
                  </a:lnTo>
                  <a:lnTo>
                    <a:pt x="164585" y="257175"/>
                  </a:lnTo>
                  <a:lnTo>
                    <a:pt x="120551" y="119881"/>
                  </a:lnTo>
                  <a:lnTo>
                    <a:pt x="77688" y="257175"/>
                  </a:lnTo>
                  <a:lnTo>
                    <a:pt x="52573" y="257175"/>
                  </a:lnTo>
                  <a:close/>
                  <a:moveTo>
                    <a:pt x="2120094" y="72666"/>
                  </a:moveTo>
                  <a:cubicBezTo>
                    <a:pt x="2158380" y="72666"/>
                    <a:pt x="2177690" y="94264"/>
                    <a:pt x="2178025" y="137461"/>
                  </a:cubicBezTo>
                  <a:lnTo>
                    <a:pt x="2178025" y="257175"/>
                  </a:lnTo>
                  <a:lnTo>
                    <a:pt x="2147050" y="257175"/>
                  </a:lnTo>
                  <a:lnTo>
                    <a:pt x="2147050" y="137294"/>
                  </a:lnTo>
                  <a:cubicBezTo>
                    <a:pt x="2146938" y="124234"/>
                    <a:pt x="2143953" y="114579"/>
                    <a:pt x="2138092" y="108328"/>
                  </a:cubicBezTo>
                  <a:cubicBezTo>
                    <a:pt x="2132232" y="102077"/>
                    <a:pt x="2123107" y="98952"/>
                    <a:pt x="2110717" y="98952"/>
                  </a:cubicBezTo>
                  <a:cubicBezTo>
                    <a:pt x="2100671" y="98952"/>
                    <a:pt x="2091853" y="101631"/>
                    <a:pt x="2084263" y="106989"/>
                  </a:cubicBezTo>
                  <a:cubicBezTo>
                    <a:pt x="2076673" y="112347"/>
                    <a:pt x="2070757" y="119379"/>
                    <a:pt x="2066515" y="128085"/>
                  </a:cubicBezTo>
                  <a:lnTo>
                    <a:pt x="2066515" y="257175"/>
                  </a:lnTo>
                  <a:lnTo>
                    <a:pt x="2035541" y="257175"/>
                  </a:lnTo>
                  <a:lnTo>
                    <a:pt x="2035541" y="76014"/>
                  </a:lnTo>
                  <a:lnTo>
                    <a:pt x="2064841" y="76014"/>
                  </a:lnTo>
                  <a:lnTo>
                    <a:pt x="2065846" y="98785"/>
                  </a:lnTo>
                  <a:cubicBezTo>
                    <a:pt x="2079687" y="81372"/>
                    <a:pt x="2097769" y="72666"/>
                    <a:pt x="2120094" y="72666"/>
                  </a:cubicBezTo>
                  <a:close/>
                  <a:moveTo>
                    <a:pt x="1678241" y="72666"/>
                  </a:moveTo>
                  <a:cubicBezTo>
                    <a:pt x="1701794" y="72666"/>
                    <a:pt x="1720099" y="80423"/>
                    <a:pt x="1733159" y="95938"/>
                  </a:cubicBezTo>
                  <a:cubicBezTo>
                    <a:pt x="1746219" y="111454"/>
                    <a:pt x="1752749" y="133666"/>
                    <a:pt x="1752749" y="162576"/>
                  </a:cubicBezTo>
                  <a:lnTo>
                    <a:pt x="1752749" y="175468"/>
                  </a:lnTo>
                  <a:lnTo>
                    <a:pt x="1630021" y="175468"/>
                  </a:lnTo>
                  <a:cubicBezTo>
                    <a:pt x="1630468" y="193328"/>
                    <a:pt x="1635686" y="207755"/>
                    <a:pt x="1645676" y="218749"/>
                  </a:cubicBezTo>
                  <a:cubicBezTo>
                    <a:pt x="1655666" y="229744"/>
                    <a:pt x="1668363" y="235241"/>
                    <a:pt x="1683767" y="235241"/>
                  </a:cubicBezTo>
                  <a:cubicBezTo>
                    <a:pt x="1694706" y="235241"/>
                    <a:pt x="1703970" y="233009"/>
                    <a:pt x="1711560" y="228544"/>
                  </a:cubicBezTo>
                  <a:cubicBezTo>
                    <a:pt x="1719151" y="224079"/>
                    <a:pt x="1725792" y="218163"/>
                    <a:pt x="1731485" y="210796"/>
                  </a:cubicBezTo>
                  <a:lnTo>
                    <a:pt x="1750405" y="225530"/>
                  </a:lnTo>
                  <a:cubicBezTo>
                    <a:pt x="1735224" y="248859"/>
                    <a:pt x="1712453" y="260524"/>
                    <a:pt x="1682092" y="260524"/>
                  </a:cubicBezTo>
                  <a:cubicBezTo>
                    <a:pt x="1657536" y="260524"/>
                    <a:pt x="1637556" y="252459"/>
                    <a:pt x="1622152" y="236330"/>
                  </a:cubicBezTo>
                  <a:cubicBezTo>
                    <a:pt x="1606748" y="220201"/>
                    <a:pt x="1599046" y="198630"/>
                    <a:pt x="1599046" y="171617"/>
                  </a:cubicBezTo>
                  <a:lnTo>
                    <a:pt x="1599046" y="165925"/>
                  </a:lnTo>
                  <a:cubicBezTo>
                    <a:pt x="1599046" y="147954"/>
                    <a:pt x="1602479" y="131908"/>
                    <a:pt x="1609343" y="117788"/>
                  </a:cubicBezTo>
                  <a:cubicBezTo>
                    <a:pt x="1616208" y="103668"/>
                    <a:pt x="1625807" y="92618"/>
                    <a:pt x="1638142" y="84637"/>
                  </a:cubicBezTo>
                  <a:cubicBezTo>
                    <a:pt x="1650476" y="76656"/>
                    <a:pt x="1663842" y="72666"/>
                    <a:pt x="1678241" y="72666"/>
                  </a:cubicBezTo>
                  <a:close/>
                  <a:moveTo>
                    <a:pt x="1129624" y="72666"/>
                  </a:moveTo>
                  <a:cubicBezTo>
                    <a:pt x="1150162" y="72666"/>
                    <a:pt x="1166822" y="77968"/>
                    <a:pt x="1179602" y="88572"/>
                  </a:cubicBezTo>
                  <a:cubicBezTo>
                    <a:pt x="1192383" y="99175"/>
                    <a:pt x="1198773" y="112737"/>
                    <a:pt x="1198773" y="129257"/>
                  </a:cubicBezTo>
                  <a:lnTo>
                    <a:pt x="1167631" y="129257"/>
                  </a:lnTo>
                  <a:cubicBezTo>
                    <a:pt x="1167631" y="120774"/>
                    <a:pt x="1164031" y="113463"/>
                    <a:pt x="1156831" y="107324"/>
                  </a:cubicBezTo>
                  <a:cubicBezTo>
                    <a:pt x="1149632" y="101185"/>
                    <a:pt x="1140563" y="98115"/>
                    <a:pt x="1129624" y="98115"/>
                  </a:cubicBezTo>
                  <a:cubicBezTo>
                    <a:pt x="1118350" y="98115"/>
                    <a:pt x="1109532" y="100571"/>
                    <a:pt x="1103170" y="105482"/>
                  </a:cubicBezTo>
                  <a:cubicBezTo>
                    <a:pt x="1096807" y="110393"/>
                    <a:pt x="1093626" y="116811"/>
                    <a:pt x="1093626" y="124737"/>
                  </a:cubicBezTo>
                  <a:cubicBezTo>
                    <a:pt x="1093626" y="132215"/>
                    <a:pt x="1096584" y="137852"/>
                    <a:pt x="1102500" y="141647"/>
                  </a:cubicBezTo>
                  <a:cubicBezTo>
                    <a:pt x="1108416" y="145442"/>
                    <a:pt x="1119104" y="149070"/>
                    <a:pt x="1134563" y="152530"/>
                  </a:cubicBezTo>
                  <a:cubicBezTo>
                    <a:pt x="1150023" y="155990"/>
                    <a:pt x="1162552" y="160120"/>
                    <a:pt x="1172151" y="164920"/>
                  </a:cubicBezTo>
                  <a:cubicBezTo>
                    <a:pt x="1181751" y="169720"/>
                    <a:pt x="1188867" y="175496"/>
                    <a:pt x="1193499" y="182249"/>
                  </a:cubicBezTo>
                  <a:cubicBezTo>
                    <a:pt x="1198131" y="189002"/>
                    <a:pt x="1200447" y="197234"/>
                    <a:pt x="1200447" y="206945"/>
                  </a:cubicBezTo>
                  <a:cubicBezTo>
                    <a:pt x="1200447" y="223131"/>
                    <a:pt x="1193973" y="236107"/>
                    <a:pt x="1181025" y="245873"/>
                  </a:cubicBezTo>
                  <a:cubicBezTo>
                    <a:pt x="1168077" y="255640"/>
                    <a:pt x="1151278" y="260524"/>
                    <a:pt x="1130628" y="260524"/>
                  </a:cubicBezTo>
                  <a:cubicBezTo>
                    <a:pt x="1116118" y="260524"/>
                    <a:pt x="1103281" y="257956"/>
                    <a:pt x="1092119" y="252822"/>
                  </a:cubicBezTo>
                  <a:cubicBezTo>
                    <a:pt x="1080957" y="247687"/>
                    <a:pt x="1072223" y="240516"/>
                    <a:pt x="1065916" y="231307"/>
                  </a:cubicBezTo>
                  <a:cubicBezTo>
                    <a:pt x="1059610" y="222098"/>
                    <a:pt x="1056456" y="212136"/>
                    <a:pt x="1056456" y="201420"/>
                  </a:cubicBezTo>
                  <a:lnTo>
                    <a:pt x="1087431" y="201420"/>
                  </a:lnTo>
                  <a:cubicBezTo>
                    <a:pt x="1087989" y="211801"/>
                    <a:pt x="1092147" y="220033"/>
                    <a:pt x="1099905" y="226116"/>
                  </a:cubicBezTo>
                  <a:cubicBezTo>
                    <a:pt x="1107662" y="232200"/>
                    <a:pt x="1117904" y="235241"/>
                    <a:pt x="1130628" y="235241"/>
                  </a:cubicBezTo>
                  <a:cubicBezTo>
                    <a:pt x="1142349" y="235241"/>
                    <a:pt x="1151753" y="232869"/>
                    <a:pt x="1158841" y="228126"/>
                  </a:cubicBezTo>
                  <a:cubicBezTo>
                    <a:pt x="1165929" y="223382"/>
                    <a:pt x="1169473" y="217047"/>
                    <a:pt x="1169473" y="209122"/>
                  </a:cubicBezTo>
                  <a:cubicBezTo>
                    <a:pt x="1169473" y="200751"/>
                    <a:pt x="1166319" y="194249"/>
                    <a:pt x="1160013" y="189616"/>
                  </a:cubicBezTo>
                  <a:cubicBezTo>
                    <a:pt x="1153706" y="184984"/>
                    <a:pt x="1142711" y="180994"/>
                    <a:pt x="1127029" y="177645"/>
                  </a:cubicBezTo>
                  <a:cubicBezTo>
                    <a:pt x="1111346" y="174296"/>
                    <a:pt x="1098900" y="170278"/>
                    <a:pt x="1089691" y="165590"/>
                  </a:cubicBezTo>
                  <a:cubicBezTo>
                    <a:pt x="1080483" y="160902"/>
                    <a:pt x="1073674" y="155321"/>
                    <a:pt x="1069265" y="148847"/>
                  </a:cubicBezTo>
                  <a:cubicBezTo>
                    <a:pt x="1064856" y="142373"/>
                    <a:pt x="1062651" y="134671"/>
                    <a:pt x="1062651" y="125741"/>
                  </a:cubicBezTo>
                  <a:cubicBezTo>
                    <a:pt x="1062651" y="110896"/>
                    <a:pt x="1068930" y="98338"/>
                    <a:pt x="1081487" y="88069"/>
                  </a:cubicBezTo>
                  <a:cubicBezTo>
                    <a:pt x="1094045" y="77800"/>
                    <a:pt x="1110090" y="72666"/>
                    <a:pt x="1129624" y="72666"/>
                  </a:cubicBezTo>
                  <a:close/>
                  <a:moveTo>
                    <a:pt x="942472" y="35831"/>
                  </a:moveTo>
                  <a:cubicBezTo>
                    <a:pt x="928855" y="35831"/>
                    <a:pt x="917916" y="41049"/>
                    <a:pt x="909656" y="51485"/>
                  </a:cubicBezTo>
                  <a:cubicBezTo>
                    <a:pt x="901396" y="61922"/>
                    <a:pt x="897266" y="75679"/>
                    <a:pt x="897266" y="92757"/>
                  </a:cubicBezTo>
                  <a:cubicBezTo>
                    <a:pt x="897266" y="109389"/>
                    <a:pt x="901256" y="123090"/>
                    <a:pt x="909237" y="133862"/>
                  </a:cubicBezTo>
                  <a:cubicBezTo>
                    <a:pt x="917218" y="144633"/>
                    <a:pt x="927906" y="150019"/>
                    <a:pt x="941300" y="150019"/>
                  </a:cubicBezTo>
                  <a:cubicBezTo>
                    <a:pt x="951681" y="150019"/>
                    <a:pt x="961253" y="146838"/>
                    <a:pt x="970015" y="140475"/>
                  </a:cubicBezTo>
                  <a:cubicBezTo>
                    <a:pt x="978777" y="134113"/>
                    <a:pt x="985168" y="126243"/>
                    <a:pt x="989186" y="116867"/>
                  </a:cubicBezTo>
                  <a:lnTo>
                    <a:pt x="989186" y="104477"/>
                  </a:lnTo>
                  <a:cubicBezTo>
                    <a:pt x="989186" y="84163"/>
                    <a:pt x="984777" y="67643"/>
                    <a:pt x="975959" y="54918"/>
                  </a:cubicBezTo>
                  <a:cubicBezTo>
                    <a:pt x="967141" y="42193"/>
                    <a:pt x="955979" y="35831"/>
                    <a:pt x="942472" y="35831"/>
                  </a:cubicBezTo>
                  <a:close/>
                  <a:moveTo>
                    <a:pt x="1349108" y="10046"/>
                  </a:moveTo>
                  <a:cubicBezTo>
                    <a:pt x="1355136" y="10046"/>
                    <a:pt x="1359712" y="11776"/>
                    <a:pt x="1362837" y="15237"/>
                  </a:cubicBezTo>
                  <a:cubicBezTo>
                    <a:pt x="1365963" y="18697"/>
                    <a:pt x="1367526" y="22938"/>
                    <a:pt x="1367526" y="27961"/>
                  </a:cubicBezTo>
                  <a:cubicBezTo>
                    <a:pt x="1367526" y="32984"/>
                    <a:pt x="1365963" y="37170"/>
                    <a:pt x="1362837" y="40519"/>
                  </a:cubicBezTo>
                  <a:cubicBezTo>
                    <a:pt x="1359712" y="43867"/>
                    <a:pt x="1355136" y="45542"/>
                    <a:pt x="1349108" y="45542"/>
                  </a:cubicBezTo>
                  <a:cubicBezTo>
                    <a:pt x="1343081" y="45542"/>
                    <a:pt x="1338532" y="43867"/>
                    <a:pt x="1335462" y="40519"/>
                  </a:cubicBezTo>
                  <a:cubicBezTo>
                    <a:pt x="1332393" y="37170"/>
                    <a:pt x="1330858" y="32984"/>
                    <a:pt x="1330858" y="27961"/>
                  </a:cubicBezTo>
                  <a:cubicBezTo>
                    <a:pt x="1330858" y="22938"/>
                    <a:pt x="1332393" y="18697"/>
                    <a:pt x="1335462" y="15237"/>
                  </a:cubicBezTo>
                  <a:cubicBezTo>
                    <a:pt x="1338532" y="11776"/>
                    <a:pt x="1343081" y="10046"/>
                    <a:pt x="1349108" y="10046"/>
                  </a:cubicBezTo>
                  <a:close/>
                  <a:moveTo>
                    <a:pt x="942305" y="10046"/>
                  </a:moveTo>
                  <a:cubicBezTo>
                    <a:pt x="966415" y="10046"/>
                    <a:pt x="985419" y="19060"/>
                    <a:pt x="999316" y="37086"/>
                  </a:cubicBezTo>
                  <a:cubicBezTo>
                    <a:pt x="1013212" y="55113"/>
                    <a:pt x="1020161" y="79698"/>
                    <a:pt x="1020161" y="110840"/>
                  </a:cubicBezTo>
                  <a:lnTo>
                    <a:pt x="1020161" y="119881"/>
                  </a:lnTo>
                  <a:cubicBezTo>
                    <a:pt x="1020161" y="167320"/>
                    <a:pt x="1010785" y="201950"/>
                    <a:pt x="992032" y="223772"/>
                  </a:cubicBezTo>
                  <a:cubicBezTo>
                    <a:pt x="973280" y="245594"/>
                    <a:pt x="944984" y="256784"/>
                    <a:pt x="907144" y="257342"/>
                  </a:cubicBezTo>
                  <a:lnTo>
                    <a:pt x="901117" y="257342"/>
                  </a:lnTo>
                  <a:lnTo>
                    <a:pt x="901117" y="231056"/>
                  </a:lnTo>
                  <a:lnTo>
                    <a:pt x="907647" y="231056"/>
                  </a:lnTo>
                  <a:cubicBezTo>
                    <a:pt x="933208" y="230611"/>
                    <a:pt x="952853" y="223956"/>
                    <a:pt x="966583" y="211089"/>
                  </a:cubicBezTo>
                  <a:cubicBezTo>
                    <a:pt x="980312" y="198223"/>
                    <a:pt x="987791" y="177866"/>
                    <a:pt x="989018" y="150019"/>
                  </a:cubicBezTo>
                  <a:cubicBezTo>
                    <a:pt x="982545" y="157721"/>
                    <a:pt x="974815" y="163916"/>
                    <a:pt x="965829" y="168604"/>
                  </a:cubicBezTo>
                  <a:cubicBezTo>
                    <a:pt x="956844" y="173292"/>
                    <a:pt x="946993" y="175636"/>
                    <a:pt x="936278" y="175636"/>
                  </a:cubicBezTo>
                  <a:cubicBezTo>
                    <a:pt x="922213" y="175636"/>
                    <a:pt x="909963" y="172176"/>
                    <a:pt x="899526" y="165255"/>
                  </a:cubicBezTo>
                  <a:cubicBezTo>
                    <a:pt x="889090" y="158335"/>
                    <a:pt x="881025" y="148596"/>
                    <a:pt x="875332" y="136038"/>
                  </a:cubicBezTo>
                  <a:cubicBezTo>
                    <a:pt x="869640" y="123481"/>
                    <a:pt x="866793" y="109612"/>
                    <a:pt x="866793" y="94431"/>
                  </a:cubicBezTo>
                  <a:cubicBezTo>
                    <a:pt x="866793" y="78135"/>
                    <a:pt x="869891" y="63457"/>
                    <a:pt x="876086" y="50397"/>
                  </a:cubicBezTo>
                  <a:cubicBezTo>
                    <a:pt x="882281" y="37338"/>
                    <a:pt x="891071" y="27347"/>
                    <a:pt x="902456" y="20427"/>
                  </a:cubicBezTo>
                  <a:cubicBezTo>
                    <a:pt x="913842" y="13506"/>
                    <a:pt x="927125" y="10046"/>
                    <a:pt x="942305" y="10046"/>
                  </a:cubicBezTo>
                  <a:close/>
                  <a:moveTo>
                    <a:pt x="1530771" y="0"/>
                  </a:moveTo>
                  <a:lnTo>
                    <a:pt x="1561746" y="0"/>
                  </a:lnTo>
                  <a:lnTo>
                    <a:pt x="1561746" y="257175"/>
                  </a:lnTo>
                  <a:lnTo>
                    <a:pt x="1533283" y="257175"/>
                  </a:lnTo>
                  <a:lnTo>
                    <a:pt x="1531776" y="237753"/>
                  </a:lnTo>
                  <a:cubicBezTo>
                    <a:pt x="1519386" y="252933"/>
                    <a:pt x="1502141" y="260524"/>
                    <a:pt x="1480040" y="260524"/>
                  </a:cubicBezTo>
                  <a:cubicBezTo>
                    <a:pt x="1459055" y="260524"/>
                    <a:pt x="1441949" y="251929"/>
                    <a:pt x="1428722" y="234739"/>
                  </a:cubicBezTo>
                  <a:cubicBezTo>
                    <a:pt x="1415495" y="217549"/>
                    <a:pt x="1408881" y="195114"/>
                    <a:pt x="1408881" y="167432"/>
                  </a:cubicBezTo>
                  <a:lnTo>
                    <a:pt x="1408881" y="165088"/>
                  </a:lnTo>
                  <a:cubicBezTo>
                    <a:pt x="1408881" y="137294"/>
                    <a:pt x="1415467" y="114942"/>
                    <a:pt x="1428638" y="98031"/>
                  </a:cubicBezTo>
                  <a:cubicBezTo>
                    <a:pt x="1441809" y="81121"/>
                    <a:pt x="1459055" y="72666"/>
                    <a:pt x="1480375" y="72666"/>
                  </a:cubicBezTo>
                  <a:cubicBezTo>
                    <a:pt x="1501583" y="72666"/>
                    <a:pt x="1518381" y="79921"/>
                    <a:pt x="1530771" y="94431"/>
                  </a:cubicBezTo>
                  <a:close/>
                  <a:moveTo>
                    <a:pt x="1247645" y="0"/>
                  </a:moveTo>
                  <a:lnTo>
                    <a:pt x="1278619" y="0"/>
                  </a:lnTo>
                  <a:lnTo>
                    <a:pt x="1278619" y="257175"/>
                  </a:lnTo>
                  <a:lnTo>
                    <a:pt x="1247645" y="257175"/>
                  </a:lnTo>
                  <a:close/>
                </a:path>
              </a:pathLst>
            </a:custGeom>
            <a:solidFill>
              <a:schemeClr val="bg1">
                <a:lumMod val="7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en-US" sz="2700">
                <a:solidFill>
                  <a:schemeClr val="bg1">
                    <a:lumMod val="75000"/>
                  </a:schemeClr>
                </a:solidFill>
                <a:latin typeface="#9Slide02 Noi dung dai" panose="02000000000000000000" pitchFamily="2" charset="0"/>
                <a:ea typeface="#9Slide02 Noi dung dai" panose="02000000000000000000" pitchFamily="2" charset="0"/>
              </a:endParaRPr>
            </a:p>
          </p:txBody>
        </p:sp>
        <p:sp>
          <p:nvSpPr>
            <p:cNvPr id="14" name="Rectangle 13">
              <a:extLst>
                <a:ext uri="{FF2B5EF4-FFF2-40B4-BE49-F238E27FC236}">
                  <a16:creationId xmlns:a16="http://schemas.microsoft.com/office/drawing/2014/main" id="{52465F73-4B27-4C0F-9B02-510C8E083EB6}"/>
                </a:ext>
              </a:extLst>
            </p:cNvPr>
            <p:cNvSpPr/>
            <p:nvPr/>
          </p:nvSpPr>
          <p:spPr>
            <a:xfrm>
              <a:off x="-2202100" y="-2224223"/>
              <a:ext cx="16596200" cy="112843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9Slide.vn">
            <a:extLst>
              <a:ext uri="{FF2B5EF4-FFF2-40B4-BE49-F238E27FC236}">
                <a16:creationId xmlns:a16="http://schemas.microsoft.com/office/drawing/2014/main" id="{0F30810D-0BA7-48B5-9100-E09C5C296021}"/>
              </a:ext>
            </a:extLst>
          </p:cNvPr>
          <p:cNvSpPr>
            <a:spLocks noSelect="1"/>
          </p:cNvSpPr>
          <p:nvPr userDrawn="1">
            <p:custDataLst>
              <p:tags r:id="rId8"/>
            </p:custDataLst>
          </p:nvPr>
        </p:nvSpPr>
        <p:spPr>
          <a:xfrm>
            <a:off x="6091428" y="-8915400"/>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9Slide.vn">
            <a:extLst>
              <a:ext uri="{FF2B5EF4-FFF2-40B4-BE49-F238E27FC236}">
                <a16:creationId xmlns:a16="http://schemas.microsoft.com/office/drawing/2014/main" id="{5703AF2A-1D5F-4BD2-8904-9B6C863CB9B3}"/>
              </a:ext>
            </a:extLst>
          </p:cNvPr>
          <p:cNvSpPr>
            <a:spLocks noSelect="1"/>
          </p:cNvSpPr>
          <p:nvPr userDrawn="1">
            <p:custDataLst>
              <p:tags r:id="rId9"/>
            </p:custDataLst>
          </p:nvPr>
        </p:nvSpPr>
        <p:spPr>
          <a:xfrm>
            <a:off x="6091428" y="15764256"/>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74324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4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hoat-dong-trai-nghiem-1/1/10/48/"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hyperlink" Target="https://youtu.be/iMG_Ct7sGt0" TargetMode="Externa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48/"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3.jpg"/><Relationship Id="rId7" Type="http://schemas.openxmlformats.org/officeDocument/2006/relationships/hyperlink" Target="https://youtu.be/xRokrYUjreY"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youtu.be/Ti1ypNY6MMI" TargetMode="Externa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48/"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2.xml"/><Relationship Id="rId7" Type="http://schemas.openxmlformats.org/officeDocument/2006/relationships/image" Target="../media/image2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1.png"/><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1.png"/><Relationship Id="rId1" Type="http://schemas.openxmlformats.org/officeDocument/2006/relationships/slideLayout" Target="../slideLayouts/slideLayout12.xml"/><Relationship Id="rId5" Type="http://schemas.openxmlformats.org/officeDocument/2006/relationships/image" Target="../media/image35.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1.png"/><Relationship Id="rId1" Type="http://schemas.openxmlformats.org/officeDocument/2006/relationships/slideLayout" Target="../slideLayouts/slideLayout12.xml"/><Relationship Id="rId5" Type="http://schemas.openxmlformats.org/officeDocument/2006/relationships/image" Target="../media/image35.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1.png"/><Relationship Id="rId1" Type="http://schemas.openxmlformats.org/officeDocument/2006/relationships/slideLayout" Target="../slideLayouts/slideLayout12.xml"/><Relationship Id="rId5" Type="http://schemas.openxmlformats.org/officeDocument/2006/relationships/image" Target="../media/image35.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2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dirty="0">
                <a:solidFill>
                  <a:schemeClr val="lt1"/>
                </a:solidFill>
                <a:latin typeface="UTM Avo" panose="02040603050506020204" pitchFamily="18" charset="0"/>
                <a:sym typeface="Arial"/>
              </a:rPr>
              <a:t>HĐTN </a:t>
            </a:r>
            <a:r>
              <a:rPr lang="en-US" sz="3600" dirty="0">
                <a:solidFill>
                  <a:schemeClr val="lt1"/>
                </a:solidFill>
                <a:latin typeface="UTM Avo" panose="02040603050506020204" pitchFamily="18" charset="0"/>
              </a:rPr>
              <a:t>1</a:t>
            </a:r>
            <a:endParaRPr dirty="0">
              <a:latin typeface="UTM Avo" panose="02040603050506020204" pitchFamily="18" charset="0"/>
            </a:endParaRPr>
          </a:p>
        </p:txBody>
      </p:sp>
      <p:sp>
        <p:nvSpPr>
          <p:cNvPr id="90" name="Google Shape;90;p1"/>
          <p:cNvSpPr txBox="1"/>
          <p:nvPr/>
        </p:nvSpPr>
        <p:spPr>
          <a:xfrm>
            <a:off x="1019550" y="1957760"/>
            <a:ext cx="10152900" cy="2045700"/>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Chủ</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đề</a:t>
            </a:r>
            <a:r>
              <a:rPr lang="en-US" sz="5200" b="1" i="0" u="none" strike="noStrike" cap="none" dirty="0">
                <a:solidFill>
                  <a:srgbClr val="002060"/>
                </a:solidFill>
                <a:latin typeface="UTM Avo" panose="02040603050506020204" pitchFamily="18" charset="0"/>
                <a:sym typeface="Arial"/>
              </a:rPr>
              <a:t> </a:t>
            </a:r>
            <a:r>
              <a:rPr lang="vi-VN" sz="5200" b="1" i="0" u="none" strike="noStrike" cap="none" dirty="0">
                <a:solidFill>
                  <a:srgbClr val="002060"/>
                </a:solidFill>
                <a:latin typeface="UTM Avo" panose="02040603050506020204" pitchFamily="18" charset="0"/>
                <a:sym typeface="Arial"/>
              </a:rPr>
              <a:t>5</a:t>
            </a:r>
            <a:r>
              <a:rPr lang="en-US" sz="5200" b="1" i="0" u="none" strike="noStrike" cap="none" dirty="0">
                <a:solidFill>
                  <a:srgbClr val="002060"/>
                </a:solidFill>
                <a:latin typeface="UTM Avo" panose="02040603050506020204" pitchFamily="18" charset="0"/>
                <a:sym typeface="Arial"/>
              </a:rPr>
              <a:t>:</a:t>
            </a:r>
            <a:endParaRPr dirty="0">
              <a:latin typeface="UTM Avo" panose="02040603050506020204" pitchFamily="18" charset="0"/>
            </a:endParaRPr>
          </a:p>
          <a:p>
            <a:pPr marL="0" marR="0" lvl="0" indent="0" algn="ctr" rtl="0">
              <a:lnSpc>
                <a:spcPct val="150000"/>
              </a:lnSpc>
              <a:spcBef>
                <a:spcPts val="0"/>
              </a:spcBef>
              <a:spcAft>
                <a:spcPts val="0"/>
              </a:spcAft>
              <a:buClr>
                <a:srgbClr val="002060"/>
              </a:buClr>
              <a:buSzPts val="5200"/>
              <a:buFont typeface="Arial"/>
              <a:buNone/>
            </a:pPr>
            <a:r>
              <a:rPr lang="vi-VN" sz="5200" b="1" i="0" u="none" strike="noStrike" cap="none" dirty="0">
                <a:solidFill>
                  <a:srgbClr val="002060"/>
                </a:solidFill>
                <a:latin typeface="UTM Avo" panose="02040603050506020204" pitchFamily="18" charset="0"/>
                <a:sym typeface="Arial"/>
              </a:rPr>
              <a:t>Mùa xuân của em</a:t>
            </a:r>
            <a:endParaRPr sz="5200" b="1" i="0" u="none" strike="noStrike" cap="none" dirty="0">
              <a:solidFill>
                <a:srgbClr val="002060"/>
              </a:solidFill>
              <a:latin typeface="UTM Avo" panose="02040603050506020204" pitchFamily="18" charset="0"/>
              <a:sym typeface="Arial"/>
            </a:endParaRPr>
          </a:p>
        </p:txBody>
      </p:sp>
      <p:sp>
        <p:nvSpPr>
          <p:cNvPr id="91" name="Google Shape;91;p1"/>
          <p:cNvSpPr txBox="1"/>
          <p:nvPr/>
        </p:nvSpPr>
        <p:spPr>
          <a:xfrm>
            <a:off x="1524000" y="4201550"/>
            <a:ext cx="9144000" cy="1655700"/>
          </a:xfrm>
          <a:prstGeom prst="rect">
            <a:avLst/>
          </a:prstGeom>
          <a:noFill/>
          <a:ln>
            <a:noFill/>
          </a:ln>
        </p:spPr>
        <p:txBody>
          <a:bodyPr spcFirstLastPara="1" wrap="square" lIns="91425" tIns="45700" rIns="91425" bIns="45700" anchor="t" anchorCtr="0">
            <a:normAutofit/>
          </a:bodyPr>
          <a:lstStyle/>
          <a:p>
            <a:pPr marL="0" marR="0" lvl="0" indent="0" algn="ctr" rtl="0">
              <a:lnSpc>
                <a:spcPct val="120000"/>
              </a:lnSpc>
              <a:spcBef>
                <a:spcPts val="0"/>
              </a:spcBef>
              <a:spcAft>
                <a:spcPts val="0"/>
              </a:spcAft>
              <a:buClr>
                <a:srgbClr val="FF0000"/>
              </a:buClr>
              <a:buSzPts val="6000"/>
              <a:buFont typeface="Arial"/>
              <a:buNone/>
            </a:pPr>
            <a:r>
              <a:rPr lang="en-US" sz="6000" b="1" i="0" u="none" strike="noStrike" cap="none" dirty="0" err="1">
                <a:solidFill>
                  <a:srgbClr val="FF0000"/>
                </a:solidFill>
                <a:latin typeface="UTM Avo" panose="02040603050506020204" pitchFamily="18" charset="0"/>
                <a:sym typeface="Arial"/>
              </a:rPr>
              <a:t>Tuần</a:t>
            </a:r>
            <a:r>
              <a:rPr lang="en-US" sz="6000" b="1" i="0" u="none" strike="noStrike" cap="none" dirty="0">
                <a:solidFill>
                  <a:srgbClr val="FF0000"/>
                </a:solidFill>
                <a:latin typeface="UTM Avo" panose="02040603050506020204" pitchFamily="18" charset="0"/>
                <a:sym typeface="Arial"/>
              </a:rPr>
              <a:t> 1</a:t>
            </a:r>
            <a:r>
              <a:rPr lang="vi-VN" sz="6000" b="1" dirty="0">
                <a:solidFill>
                  <a:srgbClr val="FF0000"/>
                </a:solidFill>
                <a:latin typeface="UTM Avo" panose="02040603050506020204" pitchFamily="18" charset="0"/>
              </a:rPr>
              <a:t>9</a:t>
            </a:r>
            <a:endParaRPr lang="en-US" sz="6000" b="1" i="0" u="none" strike="noStrike" cap="none" dirty="0">
              <a:solidFill>
                <a:srgbClr val="FF0000"/>
              </a:solidFill>
              <a:latin typeface="UTM Avo" panose="02040603050506020204" pitchFamily="18" charset="0"/>
              <a:sym typeface="Arial"/>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F53BDE97-F5FA-B59E-3335-6E724D729EF0}"/>
              </a:ext>
            </a:extLst>
          </p:cNvPr>
          <p:cNvPicPr>
            <a:picLocks noChangeAspect="1"/>
          </p:cNvPicPr>
          <p:nvPr/>
        </p:nvPicPr>
        <p:blipFill>
          <a:blip r:embed="rId5"/>
          <a:stretch>
            <a:fillRect/>
          </a:stretch>
        </p:blipFill>
        <p:spPr>
          <a:xfrm>
            <a:off x="4682822" y="2834354"/>
            <a:ext cx="2826355" cy="1701355"/>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a:extLst>
            <a:ext uri="{FF2B5EF4-FFF2-40B4-BE49-F238E27FC236}">
              <a16:creationId xmlns:a16="http://schemas.microsoft.com/office/drawing/2014/main" id="{199B3665-6C86-DB47-088F-7AEC5D01180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C9FB2E1-D8AE-0CDC-E1DC-4656ADFBA954}"/>
              </a:ext>
            </a:extLst>
          </p:cNvPr>
          <p:cNvGrpSpPr/>
          <p:nvPr/>
        </p:nvGrpSpPr>
        <p:grpSpPr>
          <a:xfrm>
            <a:off x="3981841" y="2211353"/>
            <a:ext cx="7931020" cy="4049486"/>
            <a:chOff x="800101" y="1772814"/>
            <a:chExt cx="7931020" cy="4049486"/>
          </a:xfrm>
        </p:grpSpPr>
        <p:sp>
          <p:nvSpPr>
            <p:cNvPr id="9" name="Rectangle: Rounded Corners 8">
              <a:extLst>
                <a:ext uri="{FF2B5EF4-FFF2-40B4-BE49-F238E27FC236}">
                  <a16:creationId xmlns:a16="http://schemas.microsoft.com/office/drawing/2014/main" id="{4C735E22-00BF-B26A-59B3-13336534A5B1}"/>
                </a:ext>
              </a:extLst>
            </p:cNvPr>
            <p:cNvSpPr/>
            <p:nvPr/>
          </p:nvSpPr>
          <p:spPr>
            <a:xfrm>
              <a:off x="800101" y="1772814"/>
              <a:ext cx="7931020" cy="4049486"/>
            </a:xfrm>
            <a:prstGeom prst="roundRect">
              <a:avLst/>
            </a:prstGeom>
            <a:solidFill>
              <a:schemeClr val="accent2">
                <a:lumMod val="40000"/>
                <a:lumOff val="60000"/>
              </a:schemeClr>
            </a:solidFill>
            <a:ln>
              <a:solidFill>
                <a:srgbClr val="C00000"/>
              </a:solidFill>
              <a:prstDash val="lg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2BFD562B-26B3-8792-8F71-516E627A72A2}"/>
                </a:ext>
              </a:extLst>
            </p:cNvPr>
            <p:cNvSpPr txBox="1"/>
            <p:nvPr/>
          </p:nvSpPr>
          <p:spPr>
            <a:xfrm>
              <a:off x="1125507" y="2008871"/>
              <a:ext cx="3214395" cy="3577373"/>
            </a:xfrm>
            <a:prstGeom prst="rect">
              <a:avLst/>
            </a:prstGeom>
            <a:no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algn="ctr">
                <a:defRPr sz="2400" b="1">
                  <a:solidFill>
                    <a:schemeClr val="tx1"/>
                  </a:solidFill>
                  <a:latin typeface="UTM Avo" panose="02040603050506020204" pitchFamily="18" charset="0"/>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nSpc>
                  <a:spcPct val="150000"/>
                </a:lnSpc>
              </a:pPr>
              <a:r>
                <a:rPr lang="vi-VN" b="0" dirty="0"/>
                <a:t>Nghe vẻ nghe ve</a:t>
              </a:r>
              <a:br>
                <a:rPr lang="vi-VN" b="0" dirty="0"/>
              </a:br>
              <a:r>
                <a:rPr lang="vi-VN" b="0" dirty="0"/>
                <a:t>Nghe vè Tết đến</a:t>
              </a:r>
              <a:br>
                <a:rPr lang="vi-VN" b="0" dirty="0"/>
              </a:br>
              <a:r>
                <a:rPr lang="vi-VN" b="0" dirty="0"/>
                <a:t>Năm mới bé chúc</a:t>
              </a:r>
              <a:br>
                <a:rPr lang="vi-VN" b="0" dirty="0"/>
              </a:br>
              <a:r>
                <a:rPr lang="vi-VN" b="0" dirty="0"/>
                <a:t>Cả nhà sung túc</a:t>
              </a:r>
              <a:br>
                <a:rPr lang="vi-VN" b="0" dirty="0"/>
              </a:br>
              <a:r>
                <a:rPr lang="vi-VN" b="0" dirty="0"/>
                <a:t>Vạn sự khang an</a:t>
              </a:r>
              <a:br>
                <a:rPr lang="vi-VN" b="0" dirty="0"/>
              </a:br>
              <a:r>
                <a:rPr lang="vi-VN" b="0" dirty="0"/>
                <a:t>Phước tràn lộc sang</a:t>
              </a:r>
            </a:p>
          </p:txBody>
        </p:sp>
        <p:sp>
          <p:nvSpPr>
            <p:cNvPr id="8" name="TextBox 7">
              <a:extLst>
                <a:ext uri="{FF2B5EF4-FFF2-40B4-BE49-F238E27FC236}">
                  <a16:creationId xmlns:a16="http://schemas.microsoft.com/office/drawing/2014/main" id="{1FBAF8F3-3C66-E2D3-A882-60C98BCC41A8}"/>
                </a:ext>
              </a:extLst>
            </p:cNvPr>
            <p:cNvSpPr txBox="1"/>
            <p:nvPr/>
          </p:nvSpPr>
          <p:spPr>
            <a:xfrm>
              <a:off x="4765611" y="2008872"/>
              <a:ext cx="3454660" cy="3577373"/>
            </a:xfrm>
            <a:prstGeom prst="rect">
              <a:avLst/>
            </a:prstGeom>
            <a:no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algn="ctr">
                <a:defRPr sz="2400" b="1">
                  <a:solidFill>
                    <a:schemeClr val="tx1"/>
                  </a:solidFill>
                  <a:latin typeface="UTM Avo" panose="02040603050506020204" pitchFamily="18" charset="0"/>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nSpc>
                  <a:spcPct val="150000"/>
                </a:lnSpc>
              </a:pPr>
              <a:r>
                <a:rPr lang="vi-VN" b="0" dirty="0"/>
                <a:t>Mọi ngày may mắn</a:t>
              </a:r>
            </a:p>
            <a:p>
              <a:pPr>
                <a:lnSpc>
                  <a:spcPct val="150000"/>
                </a:lnSpc>
              </a:pPr>
              <a:r>
                <a:rPr lang="vi-VN" b="0" dirty="0"/>
                <a:t>Bé cười tươi tắn</a:t>
              </a:r>
              <a:br>
                <a:rPr lang="vi-VN" b="0" dirty="0"/>
              </a:br>
              <a:r>
                <a:rPr lang="vi-VN" b="0" dirty="0"/>
                <a:t>Kính chúc mọi người</a:t>
              </a:r>
              <a:br>
                <a:rPr lang="vi-VN" b="0" dirty="0"/>
              </a:br>
              <a:r>
                <a:rPr lang="vi-VN" b="0" dirty="0"/>
                <a:t>Hạnh phúc xuân ngời</a:t>
              </a:r>
              <a:br>
                <a:rPr lang="vi-VN" b="0" dirty="0"/>
              </a:br>
              <a:r>
                <a:rPr lang="vi-VN" b="0" dirty="0"/>
                <a:t>Như gia đình nhà bé.</a:t>
              </a:r>
              <a:br>
                <a:rPr lang="vi-VN" b="0" dirty="0"/>
              </a:br>
              <a:r>
                <a:rPr lang="vi-VN" b="0" dirty="0"/>
                <a:t>Kính chúc! Kính chúc!</a:t>
              </a:r>
            </a:p>
          </p:txBody>
        </p:sp>
      </p:grpSp>
      <p:sp>
        <p:nvSpPr>
          <p:cNvPr id="10" name="Rectangle: Rounded Corners 9">
            <a:extLst>
              <a:ext uri="{FF2B5EF4-FFF2-40B4-BE49-F238E27FC236}">
                <a16:creationId xmlns:a16="http://schemas.microsoft.com/office/drawing/2014/main" id="{F9FAF653-F346-365C-6D4D-2CC304CAD62D}"/>
              </a:ext>
            </a:extLst>
          </p:cNvPr>
          <p:cNvSpPr/>
          <p:nvPr/>
        </p:nvSpPr>
        <p:spPr>
          <a:xfrm>
            <a:off x="4140380" y="1082352"/>
            <a:ext cx="3911239"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charset="0"/>
              </a:rPr>
              <a:t>Em chúc Tết cả nhà</a:t>
            </a:r>
            <a:endParaRPr lang="en-US" sz="2400" b="1" dirty="0">
              <a:solidFill>
                <a:schemeClr val="tx1"/>
              </a:solidFill>
              <a:latin typeface="UTM Avo" panose="02040603050506020204" pitchFamily="18" charset="0"/>
            </a:endParaRPr>
          </a:p>
        </p:txBody>
      </p:sp>
      <p:pic>
        <p:nvPicPr>
          <p:cNvPr id="1026" name="Picture 2" descr="Hình ảnh Lễ Hội Mùa Xuân Việt Nam Nhân Vật Phong Cách Hoạt Hình Trẻ Em Dễ  Thương Trai Gái Cầm Câu đối Mừng Năm Mới PNG , Tết âm Lịch ở">
            <a:extLst>
              <a:ext uri="{FF2B5EF4-FFF2-40B4-BE49-F238E27FC236}">
                <a16:creationId xmlns:a16="http://schemas.microsoft.com/office/drawing/2014/main" id="{F4334BAC-AA1B-F7E7-D592-73F569536A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29000"/>
            <a:ext cx="3732245" cy="3732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61198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a:extLst>
            <a:ext uri="{FF2B5EF4-FFF2-40B4-BE49-F238E27FC236}">
              <a16:creationId xmlns:a16="http://schemas.microsoft.com/office/drawing/2014/main" id="{F1FEC810-6797-D241-3C8E-46084A8E5ADE}"/>
            </a:ext>
          </a:extLst>
        </p:cNvPr>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39079FAD-74CA-F923-F4DF-A92364168313}"/>
              </a:ext>
            </a:extLst>
          </p:cNvPr>
          <p:cNvSpPr/>
          <p:nvPr/>
        </p:nvSpPr>
        <p:spPr>
          <a:xfrm>
            <a:off x="4140380" y="1082352"/>
            <a:ext cx="3911239"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charset="0"/>
              </a:rPr>
              <a:t>Em chúc Tết cả nhà</a:t>
            </a:r>
            <a:endParaRPr lang="en-US" sz="2400" b="1" dirty="0">
              <a:solidFill>
                <a:schemeClr val="tx1"/>
              </a:solidFill>
              <a:latin typeface="UTM Avo" panose="02040603050506020204" pitchFamily="18" charset="0"/>
            </a:endParaRPr>
          </a:p>
        </p:txBody>
      </p:sp>
      <p:pic>
        <p:nvPicPr>
          <p:cNvPr id="2052" name="Picture 4" descr="Hình ảnh Nhân Vật Tết Việt Nam 2023 Phong Cách Hoạt Hình Cô Bé Mặc áo Dài  đỏ Mừng Năm Mới PNG , Tết âm Lịch ở Việt Nam, Tính Cách, Việt">
            <a:extLst>
              <a:ext uri="{FF2B5EF4-FFF2-40B4-BE49-F238E27FC236}">
                <a16:creationId xmlns:a16="http://schemas.microsoft.com/office/drawing/2014/main" id="{301B0B3E-63F5-1046-DE48-43D9C9013F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030" y="3429000"/>
            <a:ext cx="3792112" cy="3792112"/>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A9EC662E-AD12-27E9-E1E2-DA164F495DC7}"/>
              </a:ext>
            </a:extLst>
          </p:cNvPr>
          <p:cNvGrpSpPr/>
          <p:nvPr/>
        </p:nvGrpSpPr>
        <p:grpSpPr>
          <a:xfrm>
            <a:off x="5026869" y="2164700"/>
            <a:ext cx="4854249" cy="4506688"/>
            <a:chOff x="800101" y="1772814"/>
            <a:chExt cx="4854249" cy="4506688"/>
          </a:xfrm>
        </p:grpSpPr>
        <p:sp>
          <p:nvSpPr>
            <p:cNvPr id="4" name="Rectangle: Rounded Corners 3">
              <a:extLst>
                <a:ext uri="{FF2B5EF4-FFF2-40B4-BE49-F238E27FC236}">
                  <a16:creationId xmlns:a16="http://schemas.microsoft.com/office/drawing/2014/main" id="{131B58F7-DBA9-DB2F-6C8F-EF0ADACEBC17}"/>
                </a:ext>
              </a:extLst>
            </p:cNvPr>
            <p:cNvSpPr/>
            <p:nvPr/>
          </p:nvSpPr>
          <p:spPr>
            <a:xfrm>
              <a:off x="800101" y="1772814"/>
              <a:ext cx="4854249" cy="4506688"/>
            </a:xfrm>
            <a:prstGeom prst="roundRect">
              <a:avLst/>
            </a:prstGeom>
            <a:solidFill>
              <a:schemeClr val="accent2">
                <a:lumMod val="40000"/>
                <a:lumOff val="60000"/>
              </a:schemeClr>
            </a:solidFill>
            <a:ln>
              <a:solidFill>
                <a:srgbClr val="C00000"/>
              </a:solidFill>
              <a:prstDash val="lg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TextBox 4">
              <a:extLst>
                <a:ext uri="{FF2B5EF4-FFF2-40B4-BE49-F238E27FC236}">
                  <a16:creationId xmlns:a16="http://schemas.microsoft.com/office/drawing/2014/main" id="{C5466CF7-9B5F-A595-A2FC-915D12A940ED}"/>
                </a:ext>
              </a:extLst>
            </p:cNvPr>
            <p:cNvSpPr txBox="1"/>
            <p:nvPr/>
          </p:nvSpPr>
          <p:spPr>
            <a:xfrm>
              <a:off x="962803" y="2148830"/>
              <a:ext cx="4528843" cy="3577373"/>
            </a:xfrm>
            <a:prstGeom prst="rect">
              <a:avLst/>
            </a:prstGeom>
            <a:noFill/>
            <a:ln w="28575">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RPr/>
              </a:defPPr>
              <a:lvl1pPr algn="ctr">
                <a:lnSpc>
                  <a:spcPct val="150000"/>
                </a:lnSpc>
                <a:defRPr sz="2400">
                  <a:solidFill>
                    <a:schemeClr val="tx1"/>
                  </a:solidFill>
                  <a:latin typeface="UTM Avo" panose="02040603050506020204" pitchFamily="18" charset="0"/>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vi-VN" dirty="0"/>
                <a:t>Năm cũ qua đi</a:t>
              </a:r>
              <a:br>
                <a:rPr lang="vi-VN" dirty="0"/>
              </a:br>
              <a:r>
                <a:rPr lang="vi-VN" dirty="0"/>
                <a:t>Xuân mới lại về</a:t>
              </a:r>
              <a:br>
                <a:rPr lang="vi-VN" dirty="0"/>
              </a:br>
              <a:r>
                <a:rPr lang="vi-VN" dirty="0"/>
                <a:t>Kính chúc ông bà</a:t>
              </a:r>
              <a:br>
                <a:rPr lang="vi-VN" dirty="0"/>
              </a:br>
              <a:r>
                <a:rPr lang="vi-VN" dirty="0"/>
                <a:t>Mạnh </a:t>
              </a:r>
              <a:r>
                <a:rPr lang="vi-VN" dirty="0" err="1"/>
                <a:t>khoẻ</a:t>
              </a:r>
              <a:r>
                <a:rPr lang="vi-VN" dirty="0"/>
                <a:t>, sống lâu</a:t>
              </a:r>
              <a:br>
                <a:rPr lang="vi-VN" dirty="0"/>
              </a:br>
              <a:r>
                <a:rPr lang="vi-VN" dirty="0"/>
                <a:t>Chúc mẹ, chúc cha</a:t>
              </a:r>
              <a:br>
                <a:rPr lang="vi-VN" dirty="0"/>
              </a:br>
              <a:r>
                <a:rPr lang="vi-VN" dirty="0"/>
                <a:t>Vui vẻ, thuận hòa</a:t>
              </a:r>
              <a:br>
                <a:rPr lang="vi-VN" dirty="0"/>
              </a:br>
              <a:r>
                <a:rPr lang="vi-VN" dirty="0"/>
                <a:t>Gia đình hạnh phúc</a:t>
              </a:r>
              <a:br>
                <a:rPr lang="vi-VN" dirty="0"/>
              </a:br>
              <a:r>
                <a:rPr lang="vi-VN" dirty="0"/>
                <a:t>Mãi </a:t>
              </a:r>
              <a:r>
                <a:rPr lang="vi-VN" dirty="0" err="1"/>
                <a:t>mãi</a:t>
              </a:r>
              <a:r>
                <a:rPr lang="vi-VN" dirty="0"/>
                <a:t> bên nhau.</a:t>
              </a:r>
            </a:p>
          </p:txBody>
        </p:sp>
      </p:grpSp>
    </p:spTree>
    <p:extLst>
      <p:ext uri="{BB962C8B-B14F-4D97-AF65-F5344CB8AC3E}">
        <p14:creationId xmlns:p14="http://schemas.microsoft.com/office/powerpoint/2010/main" val="2452285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500"/>
                                        <p:tgtEl>
                                          <p:spTgt spid="205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6092B7E-6EF6-C545-1A42-DFF9D14B7815}"/>
              </a:ext>
            </a:extLst>
          </p:cNvPr>
          <p:cNvPicPr>
            <a:picLocks noChangeAspect="1"/>
          </p:cNvPicPr>
          <p:nvPr/>
        </p:nvPicPr>
        <p:blipFill>
          <a:blip r:embed="rId5"/>
          <a:stretch>
            <a:fillRect/>
          </a:stretch>
        </p:blipFill>
        <p:spPr>
          <a:xfrm>
            <a:off x="4682822" y="2968683"/>
            <a:ext cx="2826355" cy="1701355"/>
          </a:xfrm>
          <a:prstGeom prst="rect">
            <a:avLst/>
          </a:prstGeo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8DC5FF-4CB7-853F-5C93-C10783A22BD7}"/>
              </a:ext>
            </a:extLst>
          </p:cNvPr>
          <p:cNvSpPr/>
          <p:nvPr/>
        </p:nvSpPr>
        <p:spPr>
          <a:xfrm>
            <a:off x="2293618" y="1645920"/>
            <a:ext cx="7604760"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charset="0"/>
              </a:rPr>
              <a:t>Chơi trò chơi dân gian</a:t>
            </a:r>
            <a:endParaRPr lang="en-US" sz="2400" b="1" dirty="0">
              <a:solidFill>
                <a:schemeClr val="tx1"/>
              </a:solidFill>
              <a:latin typeface="UTM Avo" panose="02040603050506020204" pitchFamily="18" charset="0"/>
            </a:endParaRPr>
          </a:p>
        </p:txBody>
      </p:sp>
      <p:pic>
        <p:nvPicPr>
          <p:cNvPr id="5" name="Picture 4">
            <a:extLst>
              <a:ext uri="{FF2B5EF4-FFF2-40B4-BE49-F238E27FC236}">
                <a16:creationId xmlns:a16="http://schemas.microsoft.com/office/drawing/2014/main" id="{F1096E41-6B88-1FE5-AAC2-FA8358F87A21}"/>
              </a:ext>
            </a:extLst>
          </p:cNvPr>
          <p:cNvPicPr>
            <a:picLocks noChangeAspect="1"/>
          </p:cNvPicPr>
          <p:nvPr/>
        </p:nvPicPr>
        <p:blipFill>
          <a:blip r:embed="rId4"/>
          <a:stretch>
            <a:fillRect/>
          </a:stretch>
        </p:blipFill>
        <p:spPr>
          <a:xfrm>
            <a:off x="941638" y="3201476"/>
            <a:ext cx="7005780" cy="3272161"/>
          </a:xfrm>
          <a:prstGeom prst="rect">
            <a:avLst/>
          </a:prstGeom>
        </p:spPr>
      </p:pic>
      <p:grpSp>
        <p:nvGrpSpPr>
          <p:cNvPr id="2" name="Group 1">
            <a:extLst>
              <a:ext uri="{FF2B5EF4-FFF2-40B4-BE49-F238E27FC236}">
                <a16:creationId xmlns:a16="http://schemas.microsoft.com/office/drawing/2014/main" id="{CD7ECB9D-ED73-E5F3-BB27-D22CC7CF9D7B}"/>
              </a:ext>
            </a:extLst>
          </p:cNvPr>
          <p:cNvGrpSpPr>
            <a:grpSpLocks/>
          </p:cNvGrpSpPr>
          <p:nvPr/>
        </p:nvGrpSpPr>
        <p:grpSpPr>
          <a:xfrm>
            <a:off x="8630464" y="3341753"/>
            <a:ext cx="3132328" cy="1678318"/>
            <a:chOff x="4493502" y="1183947"/>
            <a:chExt cx="3132328" cy="1678318"/>
          </a:xfrm>
        </p:grpSpPr>
        <p:pic>
          <p:nvPicPr>
            <p:cNvPr id="3" name="Picture 2">
              <a:hlinkClick r:id="rId5"/>
              <a:extLst>
                <a:ext uri="{FF2B5EF4-FFF2-40B4-BE49-F238E27FC236}">
                  <a16:creationId xmlns:a16="http://schemas.microsoft.com/office/drawing/2014/main" id="{DDD5A8A9-60A4-4F67-2748-734E7A9A13D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35141" y="1183947"/>
              <a:ext cx="1249051" cy="990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7040833-3828-5A20-9F8C-22508732ACEB}"/>
                </a:ext>
              </a:extLst>
            </p:cNvPr>
            <p:cNvSpPr txBox="1">
              <a:spLocks/>
            </p:cNvSpPr>
            <p:nvPr/>
          </p:nvSpPr>
          <p:spPr>
            <a:xfrm>
              <a:off x="4493502" y="2315591"/>
              <a:ext cx="3132328" cy="546674"/>
            </a:xfrm>
            <a:prstGeom prst="roundRect">
              <a:avLst/>
            </a:prstGeom>
            <a:solidFill>
              <a:schemeClr val="bg1"/>
            </a:solidFill>
          </p:spPr>
          <p:txBody>
            <a:bodyPr wrap="square">
              <a:spAutoFit/>
            </a:bodyPr>
            <a:lstStyle/>
            <a:p>
              <a:pPr algn="ctr">
                <a:lnSpc>
                  <a:spcPct val="150000"/>
                </a:lnSpc>
              </a:pPr>
              <a:r>
                <a:rPr lang="en-US" sz="2000" b="1" dirty="0" err="1">
                  <a:latin typeface="UTM Avo" panose="02040603050506020204" pitchFamily="18" charset="0"/>
                  <a:cs typeface="Arial" panose="020B0604020202020204" pitchFamily="34" charset="0"/>
                </a:rPr>
                <a:t>Ấn</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vào</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để</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xem</a:t>
              </a:r>
              <a:r>
                <a:rPr lang="en-US" sz="2000" b="1" dirty="0">
                  <a:latin typeface="UTM Avo" panose="02040603050506020204" pitchFamily="18" charset="0"/>
                  <a:cs typeface="Arial" panose="020B0604020202020204" pitchFamily="34" charset="0"/>
                </a:rPr>
                <a:t> video </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ppt_x"/>
                                          </p:val>
                                        </p:tav>
                                        <p:tav tm="100000">
                                          <p:val>
                                            <p:strVal val="#ppt_x"/>
                                          </p:val>
                                        </p:tav>
                                      </p:tavLst>
                                    </p:anim>
                                    <p:anim calcmode="lin" valueType="num">
                                      <p:cBhvr additive="base">
                                        <p:cTn id="1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a:extLst>
            <a:ext uri="{FF2B5EF4-FFF2-40B4-BE49-F238E27FC236}">
              <a16:creationId xmlns:a16="http://schemas.microsoft.com/office/drawing/2014/main" id="{81ED7E19-B8D5-0F9C-10BC-1127F22142CB}"/>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08FA556-ADF3-CEAE-F6AF-29B2CE47F223}"/>
              </a:ext>
            </a:extLst>
          </p:cNvPr>
          <p:cNvSpPr/>
          <p:nvPr/>
        </p:nvSpPr>
        <p:spPr>
          <a:xfrm>
            <a:off x="2293618" y="1645920"/>
            <a:ext cx="7604760"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charset="0"/>
              </a:rPr>
              <a:t>Chơi trò chơi dân gian</a:t>
            </a:r>
            <a:endParaRPr lang="en-US" sz="2400" b="1" dirty="0">
              <a:solidFill>
                <a:schemeClr val="tx1"/>
              </a:solidFill>
              <a:latin typeface="UTM Avo" panose="02040603050506020204" pitchFamily="18" charset="0"/>
            </a:endParaRPr>
          </a:p>
        </p:txBody>
      </p:sp>
      <p:pic>
        <p:nvPicPr>
          <p:cNvPr id="7" name="Picture 6">
            <a:extLst>
              <a:ext uri="{FF2B5EF4-FFF2-40B4-BE49-F238E27FC236}">
                <a16:creationId xmlns:a16="http://schemas.microsoft.com/office/drawing/2014/main" id="{F41A8289-45B2-E03A-CBAD-9CBA025A22BC}"/>
              </a:ext>
            </a:extLst>
          </p:cNvPr>
          <p:cNvPicPr>
            <a:picLocks noChangeAspect="1"/>
          </p:cNvPicPr>
          <p:nvPr/>
        </p:nvPicPr>
        <p:blipFill>
          <a:blip r:embed="rId4"/>
          <a:stretch>
            <a:fillRect/>
          </a:stretch>
        </p:blipFill>
        <p:spPr>
          <a:xfrm>
            <a:off x="3805089" y="3265721"/>
            <a:ext cx="4581818" cy="2971428"/>
          </a:xfrm>
          <a:prstGeom prst="rect">
            <a:avLst/>
          </a:prstGeom>
        </p:spPr>
      </p:pic>
    </p:spTree>
    <p:extLst>
      <p:ext uri="{BB962C8B-B14F-4D97-AF65-F5344CB8AC3E}">
        <p14:creationId xmlns:p14="http://schemas.microsoft.com/office/powerpoint/2010/main" val="12101328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B0B6E35E-D2A8-D54D-090E-7892FC370104}"/>
              </a:ext>
            </a:extLst>
          </p:cNvPr>
          <p:cNvPicPr>
            <a:picLocks noChangeAspect="1"/>
          </p:cNvPicPr>
          <p:nvPr/>
        </p:nvPicPr>
        <p:blipFill>
          <a:blip r:embed="rId5"/>
          <a:stretch>
            <a:fillRect/>
          </a:stretch>
        </p:blipFill>
        <p:spPr>
          <a:xfrm>
            <a:off x="4682822" y="2976848"/>
            <a:ext cx="2826355" cy="1701355"/>
          </a:xfrm>
          <a:prstGeom prst="rect">
            <a:avLst/>
          </a:prstGeom>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p:cNvGrpSpPr/>
        <p:nvPr/>
      </p:nvGrpSpPr>
      <p:grpSpPr>
        <a:xfrm>
          <a:off x="0" y="0"/>
          <a:ext cx="0" cy="0"/>
          <a:chOff x="0" y="0"/>
          <a:chExt cx="0" cy="0"/>
        </a:xfrm>
      </p:grpSpPr>
      <p:sp>
        <p:nvSpPr>
          <p:cNvPr id="125" name="Google Shape;125;p7"/>
          <p:cNvSpPr txBox="1"/>
          <p:nvPr/>
        </p:nvSpPr>
        <p:spPr>
          <a:xfrm>
            <a:off x="233318" y="1551697"/>
            <a:ext cx="10064513"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1: </a:t>
            </a:r>
            <a:r>
              <a:rPr lang="vi-VN" sz="2800" b="1" dirty="0">
                <a:solidFill>
                  <a:srgbClr val="000000"/>
                </a:solidFill>
                <a:latin typeface="UTM Avo" panose="02040603050506020204" pitchFamily="18" charset="0"/>
              </a:rPr>
              <a:t>Cùng đi thăm vườn hoa</a:t>
            </a:r>
            <a:endParaRPr sz="2800" b="1" dirty="0">
              <a:solidFill>
                <a:srgbClr val="000000"/>
              </a:solidFill>
              <a:latin typeface="UTM Avo" panose="02040603050506020204" pitchFamily="18" charset="0"/>
            </a:endParaRPr>
          </a:p>
        </p:txBody>
      </p:sp>
      <p:grpSp>
        <p:nvGrpSpPr>
          <p:cNvPr id="4" name="Group 3">
            <a:extLst>
              <a:ext uri="{FF2B5EF4-FFF2-40B4-BE49-F238E27FC236}">
                <a16:creationId xmlns:a16="http://schemas.microsoft.com/office/drawing/2014/main" id="{94DDEC3F-82F3-8315-8B99-0703328D3BAB}"/>
              </a:ext>
            </a:extLst>
          </p:cNvPr>
          <p:cNvGrpSpPr/>
          <p:nvPr/>
        </p:nvGrpSpPr>
        <p:grpSpPr>
          <a:xfrm>
            <a:off x="387567" y="3754030"/>
            <a:ext cx="5752597" cy="2979432"/>
            <a:chOff x="2069870" y="4783177"/>
            <a:chExt cx="8628895" cy="6123064"/>
          </a:xfrm>
        </p:grpSpPr>
        <p:grpSp>
          <p:nvGrpSpPr>
            <p:cNvPr id="5" name="Group 4">
              <a:extLst>
                <a:ext uri="{FF2B5EF4-FFF2-40B4-BE49-F238E27FC236}">
                  <a16:creationId xmlns:a16="http://schemas.microsoft.com/office/drawing/2014/main" id="{E186C87F-93AF-C837-DA1D-B60901533A92}"/>
                </a:ext>
              </a:extLst>
            </p:cNvPr>
            <p:cNvGrpSpPr/>
            <p:nvPr/>
          </p:nvGrpSpPr>
          <p:grpSpPr>
            <a:xfrm>
              <a:off x="2069870" y="5556453"/>
              <a:ext cx="8562649" cy="5349788"/>
              <a:chOff x="2422513" y="5338044"/>
              <a:chExt cx="8154768" cy="5206910"/>
            </a:xfrm>
          </p:grpSpPr>
          <p:grpSp>
            <p:nvGrpSpPr>
              <p:cNvPr id="15" name="Group 3">
                <a:extLst>
                  <a:ext uri="{FF2B5EF4-FFF2-40B4-BE49-F238E27FC236}">
                    <a16:creationId xmlns:a16="http://schemas.microsoft.com/office/drawing/2014/main" id="{5E9F1A97-9E3E-ACF7-AF93-9F9708E64FD9}"/>
                  </a:ext>
                </a:extLst>
              </p:cNvPr>
              <p:cNvGrpSpPr/>
              <p:nvPr/>
            </p:nvGrpSpPr>
            <p:grpSpPr>
              <a:xfrm>
                <a:off x="2422513" y="5483089"/>
                <a:ext cx="8014646" cy="5061865"/>
                <a:chOff x="1888840" y="3"/>
                <a:chExt cx="10861132" cy="6859639"/>
              </a:xfrm>
            </p:grpSpPr>
            <p:sp>
              <p:nvSpPr>
                <p:cNvPr id="18" name="Freeform 4">
                  <a:extLst>
                    <a:ext uri="{FF2B5EF4-FFF2-40B4-BE49-F238E27FC236}">
                      <a16:creationId xmlns:a16="http://schemas.microsoft.com/office/drawing/2014/main" id="{BB4661A9-C751-E01D-6C31-3D003D28A408}"/>
                    </a:ext>
                  </a:extLst>
                </p:cNvPr>
                <p:cNvSpPr/>
                <p:nvPr/>
              </p:nvSpPr>
              <p:spPr>
                <a:xfrm>
                  <a:off x="1888840" y="3"/>
                  <a:ext cx="10861132" cy="6859639"/>
                </a:xfrm>
                <a:custGeom>
                  <a:avLst/>
                  <a:gdLst/>
                  <a:ahLst/>
                  <a:cxnLst/>
                  <a:rect l="l" t="t" r="r" b="b"/>
                  <a:pathLst>
                    <a:path w="10809882" h="5116019">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chemeClr val="accent5">
                    <a:lumMod val="75000"/>
                  </a:schemeClr>
                </a:solidFill>
              </p:spPr>
              <p:txBody>
                <a:bodyPr/>
                <a:lstStyle/>
                <a:p>
                  <a:endParaRPr lang="en-US" sz="700">
                    <a:latin typeface="UTM Avo" panose="02040603050506020204" pitchFamily="18"/>
                  </a:endParaRPr>
                </a:p>
              </p:txBody>
            </p:sp>
          </p:grpSp>
          <p:grpSp>
            <p:nvGrpSpPr>
              <p:cNvPr id="16" name="Group 7">
                <a:extLst>
                  <a:ext uri="{FF2B5EF4-FFF2-40B4-BE49-F238E27FC236}">
                    <a16:creationId xmlns:a16="http://schemas.microsoft.com/office/drawing/2014/main" id="{630D261E-69BE-BD66-A1DC-0BD30181EE22}"/>
                  </a:ext>
                </a:extLst>
              </p:cNvPr>
              <p:cNvGrpSpPr/>
              <p:nvPr/>
            </p:nvGrpSpPr>
            <p:grpSpPr>
              <a:xfrm>
                <a:off x="2570771" y="5338044"/>
                <a:ext cx="8006510" cy="5039361"/>
                <a:chOff x="1891545" y="0"/>
                <a:chExt cx="10876665" cy="6845859"/>
              </a:xfrm>
            </p:grpSpPr>
            <p:sp>
              <p:nvSpPr>
                <p:cNvPr id="17" name="Freeform 8">
                  <a:extLst>
                    <a:ext uri="{FF2B5EF4-FFF2-40B4-BE49-F238E27FC236}">
                      <a16:creationId xmlns:a16="http://schemas.microsoft.com/office/drawing/2014/main" id="{12489171-3FF1-E4E4-CC56-8EA04FA51E5D}"/>
                    </a:ext>
                  </a:extLst>
                </p:cNvPr>
                <p:cNvSpPr/>
                <p:nvPr/>
              </p:nvSpPr>
              <p:spPr>
                <a:xfrm>
                  <a:off x="1891545" y="0"/>
                  <a:ext cx="10876665" cy="6845859"/>
                </a:xfrm>
                <a:custGeom>
                  <a:avLst/>
                  <a:gdLst/>
                  <a:ahLst/>
                  <a:cxnLst/>
                  <a:rect l="l" t="t" r="r" b="b"/>
                  <a:pathLst>
                    <a:path w="10825342" h="5105739">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chemeClr val="accent5">
                    <a:lumMod val="20000"/>
                    <a:lumOff val="80000"/>
                  </a:schemeClr>
                </a:solidFill>
              </p:spPr>
              <p:txBody>
                <a:bodyPr/>
                <a:lstStyle/>
                <a:p>
                  <a:endParaRPr lang="en-US" sz="700">
                    <a:latin typeface="UTM Avo" panose="02040603050506020204" pitchFamily="18"/>
                  </a:endParaRPr>
                </a:p>
              </p:txBody>
            </p:sp>
          </p:grpSp>
        </p:grpSp>
        <p:sp>
          <p:nvSpPr>
            <p:cNvPr id="13" name="TextBox 12">
              <a:extLst>
                <a:ext uri="{FF2B5EF4-FFF2-40B4-BE49-F238E27FC236}">
                  <a16:creationId xmlns:a16="http://schemas.microsoft.com/office/drawing/2014/main" id="{16D1DDC9-C35E-D45B-EAF5-CD5E076D31D6}"/>
                </a:ext>
              </a:extLst>
            </p:cNvPr>
            <p:cNvSpPr txBox="1"/>
            <p:nvPr/>
          </p:nvSpPr>
          <p:spPr>
            <a:xfrm>
              <a:off x="2452188" y="5945439"/>
              <a:ext cx="7864260" cy="4399668"/>
            </a:xfrm>
            <a:prstGeom prst="rect">
              <a:avLst/>
            </a:prstGeom>
            <a:noFill/>
          </p:spPr>
          <p:txBody>
            <a:bodyPr wrap="square">
              <a:spAutoFit/>
            </a:bodyPr>
            <a:lstStyle/>
            <a:p>
              <a:pPr algn="just">
                <a:lnSpc>
                  <a:spcPct val="150000"/>
                </a:lnSpc>
              </a:pPr>
              <a:r>
                <a:rPr lang="vi-VN" sz="2300" dirty="0">
                  <a:latin typeface="UTM Avo" panose="02040603050506020204" pitchFamily="18"/>
                  <a:ea typeface="Calibri" panose="020F0502020204030204" pitchFamily="34" charset="0"/>
                  <a:cs typeface="Arial" panose="020B0604020202020204" pitchFamily="34" charset="0"/>
                </a:rPr>
                <a:t>- Trong vườn có những loài hoa gì?</a:t>
              </a:r>
            </a:p>
            <a:p>
              <a:pPr algn="just">
                <a:lnSpc>
                  <a:spcPct val="150000"/>
                </a:lnSpc>
              </a:pPr>
              <a:r>
                <a:rPr lang="vi-VN" sz="2300" dirty="0">
                  <a:latin typeface="UTM Avo" panose="02040603050506020204" pitchFamily="18"/>
                  <a:ea typeface="Calibri" panose="020F0502020204030204" pitchFamily="34" charset="0"/>
                  <a:cs typeface="Arial" panose="020B0604020202020204" pitchFamily="34" charset="0"/>
                </a:rPr>
                <a:t>- Mọi người trồng hoa để làm gì?</a:t>
              </a:r>
            </a:p>
            <a:p>
              <a:pPr algn="just">
                <a:lnSpc>
                  <a:spcPct val="150000"/>
                </a:lnSpc>
              </a:pPr>
              <a:r>
                <a:rPr lang="vi-VN" sz="2300" dirty="0">
                  <a:latin typeface="UTM Avo" panose="02040603050506020204" pitchFamily="18"/>
                  <a:ea typeface="Calibri" panose="020F0502020204030204" pitchFamily="34" charset="0"/>
                  <a:cs typeface="Arial" panose="020B0604020202020204" pitchFamily="34" charset="0"/>
                </a:rPr>
                <a:t>- Để cây hoa tươi tốt chúng ta </a:t>
              </a:r>
              <a:br>
                <a:rPr lang="vi-VN" sz="2300" dirty="0">
                  <a:latin typeface="UTM Avo" panose="02040603050506020204" pitchFamily="18"/>
                  <a:ea typeface="Calibri" panose="020F0502020204030204" pitchFamily="34" charset="0"/>
                  <a:cs typeface="Arial" panose="020B0604020202020204" pitchFamily="34" charset="0"/>
                </a:rPr>
              </a:br>
              <a:r>
                <a:rPr lang="vi-VN" sz="2300" dirty="0">
                  <a:latin typeface="UTM Avo" panose="02040603050506020204" pitchFamily="18"/>
                  <a:ea typeface="Calibri" panose="020F0502020204030204" pitchFamily="34" charset="0"/>
                  <a:cs typeface="Arial" panose="020B0604020202020204" pitchFamily="34" charset="0"/>
                </a:rPr>
                <a:t>cần làm gì?</a:t>
              </a:r>
              <a:endParaRPr lang="en-US" sz="2300" dirty="0">
                <a:latin typeface="UTM Avo" panose="02040603050506020204" pitchFamily="18"/>
                <a:cs typeface="Arial" panose="020B0604020202020204" pitchFamily="34" charset="0"/>
              </a:endParaRPr>
            </a:p>
          </p:txBody>
        </p:sp>
        <p:pic>
          <p:nvPicPr>
            <p:cNvPr id="14" name="Picture 9">
              <a:extLst>
                <a:ext uri="{FF2B5EF4-FFF2-40B4-BE49-F238E27FC236}">
                  <a16:creationId xmlns:a16="http://schemas.microsoft.com/office/drawing/2014/main" id="{0935CF36-64B1-480E-5C04-4D96F4DC456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051910" y="4783177"/>
              <a:ext cx="646855" cy="1059595"/>
            </a:xfrm>
            <a:prstGeom prst="rect">
              <a:avLst/>
            </a:prstGeom>
          </p:spPr>
        </p:pic>
      </p:grpSp>
      <p:sp>
        <p:nvSpPr>
          <p:cNvPr id="19" name="Speech Bubble: Rectangle with Corners Rounded 18">
            <a:extLst>
              <a:ext uri="{FF2B5EF4-FFF2-40B4-BE49-F238E27FC236}">
                <a16:creationId xmlns:a16="http://schemas.microsoft.com/office/drawing/2014/main" id="{F3F24692-2972-3076-4B77-167C5B85CFFA}"/>
              </a:ext>
            </a:extLst>
          </p:cNvPr>
          <p:cNvSpPr/>
          <p:nvPr/>
        </p:nvSpPr>
        <p:spPr>
          <a:xfrm>
            <a:off x="387567" y="2315618"/>
            <a:ext cx="5752598" cy="1354647"/>
          </a:xfrm>
          <a:prstGeom prst="wedgeRoundRectCallout">
            <a:avLst>
              <a:gd name="adj1" fmla="val 56849"/>
              <a:gd name="adj2" fmla="val 27022"/>
              <a:gd name="adj3" fmla="val 16667"/>
            </a:avLst>
          </a:prstGeom>
          <a:solidFill>
            <a:srgbClr val="F5E4E3"/>
          </a:solidFill>
          <a:ln>
            <a:solidFill>
              <a:srgbClr val="F5E4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schemeClr val="tx1"/>
                </a:solidFill>
                <a:latin typeface="UTM Avo" panose="02040603050506020204" pitchFamily="18" charset="0"/>
                <a:cs typeface="Arial" panose="020B0604020202020204" pitchFamily="34" charset="0"/>
              </a:rPr>
              <a:t>Cả</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lớp</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cùng</a:t>
            </a:r>
            <a:r>
              <a:rPr lang="en-US" sz="2400" b="1" dirty="0">
                <a:solidFill>
                  <a:schemeClr val="tx1"/>
                </a:solidFill>
                <a:latin typeface="UTM Avo" panose="02040603050506020204" pitchFamily="18" charset="0"/>
                <a:cs typeface="Arial" panose="020B0604020202020204" pitchFamily="34" charset="0"/>
              </a:rPr>
              <a:t> </a:t>
            </a:r>
            <a:r>
              <a:rPr lang="vi-VN" sz="2400" b="1" dirty="0">
                <a:solidFill>
                  <a:schemeClr val="tx1"/>
                </a:solidFill>
                <a:latin typeface="UTM Avo" panose="02040603050506020204" pitchFamily="18" charset="0"/>
                <a:cs typeface="Arial" panose="020B0604020202020204" pitchFamily="34" charset="0"/>
              </a:rPr>
              <a:t>đi thăm vườn hoa của trường và trao đổi, thảo luận</a:t>
            </a:r>
            <a:endParaRPr lang="en-US" sz="2667" b="1" i="1" dirty="0">
              <a:solidFill>
                <a:schemeClr val="tx1"/>
              </a:solidFill>
              <a:latin typeface="UTM Avo" panose="02040603050506020204" pitchFamily="18" charset="0"/>
              <a:cs typeface="Arial" panose="020B0604020202020204" pitchFamily="34" charset="0"/>
            </a:endParaRPr>
          </a:p>
        </p:txBody>
      </p:sp>
      <p:pic>
        <p:nvPicPr>
          <p:cNvPr id="6" name="Picture 5">
            <a:extLst>
              <a:ext uri="{FF2B5EF4-FFF2-40B4-BE49-F238E27FC236}">
                <a16:creationId xmlns:a16="http://schemas.microsoft.com/office/drawing/2014/main" id="{7663168D-4C43-1150-8BD6-B6C925D53FBD}"/>
              </a:ext>
            </a:extLst>
          </p:cNvPr>
          <p:cNvPicPr>
            <a:picLocks noChangeAspect="1"/>
          </p:cNvPicPr>
          <p:nvPr/>
        </p:nvPicPr>
        <p:blipFill>
          <a:blip r:embed="rId6"/>
          <a:stretch>
            <a:fillRect/>
          </a:stretch>
        </p:blipFill>
        <p:spPr>
          <a:xfrm>
            <a:off x="6586332" y="2381021"/>
            <a:ext cx="5218101" cy="4268676"/>
          </a:xfrm>
          <a:prstGeom prst="rect">
            <a:avLst/>
          </a:prstGeom>
        </p:spPr>
      </p:pic>
      <p:grpSp>
        <p:nvGrpSpPr>
          <p:cNvPr id="2" name="Group 1">
            <a:extLst>
              <a:ext uri="{FF2B5EF4-FFF2-40B4-BE49-F238E27FC236}">
                <a16:creationId xmlns:a16="http://schemas.microsoft.com/office/drawing/2014/main" id="{5599F4E6-0950-F364-3C91-877B73974030}"/>
              </a:ext>
            </a:extLst>
          </p:cNvPr>
          <p:cNvGrpSpPr>
            <a:grpSpLocks/>
          </p:cNvGrpSpPr>
          <p:nvPr/>
        </p:nvGrpSpPr>
        <p:grpSpPr>
          <a:xfrm>
            <a:off x="9059672" y="633745"/>
            <a:ext cx="3132328" cy="1678318"/>
            <a:chOff x="4493502" y="1183947"/>
            <a:chExt cx="3132328" cy="1678318"/>
          </a:xfrm>
        </p:grpSpPr>
        <p:pic>
          <p:nvPicPr>
            <p:cNvPr id="3" name="Picture 2">
              <a:hlinkClick r:id="rId7"/>
              <a:extLst>
                <a:ext uri="{FF2B5EF4-FFF2-40B4-BE49-F238E27FC236}">
                  <a16:creationId xmlns:a16="http://schemas.microsoft.com/office/drawing/2014/main" id="{B3DD9C04-5540-DFB6-43E6-24501F264B3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35141" y="1183947"/>
              <a:ext cx="1249051" cy="9902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292CF10-CCEB-FC18-584F-9B3DFD69591C}"/>
                </a:ext>
              </a:extLst>
            </p:cNvPr>
            <p:cNvSpPr txBox="1">
              <a:spLocks/>
            </p:cNvSpPr>
            <p:nvPr/>
          </p:nvSpPr>
          <p:spPr>
            <a:xfrm>
              <a:off x="4493502" y="2315591"/>
              <a:ext cx="3132328" cy="546674"/>
            </a:xfrm>
            <a:prstGeom prst="roundRect">
              <a:avLst/>
            </a:prstGeom>
            <a:solidFill>
              <a:schemeClr val="bg1"/>
            </a:solidFill>
          </p:spPr>
          <p:txBody>
            <a:bodyPr wrap="square">
              <a:spAutoFit/>
            </a:bodyPr>
            <a:lstStyle/>
            <a:p>
              <a:pPr algn="ctr">
                <a:lnSpc>
                  <a:spcPct val="150000"/>
                </a:lnSpc>
              </a:pPr>
              <a:r>
                <a:rPr lang="en-US" sz="2000" b="1" dirty="0" err="1">
                  <a:latin typeface="UTM Avo" panose="02040603050506020204" pitchFamily="18" charset="0"/>
                  <a:cs typeface="Arial" panose="020B0604020202020204" pitchFamily="34" charset="0"/>
                </a:rPr>
                <a:t>Ấn</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vào</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để</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xem</a:t>
              </a:r>
              <a:r>
                <a:rPr lang="en-US" sz="2000" b="1" dirty="0">
                  <a:latin typeface="UTM Avo" panose="02040603050506020204" pitchFamily="18" charset="0"/>
                  <a:cs typeface="Arial" panose="020B0604020202020204" pitchFamily="34" charset="0"/>
                </a:rPr>
                <a:t> video </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righ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48CC4E15-2E5D-4997-9F42-91F52E98095A}"/>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0F8107CF-34DB-66D4-961F-DB0956B13303}"/>
              </a:ext>
            </a:extLst>
          </p:cNvPr>
          <p:cNvGrpSpPr/>
          <p:nvPr/>
        </p:nvGrpSpPr>
        <p:grpSpPr>
          <a:xfrm>
            <a:off x="262015" y="2503314"/>
            <a:ext cx="11566367" cy="4206240"/>
            <a:chOff x="-48571" y="0"/>
            <a:chExt cx="1551941" cy="1303676"/>
          </a:xfrm>
        </p:grpSpPr>
        <p:sp>
          <p:nvSpPr>
            <p:cNvPr id="4" name="Freeform 3">
              <a:extLst>
                <a:ext uri="{FF2B5EF4-FFF2-40B4-BE49-F238E27FC236}">
                  <a16:creationId xmlns:a16="http://schemas.microsoft.com/office/drawing/2014/main" id="{8A2CE7BB-8886-DAC1-4070-9DF34B4DB0FE}"/>
                </a:ext>
              </a:extLst>
            </p:cNvPr>
            <p:cNvSpPr/>
            <p:nvPr/>
          </p:nvSpPr>
          <p:spPr>
            <a:xfrm>
              <a:off x="-48571" y="0"/>
              <a:ext cx="1551941" cy="1303676"/>
            </a:xfrm>
            <a:custGeom>
              <a:avLst/>
              <a:gdLst/>
              <a:ahLst/>
              <a:cxnLst/>
              <a:rect l="l" t="t" r="r" b="b"/>
              <a:pathLst>
                <a:path w="1503370" h="1303676">
                  <a:moveTo>
                    <a:pt x="0" y="0"/>
                  </a:moveTo>
                  <a:lnTo>
                    <a:pt x="1503370" y="0"/>
                  </a:lnTo>
                  <a:lnTo>
                    <a:pt x="1503370" y="1303676"/>
                  </a:lnTo>
                  <a:lnTo>
                    <a:pt x="0" y="1303676"/>
                  </a:lnTo>
                  <a:close/>
                </a:path>
              </a:pathLst>
            </a:custGeom>
            <a:solidFill>
              <a:srgbClr val="FFFFFF"/>
            </a:solidFill>
            <a:ln w="9525" cap="sq">
              <a:solidFill>
                <a:srgbClr val="000000"/>
              </a:solidFill>
              <a:prstDash val="solid"/>
              <a:miter/>
            </a:ln>
          </p:spPr>
          <p:txBody>
            <a:bodyPr/>
            <a:lstStyle/>
            <a:p>
              <a:pPr defTabSz="609630"/>
              <a:endParaRPr lang="en-US" sz="800" dirty="0">
                <a:solidFill>
                  <a:prstClr val="black"/>
                </a:solidFill>
                <a:latin typeface="UTM Avo"/>
                <a:cs typeface="+mn-ea"/>
                <a:sym typeface="+mn-lt"/>
              </a:endParaRPr>
            </a:p>
          </p:txBody>
        </p:sp>
        <p:sp>
          <p:nvSpPr>
            <p:cNvPr id="5" name="TextBox 4">
              <a:extLst>
                <a:ext uri="{FF2B5EF4-FFF2-40B4-BE49-F238E27FC236}">
                  <a16:creationId xmlns:a16="http://schemas.microsoft.com/office/drawing/2014/main" id="{209DA669-C39A-54C2-DCFE-0447401AC6B8}"/>
                </a:ext>
              </a:extLst>
            </p:cNvPr>
            <p:cNvSpPr txBox="1"/>
            <p:nvPr/>
          </p:nvSpPr>
          <p:spPr>
            <a:xfrm>
              <a:off x="0" y="28575"/>
              <a:ext cx="1503370" cy="1275101"/>
            </a:xfrm>
            <a:prstGeom prst="rect">
              <a:avLst/>
            </a:prstGeom>
          </p:spPr>
          <p:txBody>
            <a:bodyPr lIns="33867" tIns="33867" rIns="33867" bIns="33867" rtlCol="0" anchor="ctr"/>
            <a:lstStyle/>
            <a:p>
              <a:pPr algn="ctr" defTabSz="609630">
                <a:lnSpc>
                  <a:spcPts val="2053"/>
                </a:lnSpc>
              </a:pPr>
              <a:endParaRPr sz="800">
                <a:solidFill>
                  <a:prstClr val="black"/>
                </a:solidFill>
                <a:latin typeface="UTM Avo"/>
                <a:cs typeface="+mn-ea"/>
                <a:sym typeface="+mn-lt"/>
              </a:endParaRPr>
            </a:p>
          </p:txBody>
        </p:sp>
      </p:grpSp>
      <p:grpSp>
        <p:nvGrpSpPr>
          <p:cNvPr id="6" name="Group 15">
            <a:extLst>
              <a:ext uri="{FF2B5EF4-FFF2-40B4-BE49-F238E27FC236}">
                <a16:creationId xmlns:a16="http://schemas.microsoft.com/office/drawing/2014/main" id="{BB5912E0-D4F5-7D29-1600-28B2F7D84DA7}"/>
              </a:ext>
            </a:extLst>
          </p:cNvPr>
          <p:cNvGrpSpPr/>
          <p:nvPr/>
        </p:nvGrpSpPr>
        <p:grpSpPr>
          <a:xfrm>
            <a:off x="2488600" y="1672135"/>
            <a:ext cx="7214799" cy="736599"/>
            <a:chOff x="0" y="0"/>
            <a:chExt cx="14429599" cy="2411711"/>
          </a:xfrm>
        </p:grpSpPr>
        <p:grpSp>
          <p:nvGrpSpPr>
            <p:cNvPr id="7" name="Group 16">
              <a:extLst>
                <a:ext uri="{FF2B5EF4-FFF2-40B4-BE49-F238E27FC236}">
                  <a16:creationId xmlns:a16="http://schemas.microsoft.com/office/drawing/2014/main" id="{F204C7EB-3DED-6EBC-DD6F-BF7E596175F8}"/>
                </a:ext>
              </a:extLst>
            </p:cNvPr>
            <p:cNvGrpSpPr/>
            <p:nvPr/>
          </p:nvGrpSpPr>
          <p:grpSpPr>
            <a:xfrm>
              <a:off x="0" y="203200"/>
              <a:ext cx="14226399" cy="2208511"/>
              <a:chOff x="0" y="0"/>
              <a:chExt cx="2078263" cy="322630"/>
            </a:xfrm>
          </p:grpSpPr>
          <p:sp>
            <p:nvSpPr>
              <p:cNvPr id="12" name="Freeform 17">
                <a:extLst>
                  <a:ext uri="{FF2B5EF4-FFF2-40B4-BE49-F238E27FC236}">
                    <a16:creationId xmlns:a16="http://schemas.microsoft.com/office/drawing/2014/main" id="{B67FE9BE-AF3E-DC11-1341-0AA05B6C5D1E}"/>
                  </a:ext>
                </a:extLst>
              </p:cNvPr>
              <p:cNvSpPr/>
              <p:nvPr/>
            </p:nvSpPr>
            <p:spPr>
              <a:xfrm>
                <a:off x="0" y="0"/>
                <a:ext cx="2078263" cy="322630"/>
              </a:xfrm>
              <a:custGeom>
                <a:avLst/>
                <a:gdLst/>
                <a:ahLst/>
                <a:cxnLst/>
                <a:rect l="l" t="t" r="r" b="b"/>
                <a:pathLst>
                  <a:path w="2078263" h="322630">
                    <a:moveTo>
                      <a:pt x="0" y="0"/>
                    </a:moveTo>
                    <a:lnTo>
                      <a:pt x="2078263" y="0"/>
                    </a:lnTo>
                    <a:lnTo>
                      <a:pt x="2078263" y="322630"/>
                    </a:lnTo>
                    <a:lnTo>
                      <a:pt x="0" y="322630"/>
                    </a:lnTo>
                    <a:close/>
                  </a:path>
                </a:pathLst>
              </a:custGeom>
              <a:solidFill>
                <a:srgbClr val="C6DBF6"/>
              </a:solidFill>
              <a:ln w="9525" cap="sq">
                <a:solidFill>
                  <a:srgbClr val="000000"/>
                </a:solidFill>
                <a:prstDash val="solid"/>
                <a:miter/>
              </a:ln>
            </p:spPr>
            <p:txBody>
              <a:bodyPr/>
              <a:lstStyle/>
              <a:p>
                <a:pPr defTabSz="609630"/>
                <a:endParaRPr lang="en-US" sz="800">
                  <a:solidFill>
                    <a:prstClr val="black"/>
                  </a:solidFill>
                  <a:latin typeface="UTM Avo"/>
                  <a:cs typeface="+mn-ea"/>
                  <a:sym typeface="+mn-lt"/>
                </a:endParaRPr>
              </a:p>
            </p:txBody>
          </p:sp>
          <p:sp>
            <p:nvSpPr>
              <p:cNvPr id="13" name="TextBox 18">
                <a:extLst>
                  <a:ext uri="{FF2B5EF4-FFF2-40B4-BE49-F238E27FC236}">
                    <a16:creationId xmlns:a16="http://schemas.microsoft.com/office/drawing/2014/main" id="{F7B1A3D5-4D78-5F8A-C47A-F2E37FB1B342}"/>
                  </a:ext>
                </a:extLst>
              </p:cNvPr>
              <p:cNvSpPr txBox="1"/>
              <p:nvPr/>
            </p:nvSpPr>
            <p:spPr>
              <a:xfrm>
                <a:off x="0" y="28575"/>
                <a:ext cx="2078263" cy="294055"/>
              </a:xfrm>
              <a:prstGeom prst="rect">
                <a:avLst/>
              </a:prstGeom>
            </p:spPr>
            <p:txBody>
              <a:bodyPr lIns="33867" tIns="33867" rIns="33867" bIns="33867" rtlCol="0" anchor="ctr"/>
              <a:lstStyle/>
              <a:p>
                <a:pPr algn="ctr" defTabSz="609630">
                  <a:lnSpc>
                    <a:spcPts val="2053"/>
                  </a:lnSpc>
                </a:pPr>
                <a:endParaRPr sz="800">
                  <a:solidFill>
                    <a:prstClr val="black"/>
                  </a:solidFill>
                  <a:latin typeface="UTM Avo"/>
                  <a:cs typeface="+mn-ea"/>
                  <a:sym typeface="+mn-lt"/>
                </a:endParaRPr>
              </a:p>
            </p:txBody>
          </p:sp>
        </p:grpSp>
        <p:grpSp>
          <p:nvGrpSpPr>
            <p:cNvPr id="8" name="Group 19">
              <a:extLst>
                <a:ext uri="{FF2B5EF4-FFF2-40B4-BE49-F238E27FC236}">
                  <a16:creationId xmlns:a16="http://schemas.microsoft.com/office/drawing/2014/main" id="{19EDC72C-43AA-34A6-35A4-6BFEBEA984B4}"/>
                </a:ext>
              </a:extLst>
            </p:cNvPr>
            <p:cNvGrpSpPr/>
            <p:nvPr/>
          </p:nvGrpSpPr>
          <p:grpSpPr>
            <a:xfrm>
              <a:off x="203200" y="0"/>
              <a:ext cx="14226399" cy="2226214"/>
              <a:chOff x="0" y="0"/>
              <a:chExt cx="2078263" cy="325216"/>
            </a:xfrm>
          </p:grpSpPr>
          <p:sp>
            <p:nvSpPr>
              <p:cNvPr id="9" name="Freeform 20">
                <a:extLst>
                  <a:ext uri="{FF2B5EF4-FFF2-40B4-BE49-F238E27FC236}">
                    <a16:creationId xmlns:a16="http://schemas.microsoft.com/office/drawing/2014/main" id="{30671EA0-ABF8-B84C-F58D-21BF38AEFDCB}"/>
                  </a:ext>
                </a:extLst>
              </p:cNvPr>
              <p:cNvSpPr/>
              <p:nvPr/>
            </p:nvSpPr>
            <p:spPr>
              <a:xfrm>
                <a:off x="0" y="0"/>
                <a:ext cx="2078263" cy="325216"/>
              </a:xfrm>
              <a:custGeom>
                <a:avLst/>
                <a:gdLst/>
                <a:ahLst/>
                <a:cxnLst/>
                <a:rect l="l" t="t" r="r" b="b"/>
                <a:pathLst>
                  <a:path w="2078263" h="325216">
                    <a:moveTo>
                      <a:pt x="0" y="0"/>
                    </a:moveTo>
                    <a:lnTo>
                      <a:pt x="2078263" y="0"/>
                    </a:lnTo>
                    <a:lnTo>
                      <a:pt x="2078263" y="325216"/>
                    </a:lnTo>
                    <a:lnTo>
                      <a:pt x="0" y="325216"/>
                    </a:lnTo>
                    <a:close/>
                  </a:path>
                </a:pathLst>
              </a:custGeom>
              <a:solidFill>
                <a:schemeClr val="accent6">
                  <a:lumMod val="60000"/>
                  <a:lumOff val="40000"/>
                </a:schemeClr>
              </a:solidFill>
              <a:ln w="9525" cap="sq">
                <a:solidFill>
                  <a:srgbClr val="000000"/>
                </a:solidFill>
                <a:prstDash val="solid"/>
                <a:miter/>
              </a:ln>
            </p:spPr>
            <p:txBody>
              <a:bodyPr/>
              <a:lstStyle/>
              <a:p>
                <a:pPr defTabSz="609630"/>
                <a:endParaRPr lang="en-US" sz="800">
                  <a:solidFill>
                    <a:prstClr val="black"/>
                  </a:solidFill>
                  <a:latin typeface="UTM Avo"/>
                  <a:cs typeface="+mn-ea"/>
                  <a:sym typeface="+mn-lt"/>
                </a:endParaRPr>
              </a:p>
            </p:txBody>
          </p:sp>
          <p:sp>
            <p:nvSpPr>
              <p:cNvPr id="11" name="TextBox 21">
                <a:extLst>
                  <a:ext uri="{FF2B5EF4-FFF2-40B4-BE49-F238E27FC236}">
                    <a16:creationId xmlns:a16="http://schemas.microsoft.com/office/drawing/2014/main" id="{594C7CDA-6DB5-E3E2-4E89-2C06B349CADE}"/>
                  </a:ext>
                </a:extLst>
              </p:cNvPr>
              <p:cNvSpPr txBox="1"/>
              <p:nvPr/>
            </p:nvSpPr>
            <p:spPr>
              <a:xfrm>
                <a:off x="0" y="28575"/>
                <a:ext cx="2078263" cy="296641"/>
              </a:xfrm>
              <a:prstGeom prst="rect">
                <a:avLst/>
              </a:prstGeom>
            </p:spPr>
            <p:txBody>
              <a:bodyPr lIns="33867" tIns="33867" rIns="33867" bIns="33867" rtlCol="0" anchor="ctr"/>
              <a:lstStyle/>
              <a:p>
                <a:pPr algn="ctr" defTabSz="609630">
                  <a:lnSpc>
                    <a:spcPts val="2053"/>
                  </a:lnSpc>
                </a:pPr>
                <a:endParaRPr sz="800">
                  <a:solidFill>
                    <a:prstClr val="black"/>
                  </a:solidFill>
                  <a:latin typeface="UTM Avo"/>
                  <a:cs typeface="+mn-ea"/>
                  <a:sym typeface="+mn-lt"/>
                </a:endParaRPr>
              </a:p>
            </p:txBody>
          </p:sp>
        </p:grpSp>
      </p:grpSp>
      <p:pic>
        <p:nvPicPr>
          <p:cNvPr id="14" name="Picture 13">
            <a:extLst>
              <a:ext uri="{FF2B5EF4-FFF2-40B4-BE49-F238E27FC236}">
                <a16:creationId xmlns:a16="http://schemas.microsoft.com/office/drawing/2014/main" id="{DD549BB8-5423-1CB6-A5FA-95D9ECF68B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4" y="5440885"/>
            <a:ext cx="1135136" cy="1297782"/>
          </a:xfrm>
          <a:prstGeom prst="rect">
            <a:avLst/>
          </a:prstGeom>
        </p:spPr>
      </p:pic>
      <p:sp>
        <p:nvSpPr>
          <p:cNvPr id="15" name="TextBox 24">
            <a:extLst>
              <a:ext uri="{FF2B5EF4-FFF2-40B4-BE49-F238E27FC236}">
                <a16:creationId xmlns:a16="http://schemas.microsoft.com/office/drawing/2014/main" id="{2FFF9840-CC83-B37B-1114-4E70D146715D}"/>
              </a:ext>
            </a:extLst>
          </p:cNvPr>
          <p:cNvSpPr txBox="1"/>
          <p:nvPr/>
        </p:nvSpPr>
        <p:spPr>
          <a:xfrm>
            <a:off x="2722279" y="1793941"/>
            <a:ext cx="6747441" cy="492443"/>
          </a:xfrm>
          <a:prstGeom prst="rect">
            <a:avLst/>
          </a:prstGeom>
        </p:spPr>
        <p:txBody>
          <a:bodyPr lIns="0" tIns="0" rIns="0" bIns="0" rtlCol="0" anchor="t">
            <a:spAutoFit/>
          </a:bodyPr>
          <a:lstStyle/>
          <a:p>
            <a:pPr algn="ctr" defTabSz="609630"/>
            <a:r>
              <a:rPr lang="en-US" sz="3200" b="1" dirty="0">
                <a:solidFill>
                  <a:schemeClr val="bg1">
                    <a:lumMod val="10000"/>
                  </a:schemeClr>
                </a:solidFill>
                <a:latin typeface="UTM Avo"/>
                <a:cs typeface="+mn-ea"/>
                <a:sym typeface="+mn-lt"/>
              </a:rPr>
              <a:t>KẾT LUẬN</a:t>
            </a:r>
          </a:p>
        </p:txBody>
      </p:sp>
      <p:sp>
        <p:nvSpPr>
          <p:cNvPr id="16" name="Rectangle 15">
            <a:extLst>
              <a:ext uri="{FF2B5EF4-FFF2-40B4-BE49-F238E27FC236}">
                <a16:creationId xmlns:a16="http://schemas.microsoft.com/office/drawing/2014/main" id="{0A507A19-D6FD-9766-3FB2-1DFE7DFC2AB0}"/>
              </a:ext>
            </a:extLst>
          </p:cNvPr>
          <p:cNvSpPr/>
          <p:nvPr/>
        </p:nvSpPr>
        <p:spPr>
          <a:xfrm>
            <a:off x="1280347" y="2702108"/>
            <a:ext cx="9891693" cy="2229841"/>
          </a:xfrm>
          <a:prstGeom prst="rect">
            <a:avLst/>
          </a:prstGeom>
        </p:spPr>
        <p:txBody>
          <a:bodyPr wrap="square">
            <a:spAutoFit/>
          </a:bodyPr>
          <a:lstStyle/>
          <a:p>
            <a:pPr algn="just" defTabSz="609630">
              <a:lnSpc>
                <a:spcPct val="150000"/>
              </a:lnSpc>
            </a:pPr>
            <a:r>
              <a:rPr lang="vi-VN" sz="2400" dirty="0">
                <a:solidFill>
                  <a:prstClr val="black"/>
                </a:solidFill>
                <a:latin typeface="UTM Avo"/>
                <a:cs typeface="+mn-ea"/>
                <a:sym typeface="+mn-lt"/>
              </a:rPr>
              <a:t>Để quang cảnh trường học trở nên tươi đẹp hơn thì thầy cô giáo và các em có thể trồng thêm cây xanh, hoa. Mỗi thành viên trong trường đều có trách nhiệm chăm sóc, bảo vệ cây cối trong trường.</a:t>
            </a:r>
            <a:endParaRPr lang="en-US" sz="2400" dirty="0">
              <a:solidFill>
                <a:prstClr val="black"/>
              </a:solidFill>
              <a:latin typeface="UTM Avo"/>
              <a:cs typeface="+mn-ea"/>
              <a:sym typeface="+mn-lt"/>
            </a:endParaRPr>
          </a:p>
        </p:txBody>
      </p:sp>
      <p:pic>
        <p:nvPicPr>
          <p:cNvPr id="17" name="Picture 7">
            <a:extLst>
              <a:ext uri="{FF2B5EF4-FFF2-40B4-BE49-F238E27FC236}">
                <a16:creationId xmlns:a16="http://schemas.microsoft.com/office/drawing/2014/main" id="{5ED4E160-8D73-7D45-2333-FEE798B9456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018585" y="5038546"/>
            <a:ext cx="3809796" cy="1700121"/>
          </a:xfrm>
          <a:prstGeom prst="rect">
            <a:avLst/>
          </a:prstGeom>
        </p:spPr>
      </p:pic>
    </p:spTree>
    <p:extLst>
      <p:ext uri="{BB962C8B-B14F-4D97-AF65-F5344CB8AC3E}">
        <p14:creationId xmlns:p14="http://schemas.microsoft.com/office/powerpoint/2010/main" val="28011772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p:cNvGrpSpPr/>
        <p:nvPr/>
      </p:nvGrpSpPr>
      <p:grpSpPr>
        <a:xfrm>
          <a:off x="0" y="0"/>
          <a:ext cx="0" cy="0"/>
          <a:chOff x="0" y="0"/>
          <a:chExt cx="0" cy="0"/>
        </a:xfrm>
      </p:grpSpPr>
      <p:sp>
        <p:nvSpPr>
          <p:cNvPr id="138" name="Google Shape;138;g32282f178eb_0_6"/>
          <p:cNvSpPr txBox="1"/>
          <p:nvPr/>
        </p:nvSpPr>
        <p:spPr>
          <a:xfrm>
            <a:off x="1706338" y="1548775"/>
            <a:ext cx="7454376"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2</a:t>
            </a:r>
            <a:r>
              <a:rPr lang="en-US" sz="2800" b="1" dirty="0">
                <a:solidFill>
                  <a:srgbClr val="000000"/>
                </a:solidFill>
                <a:latin typeface="UTM Avo" panose="02040603050506020204" pitchFamily="18" charset="0"/>
              </a:rPr>
              <a:t>: </a:t>
            </a:r>
            <a:r>
              <a:rPr lang="vi-VN" sz="2800" b="1" dirty="0">
                <a:solidFill>
                  <a:srgbClr val="000000"/>
                </a:solidFill>
                <a:latin typeface="UTM Avo" panose="02040603050506020204" pitchFamily="18" charset="0"/>
              </a:rPr>
              <a:t>Ch</a:t>
            </a:r>
            <a:r>
              <a:rPr lang="vi-VN" sz="2800" b="1" dirty="0">
                <a:latin typeface="UTM Avo" panose="02040603050506020204" pitchFamily="18" charset="0"/>
              </a:rPr>
              <a:t>ăm sóc vườn hoa</a:t>
            </a:r>
            <a:endParaRPr sz="2800" b="1" dirty="0">
              <a:solidFill>
                <a:srgbClr val="000000"/>
              </a:solidFill>
              <a:latin typeface="UTM Avo" panose="02040603050506020204" pitchFamily="18" charset="0"/>
            </a:endParaRPr>
          </a:p>
        </p:txBody>
      </p:sp>
      <p:sp>
        <p:nvSpPr>
          <p:cNvPr id="16" name="Freeform 3">
            <a:extLst>
              <a:ext uri="{FF2B5EF4-FFF2-40B4-BE49-F238E27FC236}">
                <a16:creationId xmlns:a16="http://schemas.microsoft.com/office/drawing/2014/main" id="{97A7A2DE-6130-EA9E-8709-F45814E75DBC}"/>
              </a:ext>
            </a:extLst>
          </p:cNvPr>
          <p:cNvSpPr/>
          <p:nvPr/>
        </p:nvSpPr>
        <p:spPr>
          <a:xfrm>
            <a:off x="364678" y="2521844"/>
            <a:ext cx="5715644" cy="4006555"/>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FFF3CD"/>
          </a:solidFill>
        </p:spPr>
        <p:txBody>
          <a:bodyPr/>
          <a:lstStyle/>
          <a:p>
            <a:endParaRPr lang="en-US" sz="800">
              <a:solidFill>
                <a:schemeClr val="tx1"/>
              </a:solidFill>
              <a:latin typeface="UTM Avo" panose="02040603050506020204" pitchFamily="18" charset="0"/>
            </a:endParaRPr>
          </a:p>
        </p:txBody>
      </p:sp>
      <p:sp>
        <p:nvSpPr>
          <p:cNvPr id="17" name="TextBox 16">
            <a:extLst>
              <a:ext uri="{FF2B5EF4-FFF2-40B4-BE49-F238E27FC236}">
                <a16:creationId xmlns:a16="http://schemas.microsoft.com/office/drawing/2014/main" id="{2FA94195-458F-D9EB-07ED-41E8A107E450}"/>
              </a:ext>
            </a:extLst>
          </p:cNvPr>
          <p:cNvSpPr txBox="1"/>
          <p:nvPr/>
        </p:nvSpPr>
        <p:spPr>
          <a:xfrm>
            <a:off x="632819" y="2616173"/>
            <a:ext cx="5209468" cy="574388"/>
          </a:xfrm>
          <a:prstGeom prst="rect">
            <a:avLst/>
          </a:prstGeom>
          <a:noFill/>
        </p:spPr>
        <p:txBody>
          <a:bodyPr wrap="square">
            <a:spAutoFit/>
          </a:bodyPr>
          <a:lstStyle/>
          <a:p>
            <a:pPr algn="ctr">
              <a:lnSpc>
                <a:spcPct val="150000"/>
              </a:lnSpc>
            </a:pPr>
            <a:r>
              <a:rPr lang="vi-VN" sz="2400" b="1" dirty="0">
                <a:latin typeface="UTM Avo" panose="02040603050506020204" pitchFamily="18"/>
                <a:cs typeface="Arial" panose="020B0604020202020204" pitchFamily="34" charset="0"/>
              </a:rPr>
              <a:t>HOẠT ĐỘNG CẢ LỚP</a:t>
            </a:r>
            <a:endParaRPr lang="vi-VN" sz="2400" b="1" dirty="0">
              <a:solidFill>
                <a:schemeClr val="tx1"/>
              </a:solidFill>
              <a:latin typeface="UTM Avo" panose="02040603050506020204" pitchFamily="18" charset="0"/>
              <a:cs typeface="Arial" panose="020B0604020202020204" pitchFamily="34" charset="0"/>
            </a:endParaRPr>
          </a:p>
        </p:txBody>
      </p:sp>
      <p:sp>
        <p:nvSpPr>
          <p:cNvPr id="18" name="TextBox 17">
            <a:extLst>
              <a:ext uri="{FF2B5EF4-FFF2-40B4-BE49-F238E27FC236}">
                <a16:creationId xmlns:a16="http://schemas.microsoft.com/office/drawing/2014/main" id="{A2BCA530-47AD-8CE8-9267-A7298D9BFF27}"/>
              </a:ext>
            </a:extLst>
          </p:cNvPr>
          <p:cNvSpPr txBox="1"/>
          <p:nvPr/>
        </p:nvSpPr>
        <p:spPr>
          <a:xfrm>
            <a:off x="632819" y="3087924"/>
            <a:ext cx="5140601" cy="3337837"/>
          </a:xfrm>
          <a:prstGeom prst="rect">
            <a:avLst/>
          </a:prstGeom>
          <a:noFill/>
        </p:spPr>
        <p:txBody>
          <a:bodyPr wrap="square">
            <a:spAutoFit/>
          </a:bodyPr>
          <a:lstStyle/>
          <a:p>
            <a:pPr algn="just">
              <a:lnSpc>
                <a:spcPct val="150000"/>
              </a:lnSpc>
            </a:pPr>
            <a:r>
              <a:rPr lang="vi-VN" sz="2400" dirty="0">
                <a:solidFill>
                  <a:schemeClr val="tx1"/>
                </a:solidFill>
                <a:latin typeface="UTM Avo" panose="02040603050506020204" pitchFamily="18" charset="0"/>
                <a:cs typeface="Arial" panose="020B0604020202020204" pitchFamily="34" charset="0"/>
              </a:rPr>
              <a:t>- Thảo luận, phân công kế hoạch chăm sóc vườn hoa.</a:t>
            </a:r>
          </a:p>
          <a:p>
            <a:pPr algn="just">
              <a:lnSpc>
                <a:spcPct val="150000"/>
              </a:lnSpc>
            </a:pPr>
            <a:r>
              <a:rPr lang="vi-VN" sz="2400" dirty="0">
                <a:solidFill>
                  <a:schemeClr val="tx1"/>
                </a:solidFill>
                <a:latin typeface="UTM Avo" panose="02040603050506020204" pitchFamily="18" charset="0"/>
                <a:cs typeface="Arial" panose="020B0604020202020204" pitchFamily="34" charset="0"/>
              </a:rPr>
              <a:t>- Chuẩn bị đồ dùng, dụng cụ để chăm sóc cây, hoa.</a:t>
            </a:r>
          </a:p>
          <a:p>
            <a:pPr algn="just">
              <a:lnSpc>
                <a:spcPct val="150000"/>
              </a:lnSpc>
            </a:pPr>
            <a:r>
              <a:rPr lang="vi-VN" sz="2400" dirty="0">
                <a:solidFill>
                  <a:schemeClr val="tx1"/>
                </a:solidFill>
                <a:latin typeface="UTM Avo" panose="02040603050506020204" pitchFamily="18" charset="0"/>
                <a:cs typeface="Arial" panose="020B0604020202020204" pitchFamily="34" charset="0"/>
              </a:rPr>
              <a:t>- Thực hiện các việc chăm sóc cây, hoa.</a:t>
            </a:r>
          </a:p>
        </p:txBody>
      </p:sp>
      <p:pic>
        <p:nvPicPr>
          <p:cNvPr id="3" name="Picture 2">
            <a:extLst>
              <a:ext uri="{FF2B5EF4-FFF2-40B4-BE49-F238E27FC236}">
                <a16:creationId xmlns:a16="http://schemas.microsoft.com/office/drawing/2014/main" id="{979E2B72-C092-111E-6EB8-536DE38CF371}"/>
              </a:ext>
            </a:extLst>
          </p:cNvPr>
          <p:cNvPicPr>
            <a:picLocks noChangeAspect="1"/>
          </p:cNvPicPr>
          <p:nvPr/>
        </p:nvPicPr>
        <p:blipFill>
          <a:blip r:embed="rId4"/>
          <a:stretch>
            <a:fillRect/>
          </a:stretch>
        </p:blipFill>
        <p:spPr>
          <a:xfrm>
            <a:off x="6230156" y="2521843"/>
            <a:ext cx="5724941" cy="4006555"/>
          </a:xfrm>
          <a:prstGeom prst="rect">
            <a:avLst/>
          </a:prstGeom>
        </p:spPr>
      </p:pic>
      <p:grpSp>
        <p:nvGrpSpPr>
          <p:cNvPr id="5" name="Group 4">
            <a:extLst>
              <a:ext uri="{FF2B5EF4-FFF2-40B4-BE49-F238E27FC236}">
                <a16:creationId xmlns:a16="http://schemas.microsoft.com/office/drawing/2014/main" id="{5A786A25-DD82-168E-E248-8D1A1E87A579}"/>
              </a:ext>
            </a:extLst>
          </p:cNvPr>
          <p:cNvGrpSpPr>
            <a:grpSpLocks/>
          </p:cNvGrpSpPr>
          <p:nvPr/>
        </p:nvGrpSpPr>
        <p:grpSpPr>
          <a:xfrm>
            <a:off x="9059672" y="725588"/>
            <a:ext cx="3132328" cy="1678318"/>
            <a:chOff x="4493502" y="1183947"/>
            <a:chExt cx="3132328" cy="1678318"/>
          </a:xfrm>
        </p:grpSpPr>
        <p:pic>
          <p:nvPicPr>
            <p:cNvPr id="6" name="Picture 5">
              <a:hlinkClick r:id="rId5"/>
              <a:extLst>
                <a:ext uri="{FF2B5EF4-FFF2-40B4-BE49-F238E27FC236}">
                  <a16:creationId xmlns:a16="http://schemas.microsoft.com/office/drawing/2014/main" id="{305936EF-8F93-07AB-5DA3-0459C36842F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35141" y="1183947"/>
              <a:ext cx="1249051" cy="9902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B4A12E5-5A56-8376-A99C-8C60CBC9679F}"/>
                </a:ext>
              </a:extLst>
            </p:cNvPr>
            <p:cNvSpPr txBox="1">
              <a:spLocks/>
            </p:cNvSpPr>
            <p:nvPr/>
          </p:nvSpPr>
          <p:spPr>
            <a:xfrm>
              <a:off x="4493502" y="2315591"/>
              <a:ext cx="3132328" cy="546674"/>
            </a:xfrm>
            <a:prstGeom prst="roundRect">
              <a:avLst/>
            </a:prstGeom>
            <a:solidFill>
              <a:schemeClr val="bg1"/>
            </a:solidFill>
          </p:spPr>
          <p:txBody>
            <a:bodyPr wrap="square">
              <a:spAutoFit/>
            </a:bodyPr>
            <a:lstStyle/>
            <a:p>
              <a:pPr algn="ctr">
                <a:lnSpc>
                  <a:spcPct val="150000"/>
                </a:lnSpc>
              </a:pPr>
              <a:r>
                <a:rPr lang="en-US" sz="2000" b="1" dirty="0" err="1">
                  <a:latin typeface="UTM Avo" panose="02040603050506020204" pitchFamily="18" charset="0"/>
                  <a:cs typeface="Arial" panose="020B0604020202020204" pitchFamily="34" charset="0"/>
                </a:rPr>
                <a:t>Ấn</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vào</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để</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xem</a:t>
              </a:r>
              <a:r>
                <a:rPr lang="en-US" sz="2000" b="1" dirty="0">
                  <a:latin typeface="UTM Avo" panose="02040603050506020204" pitchFamily="18" charset="0"/>
                  <a:cs typeface="Arial" panose="020B0604020202020204" pitchFamily="34" charset="0"/>
                </a:rPr>
                <a:t> video </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fade">
                                      <p:cBhvr>
                                        <p:cTn id="10" dur="500"/>
                                        <p:tgtEl>
                                          <p:spTgt spid="17">
                                            <p:txEl>
                                              <p:pRg st="0" end="0"/>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8">
                                            <p:txEl>
                                              <p:pRg st="0" end="0"/>
                                            </p:txEl>
                                          </p:spTgt>
                                        </p:tgtEl>
                                        <p:attrNameLst>
                                          <p:attrName>style.visibility</p:attrName>
                                        </p:attrNameLst>
                                      </p:cBhvr>
                                      <p:to>
                                        <p:strVal val="visible"/>
                                      </p:to>
                                    </p:set>
                                    <p:animEffect transition="in" filter="fade">
                                      <p:cBhvr>
                                        <p:cTn id="18" dur="500"/>
                                        <p:tgtEl>
                                          <p:spTgt spid="1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8">
                                            <p:txEl>
                                              <p:pRg st="1" end="1"/>
                                            </p:txEl>
                                          </p:spTgt>
                                        </p:tgtEl>
                                        <p:attrNameLst>
                                          <p:attrName>style.visibility</p:attrName>
                                        </p:attrNameLst>
                                      </p:cBhvr>
                                      <p:to>
                                        <p:strVal val="visible"/>
                                      </p:to>
                                    </p:set>
                                    <p:animEffect transition="in" filter="fade">
                                      <p:cBhvr>
                                        <p:cTn id="23" dur="500"/>
                                        <p:tgtEl>
                                          <p:spTgt spid="18">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
                                            <p:txEl>
                                              <p:pRg st="2" end="2"/>
                                            </p:txEl>
                                          </p:spTgt>
                                        </p:tgtEl>
                                        <p:attrNameLst>
                                          <p:attrName>style.visibility</p:attrName>
                                        </p:attrNameLst>
                                      </p:cBhvr>
                                      <p:to>
                                        <p:strVal val="visible"/>
                                      </p:to>
                                    </p:set>
                                    <p:animEffect transition="in" filter="fade">
                                      <p:cBhvr>
                                        <p:cTn id="28"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864FB88D-69F1-38BB-044A-9E06E55E96E1}"/>
            </a:ext>
          </a:extLst>
        </p:cNvPr>
        <p:cNvGrpSpPr/>
        <p:nvPr/>
      </p:nvGrpSpPr>
      <p:grpSpPr>
        <a:xfrm>
          <a:off x="0" y="0"/>
          <a:ext cx="0" cy="0"/>
          <a:chOff x="0" y="0"/>
          <a:chExt cx="0" cy="0"/>
        </a:xfrm>
      </p:grpSpPr>
      <p:sp>
        <p:nvSpPr>
          <p:cNvPr id="138" name="Google Shape;138;g32282f178eb_0_6">
            <a:extLst>
              <a:ext uri="{FF2B5EF4-FFF2-40B4-BE49-F238E27FC236}">
                <a16:creationId xmlns:a16="http://schemas.microsoft.com/office/drawing/2014/main" id="{129F4FC4-EAEA-9148-37AE-ECD1F9CF72AF}"/>
              </a:ext>
            </a:extLst>
          </p:cNvPr>
          <p:cNvSpPr txBox="1"/>
          <p:nvPr/>
        </p:nvSpPr>
        <p:spPr>
          <a:xfrm>
            <a:off x="364677" y="1666975"/>
            <a:ext cx="11462646"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2</a:t>
            </a:r>
            <a:r>
              <a:rPr lang="en-US" sz="2800" b="1" dirty="0">
                <a:solidFill>
                  <a:srgbClr val="000000"/>
                </a:solidFill>
                <a:latin typeface="UTM Avo" panose="02040603050506020204" pitchFamily="18" charset="0"/>
              </a:rPr>
              <a:t>: </a:t>
            </a:r>
            <a:r>
              <a:rPr lang="vi-VN" sz="2800" b="1" dirty="0">
                <a:solidFill>
                  <a:srgbClr val="000000"/>
                </a:solidFill>
                <a:latin typeface="UTM Avo" panose="02040603050506020204" pitchFamily="18" charset="0"/>
              </a:rPr>
              <a:t>Ch</a:t>
            </a:r>
            <a:r>
              <a:rPr lang="vi-VN" sz="2800" b="1" dirty="0">
                <a:latin typeface="UTM Avo" panose="02040603050506020204" pitchFamily="18" charset="0"/>
              </a:rPr>
              <a:t>ăm sóc vườn hoa</a:t>
            </a:r>
            <a:endParaRPr sz="2800" b="1" dirty="0">
              <a:solidFill>
                <a:srgbClr val="000000"/>
              </a:solidFill>
              <a:latin typeface="UTM Avo" panose="02040603050506020204" pitchFamily="18" charset="0"/>
            </a:endParaRPr>
          </a:p>
        </p:txBody>
      </p:sp>
      <p:sp>
        <p:nvSpPr>
          <p:cNvPr id="16" name="Freeform 3">
            <a:extLst>
              <a:ext uri="{FF2B5EF4-FFF2-40B4-BE49-F238E27FC236}">
                <a16:creationId xmlns:a16="http://schemas.microsoft.com/office/drawing/2014/main" id="{F2044B77-9131-6900-634A-D7C128E87EDC}"/>
              </a:ext>
            </a:extLst>
          </p:cNvPr>
          <p:cNvSpPr/>
          <p:nvPr/>
        </p:nvSpPr>
        <p:spPr>
          <a:xfrm>
            <a:off x="364678" y="2521844"/>
            <a:ext cx="5715644" cy="4006555"/>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FFF3CD"/>
          </a:solidFill>
        </p:spPr>
        <p:txBody>
          <a:bodyPr/>
          <a:lstStyle/>
          <a:p>
            <a:endParaRPr lang="en-US" sz="800">
              <a:solidFill>
                <a:schemeClr val="tx1"/>
              </a:solidFill>
              <a:latin typeface="UTM Avo" panose="02040603050506020204" pitchFamily="18" charset="0"/>
            </a:endParaRPr>
          </a:p>
        </p:txBody>
      </p:sp>
      <p:sp>
        <p:nvSpPr>
          <p:cNvPr id="17" name="TextBox 16">
            <a:extLst>
              <a:ext uri="{FF2B5EF4-FFF2-40B4-BE49-F238E27FC236}">
                <a16:creationId xmlns:a16="http://schemas.microsoft.com/office/drawing/2014/main" id="{DC1FD541-576E-D637-A825-90F270E5F340}"/>
              </a:ext>
            </a:extLst>
          </p:cNvPr>
          <p:cNvSpPr txBox="1"/>
          <p:nvPr/>
        </p:nvSpPr>
        <p:spPr>
          <a:xfrm>
            <a:off x="632819" y="2616173"/>
            <a:ext cx="5209468" cy="574388"/>
          </a:xfrm>
          <a:prstGeom prst="rect">
            <a:avLst/>
          </a:prstGeom>
          <a:noFill/>
        </p:spPr>
        <p:txBody>
          <a:bodyPr wrap="square">
            <a:spAutoFit/>
          </a:bodyPr>
          <a:lstStyle/>
          <a:p>
            <a:pPr algn="ctr">
              <a:lnSpc>
                <a:spcPct val="150000"/>
              </a:lnSpc>
            </a:pPr>
            <a:r>
              <a:rPr lang="vi-VN" sz="2400" b="1" dirty="0">
                <a:latin typeface="UTM Avo" panose="02040603050506020204" pitchFamily="18"/>
                <a:cs typeface="Arial" panose="020B0604020202020204" pitchFamily="34" charset="0"/>
              </a:rPr>
              <a:t>HOẠT ĐỘNG CẢ LỚP</a:t>
            </a:r>
            <a:endParaRPr lang="vi-VN" sz="2400" b="1" dirty="0">
              <a:solidFill>
                <a:schemeClr val="tx1"/>
              </a:solidFill>
              <a:latin typeface="UTM Avo" panose="02040603050506020204" pitchFamily="18" charset="0"/>
              <a:cs typeface="Arial" panose="020B0604020202020204" pitchFamily="34" charset="0"/>
            </a:endParaRPr>
          </a:p>
        </p:txBody>
      </p:sp>
      <p:sp>
        <p:nvSpPr>
          <p:cNvPr id="18" name="TextBox 17">
            <a:extLst>
              <a:ext uri="{FF2B5EF4-FFF2-40B4-BE49-F238E27FC236}">
                <a16:creationId xmlns:a16="http://schemas.microsoft.com/office/drawing/2014/main" id="{2EBDF860-8468-FD5F-D3BB-5FE893F24F28}"/>
              </a:ext>
            </a:extLst>
          </p:cNvPr>
          <p:cNvSpPr txBox="1"/>
          <p:nvPr/>
        </p:nvSpPr>
        <p:spPr>
          <a:xfrm>
            <a:off x="632818" y="3190561"/>
            <a:ext cx="5209469" cy="3337837"/>
          </a:xfrm>
          <a:prstGeom prst="rect">
            <a:avLst/>
          </a:prstGeom>
          <a:noFill/>
        </p:spPr>
        <p:txBody>
          <a:bodyPr wrap="square">
            <a:spAutoFit/>
          </a:bodyPr>
          <a:lstStyle/>
          <a:p>
            <a:pPr algn="just">
              <a:lnSpc>
                <a:spcPct val="150000"/>
              </a:lnSpc>
            </a:pPr>
            <a:r>
              <a:rPr lang="vi-VN" sz="2400" dirty="0">
                <a:solidFill>
                  <a:schemeClr val="tx1"/>
                </a:solidFill>
                <a:latin typeface="UTM Avo" panose="02040603050506020204" pitchFamily="18" charset="0"/>
                <a:cs typeface="Arial" panose="020B0604020202020204" pitchFamily="34" charset="0"/>
              </a:rPr>
              <a:t>- Tự đánh giá kết quả của việc chăm sóc cây, hoa của bản thân và các bạn trong lớp. </a:t>
            </a:r>
          </a:p>
          <a:p>
            <a:pPr algn="just">
              <a:lnSpc>
                <a:spcPct val="150000"/>
              </a:lnSpc>
            </a:pPr>
            <a:r>
              <a:rPr lang="vi-VN" sz="2400" dirty="0">
                <a:solidFill>
                  <a:schemeClr val="tx1"/>
                </a:solidFill>
                <a:latin typeface="UTM Avo" panose="02040603050506020204" pitchFamily="18" charset="0"/>
                <a:cs typeface="Arial" panose="020B0604020202020204" pitchFamily="34" charset="0"/>
              </a:rPr>
              <a:t>- Chia sẻ về cảm xúc của em </a:t>
            </a:r>
            <a:br>
              <a:rPr lang="vi-VN" sz="2400" dirty="0">
                <a:solidFill>
                  <a:schemeClr val="tx1"/>
                </a:solidFill>
                <a:latin typeface="UTM Avo" panose="02040603050506020204" pitchFamily="18" charset="0"/>
                <a:cs typeface="Arial" panose="020B0604020202020204" pitchFamily="34" charset="0"/>
              </a:rPr>
            </a:br>
            <a:r>
              <a:rPr lang="vi-VN" sz="2400" dirty="0">
                <a:solidFill>
                  <a:schemeClr val="tx1"/>
                </a:solidFill>
                <a:latin typeface="UTM Avo" panose="02040603050506020204" pitchFamily="18" charset="0"/>
                <a:cs typeface="Arial" panose="020B0604020202020204" pitchFamily="34" charset="0"/>
              </a:rPr>
              <a:t>sau buổi thực hành chăm sóc cây, hoa.</a:t>
            </a:r>
          </a:p>
        </p:txBody>
      </p:sp>
      <p:pic>
        <p:nvPicPr>
          <p:cNvPr id="3" name="Picture 2">
            <a:extLst>
              <a:ext uri="{FF2B5EF4-FFF2-40B4-BE49-F238E27FC236}">
                <a16:creationId xmlns:a16="http://schemas.microsoft.com/office/drawing/2014/main" id="{86139A99-86D0-9480-3874-59569B70F05F}"/>
              </a:ext>
            </a:extLst>
          </p:cNvPr>
          <p:cNvPicPr>
            <a:picLocks noChangeAspect="1"/>
          </p:cNvPicPr>
          <p:nvPr/>
        </p:nvPicPr>
        <p:blipFill>
          <a:blip r:embed="rId4"/>
          <a:stretch>
            <a:fillRect/>
          </a:stretch>
        </p:blipFill>
        <p:spPr>
          <a:xfrm>
            <a:off x="6230156" y="2521843"/>
            <a:ext cx="5724941" cy="4006555"/>
          </a:xfrm>
          <a:prstGeom prst="rect">
            <a:avLst/>
          </a:prstGeom>
        </p:spPr>
      </p:pic>
    </p:spTree>
    <p:extLst>
      <p:ext uri="{BB962C8B-B14F-4D97-AF65-F5344CB8AC3E}">
        <p14:creationId xmlns:p14="http://schemas.microsoft.com/office/powerpoint/2010/main" val="26649239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500"/>
                                        <p:tgtEl>
                                          <p:spTgt spid="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F41DBE12-A6E6-F960-712B-1746844E7955}"/>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30AD2E21-2EC3-5C9D-0EE9-A4D40C94E7CD}"/>
              </a:ext>
            </a:extLst>
          </p:cNvPr>
          <p:cNvGrpSpPr/>
          <p:nvPr/>
        </p:nvGrpSpPr>
        <p:grpSpPr>
          <a:xfrm>
            <a:off x="262015" y="2503314"/>
            <a:ext cx="11566367" cy="4206240"/>
            <a:chOff x="-48571" y="0"/>
            <a:chExt cx="1551941" cy="1303676"/>
          </a:xfrm>
        </p:grpSpPr>
        <p:sp>
          <p:nvSpPr>
            <p:cNvPr id="6" name="Freeform 3">
              <a:extLst>
                <a:ext uri="{FF2B5EF4-FFF2-40B4-BE49-F238E27FC236}">
                  <a16:creationId xmlns:a16="http://schemas.microsoft.com/office/drawing/2014/main" id="{5B1A9055-7035-3EE5-F446-51C283CC712D}"/>
                </a:ext>
              </a:extLst>
            </p:cNvPr>
            <p:cNvSpPr/>
            <p:nvPr/>
          </p:nvSpPr>
          <p:spPr>
            <a:xfrm>
              <a:off x="-48571" y="0"/>
              <a:ext cx="1551941" cy="1303676"/>
            </a:xfrm>
            <a:custGeom>
              <a:avLst/>
              <a:gdLst/>
              <a:ahLst/>
              <a:cxnLst/>
              <a:rect l="l" t="t" r="r" b="b"/>
              <a:pathLst>
                <a:path w="1503370" h="1303676">
                  <a:moveTo>
                    <a:pt x="0" y="0"/>
                  </a:moveTo>
                  <a:lnTo>
                    <a:pt x="1503370" y="0"/>
                  </a:lnTo>
                  <a:lnTo>
                    <a:pt x="1503370" y="1303676"/>
                  </a:lnTo>
                  <a:lnTo>
                    <a:pt x="0" y="1303676"/>
                  </a:lnTo>
                  <a:close/>
                </a:path>
              </a:pathLst>
            </a:custGeom>
            <a:solidFill>
              <a:srgbClr val="FFFFFF"/>
            </a:solidFill>
            <a:ln w="9525" cap="sq">
              <a:solidFill>
                <a:srgbClr val="000000"/>
              </a:solidFill>
              <a:prstDash val="solid"/>
              <a:miter/>
            </a:ln>
          </p:spPr>
          <p:txBody>
            <a:bodyPr/>
            <a:lstStyle/>
            <a:p>
              <a:pPr defTabSz="609630"/>
              <a:endParaRPr lang="en-US" sz="800" dirty="0">
                <a:solidFill>
                  <a:prstClr val="black"/>
                </a:solidFill>
                <a:latin typeface="UTM Avo"/>
                <a:cs typeface="+mn-ea"/>
                <a:sym typeface="+mn-lt"/>
              </a:endParaRPr>
            </a:p>
          </p:txBody>
        </p:sp>
        <p:sp>
          <p:nvSpPr>
            <p:cNvPr id="7" name="TextBox 6">
              <a:extLst>
                <a:ext uri="{FF2B5EF4-FFF2-40B4-BE49-F238E27FC236}">
                  <a16:creationId xmlns:a16="http://schemas.microsoft.com/office/drawing/2014/main" id="{FBA47F3D-CC7F-483B-0C8C-336B178D1A91}"/>
                </a:ext>
              </a:extLst>
            </p:cNvPr>
            <p:cNvSpPr txBox="1"/>
            <p:nvPr/>
          </p:nvSpPr>
          <p:spPr>
            <a:xfrm>
              <a:off x="0" y="28575"/>
              <a:ext cx="1503370" cy="1275101"/>
            </a:xfrm>
            <a:prstGeom prst="rect">
              <a:avLst/>
            </a:prstGeom>
          </p:spPr>
          <p:txBody>
            <a:bodyPr lIns="33867" tIns="33867" rIns="33867" bIns="33867" rtlCol="0" anchor="ctr"/>
            <a:lstStyle/>
            <a:p>
              <a:pPr algn="ctr" defTabSz="609630">
                <a:lnSpc>
                  <a:spcPts val="2053"/>
                </a:lnSpc>
              </a:pPr>
              <a:endParaRPr sz="800">
                <a:solidFill>
                  <a:prstClr val="black"/>
                </a:solidFill>
                <a:latin typeface="UTM Avo"/>
                <a:cs typeface="+mn-ea"/>
                <a:sym typeface="+mn-lt"/>
              </a:endParaRPr>
            </a:p>
          </p:txBody>
        </p:sp>
      </p:grpSp>
      <p:grpSp>
        <p:nvGrpSpPr>
          <p:cNvPr id="8" name="Group 15">
            <a:extLst>
              <a:ext uri="{FF2B5EF4-FFF2-40B4-BE49-F238E27FC236}">
                <a16:creationId xmlns:a16="http://schemas.microsoft.com/office/drawing/2014/main" id="{94CC7156-5BC1-0577-CAEB-0A8F3C0CEFA9}"/>
              </a:ext>
            </a:extLst>
          </p:cNvPr>
          <p:cNvGrpSpPr/>
          <p:nvPr/>
        </p:nvGrpSpPr>
        <p:grpSpPr>
          <a:xfrm>
            <a:off x="2488600" y="1672135"/>
            <a:ext cx="7214799" cy="736599"/>
            <a:chOff x="0" y="0"/>
            <a:chExt cx="14429599" cy="2411711"/>
          </a:xfrm>
        </p:grpSpPr>
        <p:grpSp>
          <p:nvGrpSpPr>
            <p:cNvPr id="9" name="Group 16">
              <a:extLst>
                <a:ext uri="{FF2B5EF4-FFF2-40B4-BE49-F238E27FC236}">
                  <a16:creationId xmlns:a16="http://schemas.microsoft.com/office/drawing/2014/main" id="{00BC00A3-BE6D-B890-779F-803903E79DF3}"/>
                </a:ext>
              </a:extLst>
            </p:cNvPr>
            <p:cNvGrpSpPr/>
            <p:nvPr/>
          </p:nvGrpSpPr>
          <p:grpSpPr>
            <a:xfrm>
              <a:off x="0" y="203200"/>
              <a:ext cx="14226399" cy="2208511"/>
              <a:chOff x="0" y="0"/>
              <a:chExt cx="2078263" cy="322630"/>
            </a:xfrm>
          </p:grpSpPr>
          <p:sp>
            <p:nvSpPr>
              <p:cNvPr id="13" name="Freeform 17">
                <a:extLst>
                  <a:ext uri="{FF2B5EF4-FFF2-40B4-BE49-F238E27FC236}">
                    <a16:creationId xmlns:a16="http://schemas.microsoft.com/office/drawing/2014/main" id="{D84A8E2C-FC22-2546-51E1-2649906CE1FF}"/>
                  </a:ext>
                </a:extLst>
              </p:cNvPr>
              <p:cNvSpPr/>
              <p:nvPr/>
            </p:nvSpPr>
            <p:spPr>
              <a:xfrm>
                <a:off x="0" y="0"/>
                <a:ext cx="2078263" cy="322630"/>
              </a:xfrm>
              <a:custGeom>
                <a:avLst/>
                <a:gdLst/>
                <a:ahLst/>
                <a:cxnLst/>
                <a:rect l="l" t="t" r="r" b="b"/>
                <a:pathLst>
                  <a:path w="2078263" h="322630">
                    <a:moveTo>
                      <a:pt x="0" y="0"/>
                    </a:moveTo>
                    <a:lnTo>
                      <a:pt x="2078263" y="0"/>
                    </a:lnTo>
                    <a:lnTo>
                      <a:pt x="2078263" y="322630"/>
                    </a:lnTo>
                    <a:lnTo>
                      <a:pt x="0" y="322630"/>
                    </a:lnTo>
                    <a:close/>
                  </a:path>
                </a:pathLst>
              </a:custGeom>
              <a:solidFill>
                <a:srgbClr val="C6DBF6"/>
              </a:solidFill>
              <a:ln w="9525" cap="sq">
                <a:solidFill>
                  <a:srgbClr val="000000"/>
                </a:solidFill>
                <a:prstDash val="solid"/>
                <a:miter/>
              </a:ln>
            </p:spPr>
            <p:txBody>
              <a:bodyPr/>
              <a:lstStyle/>
              <a:p>
                <a:pPr defTabSz="609630"/>
                <a:endParaRPr lang="en-US" sz="800">
                  <a:solidFill>
                    <a:prstClr val="black"/>
                  </a:solidFill>
                  <a:latin typeface="UTM Avo"/>
                  <a:cs typeface="+mn-ea"/>
                  <a:sym typeface="+mn-lt"/>
                </a:endParaRPr>
              </a:p>
            </p:txBody>
          </p:sp>
          <p:sp>
            <p:nvSpPr>
              <p:cNvPr id="15" name="TextBox 18">
                <a:extLst>
                  <a:ext uri="{FF2B5EF4-FFF2-40B4-BE49-F238E27FC236}">
                    <a16:creationId xmlns:a16="http://schemas.microsoft.com/office/drawing/2014/main" id="{621F1D47-AF0E-10C2-ED62-5E8413082848}"/>
                  </a:ext>
                </a:extLst>
              </p:cNvPr>
              <p:cNvSpPr txBox="1"/>
              <p:nvPr/>
            </p:nvSpPr>
            <p:spPr>
              <a:xfrm>
                <a:off x="0" y="28575"/>
                <a:ext cx="2078263" cy="294055"/>
              </a:xfrm>
              <a:prstGeom prst="rect">
                <a:avLst/>
              </a:prstGeom>
            </p:spPr>
            <p:txBody>
              <a:bodyPr lIns="33867" tIns="33867" rIns="33867" bIns="33867" rtlCol="0" anchor="ctr"/>
              <a:lstStyle/>
              <a:p>
                <a:pPr algn="ctr" defTabSz="609630">
                  <a:lnSpc>
                    <a:spcPts val="2053"/>
                  </a:lnSpc>
                </a:pPr>
                <a:endParaRPr sz="800">
                  <a:solidFill>
                    <a:prstClr val="black"/>
                  </a:solidFill>
                  <a:latin typeface="UTM Avo"/>
                  <a:cs typeface="+mn-ea"/>
                  <a:sym typeface="+mn-lt"/>
                </a:endParaRPr>
              </a:p>
            </p:txBody>
          </p:sp>
        </p:grpSp>
        <p:grpSp>
          <p:nvGrpSpPr>
            <p:cNvPr id="10" name="Group 19">
              <a:extLst>
                <a:ext uri="{FF2B5EF4-FFF2-40B4-BE49-F238E27FC236}">
                  <a16:creationId xmlns:a16="http://schemas.microsoft.com/office/drawing/2014/main" id="{20F95D3E-123E-0904-E8EF-2717AF4EAB9F}"/>
                </a:ext>
              </a:extLst>
            </p:cNvPr>
            <p:cNvGrpSpPr/>
            <p:nvPr/>
          </p:nvGrpSpPr>
          <p:grpSpPr>
            <a:xfrm>
              <a:off x="203200" y="0"/>
              <a:ext cx="14226399" cy="2226214"/>
              <a:chOff x="0" y="0"/>
              <a:chExt cx="2078263" cy="325216"/>
            </a:xfrm>
          </p:grpSpPr>
          <p:sp>
            <p:nvSpPr>
              <p:cNvPr id="11" name="Freeform 20">
                <a:extLst>
                  <a:ext uri="{FF2B5EF4-FFF2-40B4-BE49-F238E27FC236}">
                    <a16:creationId xmlns:a16="http://schemas.microsoft.com/office/drawing/2014/main" id="{BA2EEE3F-D034-900F-BF2B-C93156549042}"/>
                  </a:ext>
                </a:extLst>
              </p:cNvPr>
              <p:cNvSpPr/>
              <p:nvPr/>
            </p:nvSpPr>
            <p:spPr>
              <a:xfrm>
                <a:off x="0" y="0"/>
                <a:ext cx="2078263" cy="325216"/>
              </a:xfrm>
              <a:custGeom>
                <a:avLst/>
                <a:gdLst/>
                <a:ahLst/>
                <a:cxnLst/>
                <a:rect l="l" t="t" r="r" b="b"/>
                <a:pathLst>
                  <a:path w="2078263" h="325216">
                    <a:moveTo>
                      <a:pt x="0" y="0"/>
                    </a:moveTo>
                    <a:lnTo>
                      <a:pt x="2078263" y="0"/>
                    </a:lnTo>
                    <a:lnTo>
                      <a:pt x="2078263" y="325216"/>
                    </a:lnTo>
                    <a:lnTo>
                      <a:pt x="0" y="325216"/>
                    </a:lnTo>
                    <a:close/>
                  </a:path>
                </a:pathLst>
              </a:custGeom>
              <a:solidFill>
                <a:schemeClr val="accent6">
                  <a:lumMod val="60000"/>
                  <a:lumOff val="40000"/>
                </a:schemeClr>
              </a:solidFill>
              <a:ln w="9525" cap="sq">
                <a:solidFill>
                  <a:srgbClr val="000000"/>
                </a:solidFill>
                <a:prstDash val="solid"/>
                <a:miter/>
              </a:ln>
            </p:spPr>
            <p:txBody>
              <a:bodyPr/>
              <a:lstStyle/>
              <a:p>
                <a:pPr defTabSz="609630"/>
                <a:endParaRPr lang="en-US" sz="800">
                  <a:solidFill>
                    <a:prstClr val="black"/>
                  </a:solidFill>
                  <a:latin typeface="UTM Avo"/>
                  <a:cs typeface="+mn-ea"/>
                  <a:sym typeface="+mn-lt"/>
                </a:endParaRPr>
              </a:p>
            </p:txBody>
          </p:sp>
          <p:sp>
            <p:nvSpPr>
              <p:cNvPr id="12" name="TextBox 21">
                <a:extLst>
                  <a:ext uri="{FF2B5EF4-FFF2-40B4-BE49-F238E27FC236}">
                    <a16:creationId xmlns:a16="http://schemas.microsoft.com/office/drawing/2014/main" id="{D0D53994-167A-3E32-3B9C-8065016B3633}"/>
                  </a:ext>
                </a:extLst>
              </p:cNvPr>
              <p:cNvSpPr txBox="1"/>
              <p:nvPr/>
            </p:nvSpPr>
            <p:spPr>
              <a:xfrm>
                <a:off x="0" y="28575"/>
                <a:ext cx="2078263" cy="296641"/>
              </a:xfrm>
              <a:prstGeom prst="rect">
                <a:avLst/>
              </a:prstGeom>
            </p:spPr>
            <p:txBody>
              <a:bodyPr lIns="33867" tIns="33867" rIns="33867" bIns="33867" rtlCol="0" anchor="ctr"/>
              <a:lstStyle/>
              <a:p>
                <a:pPr algn="ctr" defTabSz="609630">
                  <a:lnSpc>
                    <a:spcPts val="2053"/>
                  </a:lnSpc>
                </a:pPr>
                <a:endParaRPr sz="800">
                  <a:solidFill>
                    <a:prstClr val="black"/>
                  </a:solidFill>
                  <a:latin typeface="UTM Avo"/>
                  <a:cs typeface="+mn-ea"/>
                  <a:sym typeface="+mn-lt"/>
                </a:endParaRPr>
              </a:p>
            </p:txBody>
          </p:sp>
        </p:grpSp>
      </p:grpSp>
      <p:pic>
        <p:nvPicPr>
          <p:cNvPr id="16" name="Picture 15">
            <a:extLst>
              <a:ext uri="{FF2B5EF4-FFF2-40B4-BE49-F238E27FC236}">
                <a16:creationId xmlns:a16="http://schemas.microsoft.com/office/drawing/2014/main" id="{688ABE50-6BE3-84FE-B624-59B197E4FB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4" y="5440885"/>
            <a:ext cx="1135136" cy="1297782"/>
          </a:xfrm>
          <a:prstGeom prst="rect">
            <a:avLst/>
          </a:prstGeom>
        </p:spPr>
      </p:pic>
      <p:sp>
        <p:nvSpPr>
          <p:cNvPr id="17" name="TextBox 24">
            <a:extLst>
              <a:ext uri="{FF2B5EF4-FFF2-40B4-BE49-F238E27FC236}">
                <a16:creationId xmlns:a16="http://schemas.microsoft.com/office/drawing/2014/main" id="{F932198B-22EE-DAE8-8AE7-3E62E17C1C67}"/>
              </a:ext>
            </a:extLst>
          </p:cNvPr>
          <p:cNvSpPr txBox="1"/>
          <p:nvPr/>
        </p:nvSpPr>
        <p:spPr>
          <a:xfrm>
            <a:off x="2722279" y="1793941"/>
            <a:ext cx="6747441" cy="492443"/>
          </a:xfrm>
          <a:prstGeom prst="rect">
            <a:avLst/>
          </a:prstGeom>
        </p:spPr>
        <p:txBody>
          <a:bodyPr lIns="0" tIns="0" rIns="0" bIns="0" rtlCol="0" anchor="t">
            <a:spAutoFit/>
          </a:bodyPr>
          <a:lstStyle/>
          <a:p>
            <a:pPr algn="ctr" defTabSz="609630"/>
            <a:r>
              <a:rPr lang="en-US" sz="3200" b="1" dirty="0">
                <a:solidFill>
                  <a:schemeClr val="bg1">
                    <a:lumMod val="10000"/>
                  </a:schemeClr>
                </a:solidFill>
                <a:latin typeface="UTM Avo"/>
                <a:cs typeface="+mn-ea"/>
                <a:sym typeface="+mn-lt"/>
              </a:rPr>
              <a:t>KẾT LUẬN</a:t>
            </a:r>
          </a:p>
        </p:txBody>
      </p:sp>
      <p:sp>
        <p:nvSpPr>
          <p:cNvPr id="18" name="Rectangle 17">
            <a:extLst>
              <a:ext uri="{FF2B5EF4-FFF2-40B4-BE49-F238E27FC236}">
                <a16:creationId xmlns:a16="http://schemas.microsoft.com/office/drawing/2014/main" id="{F28453A8-95D2-851B-E3D3-D231FAC66279}"/>
              </a:ext>
            </a:extLst>
          </p:cNvPr>
          <p:cNvSpPr/>
          <p:nvPr/>
        </p:nvSpPr>
        <p:spPr>
          <a:xfrm>
            <a:off x="1065181" y="2850254"/>
            <a:ext cx="10061635" cy="1121846"/>
          </a:xfrm>
          <a:prstGeom prst="rect">
            <a:avLst/>
          </a:prstGeom>
        </p:spPr>
        <p:txBody>
          <a:bodyPr wrap="square">
            <a:spAutoFit/>
          </a:bodyPr>
          <a:lstStyle/>
          <a:p>
            <a:pPr algn="just" defTabSz="609630">
              <a:lnSpc>
                <a:spcPct val="150000"/>
              </a:lnSpc>
            </a:pPr>
            <a:r>
              <a:rPr lang="vi-VN" sz="2400" dirty="0">
                <a:solidFill>
                  <a:prstClr val="black"/>
                </a:solidFill>
                <a:latin typeface="UTM Avo"/>
                <a:cs typeface="+mn-ea"/>
                <a:sym typeface="+mn-lt"/>
              </a:rPr>
              <a:t>Để cây, hoa phát triển tươi tốt mỗi người cần thực hiện các </a:t>
            </a:r>
            <a:br>
              <a:rPr lang="vi-VN" sz="2400" dirty="0">
                <a:solidFill>
                  <a:prstClr val="black"/>
                </a:solidFill>
                <a:latin typeface="UTM Avo"/>
                <a:cs typeface="+mn-ea"/>
                <a:sym typeface="+mn-lt"/>
              </a:rPr>
            </a:br>
            <a:r>
              <a:rPr lang="vi-VN" sz="2400" dirty="0">
                <a:solidFill>
                  <a:prstClr val="black"/>
                </a:solidFill>
                <a:latin typeface="UTM Avo"/>
                <a:cs typeface="+mn-ea"/>
                <a:sym typeface="+mn-lt"/>
              </a:rPr>
              <a:t>công việc cụ thể để chăm sóc cây như: nhổ cỏ, tưới cây.</a:t>
            </a:r>
            <a:endParaRPr lang="en-US" sz="2400" dirty="0">
              <a:solidFill>
                <a:prstClr val="black"/>
              </a:solidFill>
              <a:latin typeface="UTM Avo"/>
              <a:cs typeface="+mn-ea"/>
              <a:sym typeface="+mn-lt"/>
            </a:endParaRPr>
          </a:p>
        </p:txBody>
      </p:sp>
      <p:pic>
        <p:nvPicPr>
          <p:cNvPr id="19" name="Picture 7">
            <a:extLst>
              <a:ext uri="{FF2B5EF4-FFF2-40B4-BE49-F238E27FC236}">
                <a16:creationId xmlns:a16="http://schemas.microsoft.com/office/drawing/2014/main" id="{F29A9C63-9A02-7ECA-0A95-A8EBDF2B879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018585" y="5038546"/>
            <a:ext cx="3809796" cy="1700121"/>
          </a:xfrm>
          <a:prstGeom prst="rect">
            <a:avLst/>
          </a:prstGeom>
        </p:spPr>
      </p:pic>
    </p:spTree>
    <p:extLst>
      <p:ext uri="{BB962C8B-B14F-4D97-AF65-F5344CB8AC3E}">
        <p14:creationId xmlns:p14="http://schemas.microsoft.com/office/powerpoint/2010/main" val="27816976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105EE095-C4CD-41C6-5203-3837303C7E91}"/>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pic>
        <p:nvPicPr>
          <p:cNvPr id="5" name="Picture 4">
            <a:extLst>
              <a:ext uri="{FF2B5EF4-FFF2-40B4-BE49-F238E27FC236}">
                <a16:creationId xmlns:a16="http://schemas.microsoft.com/office/drawing/2014/main" id="{E93FE441-F831-7C35-BB3C-4ACCADD3BA82}"/>
              </a:ext>
            </a:extLst>
          </p:cNvPr>
          <p:cNvPicPr>
            <a:picLocks noChangeAspect="1"/>
          </p:cNvPicPr>
          <p:nvPr/>
        </p:nvPicPr>
        <p:blipFill>
          <a:blip r:embed="rId4"/>
          <a:stretch>
            <a:fillRect/>
          </a:stretch>
        </p:blipFill>
        <p:spPr>
          <a:xfrm>
            <a:off x="2903461" y="2385467"/>
            <a:ext cx="6385074" cy="4402266"/>
          </a:xfrm>
          <a:prstGeom prst="rect">
            <a:avLst/>
          </a:prstGeom>
        </p:spPr>
      </p:pic>
      <p:sp>
        <p:nvSpPr>
          <p:cNvPr id="4" name="Rectangle: Rounded Corners 3">
            <a:extLst>
              <a:ext uri="{FF2B5EF4-FFF2-40B4-BE49-F238E27FC236}">
                <a16:creationId xmlns:a16="http://schemas.microsoft.com/office/drawing/2014/main" id="{32F0EB1E-F227-F16A-A716-EFC179D8BC09}"/>
              </a:ext>
            </a:extLst>
          </p:cNvPr>
          <p:cNvSpPr/>
          <p:nvPr/>
        </p:nvSpPr>
        <p:spPr>
          <a:xfrm>
            <a:off x="1683255" y="1664208"/>
            <a:ext cx="8825486"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charset="0"/>
              </a:rPr>
              <a:t>Em thích trò chơi dân gian nào nhất?</a:t>
            </a:r>
            <a:endParaRPr lang="en-US" sz="2400" b="1" dirty="0">
              <a:solidFill>
                <a:schemeClr val="tx1"/>
              </a:solidFill>
              <a:latin typeface="UTM Avo" panose="02040603050506020204"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a:extLst>
            <a:ext uri="{FF2B5EF4-FFF2-40B4-BE49-F238E27FC236}">
              <a16:creationId xmlns:a16="http://schemas.microsoft.com/office/drawing/2014/main" id="{30AC9F94-6DCD-5C41-E852-413C21DF9077}"/>
            </a:ext>
          </a:extLst>
        </p:cNvPr>
        <p:cNvGrpSpPr/>
        <p:nvPr/>
      </p:nvGrpSpPr>
      <p:grpSpPr>
        <a:xfrm>
          <a:off x="0" y="0"/>
          <a:ext cx="0" cy="0"/>
          <a:chOff x="0" y="0"/>
          <a:chExt cx="0" cy="0"/>
        </a:xfrm>
      </p:grpSpPr>
      <p:sp>
        <p:nvSpPr>
          <p:cNvPr id="2" name="Freeform 5">
            <a:extLst>
              <a:ext uri="{FF2B5EF4-FFF2-40B4-BE49-F238E27FC236}">
                <a16:creationId xmlns:a16="http://schemas.microsoft.com/office/drawing/2014/main" id="{558CDFAC-F375-8DDB-951D-F6C8372F814D}"/>
              </a:ext>
            </a:extLst>
          </p:cNvPr>
          <p:cNvSpPr/>
          <p:nvPr/>
        </p:nvSpPr>
        <p:spPr>
          <a:xfrm rot="10800000">
            <a:off x="4129417" y="1924192"/>
            <a:ext cx="7697905" cy="4754193"/>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chemeClr val="accent6">
              <a:lumMod val="20000"/>
              <a:lumOff val="80000"/>
            </a:schemeClr>
          </a:solidFill>
        </p:spPr>
        <p:txBody>
          <a:bodyPr/>
          <a:lstStyle/>
          <a:p>
            <a:endParaRPr lang="en-US" sz="1200">
              <a:solidFill>
                <a:schemeClr val="tx1"/>
              </a:solidFill>
              <a:latin typeface="UTM Avo" panose="02040603050506020204" pitchFamily="18" charset="0"/>
            </a:endParaRPr>
          </a:p>
        </p:txBody>
      </p:sp>
      <p:grpSp>
        <p:nvGrpSpPr>
          <p:cNvPr id="5" name="Group 4">
            <a:extLst>
              <a:ext uri="{FF2B5EF4-FFF2-40B4-BE49-F238E27FC236}">
                <a16:creationId xmlns:a16="http://schemas.microsoft.com/office/drawing/2014/main" id="{204B322C-C149-F7BF-11D6-6C18C570DB53}"/>
              </a:ext>
            </a:extLst>
          </p:cNvPr>
          <p:cNvGrpSpPr/>
          <p:nvPr/>
        </p:nvGrpSpPr>
        <p:grpSpPr>
          <a:xfrm>
            <a:off x="5651265" y="2082813"/>
            <a:ext cx="4654211" cy="733667"/>
            <a:chOff x="8286895" y="2053540"/>
            <a:chExt cx="6981317" cy="1100501"/>
          </a:xfrm>
          <a:solidFill>
            <a:schemeClr val="accent2">
              <a:lumMod val="60000"/>
              <a:lumOff val="40000"/>
            </a:schemeClr>
          </a:solidFill>
        </p:grpSpPr>
        <p:sp>
          <p:nvSpPr>
            <p:cNvPr id="6" name="Freeform 8">
              <a:extLst>
                <a:ext uri="{FF2B5EF4-FFF2-40B4-BE49-F238E27FC236}">
                  <a16:creationId xmlns:a16="http://schemas.microsoft.com/office/drawing/2014/main" id="{1BCD697A-4462-29CF-C641-F3A4CF545399}"/>
                </a:ext>
              </a:extLst>
            </p:cNvPr>
            <p:cNvSpPr/>
            <p:nvPr/>
          </p:nvSpPr>
          <p:spPr>
            <a:xfrm>
              <a:off x="8286895" y="2053540"/>
              <a:ext cx="6981317" cy="1100501"/>
            </a:xfrm>
            <a:custGeom>
              <a:avLst/>
              <a:gdLst/>
              <a:ahLst/>
              <a:cxnLst/>
              <a:rect l="l" t="t" r="r" b="b"/>
              <a:pathLst>
                <a:path w="1838701" h="258118">
                  <a:moveTo>
                    <a:pt x="56556" y="0"/>
                  </a:moveTo>
                  <a:lnTo>
                    <a:pt x="1782144" y="0"/>
                  </a:lnTo>
                  <a:cubicBezTo>
                    <a:pt x="1813380" y="0"/>
                    <a:pt x="1838701" y="25321"/>
                    <a:pt x="1838701" y="56556"/>
                  </a:cubicBezTo>
                  <a:lnTo>
                    <a:pt x="1838701" y="201561"/>
                  </a:lnTo>
                  <a:cubicBezTo>
                    <a:pt x="1838701" y="232797"/>
                    <a:pt x="1813380" y="258118"/>
                    <a:pt x="1782144" y="258118"/>
                  </a:cubicBezTo>
                  <a:lnTo>
                    <a:pt x="56556" y="258118"/>
                  </a:lnTo>
                  <a:cubicBezTo>
                    <a:pt x="25321" y="258118"/>
                    <a:pt x="0" y="232797"/>
                    <a:pt x="0" y="201561"/>
                  </a:cubicBezTo>
                  <a:lnTo>
                    <a:pt x="0" y="56556"/>
                  </a:lnTo>
                  <a:cubicBezTo>
                    <a:pt x="0" y="25321"/>
                    <a:pt x="25321" y="0"/>
                    <a:pt x="56556" y="0"/>
                  </a:cubicBezTo>
                  <a:close/>
                </a:path>
              </a:pathLst>
            </a:custGeom>
            <a:grpFill/>
          </p:spPr>
          <p:txBody>
            <a:bodyPr/>
            <a:lstStyle/>
            <a:p>
              <a:endParaRPr lang="en-US" sz="1200">
                <a:solidFill>
                  <a:schemeClr val="tx1"/>
                </a:solidFill>
                <a:latin typeface="UTM Avo" panose="02040603050506020204" pitchFamily="18" charset="0"/>
              </a:endParaRPr>
            </a:p>
          </p:txBody>
        </p:sp>
        <p:sp>
          <p:nvSpPr>
            <p:cNvPr id="7" name="TextBox 6">
              <a:extLst>
                <a:ext uri="{FF2B5EF4-FFF2-40B4-BE49-F238E27FC236}">
                  <a16:creationId xmlns:a16="http://schemas.microsoft.com/office/drawing/2014/main" id="{79B3EB09-02C2-C255-7ED5-237F1A92CAD4}"/>
                </a:ext>
              </a:extLst>
            </p:cNvPr>
            <p:cNvSpPr txBox="1"/>
            <p:nvPr/>
          </p:nvSpPr>
          <p:spPr>
            <a:xfrm>
              <a:off x="9201294" y="2216542"/>
              <a:ext cx="5415306" cy="815513"/>
            </a:xfrm>
            <a:prstGeom prst="rect">
              <a:avLst/>
            </a:prstGeom>
            <a:grpFill/>
          </p:spPr>
          <p:txBody>
            <a:bodyPr wrap="square" rtlCol="0">
              <a:spAutoFit/>
            </a:bodyPr>
            <a:lstStyle/>
            <a:p>
              <a:pPr algn="ctr"/>
              <a:r>
                <a:rPr lang="en-US" sz="2933" b="1" dirty="0" err="1">
                  <a:solidFill>
                    <a:schemeClr val="tx1"/>
                  </a:solidFill>
                  <a:latin typeface="UTM Avo" panose="02040603050506020204" pitchFamily="18" charset="0"/>
                  <a:cs typeface="Arial" panose="020B0604020202020204" pitchFamily="34" charset="0"/>
                </a:rPr>
                <a:t>Hoạt</a:t>
              </a:r>
              <a:r>
                <a:rPr lang="en-US" sz="2933" b="1" dirty="0">
                  <a:solidFill>
                    <a:schemeClr val="tx1"/>
                  </a:solidFill>
                  <a:latin typeface="UTM Avo" panose="02040603050506020204" pitchFamily="18" charset="0"/>
                  <a:cs typeface="Arial" panose="020B0604020202020204" pitchFamily="34" charset="0"/>
                </a:rPr>
                <a:t> </a:t>
              </a:r>
              <a:r>
                <a:rPr lang="en-US" sz="2933" b="1" dirty="0" err="1">
                  <a:solidFill>
                    <a:schemeClr val="tx1"/>
                  </a:solidFill>
                  <a:latin typeface="UTM Avo" panose="02040603050506020204" pitchFamily="18" charset="0"/>
                  <a:cs typeface="Arial" panose="020B0604020202020204" pitchFamily="34" charset="0"/>
                </a:rPr>
                <a:t>động</a:t>
              </a:r>
              <a:r>
                <a:rPr lang="en-US" sz="2933" b="1" dirty="0">
                  <a:solidFill>
                    <a:schemeClr val="tx1"/>
                  </a:solidFill>
                  <a:latin typeface="UTM Avo" panose="02040603050506020204" pitchFamily="18" charset="0"/>
                  <a:cs typeface="Arial" panose="020B0604020202020204" pitchFamily="34" charset="0"/>
                </a:rPr>
                <a:t> </a:t>
              </a:r>
              <a:r>
                <a:rPr lang="en-US" sz="2933" b="1" dirty="0" err="1">
                  <a:solidFill>
                    <a:schemeClr val="tx1"/>
                  </a:solidFill>
                  <a:latin typeface="UTM Avo" panose="02040603050506020204" pitchFamily="18" charset="0"/>
                  <a:cs typeface="Arial" panose="020B0604020202020204" pitchFamily="34" charset="0"/>
                </a:rPr>
                <a:t>nhóm</a:t>
              </a:r>
              <a:endParaRPr lang="en-US" sz="2933" b="1" dirty="0">
                <a:solidFill>
                  <a:schemeClr val="tx1"/>
                </a:solidFill>
                <a:latin typeface="UTM Avo" panose="02040603050506020204" pitchFamily="18" charset="0"/>
                <a:cs typeface="Arial" panose="020B0604020202020204" pitchFamily="34" charset="0"/>
              </a:endParaRPr>
            </a:p>
          </p:txBody>
        </p:sp>
      </p:grpSp>
      <p:sp>
        <p:nvSpPr>
          <p:cNvPr id="8" name="TextBox 7">
            <a:extLst>
              <a:ext uri="{FF2B5EF4-FFF2-40B4-BE49-F238E27FC236}">
                <a16:creationId xmlns:a16="http://schemas.microsoft.com/office/drawing/2014/main" id="{3667F08F-3591-EB54-5D9D-F5454201804F}"/>
              </a:ext>
            </a:extLst>
          </p:cNvPr>
          <p:cNvSpPr txBox="1"/>
          <p:nvPr/>
        </p:nvSpPr>
        <p:spPr>
          <a:xfrm>
            <a:off x="4261757" y="2851791"/>
            <a:ext cx="7420170" cy="3337837"/>
          </a:xfrm>
          <a:prstGeom prst="rect">
            <a:avLst/>
          </a:prstGeom>
          <a:noFill/>
        </p:spPr>
        <p:txBody>
          <a:bodyPr wrap="square">
            <a:spAutoFit/>
          </a:bodyPr>
          <a:lstStyle/>
          <a:p>
            <a:pPr algn="ctr">
              <a:lnSpc>
                <a:spcPct val="150000"/>
              </a:lnSpc>
            </a:pP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Các nhóm thảo luận, nhận xét theo các </a:t>
            </a:r>
            <a:b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b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câu hỏi gợi ý dưới đây:</a:t>
            </a:r>
            <a:endPar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endParaRPr>
          </a:p>
          <a:p>
            <a:pPr marL="381019" indent="-381019" algn="just">
              <a:lnSpc>
                <a:spcPct val="150000"/>
              </a:lnSpc>
              <a:buFont typeface="Courier New" panose="02070309020205020404" pitchFamily="49" charset="0"/>
              <a:buChar char="o"/>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Em có thích chơi các trò chơi dân gian không?</a:t>
            </a:r>
          </a:p>
          <a:p>
            <a:pPr marL="381019" indent="-381019" algn="just">
              <a:lnSpc>
                <a:spcPct val="150000"/>
              </a:lnSpc>
              <a:buFont typeface="Courier New" panose="02070309020205020404" pitchFamily="49" charset="0"/>
              <a:buChar char="o"/>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Các hoạt động khi tham gia các trò chơi </a:t>
            </a:r>
            <a:b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b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dân gian đem lại cho em những cảm nghĩ gì?</a:t>
            </a:r>
          </a:p>
        </p:txBody>
      </p:sp>
      <p:sp>
        <p:nvSpPr>
          <p:cNvPr id="9" name="Freeform 7">
            <a:extLst>
              <a:ext uri="{FF2B5EF4-FFF2-40B4-BE49-F238E27FC236}">
                <a16:creationId xmlns:a16="http://schemas.microsoft.com/office/drawing/2014/main" id="{228DE687-E4AE-B351-8EFA-0E46E360652B}"/>
              </a:ext>
            </a:extLst>
          </p:cNvPr>
          <p:cNvSpPr/>
          <p:nvPr/>
        </p:nvSpPr>
        <p:spPr>
          <a:xfrm>
            <a:off x="3862803" y="1661577"/>
            <a:ext cx="533231" cy="525233"/>
          </a:xfrm>
          <a:custGeom>
            <a:avLst/>
            <a:gdLst/>
            <a:ahLst/>
            <a:cxnLst/>
            <a:rect l="l" t="t" r="r" b="b"/>
            <a:pathLst>
              <a:path w="799847" h="787850">
                <a:moveTo>
                  <a:pt x="0" y="0"/>
                </a:moveTo>
                <a:lnTo>
                  <a:pt x="799847" y="0"/>
                </a:lnTo>
                <a:lnTo>
                  <a:pt x="799847" y="787849"/>
                </a:lnTo>
                <a:lnTo>
                  <a:pt x="0" y="787849"/>
                </a:lnTo>
                <a:lnTo>
                  <a:pt x="0" y="0"/>
                </a:lnTo>
                <a:close/>
              </a:path>
            </a:pathLst>
          </a:custGeom>
          <a:blipFill>
            <a:blip r:embed="rId4"/>
            <a:stretch>
              <a:fillRect/>
            </a:stretch>
          </a:blipFill>
        </p:spPr>
        <p:txBody>
          <a:bodyPr/>
          <a:lstStyle/>
          <a:p>
            <a:endParaRPr lang="en-US" sz="1200">
              <a:solidFill>
                <a:schemeClr val="tx1"/>
              </a:solidFill>
              <a:latin typeface="UTM Avo" panose="02040603050506020204" pitchFamily="18" charset="0"/>
            </a:endParaRPr>
          </a:p>
        </p:txBody>
      </p:sp>
      <p:pic>
        <p:nvPicPr>
          <p:cNvPr id="10" name="Picture 9" descr="A group of people wearing clothing&#10;&#10;Description automatically generated with medium confidence">
            <a:extLst>
              <a:ext uri="{FF2B5EF4-FFF2-40B4-BE49-F238E27FC236}">
                <a16:creationId xmlns:a16="http://schemas.microsoft.com/office/drawing/2014/main" id="{71D2921F-B2BA-5974-B139-E5B9D2872B74}"/>
              </a:ext>
            </a:extLst>
          </p:cNvPr>
          <p:cNvPicPr>
            <a:picLocks noChangeAspect="1"/>
          </p:cNvPicPr>
          <p:nvPr/>
        </p:nvPicPr>
        <p:blipFill rotWithShape="1">
          <a:blip r:embed="rId5">
            <a:extLst>
              <a:ext uri="{28A0092B-C50C-407E-A947-70E740481C1C}">
                <a14:useLocalDpi xmlns:a14="http://schemas.microsoft.com/office/drawing/2010/main" val="0"/>
              </a:ext>
            </a:extLst>
          </a:blip>
          <a:srcRect l="11469" t="10109" r="9436" b="11156"/>
          <a:stretch/>
        </p:blipFill>
        <p:spPr>
          <a:xfrm>
            <a:off x="364677" y="2421008"/>
            <a:ext cx="3292418" cy="3277425"/>
          </a:xfrm>
          <a:prstGeom prst="rect">
            <a:avLst/>
          </a:prstGeom>
        </p:spPr>
      </p:pic>
    </p:spTree>
    <p:extLst>
      <p:ext uri="{BB962C8B-B14F-4D97-AF65-F5344CB8AC3E}">
        <p14:creationId xmlns:p14="http://schemas.microsoft.com/office/powerpoint/2010/main" val="6422454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a:extLst>
            <a:ext uri="{FF2B5EF4-FFF2-40B4-BE49-F238E27FC236}">
              <a16:creationId xmlns:a16="http://schemas.microsoft.com/office/drawing/2014/main" id="{596ED3EE-0A9F-6A56-8BAC-5A4FB6AB78B6}"/>
            </a:ext>
          </a:extLst>
        </p:cNvPr>
        <p:cNvGrpSpPr/>
        <p:nvPr/>
      </p:nvGrpSpPr>
      <p:grpSpPr>
        <a:xfrm>
          <a:off x="0" y="0"/>
          <a:ext cx="0" cy="0"/>
          <a:chOff x="0" y="0"/>
          <a:chExt cx="0" cy="0"/>
        </a:xfrm>
      </p:grpSpPr>
      <p:sp>
        <p:nvSpPr>
          <p:cNvPr id="2" name="Freeform 5">
            <a:extLst>
              <a:ext uri="{FF2B5EF4-FFF2-40B4-BE49-F238E27FC236}">
                <a16:creationId xmlns:a16="http://schemas.microsoft.com/office/drawing/2014/main" id="{F8602F5B-B577-08D9-DA7E-3E3F05C551DB}"/>
              </a:ext>
            </a:extLst>
          </p:cNvPr>
          <p:cNvSpPr/>
          <p:nvPr/>
        </p:nvSpPr>
        <p:spPr>
          <a:xfrm rot="10800000">
            <a:off x="4129417" y="1924192"/>
            <a:ext cx="7697905" cy="4754193"/>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chemeClr val="accent6">
              <a:lumMod val="20000"/>
              <a:lumOff val="80000"/>
            </a:schemeClr>
          </a:solidFill>
        </p:spPr>
        <p:txBody>
          <a:bodyPr/>
          <a:lstStyle/>
          <a:p>
            <a:endParaRPr lang="en-US" sz="1200">
              <a:solidFill>
                <a:schemeClr val="tx1"/>
              </a:solidFill>
              <a:latin typeface="UTM Avo" panose="02040603050506020204" pitchFamily="18" charset="0"/>
            </a:endParaRPr>
          </a:p>
        </p:txBody>
      </p:sp>
      <p:grpSp>
        <p:nvGrpSpPr>
          <p:cNvPr id="5" name="Group 4">
            <a:extLst>
              <a:ext uri="{FF2B5EF4-FFF2-40B4-BE49-F238E27FC236}">
                <a16:creationId xmlns:a16="http://schemas.microsoft.com/office/drawing/2014/main" id="{163402EB-AEFC-32E2-4231-B6A76E45F0C6}"/>
              </a:ext>
            </a:extLst>
          </p:cNvPr>
          <p:cNvGrpSpPr/>
          <p:nvPr/>
        </p:nvGrpSpPr>
        <p:grpSpPr>
          <a:xfrm>
            <a:off x="5651265" y="2082813"/>
            <a:ext cx="4654211" cy="733667"/>
            <a:chOff x="8286895" y="2053540"/>
            <a:chExt cx="6981317" cy="1100501"/>
          </a:xfrm>
          <a:solidFill>
            <a:schemeClr val="accent2">
              <a:lumMod val="60000"/>
              <a:lumOff val="40000"/>
            </a:schemeClr>
          </a:solidFill>
        </p:grpSpPr>
        <p:sp>
          <p:nvSpPr>
            <p:cNvPr id="6" name="Freeform 8">
              <a:extLst>
                <a:ext uri="{FF2B5EF4-FFF2-40B4-BE49-F238E27FC236}">
                  <a16:creationId xmlns:a16="http://schemas.microsoft.com/office/drawing/2014/main" id="{0DD98213-0F18-4DAA-1E94-83F860A2BA6F}"/>
                </a:ext>
              </a:extLst>
            </p:cNvPr>
            <p:cNvSpPr/>
            <p:nvPr/>
          </p:nvSpPr>
          <p:spPr>
            <a:xfrm>
              <a:off x="8286895" y="2053540"/>
              <a:ext cx="6981317" cy="1100501"/>
            </a:xfrm>
            <a:custGeom>
              <a:avLst/>
              <a:gdLst/>
              <a:ahLst/>
              <a:cxnLst/>
              <a:rect l="l" t="t" r="r" b="b"/>
              <a:pathLst>
                <a:path w="1838701" h="258118">
                  <a:moveTo>
                    <a:pt x="56556" y="0"/>
                  </a:moveTo>
                  <a:lnTo>
                    <a:pt x="1782144" y="0"/>
                  </a:lnTo>
                  <a:cubicBezTo>
                    <a:pt x="1813380" y="0"/>
                    <a:pt x="1838701" y="25321"/>
                    <a:pt x="1838701" y="56556"/>
                  </a:cubicBezTo>
                  <a:lnTo>
                    <a:pt x="1838701" y="201561"/>
                  </a:lnTo>
                  <a:cubicBezTo>
                    <a:pt x="1838701" y="232797"/>
                    <a:pt x="1813380" y="258118"/>
                    <a:pt x="1782144" y="258118"/>
                  </a:cubicBezTo>
                  <a:lnTo>
                    <a:pt x="56556" y="258118"/>
                  </a:lnTo>
                  <a:cubicBezTo>
                    <a:pt x="25321" y="258118"/>
                    <a:pt x="0" y="232797"/>
                    <a:pt x="0" y="201561"/>
                  </a:cubicBezTo>
                  <a:lnTo>
                    <a:pt x="0" y="56556"/>
                  </a:lnTo>
                  <a:cubicBezTo>
                    <a:pt x="0" y="25321"/>
                    <a:pt x="25321" y="0"/>
                    <a:pt x="56556" y="0"/>
                  </a:cubicBezTo>
                  <a:close/>
                </a:path>
              </a:pathLst>
            </a:custGeom>
            <a:grpFill/>
          </p:spPr>
          <p:txBody>
            <a:bodyPr/>
            <a:lstStyle/>
            <a:p>
              <a:endParaRPr lang="en-US" sz="1200">
                <a:solidFill>
                  <a:schemeClr val="tx1"/>
                </a:solidFill>
                <a:latin typeface="UTM Avo" panose="02040603050506020204" pitchFamily="18" charset="0"/>
              </a:endParaRPr>
            </a:p>
          </p:txBody>
        </p:sp>
        <p:sp>
          <p:nvSpPr>
            <p:cNvPr id="7" name="TextBox 6">
              <a:extLst>
                <a:ext uri="{FF2B5EF4-FFF2-40B4-BE49-F238E27FC236}">
                  <a16:creationId xmlns:a16="http://schemas.microsoft.com/office/drawing/2014/main" id="{640917C5-26F2-BE0B-5398-617C2D13FF0F}"/>
                </a:ext>
              </a:extLst>
            </p:cNvPr>
            <p:cNvSpPr txBox="1"/>
            <p:nvPr/>
          </p:nvSpPr>
          <p:spPr>
            <a:xfrm>
              <a:off x="9201294" y="2216542"/>
              <a:ext cx="5415306" cy="815513"/>
            </a:xfrm>
            <a:prstGeom prst="rect">
              <a:avLst/>
            </a:prstGeom>
            <a:grpFill/>
          </p:spPr>
          <p:txBody>
            <a:bodyPr wrap="square" rtlCol="0">
              <a:spAutoFit/>
            </a:bodyPr>
            <a:lstStyle/>
            <a:p>
              <a:pPr algn="ctr"/>
              <a:r>
                <a:rPr lang="en-US" sz="2933" b="1" dirty="0" err="1">
                  <a:solidFill>
                    <a:schemeClr val="tx1"/>
                  </a:solidFill>
                  <a:latin typeface="UTM Avo" panose="02040603050506020204" pitchFamily="18" charset="0"/>
                  <a:cs typeface="Arial" panose="020B0604020202020204" pitchFamily="34" charset="0"/>
                </a:rPr>
                <a:t>Hoạt</a:t>
              </a:r>
              <a:r>
                <a:rPr lang="en-US" sz="2933" b="1" dirty="0">
                  <a:solidFill>
                    <a:schemeClr val="tx1"/>
                  </a:solidFill>
                  <a:latin typeface="UTM Avo" panose="02040603050506020204" pitchFamily="18" charset="0"/>
                  <a:cs typeface="Arial" panose="020B0604020202020204" pitchFamily="34" charset="0"/>
                </a:rPr>
                <a:t> </a:t>
              </a:r>
              <a:r>
                <a:rPr lang="en-US" sz="2933" b="1" dirty="0" err="1">
                  <a:solidFill>
                    <a:schemeClr val="tx1"/>
                  </a:solidFill>
                  <a:latin typeface="UTM Avo" panose="02040603050506020204" pitchFamily="18" charset="0"/>
                  <a:cs typeface="Arial" panose="020B0604020202020204" pitchFamily="34" charset="0"/>
                </a:rPr>
                <a:t>động</a:t>
              </a:r>
              <a:r>
                <a:rPr lang="en-US" sz="2933" b="1" dirty="0">
                  <a:solidFill>
                    <a:schemeClr val="tx1"/>
                  </a:solidFill>
                  <a:latin typeface="UTM Avo" panose="02040603050506020204" pitchFamily="18" charset="0"/>
                  <a:cs typeface="Arial" panose="020B0604020202020204" pitchFamily="34" charset="0"/>
                </a:rPr>
                <a:t> </a:t>
              </a:r>
              <a:r>
                <a:rPr lang="en-US" sz="2933" b="1" dirty="0" err="1">
                  <a:solidFill>
                    <a:schemeClr val="tx1"/>
                  </a:solidFill>
                  <a:latin typeface="UTM Avo" panose="02040603050506020204" pitchFamily="18" charset="0"/>
                  <a:cs typeface="Arial" panose="020B0604020202020204" pitchFamily="34" charset="0"/>
                </a:rPr>
                <a:t>nhóm</a:t>
              </a:r>
              <a:endParaRPr lang="en-US" sz="2933" b="1" dirty="0">
                <a:solidFill>
                  <a:schemeClr val="tx1"/>
                </a:solidFill>
                <a:latin typeface="UTM Avo" panose="02040603050506020204" pitchFamily="18" charset="0"/>
                <a:cs typeface="Arial" panose="020B0604020202020204" pitchFamily="34" charset="0"/>
              </a:endParaRPr>
            </a:p>
          </p:txBody>
        </p:sp>
      </p:grpSp>
      <p:sp>
        <p:nvSpPr>
          <p:cNvPr id="8" name="TextBox 7">
            <a:extLst>
              <a:ext uri="{FF2B5EF4-FFF2-40B4-BE49-F238E27FC236}">
                <a16:creationId xmlns:a16="http://schemas.microsoft.com/office/drawing/2014/main" id="{5F06889F-253C-7F70-8E58-641ABAB0E1C1}"/>
              </a:ext>
            </a:extLst>
          </p:cNvPr>
          <p:cNvSpPr txBox="1"/>
          <p:nvPr/>
        </p:nvSpPr>
        <p:spPr>
          <a:xfrm>
            <a:off x="4261757" y="2851791"/>
            <a:ext cx="7413171" cy="3337837"/>
          </a:xfrm>
          <a:prstGeom prst="rect">
            <a:avLst/>
          </a:prstGeom>
          <a:noFill/>
        </p:spPr>
        <p:txBody>
          <a:bodyPr wrap="square">
            <a:spAutoFit/>
          </a:bodyPr>
          <a:lstStyle/>
          <a:p>
            <a:pPr algn="ctr">
              <a:lnSpc>
                <a:spcPct val="150000"/>
              </a:lnSpc>
            </a:pP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Các nhóm thảo luận, nhận xét theo các </a:t>
            </a:r>
            <a:br>
              <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rPr>
            </a:b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câu hỏi gợi ý dưới đây:</a:t>
            </a:r>
            <a:endParaRPr lang="en-US" sz="2400" b="1" dirty="0">
              <a:solidFill>
                <a:schemeClr val="tx1"/>
              </a:solidFill>
              <a:latin typeface="UTM Avo" panose="02040603050506020204" pitchFamily="18" charset="0"/>
              <a:ea typeface="Calibri" panose="020F0502020204030204" pitchFamily="34" charset="0"/>
              <a:cs typeface="Arial" panose="020B0604020202020204" pitchFamily="34" charset="0"/>
            </a:endParaRPr>
          </a:p>
          <a:p>
            <a:pPr marL="381019" indent="-381019" algn="just">
              <a:lnSpc>
                <a:spcPct val="150000"/>
              </a:lnSpc>
              <a:buFont typeface="Courier New" panose="02070309020205020404" pitchFamily="49" charset="0"/>
              <a:buChar char="o"/>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Mong muốn của em về việc tổ chức các </a:t>
            </a:r>
            <a:b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b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trò chơi dân gian ở trường và ở nhà?</a:t>
            </a:r>
          </a:p>
          <a:p>
            <a:pPr marL="381019" indent="-381019" algn="just">
              <a:lnSpc>
                <a:spcPct val="150000"/>
              </a:lnSpc>
              <a:buFont typeface="Courier New" panose="02070309020205020404" pitchFamily="49" charset="0"/>
              <a:buChar char="o"/>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Nhóm của em hoạt động có vui không? </a:t>
            </a:r>
          </a:p>
          <a:p>
            <a:pPr marL="381019" indent="-381019" algn="just">
              <a:lnSpc>
                <a:spcPct val="150000"/>
              </a:lnSpc>
              <a:buFont typeface="Courier New" panose="02070309020205020404" pitchFamily="49" charset="0"/>
              <a:buChar char="o"/>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Em thích vai trò nào trong mỗi trò chơi?</a:t>
            </a:r>
            <a:endPar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endParaRPr>
          </a:p>
        </p:txBody>
      </p:sp>
      <p:sp>
        <p:nvSpPr>
          <p:cNvPr id="9" name="Freeform 7">
            <a:extLst>
              <a:ext uri="{FF2B5EF4-FFF2-40B4-BE49-F238E27FC236}">
                <a16:creationId xmlns:a16="http://schemas.microsoft.com/office/drawing/2014/main" id="{886C6231-9008-65F3-8515-A47C3A7DB68A}"/>
              </a:ext>
            </a:extLst>
          </p:cNvPr>
          <p:cNvSpPr/>
          <p:nvPr/>
        </p:nvSpPr>
        <p:spPr>
          <a:xfrm>
            <a:off x="3862803" y="1661577"/>
            <a:ext cx="533231" cy="525233"/>
          </a:xfrm>
          <a:custGeom>
            <a:avLst/>
            <a:gdLst/>
            <a:ahLst/>
            <a:cxnLst/>
            <a:rect l="l" t="t" r="r" b="b"/>
            <a:pathLst>
              <a:path w="799847" h="787850">
                <a:moveTo>
                  <a:pt x="0" y="0"/>
                </a:moveTo>
                <a:lnTo>
                  <a:pt x="799847" y="0"/>
                </a:lnTo>
                <a:lnTo>
                  <a:pt x="799847" y="787849"/>
                </a:lnTo>
                <a:lnTo>
                  <a:pt x="0" y="787849"/>
                </a:lnTo>
                <a:lnTo>
                  <a:pt x="0" y="0"/>
                </a:lnTo>
                <a:close/>
              </a:path>
            </a:pathLst>
          </a:custGeom>
          <a:blipFill>
            <a:blip r:embed="rId4"/>
            <a:stretch>
              <a:fillRect/>
            </a:stretch>
          </a:blipFill>
        </p:spPr>
        <p:txBody>
          <a:bodyPr/>
          <a:lstStyle/>
          <a:p>
            <a:endParaRPr lang="en-US" sz="1200">
              <a:solidFill>
                <a:schemeClr val="tx1"/>
              </a:solidFill>
              <a:latin typeface="UTM Avo" panose="02040603050506020204" pitchFamily="18" charset="0"/>
            </a:endParaRPr>
          </a:p>
        </p:txBody>
      </p:sp>
      <p:pic>
        <p:nvPicPr>
          <p:cNvPr id="10" name="Picture 9" descr="A group of people wearing clothing&#10;&#10;Description automatically generated with medium confidence">
            <a:extLst>
              <a:ext uri="{FF2B5EF4-FFF2-40B4-BE49-F238E27FC236}">
                <a16:creationId xmlns:a16="http://schemas.microsoft.com/office/drawing/2014/main" id="{84C008E1-595F-8EEF-4758-B511865D8B15}"/>
              </a:ext>
            </a:extLst>
          </p:cNvPr>
          <p:cNvPicPr>
            <a:picLocks noChangeAspect="1"/>
          </p:cNvPicPr>
          <p:nvPr/>
        </p:nvPicPr>
        <p:blipFill rotWithShape="1">
          <a:blip r:embed="rId5">
            <a:extLst>
              <a:ext uri="{28A0092B-C50C-407E-A947-70E740481C1C}">
                <a14:useLocalDpi xmlns:a14="http://schemas.microsoft.com/office/drawing/2010/main" val="0"/>
              </a:ext>
            </a:extLst>
          </a:blip>
          <a:srcRect l="11469" t="10109" r="9436" b="11156"/>
          <a:stretch/>
        </p:blipFill>
        <p:spPr>
          <a:xfrm>
            <a:off x="364677" y="2421008"/>
            <a:ext cx="3292418" cy="3277425"/>
          </a:xfrm>
          <a:prstGeom prst="rect">
            <a:avLst/>
          </a:prstGeom>
        </p:spPr>
      </p:pic>
    </p:spTree>
    <p:extLst>
      <p:ext uri="{BB962C8B-B14F-4D97-AF65-F5344CB8AC3E}">
        <p14:creationId xmlns:p14="http://schemas.microsoft.com/office/powerpoint/2010/main" val="537499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barn(inVertical)">
                                      <p:cBhvr>
                                        <p:cTn id="7" dur="500"/>
                                        <p:tgtEl>
                                          <p:spTgt spid="8">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barn(inVertical)">
                                      <p:cBhvr>
                                        <p:cTn id="10" dur="500"/>
                                        <p:tgtEl>
                                          <p:spTgt spid="8">
                                            <p:txEl>
                                              <p:pRg st="2" end="2"/>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Effect transition="in" filter="barn(inVertical)">
                                      <p:cBhvr>
                                        <p:cTn id="13"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66000"/>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DCDF04-DE0A-A454-8A2A-F5C61B5B98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5" name="Cartoon Background Music Funny Animation Free">
            <a:hlinkClick r:id="" action="ppaction://media"/>
            <a:extLst>
              <a:ext uri="{FF2B5EF4-FFF2-40B4-BE49-F238E27FC236}">
                <a16:creationId xmlns:a16="http://schemas.microsoft.com/office/drawing/2014/main" id="{22451006-71AE-0960-0BB0-0C568E527F4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413802" y="-734371"/>
            <a:ext cx="487363" cy="487363"/>
          </a:xfrm>
          <a:prstGeom prst="rect">
            <a:avLst/>
          </a:prstGeom>
        </p:spPr>
      </p:pic>
      <p:pic>
        <p:nvPicPr>
          <p:cNvPr id="6" name="Picture 5">
            <a:extLst>
              <a:ext uri="{FF2B5EF4-FFF2-40B4-BE49-F238E27FC236}">
                <a16:creationId xmlns:a16="http://schemas.microsoft.com/office/drawing/2014/main" id="{F606AA59-F91A-94D2-2D61-D38BC07702A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3802" y="1959572"/>
            <a:ext cx="4653283" cy="2468263"/>
          </a:xfrm>
          <a:prstGeom prst="rect">
            <a:avLst/>
          </a:prstGeom>
        </p:spPr>
      </p:pic>
      <p:pic>
        <p:nvPicPr>
          <p:cNvPr id="10" name="Picture 9">
            <a:extLst>
              <a:ext uri="{FF2B5EF4-FFF2-40B4-BE49-F238E27FC236}">
                <a16:creationId xmlns:a16="http://schemas.microsoft.com/office/drawing/2014/main" id="{BDE0F166-6025-FF1E-D28C-0E4ADD046875}"/>
              </a:ext>
            </a:extLst>
          </p:cNvPr>
          <p:cNvPicPr>
            <a:picLocks noChangeAspect="1"/>
          </p:cNvPicPr>
          <p:nvPr/>
        </p:nvPicPr>
        <p:blipFill>
          <a:blip r:embed="rId8"/>
          <a:stretch>
            <a:fillRect/>
          </a:stretch>
        </p:blipFill>
        <p:spPr>
          <a:xfrm>
            <a:off x="513802" y="3881018"/>
            <a:ext cx="4816257" cy="2347163"/>
          </a:xfrm>
          <a:prstGeom prst="rect">
            <a:avLst/>
          </a:prstGeom>
        </p:spPr>
      </p:pic>
    </p:spTree>
    <p:extLst>
      <p:ext uri="{BB962C8B-B14F-4D97-AF65-F5344CB8AC3E}">
        <p14:creationId xmlns:p14="http://schemas.microsoft.com/office/powerpoint/2010/main" val="11796380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53" presetClass="entr" presetSubtype="16"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p:cTn id="9" dur="500" fill="hold"/>
                                        <p:tgtEl>
                                          <p:spTgt spid="6"/>
                                        </p:tgtEl>
                                        <p:attrNameLst>
                                          <p:attrName>ppt_w</p:attrName>
                                        </p:attrNameLst>
                                      </p:cBhvr>
                                      <p:tavLst>
                                        <p:tav tm="0">
                                          <p:val>
                                            <p:fltVal val="0"/>
                                          </p:val>
                                        </p:tav>
                                        <p:tav tm="100000">
                                          <p:val>
                                            <p:strVal val="#ppt_w"/>
                                          </p:val>
                                        </p:tav>
                                      </p:tavLst>
                                    </p:anim>
                                    <p:anim calcmode="lin" valueType="num">
                                      <p:cBhvr>
                                        <p:cTn id="10" dur="500" fill="hold"/>
                                        <p:tgtEl>
                                          <p:spTgt spid="6"/>
                                        </p:tgtEl>
                                        <p:attrNameLst>
                                          <p:attrName>ppt_h</p:attrName>
                                        </p:attrNameLst>
                                      </p:cBhvr>
                                      <p:tavLst>
                                        <p:tav tm="0">
                                          <p:val>
                                            <p:fltVal val="0"/>
                                          </p:val>
                                        </p:tav>
                                        <p:tav tm="100000">
                                          <p:val>
                                            <p:strVal val="#ppt_h"/>
                                          </p:val>
                                        </p:tav>
                                      </p:tavLst>
                                    </p:anim>
                                    <p:animEffect transition="in" filter="fade">
                                      <p:cBhvr>
                                        <p:cTn id="11" dur="500"/>
                                        <p:tgtEl>
                                          <p:spTgt spid="6"/>
                                        </p:tgtEl>
                                      </p:cBhvr>
                                    </p:animEffect>
                                  </p:childTnLst>
                                </p:cTn>
                              </p:par>
                              <p:par>
                                <p:cTn id="12" presetID="53" presetClass="entr" presetSubtype="16"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17"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924D5B18-DD0D-CDED-BB76-290DE9478193}"/>
              </a:ext>
            </a:extLst>
          </p:cNvPr>
          <p:cNvSpPr/>
          <p:nvPr/>
        </p:nvSpPr>
        <p:spPr>
          <a:xfrm>
            <a:off x="3613636" y="2615751"/>
            <a:ext cx="8273500" cy="2828215"/>
          </a:xfrm>
          <a:prstGeom prst="roundRect">
            <a:avLst>
              <a:gd name="adj" fmla="val 905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Click vào bắt đầu để đến trò chơi</a:t>
            </a: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a:t>
            </a:r>
            <a:endPar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a:p>
            <a:pPr marL="342900" marR="0" lvl="0" indent="-342900" algn="l"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Click vào các </a:t>
            </a: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đáp án</a:t>
            </a: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để hiện đáp án đúng/sai.</a:t>
            </a:r>
          </a:p>
          <a:p>
            <a:pPr marL="342900" marR="0" lvl="0" indent="-342900" algn="l"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Bấm chuột trái để chuyển sang câu hỏi tiếp theo</a:t>
            </a: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a:t>
            </a:r>
          </a:p>
        </p:txBody>
      </p:sp>
      <p:sp>
        <p:nvSpPr>
          <p:cNvPr id="7" name="Rectangle: Rounded Corners 6">
            <a:hlinkClick r:id="" action="ppaction://hlinkshowjump?jump=nextslide"/>
            <a:extLst>
              <a:ext uri="{FF2B5EF4-FFF2-40B4-BE49-F238E27FC236}">
                <a16:creationId xmlns:a16="http://schemas.microsoft.com/office/drawing/2014/main" id="{92812C89-D331-633C-0926-A436873A0749}"/>
              </a:ext>
            </a:extLst>
          </p:cNvPr>
          <p:cNvSpPr/>
          <p:nvPr/>
        </p:nvSpPr>
        <p:spPr>
          <a:xfrm>
            <a:off x="9485458" y="5944039"/>
            <a:ext cx="2401678" cy="644839"/>
          </a:xfrm>
          <a:prstGeom prst="roundRect">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mn-cs"/>
              </a:rPr>
              <a:t>Bắt đầu</a:t>
            </a:r>
          </a:p>
        </p:txBody>
      </p:sp>
      <p:pic>
        <p:nvPicPr>
          <p:cNvPr id="85" name="Picture 84">
            <a:extLst>
              <a:ext uri="{FF2B5EF4-FFF2-40B4-BE49-F238E27FC236}">
                <a16:creationId xmlns:a16="http://schemas.microsoft.com/office/drawing/2014/main" id="{6EB0ED45-D362-47E6-9B9E-8C079FD46C4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187559">
            <a:off x="483261" y="971522"/>
            <a:ext cx="3765258" cy="4914953"/>
          </a:xfrm>
          <a:prstGeom prst="rect">
            <a:avLst/>
          </a:prstGeom>
        </p:spPr>
      </p:pic>
      <p:pic>
        <p:nvPicPr>
          <p:cNvPr id="10" name="Picture 9">
            <a:extLst>
              <a:ext uri="{FF2B5EF4-FFF2-40B4-BE49-F238E27FC236}">
                <a16:creationId xmlns:a16="http://schemas.microsoft.com/office/drawing/2014/main" id="{457E2234-5F2C-1D9B-6753-885FE564B5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
        <p:nvSpPr>
          <p:cNvPr id="96" name="Rectangle: Rounded Corners 95">
            <a:extLst>
              <a:ext uri="{FF2B5EF4-FFF2-40B4-BE49-F238E27FC236}">
                <a16:creationId xmlns:a16="http://schemas.microsoft.com/office/drawing/2014/main" id="{24A388B0-06EB-4CBA-A3CA-75F080F1F933}"/>
              </a:ext>
            </a:extLst>
          </p:cNvPr>
          <p:cNvSpPr/>
          <p:nvPr/>
        </p:nvSpPr>
        <p:spPr>
          <a:xfrm>
            <a:off x="6381249" y="1942501"/>
            <a:ext cx="2738274" cy="837985"/>
          </a:xfrm>
          <a:prstGeom prst="roundRect">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UTM Avo" panose="02040603050506020204" pitchFamily="18" charset="0"/>
                <a:ea typeface="+mn-ea"/>
                <a:cs typeface="+mn-cs"/>
              </a:rPr>
              <a:t>Hướng dẫn</a:t>
            </a:r>
          </a:p>
        </p:txBody>
      </p:sp>
    </p:spTree>
    <p:extLst>
      <p:ext uri="{BB962C8B-B14F-4D97-AF65-F5344CB8AC3E}">
        <p14:creationId xmlns:p14="http://schemas.microsoft.com/office/powerpoint/2010/main" val="3786834788"/>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75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BAF0857-2836-33C5-8537-E79F21210C89}"/>
              </a:ext>
            </a:extLst>
          </p:cNvPr>
          <p:cNvGrpSpPr/>
          <p:nvPr/>
        </p:nvGrpSpPr>
        <p:grpSpPr>
          <a:xfrm>
            <a:off x="1415645" y="401111"/>
            <a:ext cx="10079294" cy="2383743"/>
            <a:chOff x="710738" y="3856285"/>
            <a:chExt cx="5105398" cy="2134071"/>
          </a:xfrm>
        </p:grpSpPr>
        <p:sp>
          <p:nvSpPr>
            <p:cNvPr id="7" name="Rectangle: Rounded Corners 6">
              <a:extLst>
                <a:ext uri="{FF2B5EF4-FFF2-40B4-BE49-F238E27FC236}">
                  <a16:creationId xmlns:a16="http://schemas.microsoft.com/office/drawing/2014/main" id="{85300807-A688-6AF0-F90F-7EA9F11AD9BA}"/>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214CC333-F414-1E2E-D73F-C84357B3026A}"/>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chemeClr val="tx1"/>
                  </a:solidFill>
                  <a:effectLst/>
                  <a:uLnTx/>
                  <a:uFillTx/>
                  <a:latin typeface="UTM Avo" panose="02040603050506020204" pitchFamily="18"/>
                  <a:ea typeface="+mn-ea"/>
                  <a:cs typeface="+mn-cs"/>
                </a:rPr>
                <a:t>Câu</a:t>
              </a:r>
              <a:r>
                <a:rPr kumimoji="0" lang="en-US" sz="2800" b="1" i="0" u="none" strike="noStrike" kern="1200" cap="none" spc="0" normalizeH="0" baseline="0" noProof="0" dirty="0">
                  <a:ln>
                    <a:noFill/>
                  </a:ln>
                  <a:solidFill>
                    <a:schemeClr val="tx1"/>
                  </a:solidFill>
                  <a:effectLst/>
                  <a:uLnTx/>
                  <a:uFillTx/>
                  <a:latin typeface="UTM Avo" panose="02040603050506020204" pitchFamily="18"/>
                  <a:ea typeface="+mn-ea"/>
                  <a:cs typeface="+mn-cs"/>
                </a:rPr>
                <a:t> 1:</a:t>
              </a:r>
              <a:r>
                <a:rPr kumimoji="0" lang="vi-VN" sz="2800" b="1"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vi-VN"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Việc làm nào dưới đây giúp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chăm sóc hoa trong vườn ngày Tết? </a:t>
              </a:r>
              <a:endPar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endParaRPr>
            </a:p>
          </p:txBody>
        </p:sp>
      </p:grpSp>
      <p:sp>
        <p:nvSpPr>
          <p:cNvPr id="4" name="ĐA đúng">
            <a:extLst>
              <a:ext uri="{FF2B5EF4-FFF2-40B4-BE49-F238E27FC236}">
                <a16:creationId xmlns:a16="http://schemas.microsoft.com/office/drawing/2014/main" id="{924F9C22-7338-4783-9D1F-4F6669251F7D}"/>
              </a:ext>
            </a:extLst>
          </p:cNvPr>
          <p:cNvSpPr/>
          <p:nvPr/>
        </p:nvSpPr>
        <p:spPr>
          <a:xfrm>
            <a:off x="697061" y="311644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Tưới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nước</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cho</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hoa</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mỗi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ngày</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2" name="ĐA sai 1">
            <a:extLst>
              <a:ext uri="{FF2B5EF4-FFF2-40B4-BE49-F238E27FC236}">
                <a16:creationId xmlns:a16="http://schemas.microsoft.com/office/drawing/2014/main" id="{CEB7BA47-02BC-1AD2-916B-72B712941B48}"/>
              </a:ext>
            </a:extLst>
          </p:cNvPr>
          <p:cNvSpPr/>
          <p:nvPr/>
        </p:nvSpPr>
        <p:spPr>
          <a:xfrm>
            <a:off x="6618140" y="311644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Vứt</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rác</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vào</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chậu</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hoa</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5" name="ĐA sai 2">
            <a:extLst>
              <a:ext uri="{FF2B5EF4-FFF2-40B4-BE49-F238E27FC236}">
                <a16:creationId xmlns:a16="http://schemas.microsoft.com/office/drawing/2014/main" id="{8ED869AF-5C36-6127-99B2-9C34B13E24F5}"/>
              </a:ext>
            </a:extLst>
          </p:cNvPr>
          <p:cNvSpPr/>
          <p:nvPr/>
        </p:nvSpPr>
        <p:spPr>
          <a:xfrm>
            <a:off x="697060"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Ngắt</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hoa</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bẻ</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cành</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9" name="ĐA sai 3">
            <a:extLst>
              <a:ext uri="{FF2B5EF4-FFF2-40B4-BE49-F238E27FC236}">
                <a16:creationId xmlns:a16="http://schemas.microsoft.com/office/drawing/2014/main" id="{C02DD90C-0A26-4F2D-7E8B-FE9A6678CBBF}"/>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Nhổ</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hoa</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khỏi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chậu</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pic>
        <p:nvPicPr>
          <p:cNvPr id="35" name="Picture 34">
            <a:extLst>
              <a:ext uri="{FF2B5EF4-FFF2-40B4-BE49-F238E27FC236}">
                <a16:creationId xmlns:a16="http://schemas.microsoft.com/office/drawing/2014/main" id="{8F3F4648-A7D3-F63A-6C32-9A661E54E1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Báo đúng">
            <a:extLst>
              <a:ext uri="{FF2B5EF4-FFF2-40B4-BE49-F238E27FC236}">
                <a16:creationId xmlns:a16="http://schemas.microsoft.com/office/drawing/2014/main" id="{AF5F9062-951E-09D7-386D-E5ECF9AEC39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304072" y="2949457"/>
            <a:ext cx="1874303" cy="1841324"/>
          </a:xfrm>
          <a:prstGeom prst="rect">
            <a:avLst/>
          </a:prstGeom>
        </p:spPr>
      </p:pic>
      <p:pic>
        <p:nvPicPr>
          <p:cNvPr id="3" name="Báo sai 2">
            <a:extLst>
              <a:ext uri="{FF2B5EF4-FFF2-40B4-BE49-F238E27FC236}">
                <a16:creationId xmlns:a16="http://schemas.microsoft.com/office/drawing/2014/main" id="{46926179-D5B8-F434-DC4E-AD66D4783A8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494572" y="4865343"/>
            <a:ext cx="1874303" cy="1874303"/>
          </a:xfrm>
          <a:prstGeom prst="rect">
            <a:avLst/>
          </a:prstGeom>
        </p:spPr>
      </p:pic>
      <p:pic>
        <p:nvPicPr>
          <p:cNvPr id="25" name="Báo sai 3">
            <a:extLst>
              <a:ext uri="{FF2B5EF4-FFF2-40B4-BE49-F238E27FC236}">
                <a16:creationId xmlns:a16="http://schemas.microsoft.com/office/drawing/2014/main" id="{E8EAFCCB-A323-8147-CBA4-3C27E1FDFB8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335788" y="4865343"/>
            <a:ext cx="1856212" cy="1856212"/>
          </a:xfrm>
          <a:prstGeom prst="rect">
            <a:avLst/>
          </a:prstGeom>
        </p:spPr>
      </p:pic>
      <p:pic>
        <p:nvPicPr>
          <p:cNvPr id="37" name="Báo sai 1">
            <a:extLst>
              <a:ext uri="{FF2B5EF4-FFF2-40B4-BE49-F238E27FC236}">
                <a16:creationId xmlns:a16="http://schemas.microsoft.com/office/drawing/2014/main" id="{019505C4-8462-53E1-FDFC-C2286A5D423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418806" y="2849522"/>
            <a:ext cx="2152266" cy="2152266"/>
          </a:xfrm>
          <a:prstGeom prst="rect">
            <a:avLst/>
          </a:prstGeom>
        </p:spPr>
      </p:pic>
    </p:spTree>
    <p:extLst>
      <p:ext uri="{BB962C8B-B14F-4D97-AF65-F5344CB8AC3E}">
        <p14:creationId xmlns:p14="http://schemas.microsoft.com/office/powerpoint/2010/main" val="904849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childTnLst>
                          </p:cTn>
                        </p:par>
                      </p:childTnLst>
                    </p:cTn>
                  </p:par>
                </p:childTnLst>
              </p:cTn>
              <p:nextCondLst>
                <p:cond evt="onClick" delay="0">
                  <p:tgtEl>
                    <p:spTgt spid="4"/>
                  </p:tgtEl>
                </p:cond>
              </p:nextCondLst>
            </p:seq>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circle(in)">
                                      <p:cBhvr>
                                        <p:cTn id="13" dur="500"/>
                                        <p:tgtEl>
                                          <p:spTgt spid="37"/>
                                        </p:tgtEl>
                                      </p:cBhvr>
                                    </p:animEffect>
                                  </p:childTnLst>
                                </p:cTn>
                              </p:par>
                            </p:childTnLst>
                          </p:cTn>
                        </p:par>
                      </p:childTnLst>
                    </p:cTn>
                  </p:par>
                </p:childTnLst>
              </p:cTn>
              <p:nextCondLst>
                <p:cond evt="onClick" delay="0">
                  <p:tgtEl>
                    <p:spTgt spid="12"/>
                  </p:tgtEl>
                </p:cond>
              </p:nextCondLst>
            </p:seq>
            <p:seq concurrent="1" nextAc="seek">
              <p:cTn id="14" restart="whenNotActive" fill="hold" evtFilter="cancelBubble" nodeType="interactiveSeq">
                <p:stCondLst>
                  <p:cond evt="onClick" delay="0">
                    <p:tgtEl>
                      <p:spTgt spid="15"/>
                    </p:tgtEl>
                  </p:cond>
                </p:stCondLst>
                <p:endSync evt="end" delay="0">
                  <p:rtn val="all"/>
                </p:endSync>
                <p:childTnLst>
                  <p:par>
                    <p:cTn id="15" fill="hold">
                      <p:stCondLst>
                        <p:cond delay="0"/>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ircle(in)">
                                      <p:cBhvr>
                                        <p:cTn id="19" dur="500"/>
                                        <p:tgtEl>
                                          <p:spTgt spid="3"/>
                                        </p:tgtEl>
                                      </p:cBhvr>
                                    </p:animEffect>
                                  </p:childTnLst>
                                </p:cTn>
                              </p:par>
                            </p:childTnLst>
                          </p:cTn>
                        </p:par>
                      </p:childTnLst>
                    </p:cTn>
                  </p:par>
                </p:childTnLst>
              </p:cTn>
              <p:nextCondLst>
                <p:cond evt="onClick" delay="0">
                  <p:tgtEl>
                    <p:spTgt spid="15"/>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circle(in)">
                                      <p:cBhvr>
                                        <p:cTn id="25" dur="500"/>
                                        <p:tgtEl>
                                          <p:spTgt spid="25"/>
                                        </p:tgtEl>
                                      </p:cBhvr>
                                    </p:animEffect>
                                  </p:childTnLst>
                                </p:cTn>
                              </p:par>
                            </p:childTnLst>
                          </p:cTn>
                        </p:par>
                      </p:childTnLst>
                    </p:cTn>
                  </p:par>
                </p:childTnLst>
              </p:cTn>
              <p:nextCondLst>
                <p:cond evt="onClick" delay="0">
                  <p:tgtEl>
                    <p:spTgt spid="19"/>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CC66A0-238A-27CD-223F-4283A24219A9}"/>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91A113B0-E315-5B6C-0840-326A67F6A3D6}"/>
              </a:ext>
            </a:extLst>
          </p:cNvPr>
          <p:cNvGrpSpPr/>
          <p:nvPr/>
        </p:nvGrpSpPr>
        <p:grpSpPr>
          <a:xfrm>
            <a:off x="1415645" y="401111"/>
            <a:ext cx="10079294" cy="2383743"/>
            <a:chOff x="710738" y="3856285"/>
            <a:chExt cx="5105398" cy="2134071"/>
          </a:xfrm>
        </p:grpSpPr>
        <p:sp>
          <p:nvSpPr>
            <p:cNvPr id="7" name="Rectangle: Rounded Corners 6">
              <a:extLst>
                <a:ext uri="{FF2B5EF4-FFF2-40B4-BE49-F238E27FC236}">
                  <a16:creationId xmlns:a16="http://schemas.microsoft.com/office/drawing/2014/main" id="{1F253045-C865-9748-8A89-12599F5D1C18}"/>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0E1448F8-3329-4B5E-D1D2-401DCB803888}"/>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chemeClr val="tx1"/>
                  </a:solidFill>
                  <a:effectLst/>
                  <a:uLnTx/>
                  <a:uFillTx/>
                  <a:latin typeface="UTM Avo" panose="02040603050506020204" pitchFamily="18"/>
                  <a:ea typeface="+mn-ea"/>
                  <a:cs typeface="+mn-cs"/>
                </a:rPr>
                <a:t>Câu</a:t>
              </a:r>
              <a:r>
                <a:rPr kumimoji="0" lang="en-US" sz="2800" b="1" i="0" u="none" strike="noStrike" kern="1200" cap="none" spc="0" normalizeH="0" baseline="0" noProof="0" dirty="0">
                  <a:ln>
                    <a:noFill/>
                  </a:ln>
                  <a:solidFill>
                    <a:schemeClr val="tx1"/>
                  </a:solidFill>
                  <a:effectLst/>
                  <a:uLnTx/>
                  <a:uFillTx/>
                  <a:latin typeface="UTM Avo" panose="02040603050506020204" pitchFamily="18"/>
                  <a:ea typeface="+mn-ea"/>
                  <a:cs typeface="+mn-cs"/>
                </a:rPr>
                <a:t> 2: </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Khi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thấy</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hoa</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trong</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vườn</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bị</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héo</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em</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nên</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làm</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gì</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p>
          </p:txBody>
        </p:sp>
      </p:grpSp>
      <p:sp>
        <p:nvSpPr>
          <p:cNvPr id="4" name="ĐA đúng">
            <a:extLst>
              <a:ext uri="{FF2B5EF4-FFF2-40B4-BE49-F238E27FC236}">
                <a16:creationId xmlns:a16="http://schemas.microsoft.com/office/drawing/2014/main" id="{468437EB-35EA-EE68-77DF-26FCDA629D57}"/>
              </a:ext>
            </a:extLst>
          </p:cNvPr>
          <p:cNvSpPr/>
          <p:nvPr/>
        </p:nvSpPr>
        <p:spPr>
          <a:xfrm>
            <a:off x="820845"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Tưới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nước</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cho</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hoa</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2" name="ĐA sai 1">
            <a:extLst>
              <a:ext uri="{FF2B5EF4-FFF2-40B4-BE49-F238E27FC236}">
                <a16:creationId xmlns:a16="http://schemas.microsoft.com/office/drawing/2014/main" id="{D7786615-7477-83E5-9C64-03150E2C3CAE}"/>
              </a:ext>
            </a:extLst>
          </p:cNvPr>
          <p:cNvSpPr/>
          <p:nvPr/>
        </p:nvSpPr>
        <p:spPr>
          <a:xfrm>
            <a:off x="6618140" y="312403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Không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làm</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gì</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cả</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5" name="ĐA sai 2">
            <a:extLst>
              <a:ext uri="{FF2B5EF4-FFF2-40B4-BE49-F238E27FC236}">
                <a16:creationId xmlns:a16="http://schemas.microsoft.com/office/drawing/2014/main" id="{68A37E91-E048-B66D-035B-5D7EE3B6AB86}"/>
              </a:ext>
            </a:extLst>
          </p:cNvPr>
          <p:cNvSpPr/>
          <p:nvPr/>
        </p:nvSpPr>
        <p:spPr>
          <a:xfrm>
            <a:off x="820845" y="3070486"/>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Chạy</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đi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chơi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và</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lang="en-US" sz="2400" kern="1200" baseline="0" dirty="0" err="1">
                <a:solidFill>
                  <a:prstClr val="black"/>
                </a:solidFill>
                <a:latin typeface="UTM Avo" panose="02040603050506020204" pitchFamily="18"/>
              </a:rPr>
              <a:t>Không</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quan</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tâm</a:t>
            </a:r>
            <a:r>
              <a:rPr lang="en-US" sz="2400" kern="1200" dirty="0">
                <a:solidFill>
                  <a:prstClr val="black"/>
                </a:solidFill>
                <a:latin typeface="UTM Avo" panose="02040603050506020204" pitchFamily="18"/>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9" name="ĐA sai 3">
            <a:extLst>
              <a:ext uri="{FF2B5EF4-FFF2-40B4-BE49-F238E27FC236}">
                <a16:creationId xmlns:a16="http://schemas.microsoft.com/office/drawing/2014/main" id="{CF71F9CA-484F-EBC0-68AB-DE931920630C}"/>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Ngắt</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toàn</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bộ</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hoa</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pic>
        <p:nvPicPr>
          <p:cNvPr id="35" name="Picture 34">
            <a:extLst>
              <a:ext uri="{FF2B5EF4-FFF2-40B4-BE49-F238E27FC236}">
                <a16:creationId xmlns:a16="http://schemas.microsoft.com/office/drawing/2014/main" id="{1DC161E1-9941-90B1-3113-BCDAC30B1B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Báo đúng">
            <a:extLst>
              <a:ext uri="{FF2B5EF4-FFF2-40B4-BE49-F238E27FC236}">
                <a16:creationId xmlns:a16="http://schemas.microsoft.com/office/drawing/2014/main" id="{380CF4DA-6FBD-1A9E-C1D0-FFF2B58B599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19630" y="5022958"/>
            <a:ext cx="1810566" cy="1778708"/>
          </a:xfrm>
          <a:prstGeom prst="rect">
            <a:avLst/>
          </a:prstGeom>
        </p:spPr>
      </p:pic>
      <p:pic>
        <p:nvPicPr>
          <p:cNvPr id="3" name="Báo sai 2">
            <a:extLst>
              <a:ext uri="{FF2B5EF4-FFF2-40B4-BE49-F238E27FC236}">
                <a16:creationId xmlns:a16="http://schemas.microsoft.com/office/drawing/2014/main" id="{4E12E64D-02D4-0912-8E9E-2440820F5A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639054" y="2951336"/>
            <a:ext cx="1788082" cy="1788082"/>
          </a:xfrm>
          <a:prstGeom prst="rect">
            <a:avLst/>
          </a:prstGeom>
        </p:spPr>
      </p:pic>
      <p:pic>
        <p:nvPicPr>
          <p:cNvPr id="25" name="Báo sai 3">
            <a:extLst>
              <a:ext uri="{FF2B5EF4-FFF2-40B4-BE49-F238E27FC236}">
                <a16:creationId xmlns:a16="http://schemas.microsoft.com/office/drawing/2014/main" id="{F1E855BD-0CA9-CEBE-9124-C1DC7BE30F5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256141" y="4969464"/>
            <a:ext cx="1865266" cy="1865266"/>
          </a:xfrm>
          <a:prstGeom prst="rect">
            <a:avLst/>
          </a:prstGeom>
        </p:spPr>
      </p:pic>
      <p:pic>
        <p:nvPicPr>
          <p:cNvPr id="37" name="Báo sai 1">
            <a:extLst>
              <a:ext uri="{FF2B5EF4-FFF2-40B4-BE49-F238E27FC236}">
                <a16:creationId xmlns:a16="http://schemas.microsoft.com/office/drawing/2014/main" id="{B33F20FA-FFCE-C4FE-F6AF-5B8DD7C7435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245345" y="2944526"/>
            <a:ext cx="1865266" cy="1865266"/>
          </a:xfrm>
          <a:prstGeom prst="rect">
            <a:avLst/>
          </a:prstGeom>
        </p:spPr>
      </p:pic>
    </p:spTree>
    <p:extLst>
      <p:ext uri="{BB962C8B-B14F-4D97-AF65-F5344CB8AC3E}">
        <p14:creationId xmlns:p14="http://schemas.microsoft.com/office/powerpoint/2010/main" val="122237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500"/>
                                        <p:tgtEl>
                                          <p:spTgt spid="2"/>
                                        </p:tgtEl>
                                      </p:cBhvr>
                                    </p:animEffect>
                                  </p:child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500"/>
                                        <p:tgtEl>
                                          <p:spTgt spid="37"/>
                                        </p:tgtEl>
                                      </p:cBhvr>
                                    </p:animEffect>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500"/>
                                        <p:tgtEl>
                                          <p:spTgt spid="3"/>
                                        </p:tgtEl>
                                      </p:cBhvr>
                                    </p:animEffect>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circle(in)">
                                      <p:cBhvr>
                                        <p:cTn id="43" dur="500"/>
                                        <p:tgtEl>
                                          <p:spTgt spid="25"/>
                                        </p:tgtEl>
                                      </p:cBhvr>
                                    </p:animEffect>
                                  </p:childTnLst>
                                </p:cTn>
                              </p:par>
                            </p:childTnLst>
                          </p:cTn>
                        </p:par>
                      </p:childTnLst>
                    </p:cTn>
                  </p:par>
                </p:childTnLst>
              </p:cTn>
              <p:nextCondLst>
                <p:cond evt="onClick" delay="0">
                  <p:tgtEl>
                    <p:spTgt spid="19"/>
                  </p:tgtEl>
                </p:cond>
              </p:nextCondLst>
            </p:seq>
          </p:childTnLst>
        </p:cTn>
      </p:par>
    </p:tnLst>
    <p:bldLst>
      <p:bldP spid="4" grpId="0" animBg="1"/>
      <p:bldP spid="12" grpId="0" animBg="1"/>
      <p:bldP spid="15" grpId="0" animBg="1"/>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8677459-6A4D-A0AB-1F0E-05ECA2D5B093}"/>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B5D55692-FC36-43A2-9757-522FA8DF170D}"/>
              </a:ext>
            </a:extLst>
          </p:cNvPr>
          <p:cNvGrpSpPr/>
          <p:nvPr/>
        </p:nvGrpSpPr>
        <p:grpSpPr>
          <a:xfrm>
            <a:off x="1415645" y="401111"/>
            <a:ext cx="10079294" cy="2383743"/>
            <a:chOff x="710738" y="3856285"/>
            <a:chExt cx="5105398" cy="2134071"/>
          </a:xfrm>
        </p:grpSpPr>
        <p:sp>
          <p:nvSpPr>
            <p:cNvPr id="7" name="Rectangle: Rounded Corners 6">
              <a:extLst>
                <a:ext uri="{FF2B5EF4-FFF2-40B4-BE49-F238E27FC236}">
                  <a16:creationId xmlns:a16="http://schemas.microsoft.com/office/drawing/2014/main" id="{000B56E6-5F98-1047-B4CD-8D86411A6C64}"/>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BEE6C8C9-E2AC-806D-C4A1-CC13572F07FD}"/>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chemeClr val="tx1"/>
                  </a:solidFill>
                  <a:effectLst/>
                  <a:uLnTx/>
                  <a:uFillTx/>
                  <a:latin typeface="UTM Avo" panose="02040603050506020204" pitchFamily="18"/>
                  <a:ea typeface="+mn-ea"/>
                  <a:cs typeface="+mn-cs"/>
                </a:rPr>
                <a:t>Câu</a:t>
              </a:r>
              <a:r>
                <a:rPr kumimoji="0" lang="en-US" sz="2800" b="1" i="0" u="none" strike="noStrike" kern="1200" cap="none" spc="0" normalizeH="0" baseline="0" noProof="0" dirty="0">
                  <a:ln>
                    <a:noFill/>
                  </a:ln>
                  <a:solidFill>
                    <a:schemeClr val="tx1"/>
                  </a:solidFill>
                  <a:effectLst/>
                  <a:uLnTx/>
                  <a:uFillTx/>
                  <a:latin typeface="UTM Avo" panose="02040603050506020204" pitchFamily="18"/>
                  <a:ea typeface="+mn-ea"/>
                  <a:cs typeface="+mn-cs"/>
                </a:rPr>
                <a:t> 3: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Việc</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làm</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nào</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dưới</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đây</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b="1" i="0" u="none" strike="noStrike" kern="1200" cap="none" spc="0" normalizeH="0" baseline="0" noProof="0" dirty="0" err="1">
                  <a:ln>
                    <a:noFill/>
                  </a:ln>
                  <a:solidFill>
                    <a:schemeClr val="tx1"/>
                  </a:solidFill>
                  <a:effectLst/>
                  <a:uLnTx/>
                  <a:uFillTx/>
                  <a:latin typeface="UTM Avo" panose="02040603050506020204" pitchFamily="18"/>
                  <a:ea typeface="+mn-ea"/>
                  <a:cs typeface="+mn-cs"/>
                </a:rPr>
                <a:t>không</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giúp</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bảo</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vệ</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hoa</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ngày</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Tết</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endParaRPr kumimoji="0" lang="en-US" sz="2800" b="1" i="0" u="none" strike="noStrike" kern="1200" cap="none" spc="0" normalizeH="0" baseline="0" noProof="0" dirty="0">
                <a:ln>
                  <a:noFill/>
                </a:ln>
                <a:solidFill>
                  <a:schemeClr val="tx1"/>
                </a:solidFill>
                <a:effectLst/>
                <a:uLnTx/>
                <a:uFillTx/>
                <a:latin typeface="UTM Avo" panose="02040603050506020204" pitchFamily="18"/>
                <a:ea typeface="+mn-ea"/>
                <a:cs typeface="+mn-cs"/>
              </a:endParaRPr>
            </a:p>
          </p:txBody>
        </p:sp>
      </p:grpSp>
      <p:sp>
        <p:nvSpPr>
          <p:cNvPr id="4" name="ĐA đúng">
            <a:extLst>
              <a:ext uri="{FF2B5EF4-FFF2-40B4-BE49-F238E27FC236}">
                <a16:creationId xmlns:a16="http://schemas.microsoft.com/office/drawing/2014/main" id="{AA0D6E78-E147-CFEF-2794-4DFFFC48711D}"/>
              </a:ext>
            </a:extLst>
          </p:cNvPr>
          <p:cNvSpPr/>
          <p:nvPr/>
        </p:nvSpPr>
        <p:spPr>
          <a:xfrm>
            <a:off x="6617744" y="4988136"/>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en-US" sz="2400" kern="1200" dirty="0" err="1">
                <a:solidFill>
                  <a:prstClr val="black"/>
                </a:solidFill>
                <a:latin typeface="UTM Avo" panose="02040603050506020204" pitchFamily="18"/>
              </a:rPr>
              <a:t>Dẫm</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đạp</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lên</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cây</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hoa</a:t>
            </a:r>
            <a:r>
              <a:rPr lang="en-US" sz="2400" kern="1200" dirty="0">
                <a:solidFill>
                  <a:prstClr val="black"/>
                </a:solidFill>
                <a:latin typeface="UTM Avo" panose="02040603050506020204" pitchFamily="18"/>
              </a:rPr>
              <a:t>.</a:t>
            </a:r>
          </a:p>
        </p:txBody>
      </p:sp>
      <p:sp>
        <p:nvSpPr>
          <p:cNvPr id="12" name="ĐA sai 1">
            <a:extLst>
              <a:ext uri="{FF2B5EF4-FFF2-40B4-BE49-F238E27FC236}">
                <a16:creationId xmlns:a16="http://schemas.microsoft.com/office/drawing/2014/main" id="{B09B0146-EDBB-585F-49CE-12DF6C4EF8AD}"/>
              </a:ext>
            </a:extLst>
          </p:cNvPr>
          <p:cNvSpPr/>
          <p:nvPr/>
        </p:nvSpPr>
        <p:spPr>
          <a:xfrm>
            <a:off x="6618140" y="311644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Nhặt</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lá</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khô</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xung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quanh</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gốc</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cây</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5" name="ĐA sai 2">
            <a:extLst>
              <a:ext uri="{FF2B5EF4-FFF2-40B4-BE49-F238E27FC236}">
                <a16:creationId xmlns:a16="http://schemas.microsoft.com/office/drawing/2014/main" id="{23F7C033-0C9E-B687-12BC-70DD5D43F473}"/>
              </a:ext>
            </a:extLst>
          </p:cNvPr>
          <p:cNvSpPr/>
          <p:nvPr/>
        </p:nvSpPr>
        <p:spPr>
          <a:xfrm>
            <a:off x="697060"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Chăm</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sóc</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cây</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theo</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hướng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dẫn</a:t>
            </a:r>
            <a:r>
              <a:rPr lang="en-US" sz="2400" kern="1200" dirty="0">
                <a:solidFill>
                  <a:prstClr val="black"/>
                </a:solidFill>
                <a:latin typeface="UTM Avo" panose="02040603050506020204" pitchFamily="18"/>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9" name="ĐA sai 3">
            <a:extLst>
              <a:ext uri="{FF2B5EF4-FFF2-40B4-BE49-F238E27FC236}">
                <a16:creationId xmlns:a16="http://schemas.microsoft.com/office/drawing/2014/main" id="{98F58543-3CD6-F253-CCEC-405CB0AC7FBC}"/>
              </a:ext>
            </a:extLst>
          </p:cNvPr>
          <p:cNvSpPr/>
          <p:nvPr/>
        </p:nvSpPr>
        <p:spPr>
          <a:xfrm>
            <a:off x="784146" y="3126335"/>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2400" kern="1200" noProof="0" dirty="0" err="1">
                <a:solidFill>
                  <a:prstClr val="black"/>
                </a:solidFill>
                <a:latin typeface="UTM Avo" panose="02040603050506020204" pitchFamily="18"/>
              </a:rPr>
              <a:t>Bón</a:t>
            </a:r>
            <a:r>
              <a:rPr lang="en-US" sz="2400" kern="1200" noProof="0" dirty="0">
                <a:solidFill>
                  <a:prstClr val="black"/>
                </a:solidFill>
                <a:latin typeface="UTM Avo" panose="02040603050506020204" pitchFamily="18"/>
              </a:rPr>
              <a:t> </a:t>
            </a:r>
            <a:r>
              <a:rPr lang="en-US" sz="2400" kern="1200" noProof="0" dirty="0" err="1">
                <a:solidFill>
                  <a:prstClr val="black"/>
                </a:solidFill>
                <a:latin typeface="UTM Avo" panose="02040603050506020204" pitchFamily="18"/>
              </a:rPr>
              <a:t>phân</a:t>
            </a:r>
            <a:r>
              <a:rPr lang="en-US" sz="2400" kern="1200" noProof="0" dirty="0">
                <a:solidFill>
                  <a:prstClr val="black"/>
                </a:solidFill>
                <a:latin typeface="UTM Avo" panose="02040603050506020204" pitchFamily="18"/>
              </a:rPr>
              <a:t> </a:t>
            </a:r>
            <a:r>
              <a:rPr lang="en-US" sz="2400" kern="1200" noProof="0" dirty="0" err="1">
                <a:solidFill>
                  <a:prstClr val="black"/>
                </a:solidFill>
                <a:latin typeface="UTM Avo" panose="02040603050506020204" pitchFamily="18"/>
              </a:rPr>
              <a:t>phù</a:t>
            </a:r>
            <a:r>
              <a:rPr lang="en-US" sz="2400" kern="1200" noProof="0" dirty="0">
                <a:solidFill>
                  <a:prstClr val="black"/>
                </a:solidFill>
                <a:latin typeface="UTM Avo" panose="02040603050506020204" pitchFamily="18"/>
              </a:rPr>
              <a:t> </a:t>
            </a:r>
            <a:r>
              <a:rPr lang="en-US" sz="2400" kern="1200" noProof="0" dirty="0" err="1">
                <a:solidFill>
                  <a:prstClr val="black"/>
                </a:solidFill>
                <a:latin typeface="UTM Avo" panose="02040603050506020204" pitchFamily="18"/>
              </a:rPr>
              <a:t>hợp</a:t>
            </a:r>
            <a:r>
              <a:rPr lang="en-US" sz="2400" kern="1200" noProof="0" dirty="0">
                <a:solidFill>
                  <a:prstClr val="black"/>
                </a:solidFill>
                <a:latin typeface="UTM Avo" panose="02040603050506020204" pitchFamily="18"/>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lang="en-US" sz="2400" kern="1200" noProof="0" dirty="0" err="1">
                <a:solidFill>
                  <a:prstClr val="black"/>
                </a:solidFill>
                <a:latin typeface="UTM Avo" panose="02040603050506020204" pitchFamily="18"/>
              </a:rPr>
              <a:t>cho</a:t>
            </a:r>
            <a:r>
              <a:rPr lang="en-US" sz="2400" kern="1200" noProof="0" dirty="0">
                <a:solidFill>
                  <a:prstClr val="black"/>
                </a:solidFill>
                <a:latin typeface="UTM Avo" panose="02040603050506020204" pitchFamily="18"/>
              </a:rPr>
              <a:t> </a:t>
            </a:r>
            <a:r>
              <a:rPr lang="en-US" sz="2400" kern="1200" noProof="0" dirty="0" err="1">
                <a:solidFill>
                  <a:prstClr val="black"/>
                </a:solidFill>
                <a:latin typeface="UTM Avo" panose="02040603050506020204" pitchFamily="18"/>
              </a:rPr>
              <a:t>cây</a:t>
            </a:r>
            <a:r>
              <a:rPr lang="en-US" sz="2400" kern="1200" noProof="0" dirty="0">
                <a:solidFill>
                  <a:prstClr val="black"/>
                </a:solidFill>
                <a:latin typeface="UTM Avo" panose="02040603050506020204" pitchFamily="18"/>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pic>
        <p:nvPicPr>
          <p:cNvPr id="35" name="Picture 34">
            <a:extLst>
              <a:ext uri="{FF2B5EF4-FFF2-40B4-BE49-F238E27FC236}">
                <a16:creationId xmlns:a16="http://schemas.microsoft.com/office/drawing/2014/main" id="{D1EC18CF-3CC9-05E9-804F-7545084570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Báo đúng">
            <a:extLst>
              <a:ext uri="{FF2B5EF4-FFF2-40B4-BE49-F238E27FC236}">
                <a16:creationId xmlns:a16="http://schemas.microsoft.com/office/drawing/2014/main" id="{AF8C426D-1E7F-3359-D54A-D4543A0AD93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400116" y="4911238"/>
            <a:ext cx="1907824" cy="1874255"/>
          </a:xfrm>
          <a:prstGeom prst="rect">
            <a:avLst/>
          </a:prstGeom>
        </p:spPr>
      </p:pic>
      <p:pic>
        <p:nvPicPr>
          <p:cNvPr id="3" name="Báo sai 2">
            <a:extLst>
              <a:ext uri="{FF2B5EF4-FFF2-40B4-BE49-F238E27FC236}">
                <a16:creationId xmlns:a16="http://schemas.microsoft.com/office/drawing/2014/main" id="{6DB14988-237D-7ECD-DBCA-71D9FEC06E1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415164" y="4966364"/>
            <a:ext cx="1891636" cy="1891636"/>
          </a:xfrm>
          <a:prstGeom prst="rect">
            <a:avLst/>
          </a:prstGeom>
        </p:spPr>
      </p:pic>
      <p:pic>
        <p:nvPicPr>
          <p:cNvPr id="25" name="Báo sai 3">
            <a:extLst>
              <a:ext uri="{FF2B5EF4-FFF2-40B4-BE49-F238E27FC236}">
                <a16:creationId xmlns:a16="http://schemas.microsoft.com/office/drawing/2014/main" id="{8B2D822B-EA51-A452-76AE-6B9C03D2C5F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84963" y="3119231"/>
            <a:ext cx="1891636" cy="1891636"/>
          </a:xfrm>
          <a:prstGeom prst="rect">
            <a:avLst/>
          </a:prstGeom>
        </p:spPr>
      </p:pic>
      <p:pic>
        <p:nvPicPr>
          <p:cNvPr id="37" name="Báo sai 1">
            <a:extLst>
              <a:ext uri="{FF2B5EF4-FFF2-40B4-BE49-F238E27FC236}">
                <a16:creationId xmlns:a16="http://schemas.microsoft.com/office/drawing/2014/main" id="{31AB0118-0C1B-DF79-B537-5C730848D19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548726" y="3019602"/>
            <a:ext cx="1891636" cy="1891636"/>
          </a:xfrm>
          <a:prstGeom prst="rect">
            <a:avLst/>
          </a:prstGeom>
        </p:spPr>
      </p:pic>
    </p:spTree>
    <p:extLst>
      <p:ext uri="{BB962C8B-B14F-4D97-AF65-F5344CB8AC3E}">
        <p14:creationId xmlns:p14="http://schemas.microsoft.com/office/powerpoint/2010/main" val="3714200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500"/>
                                        <p:tgtEl>
                                          <p:spTgt spid="2"/>
                                        </p:tgtEl>
                                      </p:cBhvr>
                                    </p:animEffect>
                                  </p:child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500"/>
                                        <p:tgtEl>
                                          <p:spTgt spid="37"/>
                                        </p:tgtEl>
                                      </p:cBhvr>
                                    </p:animEffect>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500"/>
                                        <p:tgtEl>
                                          <p:spTgt spid="3"/>
                                        </p:tgtEl>
                                      </p:cBhvr>
                                    </p:animEffect>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circle(in)">
                                      <p:cBhvr>
                                        <p:cTn id="43" dur="500"/>
                                        <p:tgtEl>
                                          <p:spTgt spid="25"/>
                                        </p:tgtEl>
                                      </p:cBhvr>
                                    </p:animEffect>
                                  </p:childTnLst>
                                </p:cTn>
                              </p:par>
                            </p:childTnLst>
                          </p:cTn>
                        </p:par>
                      </p:childTnLst>
                    </p:cTn>
                  </p:par>
                </p:childTnLst>
              </p:cTn>
              <p:nextCondLst>
                <p:cond evt="onClick" delay="0">
                  <p:tgtEl>
                    <p:spTgt spid="19"/>
                  </p:tgtEl>
                </p:cond>
              </p:nextCondLst>
            </p:seq>
          </p:childTnLst>
        </p:cTn>
      </p:par>
    </p:tnLst>
    <p:bldLst>
      <p:bldP spid="4" grpId="0" animBg="1"/>
      <p:bldP spid="12" grpId="0" animBg="1"/>
      <p:bldP spid="15"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63DE9F9-D668-8CA2-3EA3-9E36869DA093}"/>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FB2A08FE-C10D-DDE1-033C-AA4068868622}"/>
              </a:ext>
            </a:extLst>
          </p:cNvPr>
          <p:cNvGrpSpPr/>
          <p:nvPr/>
        </p:nvGrpSpPr>
        <p:grpSpPr>
          <a:xfrm>
            <a:off x="1415645" y="401111"/>
            <a:ext cx="10079294" cy="2383743"/>
            <a:chOff x="710738" y="3856285"/>
            <a:chExt cx="5105398" cy="2134071"/>
          </a:xfrm>
        </p:grpSpPr>
        <p:sp>
          <p:nvSpPr>
            <p:cNvPr id="7" name="Rectangle: Rounded Corners 6">
              <a:extLst>
                <a:ext uri="{FF2B5EF4-FFF2-40B4-BE49-F238E27FC236}">
                  <a16:creationId xmlns:a16="http://schemas.microsoft.com/office/drawing/2014/main" id="{79AB865D-A3F2-C42E-C3CE-FAA2B1E5D047}"/>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1C2EB06E-C853-D4F5-34FF-01974CE97D55}"/>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chemeClr val="tx1"/>
                  </a:solidFill>
                  <a:effectLst/>
                  <a:uLnTx/>
                  <a:uFillTx/>
                  <a:latin typeface="UTM Avo" panose="02040603050506020204" pitchFamily="18"/>
                  <a:ea typeface="+mn-ea"/>
                  <a:cs typeface="+mn-cs"/>
                </a:rPr>
                <a:t>Câu</a:t>
              </a:r>
              <a:r>
                <a:rPr kumimoji="0" lang="en-US" sz="2800" b="1" i="0" u="none" strike="noStrike" kern="1200" cap="none" spc="0" normalizeH="0" baseline="0" noProof="0" dirty="0">
                  <a:ln>
                    <a:noFill/>
                  </a:ln>
                  <a:solidFill>
                    <a:schemeClr val="tx1"/>
                  </a:solidFill>
                  <a:effectLst/>
                  <a:uLnTx/>
                  <a:uFillTx/>
                  <a:latin typeface="UTM Avo" panose="02040603050506020204" pitchFamily="18"/>
                  <a:ea typeface="+mn-ea"/>
                  <a:cs typeface="+mn-cs"/>
                </a:rPr>
                <a:t> 4: </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Khi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thấy</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bông</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hoa</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bị</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sâu</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ăn</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em</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nên</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làm</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gì</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p>
          </p:txBody>
        </p:sp>
      </p:grpSp>
      <p:sp>
        <p:nvSpPr>
          <p:cNvPr id="4" name="ĐA đúng">
            <a:extLst>
              <a:ext uri="{FF2B5EF4-FFF2-40B4-BE49-F238E27FC236}">
                <a16:creationId xmlns:a16="http://schemas.microsoft.com/office/drawing/2014/main" id="{BFD5D10D-71B5-949B-EB5D-C7FDCCB52E74}"/>
              </a:ext>
            </a:extLst>
          </p:cNvPr>
          <p:cNvSpPr/>
          <p:nvPr/>
        </p:nvSpPr>
        <p:spPr>
          <a:xfrm>
            <a:off x="6611095" y="3109807"/>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Nhẹ</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nhàng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bắt</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sâu</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ra</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khỏi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cây</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2" name="ĐA sai 1">
            <a:extLst>
              <a:ext uri="{FF2B5EF4-FFF2-40B4-BE49-F238E27FC236}">
                <a16:creationId xmlns:a16="http://schemas.microsoft.com/office/drawing/2014/main" id="{BE8EB36B-8C0D-AB69-611F-691BC1667DF1}"/>
              </a:ext>
            </a:extLst>
          </p:cNvPr>
          <p:cNvSpPr/>
          <p:nvPr/>
        </p:nvSpPr>
        <p:spPr>
          <a:xfrm>
            <a:off x="704105" y="3109807"/>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Ngắt</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bỏ</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tất</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cả</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bông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hoa</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5" name="ĐA sai 2">
            <a:extLst>
              <a:ext uri="{FF2B5EF4-FFF2-40B4-BE49-F238E27FC236}">
                <a16:creationId xmlns:a16="http://schemas.microsoft.com/office/drawing/2014/main" id="{04B64A69-A3BD-9C71-1B0E-C57B8BA976F9}"/>
              </a:ext>
            </a:extLst>
          </p:cNvPr>
          <p:cNvSpPr/>
          <p:nvPr/>
        </p:nvSpPr>
        <p:spPr>
          <a:xfrm>
            <a:off x="697060"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Vứt</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cây</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hoa</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đó</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9" name="ĐA sai 3">
            <a:extLst>
              <a:ext uri="{FF2B5EF4-FFF2-40B4-BE49-F238E27FC236}">
                <a16:creationId xmlns:a16="http://schemas.microsoft.com/office/drawing/2014/main" id="{4172E614-535E-F85E-21F0-049049068EB5}"/>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2400" kern="1200" dirty="0" err="1">
                <a:solidFill>
                  <a:prstClr val="black"/>
                </a:solidFill>
                <a:latin typeface="UTM Avo" panose="02040603050506020204" pitchFamily="18"/>
              </a:rPr>
              <a:t>Bỏ</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mặc</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để</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sâu</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ăn</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tiếp</a:t>
            </a:r>
            <a:r>
              <a:rPr lang="en-US" sz="2400" kern="1200" dirty="0">
                <a:solidFill>
                  <a:prstClr val="black"/>
                </a:solidFill>
                <a:latin typeface="UTM Avo" panose="02040603050506020204" pitchFamily="18"/>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pic>
        <p:nvPicPr>
          <p:cNvPr id="35" name="Picture 34">
            <a:extLst>
              <a:ext uri="{FF2B5EF4-FFF2-40B4-BE49-F238E27FC236}">
                <a16:creationId xmlns:a16="http://schemas.microsoft.com/office/drawing/2014/main" id="{A298D884-F323-2CC9-B530-3D4F30076C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Báo đúng">
            <a:extLst>
              <a:ext uri="{FF2B5EF4-FFF2-40B4-BE49-F238E27FC236}">
                <a16:creationId xmlns:a16="http://schemas.microsoft.com/office/drawing/2014/main" id="{8E02EDF9-6E52-C6E2-309E-726A2F79BF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195848" y="3050977"/>
            <a:ext cx="1774284" cy="1743065"/>
          </a:xfrm>
          <a:prstGeom prst="rect">
            <a:avLst/>
          </a:prstGeom>
        </p:spPr>
      </p:pic>
      <p:pic>
        <p:nvPicPr>
          <p:cNvPr id="3" name="Báo sai 2">
            <a:extLst>
              <a:ext uri="{FF2B5EF4-FFF2-40B4-BE49-F238E27FC236}">
                <a16:creationId xmlns:a16="http://schemas.microsoft.com/office/drawing/2014/main" id="{CEFAC242-5B60-375A-41C0-5FF592B296C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36772" y="4896845"/>
            <a:ext cx="1759228" cy="1759228"/>
          </a:xfrm>
          <a:prstGeom prst="rect">
            <a:avLst/>
          </a:prstGeom>
        </p:spPr>
      </p:pic>
      <p:pic>
        <p:nvPicPr>
          <p:cNvPr id="25" name="Báo sai 3">
            <a:extLst>
              <a:ext uri="{FF2B5EF4-FFF2-40B4-BE49-F238E27FC236}">
                <a16:creationId xmlns:a16="http://schemas.microsoft.com/office/drawing/2014/main" id="{A199F6D9-A6C8-A3F8-7C64-5E965B93EB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480032" y="5060165"/>
            <a:ext cx="1759228" cy="1759228"/>
          </a:xfrm>
          <a:prstGeom prst="rect">
            <a:avLst/>
          </a:prstGeom>
        </p:spPr>
      </p:pic>
      <p:pic>
        <p:nvPicPr>
          <p:cNvPr id="37" name="Báo sai 1">
            <a:extLst>
              <a:ext uri="{FF2B5EF4-FFF2-40B4-BE49-F238E27FC236}">
                <a16:creationId xmlns:a16="http://schemas.microsoft.com/office/drawing/2014/main" id="{F80EA852-95F6-5671-0AD0-EDE1E40751E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69630" y="2980686"/>
            <a:ext cx="1759228" cy="1759228"/>
          </a:xfrm>
          <a:prstGeom prst="rect">
            <a:avLst/>
          </a:prstGeom>
        </p:spPr>
      </p:pic>
    </p:spTree>
    <p:extLst>
      <p:ext uri="{BB962C8B-B14F-4D97-AF65-F5344CB8AC3E}">
        <p14:creationId xmlns:p14="http://schemas.microsoft.com/office/powerpoint/2010/main" val="2288443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500"/>
                                        <p:tgtEl>
                                          <p:spTgt spid="2"/>
                                        </p:tgtEl>
                                      </p:cBhvr>
                                    </p:animEffect>
                                  </p:child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500"/>
                                        <p:tgtEl>
                                          <p:spTgt spid="37"/>
                                        </p:tgtEl>
                                      </p:cBhvr>
                                    </p:animEffect>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500"/>
                                        <p:tgtEl>
                                          <p:spTgt spid="3"/>
                                        </p:tgtEl>
                                      </p:cBhvr>
                                    </p:animEffect>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circle(in)">
                                      <p:cBhvr>
                                        <p:cTn id="43" dur="500"/>
                                        <p:tgtEl>
                                          <p:spTgt spid="25"/>
                                        </p:tgtEl>
                                      </p:cBhvr>
                                    </p:animEffect>
                                  </p:childTnLst>
                                </p:cTn>
                              </p:par>
                            </p:childTnLst>
                          </p:cTn>
                        </p:par>
                      </p:childTnLst>
                    </p:cTn>
                  </p:par>
                </p:childTnLst>
              </p:cTn>
              <p:nextCondLst>
                <p:cond evt="onClick" delay="0">
                  <p:tgtEl>
                    <p:spTgt spid="19"/>
                  </p:tgtEl>
                </p:cond>
              </p:nextCondLst>
            </p:seq>
          </p:childTnLst>
        </p:cTn>
      </p:par>
    </p:tnLst>
    <p:bldLst>
      <p:bldP spid="4" grpId="0" animBg="1"/>
      <p:bldP spid="12" grpId="0" animBg="1"/>
      <p:bldP spid="15"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sp>
        <p:nvSpPr>
          <p:cNvPr id="2" name="Google Shape;175;g32282f178eb_0_115">
            <a:extLst>
              <a:ext uri="{FF2B5EF4-FFF2-40B4-BE49-F238E27FC236}">
                <a16:creationId xmlns:a16="http://schemas.microsoft.com/office/drawing/2014/main" id="{D3DB85B8-ADE7-F554-5449-701F9477406D}"/>
              </a:ext>
            </a:extLst>
          </p:cNvPr>
          <p:cNvSpPr/>
          <p:nvPr/>
        </p:nvSpPr>
        <p:spPr>
          <a:xfrm>
            <a:off x="3544711" y="1043963"/>
            <a:ext cx="5089800" cy="8154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3600" b="1" dirty="0">
                <a:solidFill>
                  <a:schemeClr val="tx1"/>
                </a:solidFill>
                <a:latin typeface="UTM Avo" panose="02040603050506020204" pitchFamily="18" charset="0"/>
                <a:sym typeface="Arial"/>
              </a:rPr>
              <a:t>HƯỚNG DẪN VỀ NHÀ</a:t>
            </a:r>
            <a:endParaRPr sz="3600" b="1" dirty="0">
              <a:solidFill>
                <a:schemeClr val="tx1"/>
              </a:solidFill>
              <a:latin typeface="UTM Avo" panose="02040603050506020204" pitchFamily="18" charset="0"/>
              <a:sym typeface="Arial"/>
            </a:endParaRPr>
          </a:p>
        </p:txBody>
      </p:sp>
      <p:sp>
        <p:nvSpPr>
          <p:cNvPr id="3" name="Google Shape;179;g32282f178eb_0_115">
            <a:extLst>
              <a:ext uri="{FF2B5EF4-FFF2-40B4-BE49-F238E27FC236}">
                <a16:creationId xmlns:a16="http://schemas.microsoft.com/office/drawing/2014/main" id="{166391F3-9B9F-8117-BF99-64827292968F}"/>
              </a:ext>
            </a:extLst>
          </p:cNvPr>
          <p:cNvSpPr/>
          <p:nvPr/>
        </p:nvSpPr>
        <p:spPr>
          <a:xfrm>
            <a:off x="1174431"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Ôn tập lại kiến thức đã học trong chủ đề này.</a:t>
            </a:r>
          </a:p>
          <a:p>
            <a:pPr marL="0" marR="0" lvl="0" indent="0" algn="ctr" rtl="0">
              <a:lnSpc>
                <a:spcPct val="150000"/>
              </a:lnSpc>
              <a:spcBef>
                <a:spcPts val="0"/>
              </a:spcBef>
              <a:spcAft>
                <a:spcPts val="0"/>
              </a:spcAft>
              <a:buNone/>
            </a:pPr>
            <a:endParaRPr sz="2400" dirty="0">
              <a:solidFill>
                <a:schemeClr val="tx1"/>
              </a:solidFill>
              <a:latin typeface="UTM Avo" panose="02040603050506020204" pitchFamily="18" charset="0"/>
              <a:ea typeface="Calibri"/>
              <a:cs typeface="Calibri"/>
              <a:sym typeface="Calibri"/>
            </a:endParaRPr>
          </a:p>
        </p:txBody>
      </p:sp>
      <p:sp>
        <p:nvSpPr>
          <p:cNvPr id="4" name="Google Shape;186;g32282f178eb_0_115">
            <a:extLst>
              <a:ext uri="{FF2B5EF4-FFF2-40B4-BE49-F238E27FC236}">
                <a16:creationId xmlns:a16="http://schemas.microsoft.com/office/drawing/2014/main" id="{109DFF6A-3B7F-49DD-D38F-69FE20CBFFD9}"/>
              </a:ext>
            </a:extLst>
          </p:cNvPr>
          <p:cNvSpPr/>
          <p:nvPr/>
        </p:nvSpPr>
        <p:spPr>
          <a:xfrm>
            <a:off x="6345838"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Chuẩn bị nội dung bài học </a:t>
            </a:r>
            <a:r>
              <a:rPr lang="vi-VN" sz="2400" b="1" dirty="0">
                <a:solidFill>
                  <a:schemeClr val="tx1"/>
                </a:solidFill>
                <a:latin typeface="UTM Avo" panose="02040603050506020204" pitchFamily="18" charset="0"/>
                <a:ea typeface="Calibri"/>
                <a:cs typeface="Calibri"/>
                <a:sym typeface="Calibri"/>
              </a:rPr>
              <a:t>Tuần 20.</a:t>
            </a:r>
          </a:p>
          <a:p>
            <a:pPr marL="0" marR="0" lvl="0" indent="0" algn="ctr" rtl="0">
              <a:lnSpc>
                <a:spcPct val="150000"/>
              </a:lnSpc>
              <a:spcBef>
                <a:spcPts val="0"/>
              </a:spcBef>
              <a:spcAft>
                <a:spcPts val="0"/>
              </a:spcAft>
              <a:buNone/>
            </a:pPr>
            <a:endParaRPr lang="vi-VN" sz="2400" dirty="0">
              <a:solidFill>
                <a:schemeClr val="tx1"/>
              </a:solidFill>
              <a:latin typeface="UTM Avo" panose="02040603050506020204" pitchFamily="18" charset="0"/>
              <a:ea typeface="Calibri"/>
              <a:cs typeface="Calibri"/>
              <a:sym typeface="Calibri"/>
            </a:endParaRPr>
          </a:p>
        </p:txBody>
      </p:sp>
      <p:pic>
        <p:nvPicPr>
          <p:cNvPr id="7" name="Picture 6" descr="Cartoon of two girls&#10;&#10;Description automatically generated with medium confidence">
            <a:extLst>
              <a:ext uri="{FF2B5EF4-FFF2-40B4-BE49-F238E27FC236}">
                <a16:creationId xmlns:a16="http://schemas.microsoft.com/office/drawing/2014/main" id="{6B621BEA-CF2F-4472-07AF-970A19C3DF53}"/>
              </a:ext>
            </a:extLst>
          </p:cNvPr>
          <p:cNvPicPr>
            <a:picLocks noChangeAspect="1"/>
          </p:cNvPicPr>
          <p:nvPr/>
        </p:nvPicPr>
        <p:blipFill>
          <a:blip r:embed="rId4"/>
          <a:stretch>
            <a:fillRect/>
          </a:stretch>
        </p:blipFill>
        <p:spPr>
          <a:xfrm>
            <a:off x="3682724" y="3853571"/>
            <a:ext cx="4326877" cy="3086529"/>
          </a:xfrm>
          <a:prstGeom prst="rect">
            <a:avLst/>
          </a:prstGeom>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2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0"/>
        <p:cNvGrpSpPr/>
        <p:nvPr/>
      </p:nvGrpSpPr>
      <p:grpSpPr>
        <a:xfrm>
          <a:off x="0" y="0"/>
          <a:ext cx="0" cy="0"/>
          <a:chOff x="0" y="0"/>
          <a:chExt cx="0" cy="0"/>
        </a:xfrm>
      </p:grpSpPr>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SHAPE_LOCKS" val="959"/>
</p:tagLst>
</file>

<file path=ppt/tags/tag2.xml><?xml version="1.0" encoding="utf-8"?>
<p:tagLst xmlns:a="http://schemas.openxmlformats.org/drawingml/2006/main" xmlns:r="http://schemas.openxmlformats.org/officeDocument/2006/relationships" xmlns:p="http://schemas.openxmlformats.org/presentationml/2006/main">
  <p:tag name="SHAPE_LOCKS" val="16"/>
</p:tagLst>
</file>

<file path=ppt/tags/tag3.xml><?xml version="1.0" encoding="utf-8"?>
<p:tagLst xmlns:a="http://schemas.openxmlformats.org/drawingml/2006/main" xmlns:r="http://schemas.openxmlformats.org/officeDocument/2006/relationships" xmlns:p="http://schemas.openxmlformats.org/presentationml/2006/main">
  <p:tag name="SHAPE_LOCKS" val="16"/>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9Slide - 2021">
      <a:dk1>
        <a:sysClr val="windowText" lastClr="000000"/>
      </a:dk1>
      <a:lt1>
        <a:sysClr val="window" lastClr="FFFFFF"/>
      </a:lt1>
      <a:dk2>
        <a:srgbClr val="092D6C"/>
      </a:dk2>
      <a:lt2>
        <a:srgbClr val="FCECD0"/>
      </a:lt2>
      <a:accent1>
        <a:srgbClr val="4FC1E9"/>
      </a:accent1>
      <a:accent2>
        <a:srgbClr val="48CFAD"/>
      </a:accent2>
      <a:accent3>
        <a:srgbClr val="A0D468"/>
      </a:accent3>
      <a:accent4>
        <a:srgbClr val="FFBD45"/>
      </a:accent4>
      <a:accent5>
        <a:srgbClr val="FC6E51"/>
      </a:accent5>
      <a:accent6>
        <a:srgbClr val="ED5565"/>
      </a:accent6>
      <a:hlink>
        <a:srgbClr val="5D9CEC"/>
      </a:hlink>
      <a:folHlink>
        <a:srgbClr val="AC92EC"/>
      </a:folHlink>
    </a:clrScheme>
    <a:fontScheme name="9Slide Fonts">
      <a:majorFont>
        <a:latin typeface="#9Slide02 Tieu de dai"/>
        <a:ea typeface=""/>
        <a:cs typeface=""/>
      </a:majorFont>
      <a:minorFont>
        <a:latin typeface="#9Slide02 Noi dung da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mtClean="0">
            <a:solidFill>
              <a:schemeClr val="tx1">
                <a:lumMod val="50000"/>
                <a:lumOff val="50000"/>
              </a:schemeClr>
            </a:solidFill>
          </a:defRPr>
        </a:defPPr>
      </a:lstStyle>
    </a:txDef>
  </a:objectDefaults>
  <a:extraClrSchemeLst/>
  <a:extLst>
    <a:ext uri="{05A4C25C-085E-4340-85A3-A5531E510DB2}">
      <thm15:themeFamily xmlns:thm15="http://schemas.microsoft.com/office/thememl/2012/main" name="Blank.potx" id="{4C410E64-73D4-4894-A16A-B0A564A2C1B3}" vid="{BD11DD77-7AB8-40E7-98B4-F754939C4E0E}"/>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TotalTime>
  <Words>750</Words>
  <Application>Microsoft Office PowerPoint</Application>
  <PresentationFormat>Widescreen</PresentationFormat>
  <Paragraphs>83</Paragraphs>
  <Slides>26</Slides>
  <Notes>20</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26</vt:i4>
      </vt:variant>
    </vt:vector>
  </HeadingPairs>
  <TitlesOfParts>
    <vt:vector size="34" baseType="lpstr">
      <vt:lpstr>Arial</vt:lpstr>
      <vt:lpstr>Calibri</vt:lpstr>
      <vt:lpstr>Courier New</vt:lpstr>
      <vt:lpstr>#9Slide02 Noi dung dai</vt:lpstr>
      <vt:lpstr>UTM Avo</vt:lpstr>
      <vt:lpstr>#9Slide02 Tieu de dai</vt:lpstr>
      <vt:lpstr>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lamqu</dc:creator>
  <cp:lastModifiedBy>Vân Anh Vũ</cp:lastModifiedBy>
  <cp:revision>29</cp:revision>
  <dcterms:created xsi:type="dcterms:W3CDTF">2023-05-08T02:27:45Z</dcterms:created>
  <dcterms:modified xsi:type="dcterms:W3CDTF">2025-01-22T02:57:53Z</dcterms:modified>
</cp:coreProperties>
</file>