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48" r:id="rId1"/>
    <p:sldMasterId id="2147483660" r:id="rId2"/>
  </p:sldMasterIdLst>
  <p:notesMasterIdLst>
    <p:notesMasterId r:id="rId27"/>
  </p:notesMasterIdLst>
  <p:sldIdLst>
    <p:sldId id="256" r:id="rId3"/>
    <p:sldId id="257" r:id="rId4"/>
    <p:sldId id="284" r:id="rId5"/>
    <p:sldId id="263" r:id="rId6"/>
    <p:sldId id="285" r:id="rId7"/>
    <p:sldId id="264" r:id="rId8"/>
    <p:sldId id="286" r:id="rId9"/>
    <p:sldId id="266" r:id="rId10"/>
    <p:sldId id="287" r:id="rId11"/>
    <p:sldId id="259" r:id="rId12"/>
    <p:sldId id="260" r:id="rId13"/>
    <p:sldId id="261" r:id="rId14"/>
    <p:sldId id="262" r:id="rId15"/>
    <p:sldId id="280" r:id="rId16"/>
    <p:sldId id="279" r:id="rId17"/>
    <p:sldId id="265" r:id="rId18"/>
    <p:sldId id="271" r:id="rId19"/>
    <p:sldId id="272" r:id="rId20"/>
    <p:sldId id="281" r:id="rId21"/>
    <p:sldId id="282" r:id="rId22"/>
    <p:sldId id="283" r:id="rId23"/>
    <p:sldId id="273" r:id="rId24"/>
    <p:sldId id="274" r:id="rId25"/>
    <p:sldId id="275" r:id="rId26"/>
  </p:sldIdLst>
  <p:sldSz cx="12192000" cy="6858000"/>
  <p:notesSz cx="6858000" cy="9144000"/>
  <p:embeddedFontLst>
    <p:embeddedFont>
      <p:font typeface="UTM Avo" panose="02040603050506020204" pitchFamily="18" charset="0"/>
      <p:regular r:id="rId28"/>
      <p:bold r:id="rId29"/>
      <p:italic r:id="rId30"/>
      <p:boldItalic r:id="rId3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2" roundtripDataSignature="AMtx7mgEEwnG+klO2n6Ho6IdiikPKvCSE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5245" autoAdjust="0"/>
  </p:normalViewPr>
  <p:slideViewPr>
    <p:cSldViewPr snapToGrid="0">
      <p:cViewPr varScale="1">
        <p:scale>
          <a:sx n="103" d="100"/>
          <a:sy n="103" d="100"/>
        </p:scale>
        <p:origin x="792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UTM Avo" panose="02040603050506020204" pitchFamily="18" charset="0"/>
                <a:ea typeface="UTM Avo" panose="02040603050506020204" pitchFamily="18" charset="0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en-US"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>
              <a:defRPr>
                <a:latin typeface="UTM Avo" panose="02040603050506020204" pitchFamily="18" charset="0"/>
              </a:defRPr>
            </a:lvl1pPr>
          </a:lstStyle>
          <a:p>
            <a:pPr algn="r"/>
            <a:fld id="{00000000-1234-1234-1234-123412341234}" type="slidenum">
              <a:rPr lang="en-US" sz="120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pPr algn="r"/>
              <a:t>‹#›</a:t>
            </a:fld>
            <a:endParaRPr lang="en-US" sz="1200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87" name="Google Shape;8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1989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B8EE98-1523-2E0C-A69B-F4D1C5B847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3A6D6FC-EBFF-7BD3-7155-88D448C002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66AFA9-5B07-9C53-26D5-5108078F8B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2F8692-843B-5D54-ACD6-AA6571EC50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1586565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503C2A-15AB-2717-FB73-DF256F260D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FFB37E5-8DED-A349-AE70-E9CCE489CEF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BA0028B-2218-1720-44C6-CB3BB8A31D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8A36E6-CFC9-9B7B-BA12-CB3504C1C50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91861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B916C9-B856-B7D3-8227-15036A38CE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01AF6A-AE4A-8654-2339-E9B74E5D012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3ADFC9C-6B19-4DCE-E378-DE049490E8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Hướng</a:t>
            </a:r>
            <a:r>
              <a:rPr lang="en-US" baseline="0"/>
              <a:t> </a:t>
            </a:r>
            <a:r>
              <a:rPr lang="en-US" baseline="0" err="1"/>
              <a:t>dẫn</a:t>
            </a:r>
            <a:r>
              <a:rPr lang="en-US" baseline="0"/>
              <a:t> GV click </a:t>
            </a:r>
            <a:r>
              <a:rPr lang="en-US" baseline="0" err="1"/>
              <a:t>vào</a:t>
            </a:r>
            <a:r>
              <a:rPr lang="en-US" baseline="0"/>
              <a:t> </a:t>
            </a:r>
            <a:r>
              <a:rPr lang="en-US" baseline="0" err="1"/>
              <a:t>bông</a:t>
            </a:r>
            <a:r>
              <a:rPr lang="en-US" baseline="0"/>
              <a:t> </a:t>
            </a:r>
            <a:r>
              <a:rPr lang="en-US" baseline="0" err="1"/>
              <a:t>hoa</a:t>
            </a:r>
            <a:r>
              <a:rPr lang="en-US" baseline="0"/>
              <a:t> </a:t>
            </a:r>
            <a:r>
              <a:rPr lang="en-US" baseline="0" err="1"/>
              <a:t>tương</a:t>
            </a:r>
            <a:r>
              <a:rPr lang="en-US" baseline="0"/>
              <a:t> </a:t>
            </a:r>
            <a:r>
              <a:rPr lang="en-US" baseline="0" err="1"/>
              <a:t>ứng</a:t>
            </a:r>
            <a:r>
              <a:rPr lang="en-US" baseline="0"/>
              <a:t> </a:t>
            </a:r>
            <a:r>
              <a:rPr lang="en-US" baseline="0" err="1"/>
              <a:t>để</a:t>
            </a:r>
            <a:r>
              <a:rPr lang="en-US" baseline="0"/>
              <a:t> </a:t>
            </a:r>
            <a:r>
              <a:rPr lang="en-US" baseline="0" err="1"/>
              <a:t>chọn</a:t>
            </a:r>
            <a:r>
              <a:rPr lang="en-US" baseline="0"/>
              <a:t> </a:t>
            </a:r>
            <a:r>
              <a:rPr lang="en-US" baseline="0" err="1"/>
              <a:t>đáp</a:t>
            </a:r>
            <a:r>
              <a:rPr lang="en-US" baseline="0"/>
              <a:t> </a:t>
            </a:r>
            <a:r>
              <a:rPr lang="en-US" baseline="0" err="1"/>
              <a:t>án</a:t>
            </a:r>
            <a:r>
              <a:rPr lang="en-US" baseline="0"/>
              <a:t> </a:t>
            </a:r>
            <a:r>
              <a:rPr lang="en-US" baseline="0" err="1"/>
              <a:t>đúng</a:t>
            </a:r>
            <a:r>
              <a:rPr lang="en-US" baseline="0"/>
              <a:t>.</a:t>
            </a: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F0A86E8-6DD1-9A15-ABF3-022090DB9AB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7811595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9B29AFA-2AA5-4A27-9A9E-2AA0FD36B32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472782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05" name="Google Shape;10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2" name="Google Shape;11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16" name="Google Shape;11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373253EF-24CD-ADDE-AA86-3439CBB2F2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7C4A7EEB-85E2-BFDB-B314-8E7C19C9A57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724C3970-9365-BE8E-AB59-066AFF70C83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82356445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>
          <a:extLst>
            <a:ext uri="{FF2B5EF4-FFF2-40B4-BE49-F238E27FC236}">
              <a16:creationId xmlns:a16="http://schemas.microsoft.com/office/drawing/2014/main" id="{D5BBA396-2C2D-5CF6-FDB7-5D85DDD5D4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7:notes">
            <a:extLst>
              <a:ext uri="{FF2B5EF4-FFF2-40B4-BE49-F238E27FC236}">
                <a16:creationId xmlns:a16="http://schemas.microsoft.com/office/drawing/2014/main" id="{85C75CC6-BFBE-6350-7D9B-C41EEBE12D3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23" name="Google Shape;123;p7:notes">
            <a:extLst>
              <a:ext uri="{FF2B5EF4-FFF2-40B4-BE49-F238E27FC236}">
                <a16:creationId xmlns:a16="http://schemas.microsoft.com/office/drawing/2014/main" id="{9DA18F08-76E8-72FD-C82E-F61ADCE51D2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318326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2282f178eb_0_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36" name="Google Shape;136;g32282f178eb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A72E97A7-8BBF-EAD0-75CF-A97DAA303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1C31723B-AD8B-313F-D7BA-9D95FC48BB6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4AF8A047-B065-9E57-3811-DC024803479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00423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4512E635-A8FD-1478-AC7A-219DB146DE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23231893-52A3-A46F-6618-E75A47C31BA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5787EA3F-126D-2A66-4468-5A9157D8529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3285941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>
          <a:extLst>
            <a:ext uri="{FF2B5EF4-FFF2-40B4-BE49-F238E27FC236}">
              <a16:creationId xmlns:a16="http://schemas.microsoft.com/office/drawing/2014/main" id="{634B4988-4420-10FF-FD06-752F1DA6B2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8:notes">
            <a:extLst>
              <a:ext uri="{FF2B5EF4-FFF2-40B4-BE49-F238E27FC236}">
                <a16:creationId xmlns:a16="http://schemas.microsoft.com/office/drawing/2014/main" id="{2975E428-7608-7EDA-E67F-1DE08E8EDDA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69" name="Google Shape;169;p18:notes">
            <a:extLst>
              <a:ext uri="{FF2B5EF4-FFF2-40B4-BE49-F238E27FC236}">
                <a16:creationId xmlns:a16="http://schemas.microsoft.com/office/drawing/2014/main" id="{C4A862AA-240C-E29C-4B25-322B536E20E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0542545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2282f178eb_0_11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73" name="Google Shape;173;g32282f178eb_0_1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3" name="Google Shape;193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latin typeface="UTM Avo" panose="02040603050506020204" pitchFamily="18" charset="0"/>
              </a:rPr>
              <a:t>https://www.youtube.com/@hoc1biet10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94" name="Google Shape;194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>
                <a:latin typeface="UTM Avo" panose="02040603050506020204" pitchFamily="18" charset="0"/>
              </a:rPr>
              <a:t>23</a:t>
            </a:fld>
            <a:endParaRPr dirty="0">
              <a:latin typeface="UTM Avo" panose="02040603050506020204" pitchFamily="18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UTM Avo" panose="02040603050506020204" pitchFamily="18" charset="0"/>
            </a:endParaRPr>
          </a:p>
        </p:txBody>
      </p:sp>
      <p:sp>
        <p:nvSpPr>
          <p:cNvPr id="199" name="Google Shape;199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3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8" name="Google Shape;18;p3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19" name="Google Shape;19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0" name="Google Shape;20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1" name="Google Shape;21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4" name="Google Shape;24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25" name="Google Shape;25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8" name="Google Shape;28;p3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latin typeface="UTM Avo" panose="02040603050506020204" pitchFamily="18" charset="0"/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 dirty="0"/>
          </a:p>
        </p:txBody>
      </p:sp>
      <p:sp>
        <p:nvSpPr>
          <p:cNvPr id="29" name="Google Shape;29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0" name="Google Shape;30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1" name="Google Shape;31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34" name="Google Shape;34;p3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 dirty="0"/>
          </a:p>
        </p:txBody>
      </p:sp>
      <p:sp>
        <p:nvSpPr>
          <p:cNvPr id="35" name="Google Shape;35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6" name="Google Shape;36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37" name="Google Shape;37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0" name="Google Shape;40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1" name="Google Shape;41;p3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2" name="Google Shape;42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3" name="Google Shape;43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44" name="Google Shape;44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47" name="Google Shape;47;p3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48" name="Google Shape;48;p3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49" name="Google Shape;49;p3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 dirty="0"/>
          </a:p>
        </p:txBody>
      </p:sp>
      <p:sp>
        <p:nvSpPr>
          <p:cNvPr id="50" name="Google Shape;50;p3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51" name="Google Shape;51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2" name="Google Shape;52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3" name="Google Shape;53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6" name="Google Shape;56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7" name="Google Shape;57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58" name="Google Shape;58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3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1" name="Google Shape;61;p3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>
                <a:latin typeface="UTM Avo" panose="02040603050506020204" pitchFamily="18" charset="0"/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 dirty="0"/>
          </a:p>
        </p:txBody>
      </p:sp>
      <p:sp>
        <p:nvSpPr>
          <p:cNvPr id="62" name="Google Shape;62;p3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63" name="Google Shape;63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4" name="Google Shape;64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65" name="Google Shape;65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8" name="Google Shape;68;p4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latin typeface="UTM Avo" panose="02040603050506020204" pitchFamily="18" charset="0"/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 dirty="0"/>
          </a:p>
        </p:txBody>
      </p:sp>
      <p:sp>
        <p:nvSpPr>
          <p:cNvPr id="70" name="Google Shape;70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1" name="Google Shape;71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2" name="Google Shape;72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5" name="Google Shape;75;p4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76" name="Google Shape;76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7" name="Google Shape;77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78" name="Google Shape;78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>
                <a:latin typeface="UTM Avo" panose="020406030505060202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1" name="Google Shape;81;p4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>
                <a:latin typeface="UTM Avo" panose="02040603050506020204" pitchFamily="18" charset="0"/>
              </a:defRPr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 dirty="0"/>
          </a:p>
        </p:txBody>
      </p:sp>
      <p:sp>
        <p:nvSpPr>
          <p:cNvPr id="82" name="Google Shape;82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3" name="Google Shape;83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84" name="Google Shape;84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C81C43-8C97-4787-9E67-6FEE1D84B47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8585F07-951E-439A-A7DB-15EAAACEFB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F62ED7-EB9D-47A9-BF9F-E8FBF1E305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34A0AA-8FD5-4C86-8F31-3D31ABD0C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A3F7E8D-06E8-4965-9227-B2B540DF3C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7277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CF411-3DEF-46D1-B675-C48FED390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3C91509-E546-43FB-98D6-6B6565906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B402C0-5D64-4FA8-B7A1-2DC509FE2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69DC95-C7B6-475F-8785-3B9FAAAC70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8BDFA22-6D49-4339-B627-2EBBCC0B6E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30019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47905-26D5-4AAD-B9AA-0768E6AC45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004625-889A-4B5E-91DF-886F4BF9A1B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2DD92D-CB11-4825-A48A-651A8410EE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B2DDC4-A3D2-4682-8945-C0DA250DA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78F52F-B27B-49CB-A3E9-CD723026A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91023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FD51D3-81D0-47D0-AFBB-001ADDD33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CBC757-CD1E-4576-A47C-CB261696FB3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88A03A0-58CF-4752-9C67-37DF396D57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38A83D-B1BD-46AF-9B04-690C8CE8E2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369FEE-1515-4398-953A-3B8604E0B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5AF395-FE11-4E4D-8D74-BFCA29B70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9220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58389-E235-40B6-936E-696FC8944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4DAA47-EFF5-4C2F-9FDC-F931255CB5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2C21C54-9AE0-411F-9D51-FEFD85BFDA1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0FFB7A6-68BD-4C89-BA50-7D80DB07572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EDE108A-A856-441A-966E-3E2BB71882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E5D45AB-AD0C-43BD-9C71-577057BE2C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1C994C8-55A9-4DE7-A292-E46EFB6164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A0AFCDF-7718-40FD-9C0C-F867AE621C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09391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EA30F2-0C34-4AAF-BD4B-54C04629B3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E8AC8DE-6E65-40FA-970C-7DD78403A3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6379B1-A738-45D1-9C4D-7A96F3D6F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E3EE0E8-8B6F-4941-AE51-E8A78DF2C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45719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C7FD9B6-FCA8-493A-8121-06350FF8D4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BAF242-37ED-4A7C-8CB1-E0E053739C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786D51-30FA-4C5E-AA2C-4F456027D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400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7A13A2-0F07-409B-831B-72D749F7D2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5E48B1-9887-47FC-8B33-EFB7917546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A22928A-5C9B-4E0E-ACA5-DAC8E8FE67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0497BF-46D2-4ED7-92A6-A0DF26DB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C497B6-F20A-41CF-BF5E-E84D9A71A7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B5738-71BB-4769-8CEA-5E666A5EB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09121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FE272-8DF8-4794-AC33-8E0DC53546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5D5AD1-1ACC-41B3-9D01-029208B9BCD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274EE8-8D24-4E30-85CE-3EAE8BCBF0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86C8062-9A78-4204-B41B-1281F05296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8CE470-79B5-4EC6-A8D6-3CDD3BC8D0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023C154-4DC8-4458-89AB-A8E9B3F913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643740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962CCB-63AE-4BC5-882D-1818C3CE3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1D9169F-AF3E-40B1-BC18-85A4C7B106B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11AE00-ACD7-4A15-B185-BC11A1F048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037F78-7CCD-411A-9584-8030271C41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E8F386-8401-4BD2-A118-F02C56B88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74865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14702B4-D98D-4F11-BE96-F1FF275EA9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D53901C-0C8D-4F10-9997-6AE651BBC89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6520DE-DAA5-40CC-A3CE-E592942F4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67F7B6-A811-4FA8-B655-68D93BFD54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BD84E9-52C2-4612-8A21-06EFD27EA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9234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1"/>
          <p:cNvSpPr txBox="1"/>
          <p:nvPr/>
        </p:nvSpPr>
        <p:spPr>
          <a:xfrm>
            <a:off x="0" y="-16046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 dirty="0">
                <a:solidFill>
                  <a:srgbClr val="CFCFCF"/>
                </a:solidFill>
                <a:latin typeface="UTM Avo" panose="02040603050506020204" pitchFamily="18" charset="0"/>
                <a:ea typeface="Arial"/>
                <a:cs typeface="Arial"/>
                <a:sym typeface="Arial"/>
              </a:rPr>
              <a:t>www.9slide.vn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11" name="Google Shape;11;p3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12" name="Google Shape;12;p3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13" name="Google Shape;13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4" name="Google Shape;14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lang="en-US" dirty="0"/>
          </a:p>
        </p:txBody>
      </p:sp>
      <p:sp>
        <p:nvSpPr>
          <p:cNvPr id="15" name="Google Shape;15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UTM Avo" panose="02040603050506020204" pitchFamily="18" charset="0"/>
                <a:ea typeface="UTM Avo" panose="02040603050506020204" pitchFamily="18" charset="0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UTM Avo" panose="02040603050506020204" pitchFamily="18" charset="0"/>
          <a:ea typeface="UTM Avo" panose="02040603050506020204" pitchFamily="18" charset="0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A2E02D-E0E2-4A80-8F57-8FE31FB5DB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03057-A137-4B19-865C-2FC72969C7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EFA37F-7CDF-4AA6-93AE-94B3FA4F4A8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FA6248-9075-44F6-BABA-ACCDFFA54742}" type="datetimeFigureOut">
              <a:rPr lang="en-US" smtClean="0"/>
              <a:t>1/22/2025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D6ECB-C279-47B4-8FA3-DE1ADCE7081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248301-85C3-4A8E-BC22-25CE7E8FE5D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0A7C2-3364-4B6C-B187-A7ABF31AEE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88582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4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9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4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4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7" Type="http://schemas.openxmlformats.org/officeDocument/2006/relationships/image" Target="../media/image26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hyperlink" Target="https://www.hoc10.vn/doc-sach/hoat-dong-trai-nghiem-1/1/10/56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1.jpeg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UTM Avo" panose="02040603050506020204" pitchFamily="18" charset="0"/>
                <a:sym typeface="Arial"/>
              </a:rPr>
              <a:t>HĐTN </a:t>
            </a:r>
            <a:r>
              <a:rPr lang="en-US" sz="3600" dirty="0">
                <a:solidFill>
                  <a:schemeClr val="lt1"/>
                </a:solidFill>
                <a:latin typeface="UTM Avo" panose="02040603050506020204" pitchFamily="18" charset="0"/>
              </a:rPr>
              <a:t>1</a:t>
            </a:r>
            <a:endParaRPr dirty="0">
              <a:latin typeface="UTM Avo" panose="02040603050506020204" pitchFamily="18" charset="0"/>
            </a:endParaRPr>
          </a:p>
        </p:txBody>
      </p:sp>
      <p:sp>
        <p:nvSpPr>
          <p:cNvPr id="90" name="Google Shape;90;p1"/>
          <p:cNvSpPr txBox="1"/>
          <p:nvPr/>
        </p:nvSpPr>
        <p:spPr>
          <a:xfrm>
            <a:off x="1019550" y="1957760"/>
            <a:ext cx="10152900" cy="204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6:</a:t>
            </a:r>
            <a:endParaRPr dirty="0"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Quê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hương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UTM Avo" panose="02040603050506020204" pitchFamily="18" charset="0"/>
                <a:sym typeface="Arial"/>
              </a:rPr>
              <a:t>em</a:t>
            </a:r>
            <a:endParaRPr sz="5200" b="1" i="0" u="none" strike="noStrike" cap="none" dirty="0">
              <a:solidFill>
                <a:srgbClr val="002060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91" name="Google Shape;91;p1"/>
          <p:cNvSpPr txBox="1"/>
          <p:nvPr/>
        </p:nvSpPr>
        <p:spPr>
          <a:xfrm>
            <a:off x="1524000" y="4201550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6000"/>
              <a:buFont typeface="Arial"/>
              <a:buNone/>
            </a:pPr>
            <a:r>
              <a:rPr lang="en-US" sz="6000" b="1" i="0" u="none" strike="noStrike" cap="none" dirty="0" err="1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Tuần</a:t>
            </a:r>
            <a:r>
              <a:rPr lang="en-US" sz="6000" b="1" i="0" u="none" strike="noStrike" cap="none" dirty="0">
                <a:solidFill>
                  <a:srgbClr val="FF0000"/>
                </a:solidFill>
                <a:latin typeface="UTM Avo" panose="02040603050506020204" pitchFamily="18" charset="0"/>
                <a:sym typeface="Arial"/>
              </a:rPr>
              <a:t> 22</a:t>
            </a:r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F53BDE97-F5FA-B59E-3335-6E724D729EF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834354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Ong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non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việc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>
                <a:ln w="6600">
                  <a:solidFill>
                    <a:srgbClr val="ED7D31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ED7D31"/>
                  </a:outerShdw>
                </a:effectLst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+mn-cs"/>
              </a:rPr>
              <a:t>học</a:t>
            </a:r>
            <a:endParaRPr kumimoji="0" lang="en-US" sz="6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+mn-cs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CE6008-DA12-D3A7-0230-B4844F6005E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4" name="Cartoon Background Music Funny Animation Free">
            <a:hlinkClick r:id="" action="ppaction://media"/>
            <a:extLst>
              <a:ext uri="{FF2B5EF4-FFF2-40B4-BE49-F238E27FC236}">
                <a16:creationId xmlns:a16="http://schemas.microsoft.com/office/drawing/2014/main" id="{797B971D-38DA-3671-AFF5-28C15AE3413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13280157" y="997334"/>
            <a:ext cx="487363" cy="487363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B9B1955-E459-9D0A-862F-75EA3BBCFF6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016878" y="392565"/>
            <a:ext cx="2859272" cy="2859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FD6D42F-BD88-0CBF-B834-06D37EB8A41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09410" y="3163580"/>
            <a:ext cx="2645893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18737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2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D4BBFA5-A531-CDFA-C006-225F65E53AEB}"/>
              </a:ext>
            </a:extLst>
          </p:cNvPr>
          <p:cNvSpPr/>
          <p:nvPr/>
        </p:nvSpPr>
        <p:spPr>
          <a:xfrm>
            <a:off x="319460" y="1365813"/>
            <a:ext cx="9211291" cy="2963119"/>
          </a:xfrm>
          <a:prstGeom prst="roundRect">
            <a:avLst/>
          </a:prstGeom>
          <a:solidFill>
            <a:schemeClr val="bg1"/>
          </a:solidFill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60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HƯỚNG DẪN</a:t>
            </a:r>
            <a:endParaRPr kumimoji="0" lang="en-US" sz="28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- GV click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xuất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hiện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- Click vào ô đáp án để chọn đáp án đúng. </a:t>
            </a:r>
            <a:endParaRPr kumimoji="0" lang="en-US" sz="24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GV click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vào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màn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hình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để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chuyển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sang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câu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hỏi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tiếp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kumimoji="0" lang="en-US" sz="2400" b="0" i="0" u="none" strike="noStrike" kern="100" cap="none" spc="0" normalizeH="0" baseline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theo.</a:t>
            </a:r>
            <a:r>
              <a:rPr kumimoji="0" lang="en-US" sz="2400" b="0" i="0" u="none" strike="noStrike" kern="1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kumimoji="0" lang="en-US" sz="2400" b="0" i="0" u="none" strike="noStrike" kern="1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A72A571-5925-EDFE-1732-A8190920AB0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E1E15276-30FA-9DA1-7CBF-E1E2F2142A5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11605" y="905749"/>
            <a:ext cx="2859272" cy="285927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290C18A-54DD-DE0A-F76A-7D6E404A706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4105" y="3973137"/>
            <a:ext cx="2645893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95171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977D5EBB-FE26-E366-0B4B-2369A5B223AA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Trồng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xanh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có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đất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trống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06471633-64C7-793E-E649-217473BB639E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Phá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chỗ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CF149E8C-7629-526C-D172-22DC975D7B0C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Đốt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mọi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nơi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A1F87E2E-8B30-1BC1-0005-7AE72CDB9A48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Vứt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bừa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bãi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48BDCCE-CF62-9555-47CC-AAB456E87D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53466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416FFE5C-8287-9E44-3AA2-7E3BC690A1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E220C753-46C3-30AB-F44F-B8E92966E69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8821" y="3537622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CF8F1CD-381F-328E-71D0-F8E8FC84D4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63E84F76-64C6-FA5B-8D68-64B6ECA30BF4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1: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bảo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vệ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môi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trường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quê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hương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F4265AA-32EC-48B1-BDE0-6DC27A9D5EE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7429478D-7800-A860-E510-3129E4AD86E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5C7A95B-138A-B467-A3CA-817358DD816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9167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3D25AFB-4A99-DCB2-2DC0-851F940459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F69DC48F-2112-D391-B10E-D7C2CE16902F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sông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hồ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gần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098536A7-05D2-20BD-9BDC-1B32A9D24A3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gốc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cây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hoặc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ven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919641C1-5682-0228-15BB-A83C78C1ECC9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Ở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khu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tập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kết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quy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noProof="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định</a:t>
            </a:r>
            <a:r>
              <a:rPr lang="en-US" sz="2400" kern="1200" noProof="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6965B021-B0BA-80E2-9232-C5539776FD36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Bất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kỳ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chỗ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nào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thấy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tiện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A109382E-5AD0-9996-0B97-F388481629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3490176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78D82B06-93A1-503A-9E57-0795658B4E5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DEB5B180-857E-B451-0097-7A6D2EDBA6E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AF849C15-DE2D-99DD-A640-E795DF26E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F63B89E-C26D-74A5-4289-2478E7292FB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2: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thải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sinh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hoạt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nhà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được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vứt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ở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đâu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F3DD7172-D8CD-2962-9648-8A8E56887D6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B2E95F6-E552-C3B1-4BB0-7074DBB3D26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0742B1F-AEDB-C800-2EE4-CBDA394AD83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854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2AB8999-3F54-A0C7-96A5-5EF0EA98CB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D691BE18-EB72-8F07-31FB-1BDACE41DE52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457200" marR="0" lvl="0" indent="-45720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lphaUcPeriod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theo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đồ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R="0" lvl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ngồi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64DD058A-C33C-3C55-9013-76DCDBBCEBC6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Cùng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dọn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dẹp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316C1EDA-05B0-B50C-09E0-31D270D18D1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Đứng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nhìn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m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việc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C43355E6-1087-077B-1F9F-0C21F407F5E0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ctr" defTabSz="495330">
              <a:lnSpc>
                <a:spcPct val="150000"/>
              </a:lnSpc>
              <a:buClrTx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Nô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đùa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với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các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bạn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180C6ACF-7AD2-C36E-22F7-D9A982E19D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5278335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C0075063-6E1B-8983-1B1C-106F7AA9D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2374" y="5353893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6EFB13E7-9E65-4E1B-B292-B95753BD05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FE435D7-E385-0C6B-D973-CBBFD6964A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8A1E607F-C3F6-989B-24FA-DEBA025DFC68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3: 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tham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gia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sạch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đường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làng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 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10A1B37-DE10-4FE3-F190-742651C6771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1347D8D-660A-9599-0BFE-5543536E788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203233A4-98D7-0594-4008-2C554E9E725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03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0D74C69-FCFA-5FC2-597C-F196D4AAFA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13">
            <a:extLst>
              <a:ext uri="{FF2B5EF4-FFF2-40B4-BE49-F238E27FC236}">
                <a16:creationId xmlns:a16="http://schemas.microsoft.com/office/drawing/2014/main" id="{B710AA99-4BF9-655A-A2F6-83032EA0A526}"/>
              </a:ext>
            </a:extLst>
          </p:cNvPr>
          <p:cNvSpPr/>
          <p:nvPr/>
        </p:nvSpPr>
        <p:spPr>
          <a:xfrm>
            <a:off x="8411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A. Phun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khắp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: Rounded Corners 14">
            <a:extLst>
              <a:ext uri="{FF2B5EF4-FFF2-40B4-BE49-F238E27FC236}">
                <a16:creationId xmlns:a16="http://schemas.microsoft.com/office/drawing/2014/main" id="{538D04FF-FC47-D358-C77F-892F2F0104FC}"/>
              </a:ext>
            </a:extLst>
          </p:cNvPr>
          <p:cNvSpPr/>
          <p:nvPr/>
        </p:nvSpPr>
        <p:spPr>
          <a:xfrm>
            <a:off x="8411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C.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vòi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chảy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liên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tục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cần</a:t>
            </a:r>
            <a:r>
              <a:rPr lang="en-US" sz="24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6" name="Rectangle: Rounded Corners 15">
            <a:extLst>
              <a:ext uri="{FF2B5EF4-FFF2-40B4-BE49-F238E27FC236}">
                <a16:creationId xmlns:a16="http://schemas.microsoft.com/office/drawing/2014/main" id="{0AC7CB9E-E3F2-137B-943F-E36E7D8E28E0}"/>
              </a:ext>
            </a:extLst>
          </p:cNvPr>
          <p:cNvSpPr/>
          <p:nvPr/>
        </p:nvSpPr>
        <p:spPr>
          <a:xfrm>
            <a:off x="6395650" y="2854173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Vứt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rác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xuống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ao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hồ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suối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sp>
        <p:nvSpPr>
          <p:cNvPr id="9" name="Rectangle: Rounded Corners 16">
            <a:extLst>
              <a:ext uri="{FF2B5EF4-FFF2-40B4-BE49-F238E27FC236}">
                <a16:creationId xmlns:a16="http://schemas.microsoft.com/office/drawing/2014/main" id="{C3942692-833F-B6BB-83DE-F23602106D5D}"/>
              </a:ext>
            </a:extLst>
          </p:cNvPr>
          <p:cNvSpPr/>
          <p:nvPr/>
        </p:nvSpPr>
        <p:spPr>
          <a:xfrm>
            <a:off x="6395650" y="4499994"/>
            <a:ext cx="4142232" cy="1426464"/>
          </a:xfrm>
          <a:prstGeom prst="roundRect">
            <a:avLst/>
          </a:prstGeom>
          <a:ln>
            <a:noFill/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Tắt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vòi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không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sử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dụng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.</a:t>
            </a:r>
            <a:endParaRPr kumimoji="0" lang="vi-VN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0" name="Picture 18">
            <a:extLst>
              <a:ext uri="{FF2B5EF4-FFF2-40B4-BE49-F238E27FC236}">
                <a16:creationId xmlns:a16="http://schemas.microsoft.com/office/drawing/2014/main" id="{DA180DEA-D0C2-E680-1658-7BB40DC5B2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6664" y="5314490"/>
            <a:ext cx="794009" cy="691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0">
            <a:extLst>
              <a:ext uri="{FF2B5EF4-FFF2-40B4-BE49-F238E27FC236}">
                <a16:creationId xmlns:a16="http://schemas.microsoft.com/office/drawing/2014/main" id="{626FCDBC-2129-9EF0-C8C2-694E65056D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8832" y="5247274"/>
            <a:ext cx="820456" cy="7322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>
            <a:extLst>
              <a:ext uri="{FF2B5EF4-FFF2-40B4-BE49-F238E27FC236}">
                <a16:creationId xmlns:a16="http://schemas.microsoft.com/office/drawing/2014/main" id="{2D2C16BB-0721-9DEF-1E1D-0E7B5230A0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1779" y="3646830"/>
            <a:ext cx="794009" cy="70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1F2624E-F82F-5907-5193-067AEA8E55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19389" y="3564629"/>
            <a:ext cx="846426" cy="7554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A9E2B4A9-2FA6-AE70-5047-9539C3C8214A}"/>
              </a:ext>
            </a:extLst>
          </p:cNvPr>
          <p:cNvSpPr/>
          <p:nvPr/>
        </p:nvSpPr>
        <p:spPr>
          <a:xfrm>
            <a:off x="841150" y="376088"/>
            <a:ext cx="9725593" cy="2201276"/>
          </a:xfrm>
          <a:prstGeom prst="roundRect">
            <a:avLst/>
          </a:prstGeom>
          <a:ln w="38100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Câu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4: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Để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tiết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kiệm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bảo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vệ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nguồn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nước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, </a:t>
            </a:r>
          </a:p>
          <a:p>
            <a:pPr marL="0" marR="0" lvl="0" indent="0" algn="ctr" defTabSz="4953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em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nên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làm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gì</a:t>
            </a:r>
            <a:r>
              <a:rPr lang="en-US" sz="2800" kern="1200" dirty="0">
                <a:solidFill>
                  <a:srgbClr val="000000"/>
                </a:solidFill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?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endParaRPr kumimoji="0" lang="vi-VN" sz="280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/>
              <a:ea typeface="Times New Roman" panose="02020603050405020304" pitchFamily="18" charset="0"/>
              <a:cs typeface="Arial" panose="020B06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6FA1C8C8-C220-ED3A-9D26-85AD4044CCE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704105" cy="785131"/>
          </a:xfrm>
          <a:prstGeom prst="rect">
            <a:avLst/>
          </a:prstGeom>
          <a:solidFill>
            <a:sysClr val="window" lastClr="FFFFFF"/>
          </a:solidFill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F429EAFA-AD48-F155-CADF-4E36937E9B0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32374" y="584380"/>
            <a:ext cx="2066723" cy="207282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32E19E8-402D-6846-BD89-1716326C639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15781" y="5724676"/>
            <a:ext cx="987638" cy="987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795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Hexagon 7">
            <a:extLst>
              <a:ext uri="{FF2B5EF4-FFF2-40B4-BE49-F238E27FC236}">
                <a16:creationId xmlns:a16="http://schemas.microsoft.com/office/drawing/2014/main" id="{D19A5806-7592-478F-A44B-3D1C8234DB7B}"/>
              </a:ext>
            </a:extLst>
          </p:cNvPr>
          <p:cNvSpPr/>
          <p:nvPr/>
        </p:nvSpPr>
        <p:spPr>
          <a:xfrm>
            <a:off x="315850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CHÚC</a:t>
            </a: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9" name="Hexagon 8">
            <a:extLst>
              <a:ext uri="{FF2B5EF4-FFF2-40B4-BE49-F238E27FC236}">
                <a16:creationId xmlns:a16="http://schemas.microsoft.com/office/drawing/2014/main" id="{ECB32C92-7DDE-4979-AB3A-808B65CBF3F1}"/>
              </a:ext>
            </a:extLst>
          </p:cNvPr>
          <p:cNvSpPr/>
          <p:nvPr/>
        </p:nvSpPr>
        <p:spPr>
          <a:xfrm>
            <a:off x="2471927" y="1981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MỪNG</a:t>
            </a:r>
            <a:endParaRPr kumimoji="0" lang="en-US" sz="4000" b="0" i="0" u="none" strike="noStrike" kern="1200" cap="none" spc="0" normalizeH="0" baseline="0" noProof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0" name="Hexagon 9">
            <a:extLst>
              <a:ext uri="{FF2B5EF4-FFF2-40B4-BE49-F238E27FC236}">
                <a16:creationId xmlns:a16="http://schemas.microsoft.com/office/drawing/2014/main" id="{CABDF488-8BEB-4D77-A429-CFB91F278DD1}"/>
              </a:ext>
            </a:extLst>
          </p:cNvPr>
          <p:cNvSpPr/>
          <p:nvPr/>
        </p:nvSpPr>
        <p:spPr>
          <a:xfrm>
            <a:off x="6784081" y="25603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EM</a:t>
            </a:r>
          </a:p>
        </p:txBody>
      </p:sp>
      <p:sp>
        <p:nvSpPr>
          <p:cNvPr id="13" name="Hexagon 12">
            <a:extLst>
              <a:ext uri="{FF2B5EF4-FFF2-40B4-BE49-F238E27FC236}">
                <a16:creationId xmlns:a16="http://schemas.microsoft.com/office/drawing/2014/main" id="{199C24C2-6B91-4322-BDB4-819FF0CB9BE4}"/>
              </a:ext>
            </a:extLst>
          </p:cNvPr>
          <p:cNvSpPr/>
          <p:nvPr/>
        </p:nvSpPr>
        <p:spPr>
          <a:xfrm>
            <a:off x="4628004" y="1379218"/>
            <a:ext cx="2740154" cy="2362201"/>
          </a:xfrm>
          <a:prstGeom prst="hexagon">
            <a:avLst/>
          </a:prstGeom>
          <a:gradFill flip="none" rotWithShape="1">
            <a:gsLst>
              <a:gs pos="0">
                <a:srgbClr val="FFC000">
                  <a:shade val="30000"/>
                  <a:satMod val="115000"/>
                </a:srgbClr>
              </a:gs>
              <a:gs pos="50000">
                <a:srgbClr val="FFC000">
                  <a:shade val="67500"/>
                  <a:satMod val="115000"/>
                </a:srgbClr>
              </a:gs>
              <a:gs pos="100000">
                <a:srgbClr val="FFC000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>
                <a:ln w="6600">
                  <a:noFill/>
                  <a:prstDash val="solid"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CÁC</a:t>
            </a:r>
            <a:endParaRPr kumimoji="0" lang="en-US" sz="4000" b="0" i="0" u="none" strike="noStrike" kern="1200" cap="none" spc="0" normalizeH="0" baseline="0" noProof="0">
              <a:ln w="6600">
                <a:noFill/>
                <a:prstDash val="solid"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ea typeface="+mn-ea"/>
              <a:cs typeface="+mn-cs"/>
            </a:endParaRPr>
          </a:p>
        </p:txBody>
      </p:sp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A21C611E-6BE5-B79A-3801-98D1DA1FE414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09" y="0"/>
            <a:ext cx="570902" cy="63710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6786068-B17A-6405-ACF3-8FCC25CE1BF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16878" y="392565"/>
            <a:ext cx="2859272" cy="28592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314B9335-A817-8CC5-AF9C-DECF04ED11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09410" y="3163580"/>
            <a:ext cx="2645893" cy="2658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4590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66092B7E-6EF6-C545-1A42-DFF9D14B78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68683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28DC5FF-4CB7-853F-5C93-C10783A22BD7}"/>
              </a:ext>
            </a:extLst>
          </p:cNvPr>
          <p:cNvSpPr/>
          <p:nvPr/>
        </p:nvSpPr>
        <p:spPr>
          <a:xfrm>
            <a:off x="1748242" y="1645920"/>
            <a:ext cx="8695511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Phát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phong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trào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bảo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vệ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môi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trường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quê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hương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19821BD-CBFF-F431-E078-A6E26BA18C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59952" y="2421560"/>
            <a:ext cx="7472089" cy="4333288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B0B6E35E-D2A8-D54D-090E-7892FC37010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7684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7"/>
          <p:cNvSpPr txBox="1"/>
          <p:nvPr/>
        </p:nvSpPr>
        <p:spPr>
          <a:xfrm>
            <a:off x="1063743" y="1562949"/>
            <a:ext cx="10064513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1: Liên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hệ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và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chia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sẻ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sp>
        <p:nvSpPr>
          <p:cNvPr id="7" name="Rounded Rectangle 21">
            <a:extLst>
              <a:ext uri="{FF2B5EF4-FFF2-40B4-BE49-F238E27FC236}">
                <a16:creationId xmlns:a16="http://schemas.microsoft.com/office/drawing/2014/main" id="{C4BF00FC-1D6C-EB12-9FE3-8A1F2CE9B123}"/>
              </a:ext>
            </a:extLst>
          </p:cNvPr>
          <p:cNvSpPr/>
          <p:nvPr/>
        </p:nvSpPr>
        <p:spPr>
          <a:xfrm>
            <a:off x="379455" y="2926058"/>
            <a:ext cx="2365952" cy="1349411"/>
          </a:xfrm>
          <a:prstGeom prst="roundRect">
            <a:avLst/>
          </a:prstGeom>
          <a:solidFill>
            <a:srgbClr val="4F81BD">
              <a:lumMod val="20000"/>
              <a:lumOff val="80000"/>
            </a:srgbClr>
          </a:solidFill>
          <a:ln w="57150" cap="flat" cmpd="sng" algn="ctr">
            <a:noFill/>
            <a:prstDash val="sysDash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09539">
              <a:lnSpc>
                <a:spcPct val="150000"/>
              </a:lnSpc>
              <a:buClrTx/>
              <a:buFontTx/>
              <a:buNone/>
              <a:defRPr/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động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đôi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604ABE3B-9A71-6C62-3713-E49280C822A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42849" y="4275469"/>
            <a:ext cx="2039163" cy="2039163"/>
          </a:xfrm>
          <a:prstGeom prst="rect">
            <a:avLst/>
          </a:prstGeom>
        </p:spPr>
      </p:pic>
      <p:sp>
        <p:nvSpPr>
          <p:cNvPr id="9" name="Freeform 3">
            <a:extLst>
              <a:ext uri="{FF2B5EF4-FFF2-40B4-BE49-F238E27FC236}">
                <a16:creationId xmlns:a16="http://schemas.microsoft.com/office/drawing/2014/main" id="{E81240CC-D17D-D650-64FE-85C9CCB513F7}"/>
              </a:ext>
            </a:extLst>
          </p:cNvPr>
          <p:cNvSpPr/>
          <p:nvPr/>
        </p:nvSpPr>
        <p:spPr>
          <a:xfrm>
            <a:off x="3088416" y="2400300"/>
            <a:ext cx="8560735" cy="4163786"/>
          </a:xfrm>
          <a:custGeom>
            <a:avLst/>
            <a:gdLst/>
            <a:ahLst/>
            <a:cxnLst/>
            <a:rect l="l" t="t" r="r" b="b"/>
            <a:pathLst>
              <a:path w="14949872" h="6335005">
                <a:moveTo>
                  <a:pt x="0" y="0"/>
                </a:moveTo>
                <a:lnTo>
                  <a:pt x="14949872" y="0"/>
                </a:lnTo>
                <a:lnTo>
                  <a:pt x="14949872" y="6335005"/>
                </a:lnTo>
                <a:lnTo>
                  <a:pt x="0" y="6335005"/>
                </a:lnTo>
                <a:lnTo>
                  <a:pt x="0" y="0"/>
                </a:lnTo>
                <a:close/>
              </a:path>
            </a:pathLst>
          </a:custGeom>
          <a:solidFill>
            <a:srgbClr val="FFF3CD"/>
          </a:solidFill>
        </p:spPr>
        <p:txBody>
          <a:bodyPr/>
          <a:lstStyle/>
          <a:p>
            <a:endParaRPr lang="en-US" sz="80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9A2DDF-AFD4-AA3E-DED1-8E555884917B}"/>
              </a:ext>
            </a:extLst>
          </p:cNvPr>
          <p:cNvSpPr txBox="1"/>
          <p:nvPr/>
        </p:nvSpPr>
        <p:spPr>
          <a:xfrm>
            <a:off x="3263360" y="2813274"/>
            <a:ext cx="8210846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Từng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nhóm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đóng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vai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theo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nội dung ở tranh trong bài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</a:t>
            </a: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í dụ đóng vai một bạn học sinh nam đang cùng </a:t>
            </a:r>
            <a:br>
              <a:rPr lang="en-US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trao đổi với một vài bạn.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+ Bạn nam hỏi các bạn: Chúng mình cần làm gì để giữ gìn cảnh đẹp quê hương? </a:t>
            </a:r>
          </a:p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+ Bạn nữ trả lời: Chúng mình cần bảo vệ môi trường.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48CC4E15-2E5D-4997-9F42-91F52E9809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42E2D74E-314E-C9C5-1DB2-5421691E05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9433" y="1673875"/>
            <a:ext cx="9213133" cy="5010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117725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4">
          <a:extLst>
            <a:ext uri="{FF2B5EF4-FFF2-40B4-BE49-F238E27FC236}">
              <a16:creationId xmlns:a16="http://schemas.microsoft.com/office/drawing/2014/main" id="{ABE9D694-0146-99A0-5072-26D970965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A3A5D5A-A957-31E0-2184-4DD5D0A7A008}"/>
              </a:ext>
            </a:extLst>
          </p:cNvPr>
          <p:cNvSpPr txBox="1"/>
          <p:nvPr/>
        </p:nvSpPr>
        <p:spPr>
          <a:xfrm>
            <a:off x="2206578" y="2125695"/>
            <a:ext cx="7533916" cy="112184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Mỗi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chúng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ta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phải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giữ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gìn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cảnh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đẹp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b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quê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hương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bằng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vi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cụ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endParaRPr lang="vi-VN" sz="2400" dirty="0">
              <a:latin typeface="UTM Avo" panose="02040603050506020204" pitchFamily="18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0AE73A1-5B39-116C-552C-FAF9C7FA8F44}"/>
              </a:ext>
            </a:extLst>
          </p:cNvPr>
          <p:cNvSpPr txBox="1"/>
          <p:nvPr/>
        </p:nvSpPr>
        <p:spPr>
          <a:xfrm>
            <a:off x="3020786" y="1478473"/>
            <a:ext cx="59055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vi-VN" sz="3200" b="1" dirty="0">
                <a:solidFill>
                  <a:schemeClr val="tx1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KẾT LUẬN</a:t>
            </a:r>
            <a:endParaRPr lang="en-US" sz="3200" b="1" dirty="0">
              <a:solidFill>
                <a:schemeClr val="tx1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pic>
        <p:nvPicPr>
          <p:cNvPr id="3076" name="Picture 4" descr="Hand drawn background for earth day celebration">
            <a:extLst>
              <a:ext uri="{FF2B5EF4-FFF2-40B4-BE49-F238E27FC236}">
                <a16:creationId xmlns:a16="http://schemas.microsoft.com/office/drawing/2014/main" id="{3FD5FD52-AF49-E0EA-7D2C-2323821B16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0441" y="2948644"/>
            <a:ext cx="5865845" cy="39093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007569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Picture 19">
            <a:extLst>
              <a:ext uri="{FF2B5EF4-FFF2-40B4-BE49-F238E27FC236}">
                <a16:creationId xmlns:a16="http://schemas.microsoft.com/office/drawing/2014/main" id="{32AE94A5-631F-5855-BA42-31F4583491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33278" y="2494567"/>
            <a:ext cx="3493907" cy="413445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8A5426A-5E6A-41DA-D220-7890F4D3A19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7416" y="2486847"/>
            <a:ext cx="3527182" cy="4134457"/>
          </a:xfrm>
          <a:prstGeom prst="rect">
            <a:avLst/>
          </a:prstGeom>
        </p:spPr>
      </p:pic>
      <p:sp>
        <p:nvSpPr>
          <p:cNvPr id="138" name="Google Shape;138;g32282f178eb_0_6"/>
          <p:cNvSpPr txBox="1"/>
          <p:nvPr/>
        </p:nvSpPr>
        <p:spPr>
          <a:xfrm>
            <a:off x="364677" y="1681333"/>
            <a:ext cx="11462646" cy="6801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Hoạt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động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>
                <a:latin typeface="UTM Avo" panose="02040603050506020204" pitchFamily="18" charset="0"/>
              </a:rPr>
              <a:t>2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: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Đóng</a:t>
            </a:r>
            <a:r>
              <a:rPr lang="en-US" sz="2800" b="1" dirty="0">
                <a:solidFill>
                  <a:srgbClr val="000000"/>
                </a:solidFill>
                <a:latin typeface="UTM Avo" panose="02040603050506020204" pitchFamily="18" charset="0"/>
              </a:rPr>
              <a:t> </a:t>
            </a:r>
            <a:r>
              <a:rPr lang="en-US" sz="2800" b="1" dirty="0" err="1">
                <a:solidFill>
                  <a:srgbClr val="000000"/>
                </a:solidFill>
                <a:latin typeface="UTM Avo" panose="02040603050506020204" pitchFamily="18" charset="0"/>
              </a:rPr>
              <a:t>vai</a:t>
            </a:r>
            <a:endParaRPr sz="2800" b="1" dirty="0">
              <a:solidFill>
                <a:srgbClr val="000000"/>
              </a:solidFill>
              <a:latin typeface="UTM Avo" panose="020406030505060202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D83C3C6-75DF-D75A-971D-F7F87A319E53}"/>
              </a:ext>
            </a:extLst>
          </p:cNvPr>
          <p:cNvGrpSpPr/>
          <p:nvPr/>
        </p:nvGrpSpPr>
        <p:grpSpPr>
          <a:xfrm>
            <a:off x="164815" y="2344917"/>
            <a:ext cx="4520260" cy="4266605"/>
            <a:chOff x="603078" y="5695340"/>
            <a:chExt cx="6780389" cy="8768347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E4BB6725-3E33-6A61-2C90-57D861536064}"/>
                </a:ext>
              </a:extLst>
            </p:cNvPr>
            <p:cNvGrpSpPr/>
            <p:nvPr/>
          </p:nvGrpSpPr>
          <p:grpSpPr>
            <a:xfrm>
              <a:off x="603078" y="6073803"/>
              <a:ext cx="6732599" cy="8389884"/>
              <a:chOff x="1025591" y="5841575"/>
              <a:chExt cx="6411892" cy="8165813"/>
            </a:xfrm>
          </p:grpSpPr>
          <p:grpSp>
            <p:nvGrpSpPr>
              <p:cNvPr id="10" name="Group 3">
                <a:extLst>
                  <a:ext uri="{FF2B5EF4-FFF2-40B4-BE49-F238E27FC236}">
                    <a16:creationId xmlns:a16="http://schemas.microsoft.com/office/drawing/2014/main" id="{83E92647-812A-AAE4-B41B-4C797A7ED558}"/>
                  </a:ext>
                </a:extLst>
              </p:cNvPr>
              <p:cNvGrpSpPr/>
              <p:nvPr/>
            </p:nvGrpSpPr>
            <p:grpSpPr>
              <a:xfrm>
                <a:off x="1025591" y="5988868"/>
                <a:ext cx="6268576" cy="8018520"/>
                <a:chOff x="-4213" y="685414"/>
                <a:chExt cx="8494926" cy="10866380"/>
              </a:xfrm>
            </p:grpSpPr>
            <p:sp>
              <p:nvSpPr>
                <p:cNvPr id="13" name="Freeform 4">
                  <a:extLst>
                    <a:ext uri="{FF2B5EF4-FFF2-40B4-BE49-F238E27FC236}">
                      <a16:creationId xmlns:a16="http://schemas.microsoft.com/office/drawing/2014/main" id="{36DD4A62-6FA0-B823-448C-AC7B85396C63}"/>
                    </a:ext>
                  </a:extLst>
                </p:cNvPr>
                <p:cNvSpPr/>
                <p:nvPr/>
              </p:nvSpPr>
              <p:spPr>
                <a:xfrm>
                  <a:off x="-4213" y="685414"/>
                  <a:ext cx="8494926" cy="108663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09882" h="511601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558" y="12454"/>
                      </a:cubicBezTo>
                      <a:cubicBezTo>
                        <a:pt x="8804229" y="12671"/>
                        <a:pt x="10535814" y="0"/>
                        <a:pt x="10535814" y="0"/>
                      </a:cubicBezTo>
                      <a:cubicBezTo>
                        <a:pt x="10603278" y="0"/>
                        <a:pt x="10679215" y="0"/>
                        <a:pt x="10757988" y="85073"/>
                      </a:cubicBezTo>
                      <a:cubicBezTo>
                        <a:pt x="10800966" y="131488"/>
                        <a:pt x="10802035" y="240224"/>
                        <a:pt x="10802439" y="320281"/>
                      </a:cubicBezTo>
                      <a:cubicBezTo>
                        <a:pt x="10802439" y="320281"/>
                        <a:pt x="10800735" y="3610440"/>
                        <a:pt x="10800735" y="4353435"/>
                      </a:cubicBezTo>
                      <a:cubicBezTo>
                        <a:pt x="10800735" y="4567594"/>
                        <a:pt x="10809883" y="4866773"/>
                        <a:pt x="10809883" y="4866773"/>
                      </a:cubicBezTo>
                      <a:cubicBezTo>
                        <a:pt x="10809883" y="4995442"/>
                        <a:pt x="10805713" y="5116019"/>
                        <a:pt x="10552875" y="5107885"/>
                      </a:cubicBezTo>
                      <a:cubicBezTo>
                        <a:pt x="10552875" y="5107885"/>
                        <a:pt x="10176403" y="5087586"/>
                        <a:pt x="9081481" y="5095185"/>
                      </a:cubicBezTo>
                      <a:cubicBezTo>
                        <a:pt x="2545013" y="5103319"/>
                        <a:pt x="304023" y="5116019"/>
                        <a:pt x="304023" y="5116019"/>
                      </a:cubicBezTo>
                      <a:cubicBezTo>
                        <a:pt x="132548" y="5116019"/>
                        <a:pt x="4213" y="5014950"/>
                        <a:pt x="8532" y="4812403"/>
                      </a:cubicBezTo>
                      <a:cubicBezTo>
                        <a:pt x="8532" y="4812403"/>
                        <a:pt x="9630" y="4313862"/>
                        <a:pt x="4815" y="1388604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75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  <p:grpSp>
            <p:nvGrpSpPr>
              <p:cNvPr id="11" name="Group 7">
                <a:extLst>
                  <a:ext uri="{FF2B5EF4-FFF2-40B4-BE49-F238E27FC236}">
                    <a16:creationId xmlns:a16="http://schemas.microsoft.com/office/drawing/2014/main" id="{43D38035-F589-7145-E65A-F2F99027CAAA}"/>
                  </a:ext>
                </a:extLst>
              </p:cNvPr>
              <p:cNvGrpSpPr/>
              <p:nvPr/>
            </p:nvGrpSpPr>
            <p:grpSpPr>
              <a:xfrm>
                <a:off x="1175271" y="5841575"/>
                <a:ext cx="6262212" cy="7982863"/>
                <a:chOff x="-4211" y="684035"/>
                <a:chExt cx="8507075" cy="10844542"/>
              </a:xfrm>
            </p:grpSpPr>
            <p:sp>
              <p:nvSpPr>
                <p:cNvPr id="12" name="Freeform 8">
                  <a:extLst>
                    <a:ext uri="{FF2B5EF4-FFF2-40B4-BE49-F238E27FC236}">
                      <a16:creationId xmlns:a16="http://schemas.microsoft.com/office/drawing/2014/main" id="{3A42FF64-A298-D234-61BC-EF6F8BD24366}"/>
                    </a:ext>
                  </a:extLst>
                </p:cNvPr>
                <p:cNvSpPr/>
                <p:nvPr/>
              </p:nvSpPr>
              <p:spPr>
                <a:xfrm>
                  <a:off x="-4211" y="684035"/>
                  <a:ext cx="8507075" cy="108445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825342" h="5105739">
                      <a:moveTo>
                        <a:pt x="278431" y="16918"/>
                      </a:moveTo>
                      <a:cubicBezTo>
                        <a:pt x="278431" y="16918"/>
                        <a:pt x="604014" y="12258"/>
                        <a:pt x="1062834" y="12454"/>
                      </a:cubicBezTo>
                      <a:cubicBezTo>
                        <a:pt x="8817733" y="12671"/>
                        <a:pt x="10551274" y="0"/>
                        <a:pt x="10551274" y="0"/>
                      </a:cubicBezTo>
                      <a:cubicBezTo>
                        <a:pt x="10618737" y="0"/>
                        <a:pt x="10694674" y="0"/>
                        <a:pt x="10773448" y="85073"/>
                      </a:cubicBezTo>
                      <a:cubicBezTo>
                        <a:pt x="10816426" y="131488"/>
                        <a:pt x="10817494" y="240224"/>
                        <a:pt x="10817899" y="320281"/>
                      </a:cubicBezTo>
                      <a:cubicBezTo>
                        <a:pt x="10817899" y="320281"/>
                        <a:pt x="10816195" y="3601935"/>
                        <a:pt x="10816195" y="4343154"/>
                      </a:cubicBezTo>
                      <a:cubicBezTo>
                        <a:pt x="10816195" y="4557313"/>
                        <a:pt x="10825342" y="4856492"/>
                        <a:pt x="10825342" y="4856492"/>
                      </a:cubicBezTo>
                      <a:cubicBezTo>
                        <a:pt x="10825342" y="4985161"/>
                        <a:pt x="10821173" y="5105739"/>
                        <a:pt x="10568335" y="5097604"/>
                      </a:cubicBezTo>
                      <a:cubicBezTo>
                        <a:pt x="10568335" y="5097604"/>
                        <a:pt x="10191862" y="5077306"/>
                        <a:pt x="9095459" y="5084904"/>
                      </a:cubicBezTo>
                      <a:cubicBezTo>
                        <a:pt x="2547822" y="5093039"/>
                        <a:pt x="304023" y="5105739"/>
                        <a:pt x="304023" y="5105739"/>
                      </a:cubicBezTo>
                      <a:cubicBezTo>
                        <a:pt x="132548" y="5105739"/>
                        <a:pt x="4213" y="5004670"/>
                        <a:pt x="8532" y="4802122"/>
                      </a:cubicBezTo>
                      <a:cubicBezTo>
                        <a:pt x="8532" y="4802122"/>
                        <a:pt x="9630" y="4303581"/>
                        <a:pt x="4815" y="1387155"/>
                      </a:cubicBezTo>
                      <a:cubicBezTo>
                        <a:pt x="0" y="663668"/>
                        <a:pt x="25592" y="330596"/>
                        <a:pt x="25592" y="330596"/>
                      </a:cubicBezTo>
                      <a:cubicBezTo>
                        <a:pt x="27224" y="150571"/>
                        <a:pt x="143504" y="16918"/>
                        <a:pt x="278431" y="16918"/>
                      </a:cubicBezTo>
                      <a:close/>
                    </a:path>
                  </a:pathLst>
                </a:custGeom>
                <a:solidFill>
                  <a:schemeClr val="accent5">
                    <a:lumMod val="20000"/>
                    <a:lumOff val="80000"/>
                  </a:schemeClr>
                </a:solidFill>
              </p:spPr>
              <p:txBody>
                <a:bodyPr/>
                <a:lstStyle/>
                <a:p>
                  <a:endParaRPr lang="en-US" sz="700">
                    <a:latin typeface="UTM Avo" panose="02040603050506020204" pitchFamily="18"/>
                  </a:endParaRPr>
                </a:p>
              </p:txBody>
            </p:sp>
          </p:grpSp>
        </p:grp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95AF4C9-2D58-2B30-A542-5B23C21D81DE}"/>
                </a:ext>
              </a:extLst>
            </p:cNvPr>
            <p:cNvSpPr txBox="1"/>
            <p:nvPr/>
          </p:nvSpPr>
          <p:spPr>
            <a:xfrm>
              <a:off x="1292176" y="6805595"/>
              <a:ext cx="5511569" cy="68596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Cả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cùng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nhau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đóng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vai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theo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hình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ảnh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1, 2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b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</a:b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SGK – tr56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và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nêu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ra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được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cách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ứng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xử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trong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mỗi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tình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huống</a:t>
              </a:r>
              <a:r>
                <a:rPr lang="en-US" sz="2400" dirty="0">
                  <a:latin typeface="UTM Avo" panose="02040603050506020204" pitchFamily="18"/>
                  <a:ea typeface="Calibri" panose="020F0502020204030204" pitchFamily="34" charset="0"/>
                  <a:cs typeface="Arial" panose="020B0604020202020204" pitchFamily="34" charset="0"/>
                </a:rPr>
                <a:t>.</a:t>
              </a:r>
            </a:p>
          </p:txBody>
        </p:sp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EF92EEE1-582B-325D-F1B2-F1633FF91787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6736612" y="5695340"/>
              <a:ext cx="646855" cy="1059595"/>
            </a:xfrm>
            <a:prstGeom prst="rect">
              <a:avLst/>
            </a:prstGeom>
          </p:spPr>
        </p:pic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stack of books with a magnifying glass&#10;&#10;Description automatically generated">
            <a:hlinkClick r:id="rId4"/>
            <a:extLst>
              <a:ext uri="{FF2B5EF4-FFF2-40B4-BE49-F238E27FC236}">
                <a16:creationId xmlns:a16="http://schemas.microsoft.com/office/drawing/2014/main" id="{105EE095-C4CD-41C6-5203-3837303C7E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2822" y="2919698"/>
            <a:ext cx="2826355" cy="1701355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2F0EB1E-F227-F16A-A716-EFC179D8BC09}"/>
              </a:ext>
            </a:extLst>
          </p:cNvPr>
          <p:cNvSpPr/>
          <p:nvPr/>
        </p:nvSpPr>
        <p:spPr>
          <a:xfrm>
            <a:off x="1683255" y="1664208"/>
            <a:ext cx="8825486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Giới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thiệu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cảnh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đẹp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em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yêu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thích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BE7C6C1-9F70-6609-8AE0-4448DEE1BF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71877" y="2450859"/>
            <a:ext cx="7448241" cy="4240544"/>
          </a:xfrm>
          <a:prstGeom prst="rect">
            <a:avLst/>
          </a:prstGeom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70B14DD5-169F-5958-3297-864A33349F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A54B372-64AB-192E-EEE8-73552E8085A0}"/>
              </a:ext>
            </a:extLst>
          </p:cNvPr>
          <p:cNvSpPr/>
          <p:nvPr/>
        </p:nvSpPr>
        <p:spPr>
          <a:xfrm>
            <a:off x="4959537" y="1179017"/>
            <a:ext cx="2272925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ý</a:t>
            </a:r>
          </a:p>
        </p:txBody>
      </p:sp>
      <p:pic>
        <p:nvPicPr>
          <p:cNvPr id="1026" name="Picture 2" descr="Ngất ngây cảnh đẹp Việt Nam lên trang tin CNN - Tuổi Trẻ Online">
            <a:extLst>
              <a:ext uri="{FF2B5EF4-FFF2-40B4-BE49-F238E27FC236}">
                <a16:creationId xmlns:a16="http://schemas.microsoft.com/office/drawing/2014/main" id="{DCDB05F7-1F23-9359-5CF7-6A12FD0BAA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587" y="2383972"/>
            <a:ext cx="4907903" cy="36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op 100 cảnh đẹp thiên nhiên Việt Nam phải đi ít nhất 1 lần">
            <a:extLst>
              <a:ext uri="{FF2B5EF4-FFF2-40B4-BE49-F238E27FC236}">
                <a16:creationId xmlns:a16="http://schemas.microsoft.com/office/drawing/2014/main" id="{5648E641-640E-D246-A778-9107D954F8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9245" y="2383972"/>
            <a:ext cx="4893906" cy="36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674966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05B3D608-3A1A-89AB-5BED-C81F018EAA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3FA6794A-2481-053E-C736-2F8E85544702}"/>
              </a:ext>
            </a:extLst>
          </p:cNvPr>
          <p:cNvSpPr/>
          <p:nvPr/>
        </p:nvSpPr>
        <p:spPr>
          <a:xfrm>
            <a:off x="4959537" y="1179017"/>
            <a:ext cx="2272925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ý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62C53B29-2C57-2A57-EEAD-B6F5DE9679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185368" y="2383972"/>
            <a:ext cx="4602340" cy="36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6D8585A9-C4E9-BD82-51FD-A7B4E9C93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6399245" y="2383972"/>
            <a:ext cx="4893906" cy="36809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7762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0">
          <a:extLst>
            <a:ext uri="{FF2B5EF4-FFF2-40B4-BE49-F238E27FC236}">
              <a16:creationId xmlns:a16="http://schemas.microsoft.com/office/drawing/2014/main" id="{7412BE6D-2A33-DFAC-FAFB-90086E01A2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A24837C0-2551-B65C-9792-A761FB501ED1}"/>
              </a:ext>
            </a:extLst>
          </p:cNvPr>
          <p:cNvSpPr/>
          <p:nvPr/>
        </p:nvSpPr>
        <p:spPr>
          <a:xfrm>
            <a:off x="4959537" y="1179017"/>
            <a:ext cx="2272925" cy="65532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28575">
            <a:solidFill>
              <a:schemeClr val="accent2">
                <a:lumMod val="60000"/>
                <a:lumOff val="40000"/>
              </a:schemeClr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</a:rPr>
              <a:t>Gợi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</a:rPr>
              <a:t> ý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425A5FF-7FA5-624E-6336-8BCE3BB57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/>
          <a:srcRect/>
          <a:stretch/>
        </p:blipFill>
        <p:spPr bwMode="auto">
          <a:xfrm>
            <a:off x="1185368" y="2383972"/>
            <a:ext cx="4602340" cy="368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16771C94-6B7F-4974-6630-C04343AE71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6399245" y="2383972"/>
            <a:ext cx="4893906" cy="36809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249262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Google Shape;175;g32282f178eb_0_115">
            <a:extLst>
              <a:ext uri="{FF2B5EF4-FFF2-40B4-BE49-F238E27FC236}">
                <a16:creationId xmlns:a16="http://schemas.microsoft.com/office/drawing/2014/main" id="{369CADE1-7849-03A9-58B5-6FDA05F6348A}"/>
              </a:ext>
            </a:extLst>
          </p:cNvPr>
          <p:cNvSpPr/>
          <p:nvPr/>
        </p:nvSpPr>
        <p:spPr>
          <a:xfrm>
            <a:off x="3544711" y="1043963"/>
            <a:ext cx="5089800" cy="8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dirty="0">
                <a:solidFill>
                  <a:schemeClr val="tx1"/>
                </a:solidFill>
                <a:latin typeface="UTM Avo" panose="02040603050506020204" pitchFamily="18" charset="0"/>
                <a:sym typeface="Arial"/>
              </a:rPr>
              <a:t>HƯỚNG DẪN VỀ NHÀ</a:t>
            </a:r>
            <a:endParaRPr sz="3600" b="1" dirty="0">
              <a:solidFill>
                <a:schemeClr val="tx1"/>
              </a:solidFill>
              <a:latin typeface="UTM Avo" panose="02040603050506020204" pitchFamily="18" charset="0"/>
              <a:sym typeface="Arial"/>
            </a:endParaRPr>
          </a:p>
        </p:txBody>
      </p:sp>
      <p:sp>
        <p:nvSpPr>
          <p:cNvPr id="3" name="Google Shape;179;g32282f178eb_0_115">
            <a:extLst>
              <a:ext uri="{FF2B5EF4-FFF2-40B4-BE49-F238E27FC236}">
                <a16:creationId xmlns:a16="http://schemas.microsoft.com/office/drawing/2014/main" id="{86D4D1B1-DD7E-DD40-4483-5810C6692142}"/>
              </a:ext>
            </a:extLst>
          </p:cNvPr>
          <p:cNvSpPr/>
          <p:nvPr/>
        </p:nvSpPr>
        <p:spPr>
          <a:xfrm>
            <a:off x="1174431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Ôn tập lại kiến thức đã học trong chủ đề này.</a:t>
            </a:r>
            <a:endParaRPr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4" name="Google Shape;186;g32282f178eb_0_115">
            <a:extLst>
              <a:ext uri="{FF2B5EF4-FFF2-40B4-BE49-F238E27FC236}">
                <a16:creationId xmlns:a16="http://schemas.microsoft.com/office/drawing/2014/main" id="{CB4BC191-2C62-C6A1-BB9B-D7BDAA87C9BD}"/>
              </a:ext>
            </a:extLst>
          </p:cNvPr>
          <p:cNvSpPr/>
          <p:nvPr/>
        </p:nvSpPr>
        <p:spPr>
          <a:xfrm>
            <a:off x="6345838" y="2111949"/>
            <a:ext cx="4577345" cy="3219033"/>
          </a:xfrm>
          <a:custGeom>
            <a:avLst/>
            <a:gdLst/>
            <a:ahLst/>
            <a:cxnLst/>
            <a:rect l="l" t="t" r="r" b="b"/>
            <a:pathLst>
              <a:path w="1618115" h="1182933" extrusionOk="0">
                <a:moveTo>
                  <a:pt x="64266" y="0"/>
                </a:moveTo>
                <a:lnTo>
                  <a:pt x="1553848" y="0"/>
                </a:lnTo>
                <a:cubicBezTo>
                  <a:pt x="1589342" y="0"/>
                  <a:pt x="1618115" y="28773"/>
                  <a:pt x="1618115" y="64266"/>
                </a:cubicBezTo>
                <a:lnTo>
                  <a:pt x="1618115" y="1118667"/>
                </a:lnTo>
                <a:cubicBezTo>
                  <a:pt x="1618115" y="1154160"/>
                  <a:pt x="1589342" y="1182933"/>
                  <a:pt x="1553848" y="1182933"/>
                </a:cubicBezTo>
                <a:lnTo>
                  <a:pt x="64266" y="1182933"/>
                </a:lnTo>
                <a:cubicBezTo>
                  <a:pt x="28773" y="1182933"/>
                  <a:pt x="0" y="1154160"/>
                  <a:pt x="0" y="1118667"/>
                </a:cubicBezTo>
                <a:lnTo>
                  <a:pt x="0" y="64266"/>
                </a:lnTo>
                <a:cubicBezTo>
                  <a:pt x="0" y="28773"/>
                  <a:pt x="28773" y="0"/>
                  <a:pt x="64266" y="0"/>
                </a:cubicBezTo>
                <a:close/>
              </a:path>
            </a:pathLst>
          </a:custGeom>
          <a:solidFill>
            <a:srgbClr val="FDE2CB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vi-VN" sz="2400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Chuẩn bị nội dung bài học </a:t>
            </a:r>
            <a:r>
              <a:rPr lang="vi-VN" sz="2400" b="1" dirty="0">
                <a:solidFill>
                  <a:schemeClr val="tx1"/>
                </a:solidFill>
                <a:latin typeface="UTM Avo" panose="02040603050506020204" pitchFamily="18" charset="0"/>
                <a:ea typeface="Calibri"/>
                <a:cs typeface="Calibri"/>
                <a:sym typeface="Calibri"/>
              </a:rPr>
              <a:t>Tuần 23.</a:t>
            </a:r>
            <a:endParaRPr lang="vi-VN" sz="2400" dirty="0">
              <a:solidFill>
                <a:schemeClr val="tx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 descr="Back to school background with kids">
            <a:extLst>
              <a:ext uri="{FF2B5EF4-FFF2-40B4-BE49-F238E27FC236}">
                <a16:creationId xmlns:a16="http://schemas.microsoft.com/office/drawing/2014/main" id="{E0C8AD14-D734-FF87-D0FD-EDDD367A68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5253" y="3429000"/>
            <a:ext cx="4021494" cy="402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Google Shape;196;p29" descr="A screenshot of a qr code&#10;&#10;Description automatically generated">
            <a:hlinkClick r:id="rId3"/>
          </p:cNvPr>
          <p:cNvPicPr preferRelativeResize="0"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236</TotalTime>
  <Words>527</Words>
  <Application>Microsoft Office PowerPoint</Application>
  <PresentationFormat>Widescreen</PresentationFormat>
  <Paragraphs>74</Paragraphs>
  <Slides>24</Slides>
  <Notes>22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1" baseType="lpstr">
      <vt:lpstr>Arial</vt:lpstr>
      <vt:lpstr>Calibri</vt:lpstr>
      <vt:lpstr>UTM Avo</vt:lpstr>
      <vt:lpstr>Calibri Light</vt:lpstr>
      <vt:lpstr>Aptos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lamqu</dc:creator>
  <cp:lastModifiedBy>Vân Anh Vũ</cp:lastModifiedBy>
  <cp:revision>26</cp:revision>
  <dcterms:created xsi:type="dcterms:W3CDTF">2023-05-08T02:27:45Z</dcterms:created>
  <dcterms:modified xsi:type="dcterms:W3CDTF">2025-01-22T03:18:21Z</dcterms:modified>
</cp:coreProperties>
</file>