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5" r:id="rId10"/>
    <p:sldId id="281" r:id="rId11"/>
    <p:sldId id="284" r:id="rId12"/>
    <p:sldId id="271" r:id="rId13"/>
    <p:sldId id="272" r:id="rId14"/>
    <p:sldId id="282" r:id="rId15"/>
    <p:sldId id="283" r:id="rId16"/>
    <p:sldId id="273" r:id="rId17"/>
    <p:sldId id="274" r:id="rId18"/>
    <p:sldId id="275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31" autoAdjust="0"/>
  </p:normalViewPr>
  <p:slideViewPr>
    <p:cSldViewPr snapToGrid="0">
      <p:cViewPr>
        <p:scale>
          <a:sx n="100" d="100"/>
          <a:sy n="100" d="100"/>
        </p:scale>
        <p:origin x="87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73253EF-24CD-ADDE-AA86-3439CBB2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7C4A7EEB-85E2-BFDB-B314-8E7C19C9A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724C3970-9365-BE8E-AB59-066AFF70C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564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D8471E4-8ED3-9629-F45A-CD189B11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DBD5902-0A9C-6D89-D3BF-325FDDFC1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36287067-A809-32F9-7B9F-4BC1F4CCD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319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C1E7CA1-943E-2BE2-9765-00E3669D3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692A1AC7-40B5-0ECE-791F-C488AD3638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3EC9F8F2-91F2-91CD-25AB-00EAED82A4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0055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D6A2D0F-3D50-75BF-7085-FAB40E29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48FB4E47-CC3E-A6E3-1756-1FDE889431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B92F9753-0D84-CF4C-3A1B-41DFFF1884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53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D89B4B88-70E5-AE07-E603-62B154D1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2E69D51D-DF88-DA00-3207-F913363AB8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65EE0157-EAF5-0F42-864E-4D4E9DD552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5339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17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5C_o4lj8bY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6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g"/><Relationship Id="rId7" Type="http://schemas.openxmlformats.org/officeDocument/2006/relationships/hyperlink" Target="https://youtu.be/9vs-gsBcFd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0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6: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23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video game with a cartoon child on a plane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24104EAE-A0B5-8679-CD74-1DCFA2013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1091" y="2376071"/>
            <a:ext cx="7649817" cy="4303023"/>
          </a:xfrm>
          <a:prstGeom prst="rect">
            <a:avLst/>
          </a:prstGeom>
        </p:spPr>
      </p:pic>
      <p:sp>
        <p:nvSpPr>
          <p:cNvPr id="3" name="Google Shape;138;g32282f178eb_0_6">
            <a:extLst>
              <a:ext uri="{FF2B5EF4-FFF2-40B4-BE49-F238E27FC236}">
                <a16:creationId xmlns:a16="http://schemas.microsoft.com/office/drawing/2014/main" id="{5F417E0E-FA98-ED54-4DC6-DFCA8962FE8A}"/>
              </a:ext>
            </a:extLst>
          </p:cNvPr>
          <p:cNvSpPr txBox="1"/>
          <p:nvPr/>
        </p:nvSpPr>
        <p:spPr>
          <a:xfrm>
            <a:off x="364677" y="1601821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latin typeface="UTM Avo" panose="02040603050506020204" pitchFamily="18" charset="0"/>
              </a:rPr>
              <a:t>Cả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lớp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cùng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nghe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theo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hát</a:t>
            </a:r>
            <a:r>
              <a:rPr lang="en-US" sz="2800" b="1" dirty="0">
                <a:latin typeface="UTM Avo" panose="02040603050506020204" pitchFamily="18" charset="0"/>
              </a:rPr>
              <a:t> “</a:t>
            </a:r>
            <a:r>
              <a:rPr lang="en-US" sz="2800" b="1" dirty="0" err="1">
                <a:latin typeface="UTM Avo" panose="02040603050506020204" pitchFamily="18" charset="0"/>
              </a:rPr>
              <a:t>Như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một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hòn</a:t>
            </a:r>
            <a:r>
              <a:rPr lang="en-US" sz="2800" b="1" dirty="0">
                <a:latin typeface="UTM Avo" panose="02040603050506020204" pitchFamily="18" charset="0"/>
              </a:rPr>
              <a:t> bi </a:t>
            </a:r>
            <a:r>
              <a:rPr lang="en-US" sz="2800" b="1" dirty="0" err="1">
                <a:latin typeface="UTM Avo" panose="02040603050506020204" pitchFamily="18" charset="0"/>
              </a:rPr>
              <a:t>xanh</a:t>
            </a:r>
            <a:r>
              <a:rPr lang="en-US" sz="2800" b="1" dirty="0">
                <a:latin typeface="UTM Avo" panose="02040603050506020204" pitchFamily="18" charset="0"/>
              </a:rPr>
              <a:t>”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diễn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endParaRPr lang="en-US" sz="24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FE366-CDE6-9AF5-C264-4B844C2D9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708" y="2454876"/>
            <a:ext cx="7822580" cy="420376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03315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môi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trường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quanh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36E44E-7804-7293-02D1-4F1A5433FB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600" b="52431"/>
          <a:stretch/>
        </p:blipFill>
        <p:spPr>
          <a:xfrm>
            <a:off x="5049078" y="2175333"/>
            <a:ext cx="3195539" cy="2195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E75DF6-2C6A-C4F6-C29D-01D3176ED2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r="1600" b="52431"/>
          <a:stretch/>
        </p:blipFill>
        <p:spPr>
          <a:xfrm>
            <a:off x="8522695" y="2175333"/>
            <a:ext cx="3195539" cy="2195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B69433-E957-BC8C-3C4D-65E3E5D913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568" r="51600" b="1717"/>
          <a:stretch/>
        </p:blipFill>
        <p:spPr>
          <a:xfrm>
            <a:off x="5049078" y="4460329"/>
            <a:ext cx="3195539" cy="23408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257952-EDD7-FDC8-5F59-B547F24541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47569" r="1600" b="1716"/>
          <a:stretch/>
        </p:blipFill>
        <p:spPr>
          <a:xfrm>
            <a:off x="8522694" y="4460330"/>
            <a:ext cx="3195539" cy="2340813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4B251588-6501-C1F9-9EC5-AE3E4D20C51D}"/>
              </a:ext>
            </a:extLst>
          </p:cNvPr>
          <p:cNvSpPr/>
          <p:nvPr/>
        </p:nvSpPr>
        <p:spPr>
          <a:xfrm>
            <a:off x="473766" y="2347459"/>
            <a:ext cx="4110385" cy="4130502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rgbClr val="FFFEFD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just"/>
            <a:endParaRPr lang="en-US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ABAAF-3E1F-CFBE-58A1-885858F8DDCB}"/>
              </a:ext>
            </a:extLst>
          </p:cNvPr>
          <p:cNvSpPr txBox="1"/>
          <p:nvPr/>
        </p:nvSpPr>
        <p:spPr>
          <a:xfrm>
            <a:off x="707634" y="2685289"/>
            <a:ext cx="3642643" cy="1685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 – tr57.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66D044F-D7F9-A886-B73A-FD4CA0CEC4D6}"/>
              </a:ext>
            </a:extLst>
          </p:cNvPr>
          <p:cNvSpPr/>
          <p:nvPr/>
        </p:nvSpPr>
        <p:spPr>
          <a:xfrm>
            <a:off x="153644" y="2175333"/>
            <a:ext cx="1107983" cy="933475"/>
          </a:xfrm>
          <a:custGeom>
            <a:avLst/>
            <a:gdLst/>
            <a:ahLst/>
            <a:cxnLst/>
            <a:rect l="l" t="t" r="r" b="b"/>
            <a:pathLst>
              <a:path w="1661974" h="1400213">
                <a:moveTo>
                  <a:pt x="0" y="0"/>
                </a:moveTo>
                <a:lnTo>
                  <a:pt x="1661974" y="0"/>
                </a:lnTo>
                <a:lnTo>
                  <a:pt x="1661974" y="1400214"/>
                </a:lnTo>
                <a:lnTo>
                  <a:pt x="0" y="1400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/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69EE24-9692-1E6A-CC07-B77A9C9FB9A5}"/>
              </a:ext>
            </a:extLst>
          </p:cNvPr>
          <p:cNvGrpSpPr>
            <a:grpSpLocks/>
          </p:cNvGrpSpPr>
          <p:nvPr/>
        </p:nvGrpSpPr>
        <p:grpSpPr>
          <a:xfrm>
            <a:off x="867542" y="4684513"/>
            <a:ext cx="3132328" cy="1536874"/>
            <a:chOff x="4493502" y="1325391"/>
            <a:chExt cx="3132328" cy="1536874"/>
          </a:xfrm>
        </p:grpSpPr>
        <p:pic>
          <p:nvPicPr>
            <p:cNvPr id="3" name="Picture 2">
              <a:hlinkClick r:id="rId7"/>
              <a:extLst>
                <a:ext uri="{FF2B5EF4-FFF2-40B4-BE49-F238E27FC236}">
                  <a16:creationId xmlns:a16="http://schemas.microsoft.com/office/drawing/2014/main" id="{4E3F086A-8E7E-FA3A-2C15-756F7B7035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140" y="132539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8C523-62BC-89C9-D67C-A44739CDA47F}"/>
                </a:ext>
              </a:extLst>
            </p:cNvPr>
            <p:cNvSpPr txBox="1">
              <a:spLocks/>
            </p:cNvSpPr>
            <p:nvPr/>
          </p:nvSpPr>
          <p:spPr>
            <a:xfrm>
              <a:off x="4493502" y="2315591"/>
              <a:ext cx="3132328" cy="546674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 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8CC4E15-2E5D-4997-9F42-91F52E98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18">
            <a:extLst>
              <a:ext uri="{FF2B5EF4-FFF2-40B4-BE49-F238E27FC236}">
                <a16:creationId xmlns:a16="http://schemas.microsoft.com/office/drawing/2014/main" id="{248E5338-8B29-1955-1CAB-2CE12C1404C6}"/>
              </a:ext>
            </a:extLst>
          </p:cNvPr>
          <p:cNvSpPr/>
          <p:nvPr/>
        </p:nvSpPr>
        <p:spPr>
          <a:xfrm>
            <a:off x="6063875" y="1815403"/>
            <a:ext cx="5528337" cy="1404715"/>
          </a:xfrm>
          <a:prstGeom prst="wedgeRoundRectCallout">
            <a:avLst>
              <a:gd name="adj1" fmla="val -58661"/>
              <a:gd name="adj2" fmla="val 47523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 em nhìn thấy được những gì có trong tranh?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20">
            <a:extLst>
              <a:ext uri="{FF2B5EF4-FFF2-40B4-BE49-F238E27FC236}">
                <a16:creationId xmlns:a16="http://schemas.microsoft.com/office/drawing/2014/main" id="{22685B8A-ED2E-6757-62A2-3740E1EBFD84}"/>
              </a:ext>
            </a:extLst>
          </p:cNvPr>
          <p:cNvSpPr/>
          <p:nvPr/>
        </p:nvSpPr>
        <p:spPr>
          <a:xfrm>
            <a:off x="6063875" y="3429000"/>
            <a:ext cx="551522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 hình ảnh trong tranh có giống với nơi em sinh sống không?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EB4BF8E-F37C-4F73-5C12-1D12687E9274}"/>
              </a:ext>
            </a:extLst>
          </p:cNvPr>
          <p:cNvGrpSpPr/>
          <p:nvPr/>
        </p:nvGrpSpPr>
        <p:grpSpPr>
          <a:xfrm>
            <a:off x="599788" y="1662240"/>
            <a:ext cx="4521200" cy="4363110"/>
            <a:chOff x="195297" y="1110441"/>
            <a:chExt cx="6781800" cy="6867350"/>
          </a:xfrm>
        </p:grpSpPr>
        <p:sp>
          <p:nvSpPr>
            <p:cNvPr id="7" name="Rectangle: Rounded Corners 16">
              <a:extLst>
                <a:ext uri="{FF2B5EF4-FFF2-40B4-BE49-F238E27FC236}">
                  <a16:creationId xmlns:a16="http://schemas.microsoft.com/office/drawing/2014/main" id="{35646599-F915-1B44-B76A-8ECBC6E166A9}"/>
                </a:ext>
              </a:extLst>
            </p:cNvPr>
            <p:cNvSpPr/>
            <p:nvPr/>
          </p:nvSpPr>
          <p:spPr>
            <a:xfrm>
              <a:off x="195297" y="1887301"/>
              <a:ext cx="6781800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 ĐÔI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cùng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45B98833-9322-960E-6B73-DC98F5602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7608" y="1110441"/>
              <a:ext cx="1717179" cy="1676399"/>
            </a:xfrm>
            <a:prstGeom prst="rect">
              <a:avLst/>
            </a:prstGeom>
          </p:spPr>
        </p:pic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3B6601E1-4A8D-F943-5B06-285B69A1A2D2}"/>
              </a:ext>
            </a:extLst>
          </p:cNvPr>
          <p:cNvSpPr/>
          <p:nvPr/>
        </p:nvSpPr>
        <p:spPr>
          <a:xfrm>
            <a:off x="10898260" y="1474994"/>
            <a:ext cx="863021" cy="680817"/>
          </a:xfrm>
          <a:custGeom>
            <a:avLst/>
            <a:gdLst/>
            <a:ahLst/>
            <a:cxnLst/>
            <a:rect l="l" t="t" r="r" b="b"/>
            <a:pathLst>
              <a:path w="2220286" h="1501468">
                <a:moveTo>
                  <a:pt x="0" y="0"/>
                </a:moveTo>
                <a:lnTo>
                  <a:pt x="2220286" y="0"/>
                </a:lnTo>
                <a:lnTo>
                  <a:pt x="2220286" y="1501468"/>
                </a:lnTo>
                <a:lnTo>
                  <a:pt x="0" y="15014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C6DCA2B6-30BA-6A16-FB0D-82FBFA89BB78}"/>
              </a:ext>
            </a:extLst>
          </p:cNvPr>
          <p:cNvSpPr/>
          <p:nvPr/>
        </p:nvSpPr>
        <p:spPr>
          <a:xfrm rot="2506917">
            <a:off x="11366066" y="3318361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3" name="Speech Bubble: Rectangle with Corners Rounded 20">
            <a:extLst>
              <a:ext uri="{FF2B5EF4-FFF2-40B4-BE49-F238E27FC236}">
                <a16:creationId xmlns:a16="http://schemas.microsoft.com/office/drawing/2014/main" id="{6FEB3D90-767C-2FC4-37FD-8C455FDF7761}"/>
              </a:ext>
            </a:extLst>
          </p:cNvPr>
          <p:cNvSpPr/>
          <p:nvPr/>
        </p:nvSpPr>
        <p:spPr>
          <a:xfrm>
            <a:off x="6063875" y="5042597"/>
            <a:ext cx="552833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đặt tên cho bức tranh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 không?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8D04BD48-1AB8-E582-F252-DE57095909D9}"/>
              </a:ext>
            </a:extLst>
          </p:cNvPr>
          <p:cNvSpPr/>
          <p:nvPr/>
        </p:nvSpPr>
        <p:spPr>
          <a:xfrm rot="2506917">
            <a:off x="11104207" y="5843197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pic>
        <p:nvPicPr>
          <p:cNvPr id="16" name="Picture 15" descr="A person and person looking at a book&#10;&#10;Description automatically generated">
            <a:extLst>
              <a:ext uri="{FF2B5EF4-FFF2-40B4-BE49-F238E27FC236}">
                <a16:creationId xmlns:a16="http://schemas.microsoft.com/office/drawing/2014/main" id="{2AB6CEE6-F9A7-AC95-0A66-B374612C70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375" y="5044191"/>
            <a:ext cx="2064026" cy="206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77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68133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latin typeface="UTM Avo" panose="02040603050506020204" pitchFamily="18" charset="0"/>
              </a:rPr>
              <a:t>Thực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bảo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vệ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môi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trường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B13C8-CE84-6F9C-95AB-86CE0879F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194" y="2521133"/>
            <a:ext cx="6408128" cy="395075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2A2BC3B-34A6-4A03-442B-E5F0A644A752}"/>
              </a:ext>
            </a:extLst>
          </p:cNvPr>
          <p:cNvGrpSpPr/>
          <p:nvPr/>
        </p:nvGrpSpPr>
        <p:grpSpPr>
          <a:xfrm>
            <a:off x="364677" y="2521133"/>
            <a:ext cx="4607373" cy="3848812"/>
            <a:chOff x="1077906" y="763814"/>
            <a:chExt cx="10359699" cy="57732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512E20-0BC6-0461-9081-A7214D5C0D27}"/>
                </a:ext>
              </a:extLst>
            </p:cNvPr>
            <p:cNvGrpSpPr/>
            <p:nvPr/>
          </p:nvGrpSpPr>
          <p:grpSpPr>
            <a:xfrm>
              <a:off x="1077906" y="1204311"/>
              <a:ext cx="10359699" cy="5332720"/>
              <a:chOff x="1051751" y="1519237"/>
              <a:chExt cx="10359699" cy="5332720"/>
            </a:xfrm>
          </p:grpSpPr>
          <p:grpSp>
            <p:nvGrpSpPr>
              <p:cNvPr id="7" name="Group 3">
                <a:extLst>
                  <a:ext uri="{FF2B5EF4-FFF2-40B4-BE49-F238E27FC236}">
                    <a16:creationId xmlns:a16="http://schemas.microsoft.com/office/drawing/2014/main" id="{F83CCCA1-9460-95E9-D4BE-A8F8FE6E6DBA}"/>
                  </a:ext>
                </a:extLst>
              </p:cNvPr>
              <p:cNvGrpSpPr/>
              <p:nvPr/>
            </p:nvGrpSpPr>
            <p:grpSpPr>
              <a:xfrm>
                <a:off x="1051751" y="1519237"/>
                <a:ext cx="10359698" cy="5332720"/>
                <a:chOff x="0" y="-47625"/>
                <a:chExt cx="2554967" cy="4211455"/>
              </a:xfrm>
            </p:grpSpPr>
            <p:sp>
              <p:nvSpPr>
                <p:cNvPr id="9" name="Freeform 4">
                  <a:extLst>
                    <a:ext uri="{FF2B5EF4-FFF2-40B4-BE49-F238E27FC236}">
                      <a16:creationId xmlns:a16="http://schemas.microsoft.com/office/drawing/2014/main" id="{BF67F9F6-01F4-A41C-998D-34B020B4930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54967" cy="4163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rgbClr val="E8EFFC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TextBox 5">
                  <a:extLst>
                    <a:ext uri="{FF2B5EF4-FFF2-40B4-BE49-F238E27FC236}">
                      <a16:creationId xmlns:a16="http://schemas.microsoft.com/office/drawing/2014/main" id="{D4471085-D35C-8EF8-CC1E-88870800A76B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4FABCAC-7E47-1627-DE12-CBA7D6ACDAD5}"/>
                  </a:ext>
                </a:extLst>
              </p:cNvPr>
              <p:cNvSpPr txBox="1"/>
              <p:nvPr/>
            </p:nvSpPr>
            <p:spPr>
              <a:xfrm>
                <a:off x="1051753" y="2098973"/>
                <a:ext cx="10359697" cy="41757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Cả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lớp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quan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sát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b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</a:b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bức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tranh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bên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cho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-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bạn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tranh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đang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-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Rác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cần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bỏ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vào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đâu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1BA95AD9-9316-1C1E-886D-A8419B23E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742787" y="763814"/>
              <a:ext cx="3600289" cy="877161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41DBE12-A6E6-F960-712B-1746844E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ùng rác vô cơ màu gì? Chứa loại rác nào?">
            <a:extLst>
              <a:ext uri="{FF2B5EF4-FFF2-40B4-BE49-F238E27FC236}">
                <a16:creationId xmlns:a16="http://schemas.microsoft.com/office/drawing/2014/main" id="{7E4C83B6-787C-DE56-5AAE-3100F5B3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2" y="2368550"/>
            <a:ext cx="6010275" cy="417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38;g32282f178eb_0_6">
            <a:extLst>
              <a:ext uri="{FF2B5EF4-FFF2-40B4-BE49-F238E27FC236}">
                <a16:creationId xmlns:a16="http://schemas.microsoft.com/office/drawing/2014/main" id="{D796F3DC-60F8-013C-D5F4-DF7AED8F4AA1}"/>
              </a:ext>
            </a:extLst>
          </p:cNvPr>
          <p:cNvSpPr txBox="1"/>
          <p:nvPr/>
        </p:nvSpPr>
        <p:spPr>
          <a:xfrm>
            <a:off x="364677" y="1519408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Phân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biệt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rác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vô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cơ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rác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hữu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cơ</a:t>
            </a:r>
            <a:r>
              <a:rPr lang="en-US" sz="2800" b="1" dirty="0">
                <a:latin typeface="UTM Avo" panose="02040603050506020204" pitchFamily="18" charset="0"/>
              </a:rPr>
              <a:t>,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rác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chế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9765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6116C23D-D9A0-1D8B-6481-98F0FBD80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8;g32282f178eb_0_6">
            <a:extLst>
              <a:ext uri="{FF2B5EF4-FFF2-40B4-BE49-F238E27FC236}">
                <a16:creationId xmlns:a16="http://schemas.microsoft.com/office/drawing/2014/main" id="{C614D03E-B7F1-D694-05DD-4717652D9695}"/>
              </a:ext>
            </a:extLst>
          </p:cNvPr>
          <p:cNvSpPr txBox="1"/>
          <p:nvPr/>
        </p:nvSpPr>
        <p:spPr>
          <a:xfrm>
            <a:off x="364677" y="1519408"/>
            <a:ext cx="11462646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đây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 descr="A green bottle broken into two pieces&#10;&#10;Description automatically generated">
            <a:extLst>
              <a:ext uri="{FF2B5EF4-FFF2-40B4-BE49-F238E27FC236}">
                <a16:creationId xmlns:a16="http://schemas.microsoft.com/office/drawing/2014/main" id="{84CC7351-EC12-3163-07BE-A3A196B99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846" y="2414407"/>
            <a:ext cx="3495801" cy="1747900"/>
          </a:xfrm>
          <a:prstGeom prst="rect">
            <a:avLst/>
          </a:prstGeom>
        </p:spPr>
      </p:pic>
      <p:pic>
        <p:nvPicPr>
          <p:cNvPr id="8" name="Picture 7" descr="A group of different fruits&#10;&#10;Description automatically generated">
            <a:extLst>
              <a:ext uri="{FF2B5EF4-FFF2-40B4-BE49-F238E27FC236}">
                <a16:creationId xmlns:a16="http://schemas.microsoft.com/office/drawing/2014/main" id="{D029F947-55E8-8F60-DDF7-761F31E39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344" y="2066762"/>
            <a:ext cx="2800350" cy="2800350"/>
          </a:xfrm>
          <a:prstGeom prst="rect">
            <a:avLst/>
          </a:prstGeom>
        </p:spPr>
      </p:pic>
      <p:pic>
        <p:nvPicPr>
          <p:cNvPr id="10" name="Picture 9" descr="A blue dumpster full of paper and paper&#10;&#10;Description automatically generated">
            <a:extLst>
              <a:ext uri="{FF2B5EF4-FFF2-40B4-BE49-F238E27FC236}">
                <a16:creationId xmlns:a16="http://schemas.microsoft.com/office/drawing/2014/main" id="{954954EC-8BAF-EE7F-2C7E-2B4BA298E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3076" y="2203462"/>
            <a:ext cx="2565078" cy="2451075"/>
          </a:xfrm>
          <a:prstGeom prst="rect">
            <a:avLst/>
          </a:prstGeom>
        </p:spPr>
      </p:pic>
      <p:pic>
        <p:nvPicPr>
          <p:cNvPr id="12" name="Picture 11" descr="A broken bowl with a crack in it&#10;&#10;Description automatically generated">
            <a:extLst>
              <a:ext uri="{FF2B5EF4-FFF2-40B4-BE49-F238E27FC236}">
                <a16:creationId xmlns:a16="http://schemas.microsoft.com/office/drawing/2014/main" id="{04D86513-B75A-409E-56E5-0499E796BF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7" y="5113769"/>
            <a:ext cx="2705118" cy="1421699"/>
          </a:xfrm>
          <a:prstGeom prst="rect">
            <a:avLst/>
          </a:prstGeom>
        </p:spPr>
      </p:pic>
      <p:pic>
        <p:nvPicPr>
          <p:cNvPr id="14" name="Picture 13" descr="A close-up of several batteries&#10;&#10;Description automatically generated">
            <a:extLst>
              <a:ext uri="{FF2B5EF4-FFF2-40B4-BE49-F238E27FC236}">
                <a16:creationId xmlns:a16="http://schemas.microsoft.com/office/drawing/2014/main" id="{5FA2499E-A170-72CC-29F9-FA91F401BD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4860" y="4791238"/>
            <a:ext cx="2722996" cy="2066762"/>
          </a:xfrm>
          <a:prstGeom prst="rect">
            <a:avLst/>
          </a:prstGeom>
        </p:spPr>
      </p:pic>
      <p:pic>
        <p:nvPicPr>
          <p:cNvPr id="16" name="Picture 15" descr="A white plastic bag with straws&#10;&#10;Description automatically generated">
            <a:extLst>
              <a:ext uri="{FF2B5EF4-FFF2-40B4-BE49-F238E27FC236}">
                <a16:creationId xmlns:a16="http://schemas.microsoft.com/office/drawing/2014/main" id="{55AFF294-16CF-78CF-3014-C296F3E31C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32" y="4314592"/>
            <a:ext cx="3455281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2703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Chuẩn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bị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diễn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172DB-9D13-F5B5-8C93-D1E55CFBE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092" y="2425698"/>
            <a:ext cx="6933816" cy="42255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0932CD4D-20C0-610E-B95E-F33BE8E6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A1F2AB6-C841-8430-D421-66CD1007812E}"/>
              </a:ext>
            </a:extLst>
          </p:cNvPr>
          <p:cNvGrpSpPr/>
          <p:nvPr/>
        </p:nvGrpSpPr>
        <p:grpSpPr>
          <a:xfrm>
            <a:off x="5132610" y="1392168"/>
            <a:ext cx="6565743" cy="4976784"/>
            <a:chOff x="7753587" y="1699178"/>
            <a:chExt cx="9848615" cy="746517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8B3867-CE14-F391-D56F-1AF8291FF19E}"/>
                </a:ext>
              </a:extLst>
            </p:cNvPr>
            <p:cNvGrpSpPr/>
            <p:nvPr/>
          </p:nvGrpSpPr>
          <p:grpSpPr>
            <a:xfrm>
              <a:off x="7753587" y="1699178"/>
              <a:ext cx="9848615" cy="7465176"/>
              <a:chOff x="0" y="-47625"/>
              <a:chExt cx="2528007" cy="2050459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AA201A8B-0A40-756A-0E9D-990AB7FBBD98}"/>
                  </a:ext>
                </a:extLst>
              </p:cNvPr>
              <p:cNvSpPr/>
              <p:nvPr/>
            </p:nvSpPr>
            <p:spPr>
              <a:xfrm>
                <a:off x="0" y="204506"/>
                <a:ext cx="2528007" cy="1798328"/>
              </a:xfrm>
              <a:custGeom>
                <a:avLst/>
                <a:gdLst/>
                <a:ahLst/>
                <a:cxnLst/>
                <a:rect l="l" t="t" r="r" b="b"/>
                <a:pathLst>
                  <a:path w="2644875" h="2069539">
                    <a:moveTo>
                      <a:pt x="39318" y="0"/>
                    </a:moveTo>
                    <a:lnTo>
                      <a:pt x="2605557" y="0"/>
                    </a:lnTo>
                    <a:cubicBezTo>
                      <a:pt x="2615985" y="0"/>
                      <a:pt x="2625986" y="4142"/>
                      <a:pt x="2633359" y="11516"/>
                    </a:cubicBezTo>
                    <a:cubicBezTo>
                      <a:pt x="2640733" y="18889"/>
                      <a:pt x="2644875" y="28890"/>
                      <a:pt x="2644875" y="39318"/>
                    </a:cubicBezTo>
                    <a:lnTo>
                      <a:pt x="2644875" y="2030222"/>
                    </a:lnTo>
                    <a:cubicBezTo>
                      <a:pt x="2644875" y="2051936"/>
                      <a:pt x="2627272" y="2069539"/>
                      <a:pt x="2605557" y="2069539"/>
                    </a:cubicBezTo>
                    <a:lnTo>
                      <a:pt x="39318" y="2069539"/>
                    </a:lnTo>
                    <a:cubicBezTo>
                      <a:pt x="17603" y="2069539"/>
                      <a:pt x="0" y="2051936"/>
                      <a:pt x="0" y="2030222"/>
                    </a:cubicBezTo>
                    <a:lnTo>
                      <a:pt x="0" y="39318"/>
                    </a:lnTo>
                    <a:cubicBezTo>
                      <a:pt x="0" y="17603"/>
                      <a:pt x="17603" y="0"/>
                      <a:pt x="39318" y="0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3F21246-27FD-D1EF-EE85-7E6E97203FA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8A7B9A3F-3309-CA6C-7611-B8268345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008330" y="2197714"/>
              <a:ext cx="3339128" cy="86210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6268505-89FD-D84C-015E-AB94D7F1AA53}"/>
              </a:ext>
            </a:extLst>
          </p:cNvPr>
          <p:cNvSpPr txBox="1"/>
          <p:nvPr/>
        </p:nvSpPr>
        <p:spPr>
          <a:xfrm>
            <a:off x="5576605" y="3394785"/>
            <a:ext cx="5677751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 nhóm thảo luận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xây dựng kế hoạch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742836-1473-C3A3-1C52-41B063F9BF39}"/>
              </a:ext>
            </a:extLst>
          </p:cNvPr>
          <p:cNvGrpSpPr/>
          <p:nvPr/>
        </p:nvGrpSpPr>
        <p:grpSpPr>
          <a:xfrm>
            <a:off x="493647" y="1811515"/>
            <a:ext cx="4216400" cy="4557437"/>
            <a:chOff x="935045" y="1851067"/>
            <a:chExt cx="6324600" cy="683615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D3CEA8-1D8C-1187-0C42-2B14224ADDBF}"/>
                </a:ext>
              </a:extLst>
            </p:cNvPr>
            <p:cNvGrpSpPr/>
            <p:nvPr/>
          </p:nvGrpSpPr>
          <p:grpSpPr>
            <a:xfrm>
              <a:off x="935045" y="1851067"/>
              <a:ext cx="6324600" cy="6836156"/>
              <a:chOff x="849062" y="2617120"/>
              <a:chExt cx="6324600" cy="6836156"/>
            </a:xfrm>
          </p:grpSpPr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405EE27C-D4AB-C5FD-2734-F9F50D9C1F8D}"/>
                  </a:ext>
                </a:extLst>
              </p:cNvPr>
              <p:cNvSpPr/>
              <p:nvPr/>
            </p:nvSpPr>
            <p:spPr>
              <a:xfrm>
                <a:off x="849062" y="2617120"/>
                <a:ext cx="6324600" cy="6836156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DB948DC-A242-C44E-1AB3-2E5F319C8CAB}"/>
                  </a:ext>
                </a:extLst>
              </p:cNvPr>
              <p:cNvGrpSpPr/>
              <p:nvPr/>
            </p:nvGrpSpPr>
            <p:grpSpPr>
              <a:xfrm>
                <a:off x="1112837" y="3118373"/>
                <a:ext cx="5826740" cy="1751337"/>
                <a:chOff x="1426698" y="3315451"/>
                <a:chExt cx="5826740" cy="1751337"/>
              </a:xfrm>
            </p:grpSpPr>
            <p:sp>
              <p:nvSpPr>
                <p:cNvPr id="15" name="Freeform 10">
                  <a:extLst>
                    <a:ext uri="{FF2B5EF4-FFF2-40B4-BE49-F238E27FC236}">
                      <a16:creationId xmlns:a16="http://schemas.microsoft.com/office/drawing/2014/main" id="{BB0A7D2F-87C4-40BB-BE07-1B70B7728159}"/>
                    </a:ext>
                  </a:extLst>
                </p:cNvPr>
                <p:cNvSpPr/>
                <p:nvPr/>
              </p:nvSpPr>
              <p:spPr>
                <a:xfrm>
                  <a:off x="1426698" y="3315451"/>
                  <a:ext cx="5826740" cy="1751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UTM Avo" panose="02040603050506020204" pitchFamily="18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77A714A-0B58-A92B-6E40-BC5B1A257B1E}"/>
                    </a:ext>
                  </a:extLst>
                </p:cNvPr>
                <p:cNvSpPr txBox="1"/>
                <p:nvPr/>
              </p:nvSpPr>
              <p:spPr>
                <a:xfrm>
                  <a:off x="1426698" y="3760233"/>
                  <a:ext cx="5826740" cy="877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Hoạt động nhóm</a:t>
                  </a:r>
                  <a:endParaRPr lang="en-US" sz="3200" b="1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2" name="Picture 11" descr="A group of children sitting at a table&#10;&#10;Description automatically generated">
              <a:extLst>
                <a:ext uri="{FF2B5EF4-FFF2-40B4-BE49-F238E27FC236}">
                  <a16:creationId xmlns:a16="http://schemas.microsoft.com/office/drawing/2014/main" id="{6CE99905-222B-3EDD-2854-267550C52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92" t="56667" r="24943"/>
            <a:stretch/>
          </p:blipFill>
          <p:spPr>
            <a:xfrm>
              <a:off x="1198820" y="4630212"/>
              <a:ext cx="5822738" cy="3530455"/>
            </a:xfrm>
            <a:prstGeom prst="round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084281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30E4597E-C636-4076-E147-5FEE3E39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C5C8FB8-101F-BD3E-C0D8-E9F3D1D96AFD}"/>
              </a:ext>
            </a:extLst>
          </p:cNvPr>
          <p:cNvGrpSpPr/>
          <p:nvPr/>
        </p:nvGrpSpPr>
        <p:grpSpPr>
          <a:xfrm>
            <a:off x="227520" y="1589505"/>
            <a:ext cx="4007966" cy="2339143"/>
            <a:chOff x="-88413" y="1385285"/>
            <a:chExt cx="6011949" cy="3508714"/>
          </a:xfrm>
        </p:grpSpPr>
        <p:sp>
          <p:nvSpPr>
            <p:cNvPr id="4" name="Line Callout 1 (Border and Accent Bar) 3">
              <a:extLst>
                <a:ext uri="{FF2B5EF4-FFF2-40B4-BE49-F238E27FC236}">
                  <a16:creationId xmlns:a16="http://schemas.microsoft.com/office/drawing/2014/main" id="{DC897D1B-CE99-7EDB-1EFC-F1C4060EAFB5}"/>
                </a:ext>
              </a:extLst>
            </p:cNvPr>
            <p:cNvSpPr/>
            <p:nvPr/>
          </p:nvSpPr>
          <p:spPr>
            <a:xfrm>
              <a:off x="-88413" y="1961765"/>
              <a:ext cx="6011949" cy="29322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Ý THỰC HIỆN 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08C3328E-6192-9C76-3F8E-3D2AB9A34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538026" y="1385285"/>
              <a:ext cx="759069" cy="780351"/>
            </a:xfrm>
            <a:prstGeom prst="rect">
              <a:avLst/>
            </a:prstGeom>
          </p:spPr>
        </p:pic>
      </p:grp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0662F76A-66E1-81DB-A1F6-314687CD30A5}"/>
              </a:ext>
            </a:extLst>
          </p:cNvPr>
          <p:cNvSpPr/>
          <p:nvPr/>
        </p:nvSpPr>
        <p:spPr>
          <a:xfrm>
            <a:off x="5102628" y="4280897"/>
            <a:ext cx="6862880" cy="127503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Đội văn nghệ của lớp sẽ luyện tập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như thế nào? Thời gian, địa điểm luyện tập?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4218E551-5C03-F041-AA18-EAA431A0833C}"/>
              </a:ext>
            </a:extLst>
          </p:cNvPr>
          <p:cNvSpPr/>
          <p:nvPr/>
        </p:nvSpPr>
        <p:spPr>
          <a:xfrm>
            <a:off x="5102876" y="2846341"/>
            <a:ext cx="6861852" cy="1277012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Giới thiệu các bạn tham gia đội văn nghệ của lớp.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Rounded Rectangle 23">
            <a:extLst>
              <a:ext uri="{FF2B5EF4-FFF2-40B4-BE49-F238E27FC236}">
                <a16:creationId xmlns:a16="http://schemas.microsoft.com/office/drawing/2014/main" id="{1D4685E3-A261-005B-DC64-175A449BB503}"/>
              </a:ext>
            </a:extLst>
          </p:cNvPr>
          <p:cNvSpPr/>
          <p:nvPr/>
        </p:nvSpPr>
        <p:spPr>
          <a:xfrm>
            <a:off x="5100587" y="5713479"/>
            <a:ext cx="6866430" cy="736601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hỗ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ounded Rectangle 19">
            <a:extLst>
              <a:ext uri="{FF2B5EF4-FFF2-40B4-BE49-F238E27FC236}">
                <a16:creationId xmlns:a16="http://schemas.microsoft.com/office/drawing/2014/main" id="{D4BEFCDC-DD50-8572-78EB-616C572B5CE7}"/>
              </a:ext>
            </a:extLst>
          </p:cNvPr>
          <p:cNvSpPr/>
          <p:nvPr/>
        </p:nvSpPr>
        <p:spPr>
          <a:xfrm>
            <a:off x="5126477" y="1412773"/>
            <a:ext cx="6838003" cy="1277011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 mình sẽ tham gia các tiết mục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văn nghệ nào?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0DE3EB8-9169-8A9F-C845-B9BAD6C2B9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8"/>
          <a:stretch/>
        </p:blipFill>
        <p:spPr>
          <a:xfrm>
            <a:off x="15848" y="3458038"/>
            <a:ext cx="4431311" cy="3429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1803282-4925-5F66-286E-BE711706BA73}"/>
              </a:ext>
            </a:extLst>
          </p:cNvPr>
          <p:cNvGrpSpPr/>
          <p:nvPr/>
        </p:nvGrpSpPr>
        <p:grpSpPr>
          <a:xfrm rot="16200000">
            <a:off x="4325986" y="2737934"/>
            <a:ext cx="1076258" cy="410567"/>
            <a:chOff x="6498137" y="3625822"/>
            <a:chExt cx="558104" cy="973671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BBDAC6A-67DF-9F41-9097-F9E4F7B65C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8137" y="3625823"/>
              <a:ext cx="558104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9F3B15C-CB00-90E9-C7A4-1A4816054260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37" y="3625822"/>
              <a:ext cx="0" cy="973671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7A1E89-9E2C-5812-FC7F-20A182290941}"/>
              </a:ext>
            </a:extLst>
          </p:cNvPr>
          <p:cNvGrpSpPr/>
          <p:nvPr/>
        </p:nvGrpSpPr>
        <p:grpSpPr>
          <a:xfrm rot="16200000" flipH="1">
            <a:off x="2869682" y="3839746"/>
            <a:ext cx="4030429" cy="452136"/>
            <a:chOff x="6498064" y="3625819"/>
            <a:chExt cx="437592" cy="77632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A6E6742-D663-8CD2-1D0A-AD3ED9E48EC8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716896" y="3407061"/>
              <a:ext cx="2" cy="437518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548F171-F5B2-FFFD-EE14-A5C6B59FF95F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6110236" y="4013651"/>
              <a:ext cx="776322" cy="666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394CA37-68C5-360D-D7CE-401F76806251}"/>
              </a:ext>
            </a:extLst>
          </p:cNvPr>
          <p:cNvGrpSpPr/>
          <p:nvPr/>
        </p:nvGrpSpPr>
        <p:grpSpPr>
          <a:xfrm rot="16200000">
            <a:off x="3933458" y="3865660"/>
            <a:ext cx="1837336" cy="386578"/>
            <a:chOff x="6378807" y="3625818"/>
            <a:chExt cx="677434" cy="973671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E66F61-A391-B130-258B-32DB213AD4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8137" y="3625823"/>
              <a:ext cx="558104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1861C19-935D-83B4-3F97-93867BE18EBF}"/>
                </a:ext>
              </a:extLst>
            </p:cNvPr>
            <p:cNvCxnSpPr>
              <a:cxnSpLocks/>
            </p:cNvCxnSpPr>
            <p:nvPr/>
          </p:nvCxnSpPr>
          <p:spPr>
            <a:xfrm>
              <a:off x="6378807" y="3625818"/>
              <a:ext cx="0" cy="973671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B990F98-9D05-5234-333D-91E54ED6DD8F}"/>
              </a:ext>
            </a:extLst>
          </p:cNvPr>
          <p:cNvGrpSpPr/>
          <p:nvPr/>
        </p:nvGrpSpPr>
        <p:grpSpPr>
          <a:xfrm rot="16200000">
            <a:off x="3952059" y="4987666"/>
            <a:ext cx="1800128" cy="386584"/>
            <a:chOff x="6444417" y="3625823"/>
            <a:chExt cx="611824" cy="97367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3A7D17D-D3B6-8E99-B00B-9468210062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8137" y="3625823"/>
              <a:ext cx="558104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B199DE-252D-A934-644A-926CC3393060}"/>
                </a:ext>
              </a:extLst>
            </p:cNvPr>
            <p:cNvCxnSpPr>
              <a:cxnSpLocks/>
            </p:cNvCxnSpPr>
            <p:nvPr/>
          </p:nvCxnSpPr>
          <p:spPr>
            <a:xfrm>
              <a:off x="6444417" y="3625826"/>
              <a:ext cx="0" cy="973671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9127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E719C185-E2C0-985B-3C36-1469A5141E45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215E83E3-88C2-E326-14E3-2B11CCFFCBFF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009555E1-05BE-7AA1-5737-857BA2BA7EB6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24.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A group of colorful trash cans&#10;&#10;Description automatically generated">
            <a:extLst>
              <a:ext uri="{FF2B5EF4-FFF2-40B4-BE49-F238E27FC236}">
                <a16:creationId xmlns:a16="http://schemas.microsoft.com/office/drawing/2014/main" id="{FA69599E-55BA-4BBE-8F12-42F642A77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711" y="3993092"/>
            <a:ext cx="5961905" cy="318095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306</Words>
  <Application>Microsoft Office PowerPoint</Application>
  <PresentationFormat>Widescreen</PresentationFormat>
  <Paragraphs>33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UTM Avo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25</cp:revision>
  <dcterms:created xsi:type="dcterms:W3CDTF">2023-05-08T02:27:45Z</dcterms:created>
  <dcterms:modified xsi:type="dcterms:W3CDTF">2025-01-22T03:35:57Z</dcterms:modified>
</cp:coreProperties>
</file>