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6" r:id="rId9"/>
    <p:sldId id="265" r:id="rId10"/>
    <p:sldId id="281" r:id="rId11"/>
    <p:sldId id="271" r:id="rId12"/>
    <p:sldId id="272" r:id="rId13"/>
    <p:sldId id="287" r:id="rId14"/>
    <p:sldId id="273" r:id="rId15"/>
    <p:sldId id="274" r:id="rId16"/>
    <p:sldId id="275" r:id="rId17"/>
  </p:sldIdLst>
  <p:sldSz cx="12192000" cy="6858000"/>
  <p:notesSz cx="6858000" cy="9144000"/>
  <p:embeddedFontLst>
    <p:embeddedFont>
      <p:font typeface="UTM Avo" panose="02040603050506020204" pitchFamily="18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gEEwnG+klO2n6Ho6IdiikPKvCS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45" autoAdjust="0"/>
  </p:normalViewPr>
  <p:slideViewPr>
    <p:cSldViewPr snapToGrid="0">
      <p:cViewPr varScale="1">
        <p:scale>
          <a:sx n="103" d="100"/>
          <a:sy n="103" d="100"/>
        </p:scale>
        <p:origin x="79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1C528771-46B9-9E73-1358-F95B3ED6D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>
            <a:extLst>
              <a:ext uri="{FF2B5EF4-FFF2-40B4-BE49-F238E27FC236}">
                <a16:creationId xmlns:a16="http://schemas.microsoft.com/office/drawing/2014/main" id="{EDA2CA30-D092-1373-0C07-9D403A3123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>
            <a:extLst>
              <a:ext uri="{FF2B5EF4-FFF2-40B4-BE49-F238E27FC236}">
                <a16:creationId xmlns:a16="http://schemas.microsoft.com/office/drawing/2014/main" id="{8E2C7620-331D-E495-EC14-0F9941F4E6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12074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BD8471E4-8ED3-9629-F45A-CD189B116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>
            <a:extLst>
              <a:ext uri="{FF2B5EF4-FFF2-40B4-BE49-F238E27FC236}">
                <a16:creationId xmlns:a16="http://schemas.microsoft.com/office/drawing/2014/main" id="{BDBD5902-0A9C-6D89-D3BF-325FDDFC18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>
            <a:extLst>
              <a:ext uri="{FF2B5EF4-FFF2-40B4-BE49-F238E27FC236}">
                <a16:creationId xmlns:a16="http://schemas.microsoft.com/office/drawing/2014/main" id="{36287067-A809-32F9-7B9F-4BC1F4CCDE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02319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D38B582C-1455-024D-2898-705151C8D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>
            <a:extLst>
              <a:ext uri="{FF2B5EF4-FFF2-40B4-BE49-F238E27FC236}">
                <a16:creationId xmlns:a16="http://schemas.microsoft.com/office/drawing/2014/main" id="{5ABFB727-1A25-2B82-A5A4-8E88CE3EB3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>
            <a:extLst>
              <a:ext uri="{FF2B5EF4-FFF2-40B4-BE49-F238E27FC236}">
                <a16:creationId xmlns:a16="http://schemas.microsoft.com/office/drawing/2014/main" id="{AC495FF1-9283-E425-8F8D-BD8556B08F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03595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282f178eb_0_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3" name="Google Shape;173;g32282f178eb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UTM Avo" panose="02040603050506020204" pitchFamily="18" charset="0"/>
              </a:rPr>
              <a:t>https://www.youtube.com/@hoc1biet10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94" name="Google Shape;194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UTM Avo" panose="02040603050506020204" pitchFamily="18" charset="0"/>
              </a:rPr>
              <a:t>15</a:t>
            </a:fld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9" name="Google Shape;1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1" name="Google Shape;2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9" name="Google Shape;2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0" name="Google Shape;3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5" name="Google Shape;3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6" name="Google Shape;3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7" name="Google Shape;3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50" name="Google Shape;50;p3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1" name="Google Shape;5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8" name="Google Shape;58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" name="Google Shape;61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2" name="Google Shape;62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3" name="Google Shape;6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" name="Google Shape;68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70" name="Google Shape;70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1" name="Google Shape;71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6" name="Google Shape;76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7" name="Google Shape;77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" name="Google Shape;81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2" name="Google Shape;8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3" name="Google Shape;8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4" name="Google Shape;8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/>
          <p:nvPr/>
        </p:nvSpPr>
        <p:spPr>
          <a:xfrm>
            <a:off x="0" y="-16046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1" name="Google Shape;11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2" name="Google Shape;12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13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4" name="Google Shape;14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5" name="Google Shape;15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58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youtu.be/8FtqLC9aFh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58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58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0.jp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60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6.jp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svg"/><Relationship Id="rId5" Type="http://schemas.openxmlformats.org/officeDocument/2006/relationships/image" Target="../media/image29.sv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HĐTN </a:t>
            </a:r>
            <a:r>
              <a:rPr lang="en-US" sz="3600" dirty="0">
                <a:solidFill>
                  <a:schemeClr val="lt1"/>
                </a:solidFill>
                <a:latin typeface="UTM Avo" panose="02040603050506020204" pitchFamily="18" charset="0"/>
              </a:rPr>
              <a:t>1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019550" y="1957760"/>
            <a:ext cx="10152900" cy="20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6: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Quê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hương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em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524000" y="4201550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24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F53BDE97-F5FA-B59E-3335-6E724D729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834354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C8930258-B130-AC75-4401-A12CFB4157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1986" y="2135120"/>
            <a:ext cx="7328027" cy="367011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66092B7E-6EF6-C545-1A42-DFF9D14B7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68683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28DC5FF-4CB7-853F-5C93-C10783A22BD7}"/>
              </a:ext>
            </a:extLst>
          </p:cNvPr>
          <p:cNvSpPr/>
          <p:nvPr/>
        </p:nvSpPr>
        <p:spPr>
          <a:xfrm>
            <a:off x="2293618" y="1613262"/>
            <a:ext cx="7604760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Hội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diễn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văn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nghệ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B89E4A-5996-36F5-5E99-4B927E4A22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8378" y="2389419"/>
            <a:ext cx="7600000" cy="4400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B0B6E35E-D2A8-D54D-090E-7892FC370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7684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/>
          <p:nvPr/>
        </p:nvSpPr>
        <p:spPr>
          <a:xfrm>
            <a:off x="1063743" y="1562949"/>
            <a:ext cx="10064513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1: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Kể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tên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các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công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trình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công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b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</a:b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ở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quê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hương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em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1F3A76-81A5-18F1-DC3A-A1025DC023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522" y="3040246"/>
            <a:ext cx="6138956" cy="365446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>
          <a:extLst>
            <a:ext uri="{FF2B5EF4-FFF2-40B4-BE49-F238E27FC236}">
              <a16:creationId xmlns:a16="http://schemas.microsoft.com/office/drawing/2014/main" id="{4727B62D-4A55-90F5-C736-FB592A4C5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3C1CD6-4495-5138-DCEE-1AB8B7E3BA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2707" y="1174801"/>
            <a:ext cx="3421929" cy="31554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EA530F-2902-DECF-572D-9C3E470473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5817" y="1474027"/>
            <a:ext cx="3239614" cy="28749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BECE64C-BF88-5F8F-3215-6DC3A2DDC0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2949" y="3786677"/>
            <a:ext cx="3365833" cy="30713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7EF0BE-9C3A-BCBE-EC7D-F8BFF0E2BD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9963" y="3986343"/>
            <a:ext cx="3197542" cy="3071322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EFF855F-C050-B140-C178-7962DB43CDA1}"/>
              </a:ext>
            </a:extLst>
          </p:cNvPr>
          <p:cNvGrpSpPr/>
          <p:nvPr/>
        </p:nvGrpSpPr>
        <p:grpSpPr>
          <a:xfrm>
            <a:off x="129766" y="1569069"/>
            <a:ext cx="4332002" cy="5288931"/>
            <a:chOff x="7753587" y="1699178"/>
            <a:chExt cx="9848615" cy="793339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31F0349-0353-8470-5AB3-74804042EFD8}"/>
                </a:ext>
              </a:extLst>
            </p:cNvPr>
            <p:cNvGrpSpPr/>
            <p:nvPr/>
          </p:nvGrpSpPr>
          <p:grpSpPr>
            <a:xfrm>
              <a:off x="7753587" y="1699178"/>
              <a:ext cx="9848615" cy="7933397"/>
              <a:chOff x="0" y="-47625"/>
              <a:chExt cx="2528007" cy="2179065"/>
            </a:xfrm>
          </p:grpSpPr>
          <p:sp>
            <p:nvSpPr>
              <p:cNvPr id="16" name="Freeform 7">
                <a:extLst>
                  <a:ext uri="{FF2B5EF4-FFF2-40B4-BE49-F238E27FC236}">
                    <a16:creationId xmlns:a16="http://schemas.microsoft.com/office/drawing/2014/main" id="{84631CC8-6C3E-5CAA-4F49-D2E16BB2D001}"/>
                  </a:ext>
                </a:extLst>
              </p:cNvPr>
              <p:cNvSpPr/>
              <p:nvPr/>
            </p:nvSpPr>
            <p:spPr>
              <a:xfrm>
                <a:off x="0" y="204506"/>
                <a:ext cx="2528007" cy="1926934"/>
              </a:xfrm>
              <a:custGeom>
                <a:avLst/>
                <a:gdLst/>
                <a:ahLst/>
                <a:cxnLst/>
                <a:rect l="l" t="t" r="r" b="b"/>
                <a:pathLst>
                  <a:path w="2644875" h="2069539">
                    <a:moveTo>
                      <a:pt x="39318" y="0"/>
                    </a:moveTo>
                    <a:lnTo>
                      <a:pt x="2605557" y="0"/>
                    </a:lnTo>
                    <a:cubicBezTo>
                      <a:pt x="2615985" y="0"/>
                      <a:pt x="2625986" y="4142"/>
                      <a:pt x="2633359" y="11516"/>
                    </a:cubicBezTo>
                    <a:cubicBezTo>
                      <a:pt x="2640733" y="18889"/>
                      <a:pt x="2644875" y="28890"/>
                      <a:pt x="2644875" y="39318"/>
                    </a:cubicBezTo>
                    <a:lnTo>
                      <a:pt x="2644875" y="2030222"/>
                    </a:lnTo>
                    <a:cubicBezTo>
                      <a:pt x="2644875" y="2051936"/>
                      <a:pt x="2627272" y="2069539"/>
                      <a:pt x="2605557" y="2069539"/>
                    </a:cubicBezTo>
                    <a:lnTo>
                      <a:pt x="39318" y="2069539"/>
                    </a:lnTo>
                    <a:cubicBezTo>
                      <a:pt x="17603" y="2069539"/>
                      <a:pt x="0" y="2051936"/>
                      <a:pt x="0" y="2030222"/>
                    </a:cubicBezTo>
                    <a:lnTo>
                      <a:pt x="0" y="39318"/>
                    </a:lnTo>
                    <a:cubicBezTo>
                      <a:pt x="0" y="17603"/>
                      <a:pt x="17603" y="0"/>
                      <a:pt x="39318" y="0"/>
                    </a:cubicBezTo>
                    <a:close/>
                  </a:path>
                </a:pathLst>
              </a:custGeom>
              <a:solidFill>
                <a:srgbClr val="FFF5D5"/>
              </a:solidFill>
            </p:spPr>
            <p:txBody>
              <a:bodyPr/>
              <a:lstStyle/>
              <a:p>
                <a:pPr marL="0" marR="0" lvl="0" indent="0" defTabSz="60963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  <p:sp>
            <p:nvSpPr>
              <p:cNvPr id="17" name="TextBox 8">
                <a:extLst>
                  <a:ext uri="{FF2B5EF4-FFF2-40B4-BE49-F238E27FC236}">
                    <a16:creationId xmlns:a16="http://schemas.microsoft.com/office/drawing/2014/main" id="{B9895C22-A255-5172-F66E-73C7E541EE33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630" eaLnBrk="1" fontAlgn="auto" latinLnBrk="0" hangingPunct="1">
                  <a:lnSpc>
                    <a:spcPts val="1773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endParaRPr>
              </a:p>
            </p:txBody>
          </p:sp>
        </p:grpSp>
        <p:pic>
          <p:nvPicPr>
            <p:cNvPr id="15" name="Picture 9">
              <a:extLst>
                <a:ext uri="{FF2B5EF4-FFF2-40B4-BE49-F238E27FC236}">
                  <a16:creationId xmlns:a16="http://schemas.microsoft.com/office/drawing/2014/main" id="{4467A0E4-36B6-EB55-6E87-A496B7F8FCC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11008330" y="2197714"/>
              <a:ext cx="3339128" cy="862102"/>
            </a:xfrm>
            <a:prstGeom prst="rect">
              <a:avLst/>
            </a:prstGeom>
          </p:spPr>
        </p:pic>
      </p:grpSp>
      <p:sp>
        <p:nvSpPr>
          <p:cNvPr id="18" name="TextBox 9">
            <a:extLst>
              <a:ext uri="{FF2B5EF4-FFF2-40B4-BE49-F238E27FC236}">
                <a16:creationId xmlns:a16="http://schemas.microsoft.com/office/drawing/2014/main" id="{C5347018-1D06-0AFB-82EA-BB636EB74C10}"/>
              </a:ext>
            </a:extLst>
          </p:cNvPr>
          <p:cNvSpPr txBox="1"/>
          <p:nvPr/>
        </p:nvSpPr>
        <p:spPr>
          <a:xfrm>
            <a:off x="332865" y="2613262"/>
            <a:ext cx="3925803" cy="39907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en-US" sz="2200" b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Cả</a:t>
            </a:r>
            <a:r>
              <a:rPr lang="en-US" sz="22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lớp</a:t>
            </a:r>
            <a:r>
              <a:rPr lang="en-US" sz="22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quan</a:t>
            </a:r>
            <a:r>
              <a:rPr lang="en-US" sz="22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2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2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2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200" b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2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2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bên</a:t>
            </a:r>
            <a:r>
              <a:rPr lang="en-US" sz="22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2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2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r>
              <a:rPr lang="en-US" sz="22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br>
              <a:rPr lang="en-US" sz="22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200" b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2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hỏi</a:t>
            </a:r>
            <a:r>
              <a:rPr lang="en-US" sz="2200" b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  <a:p>
            <a:pPr algn="just" defTabSz="609630">
              <a:lnSpc>
                <a:spcPct val="150000"/>
              </a:lnSpc>
            </a:pP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-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Tên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trình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cộng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đó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  <a:p>
            <a:pPr algn="just" defTabSz="609630">
              <a:lnSpc>
                <a:spcPct val="150000"/>
              </a:lnSpc>
            </a:pP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-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trình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đó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đâu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  <a:p>
            <a:pPr algn="just" defTabSz="609630">
              <a:lnSpc>
                <a:spcPct val="150000"/>
              </a:lnSpc>
            </a:pP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-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trình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cộng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thấy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điều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77855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2282f178eb_0_6"/>
          <p:cNvSpPr txBox="1"/>
          <p:nvPr/>
        </p:nvSpPr>
        <p:spPr>
          <a:xfrm>
            <a:off x="364677" y="1518047"/>
            <a:ext cx="11462646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>
                <a:latin typeface="UTM Avo" panose="02040603050506020204" pitchFamily="18" charset="0"/>
              </a:rPr>
              <a:t>2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: </a:t>
            </a:r>
            <a:r>
              <a:rPr lang="en-US" sz="2800" b="1" dirty="0" err="1">
                <a:latin typeface="UTM Avo" panose="02040603050506020204" pitchFamily="18" charset="0"/>
              </a:rPr>
              <a:t>Thực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hành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giữ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gìn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công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trình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công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cộng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br>
              <a:rPr lang="en-US" sz="2800" b="1" dirty="0">
                <a:latin typeface="UTM Avo" panose="02040603050506020204" pitchFamily="18" charset="0"/>
              </a:rPr>
            </a:br>
            <a:r>
              <a:rPr lang="en-US" sz="2800" b="1" dirty="0">
                <a:latin typeface="UTM Avo" panose="02040603050506020204" pitchFamily="18" charset="0"/>
              </a:rPr>
              <a:t>ở </a:t>
            </a:r>
            <a:r>
              <a:rPr lang="en-US" sz="2800" b="1" dirty="0" err="1">
                <a:latin typeface="UTM Avo" panose="02040603050506020204" pitchFamily="18" charset="0"/>
              </a:rPr>
              <a:t>quê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em</a:t>
            </a:r>
            <a:endParaRPr lang="en-US"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3E9E06-BC87-B67F-FA29-2D3EB102BE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373" y="2995342"/>
            <a:ext cx="7189988" cy="3697463"/>
          </a:xfrm>
          <a:prstGeom prst="rect">
            <a:avLst/>
          </a:prstGeom>
        </p:spPr>
      </p:pic>
      <p:sp>
        <p:nvSpPr>
          <p:cNvPr id="4" name="Freeform 5">
            <a:extLst>
              <a:ext uri="{FF2B5EF4-FFF2-40B4-BE49-F238E27FC236}">
                <a16:creationId xmlns:a16="http://schemas.microsoft.com/office/drawing/2014/main" id="{E32D03A7-6AD3-85B0-5755-B37CB0FD2E2E}"/>
              </a:ext>
            </a:extLst>
          </p:cNvPr>
          <p:cNvSpPr/>
          <p:nvPr/>
        </p:nvSpPr>
        <p:spPr>
          <a:xfrm>
            <a:off x="7707087" y="2995343"/>
            <a:ext cx="4300962" cy="3697464"/>
          </a:xfrm>
          <a:custGeom>
            <a:avLst/>
            <a:gdLst/>
            <a:ahLst/>
            <a:cxnLst/>
            <a:rect l="l" t="t" r="r" b="b"/>
            <a:pathLst>
              <a:path w="2140210" h="1544802">
                <a:moveTo>
                  <a:pt x="48589" y="0"/>
                </a:moveTo>
                <a:lnTo>
                  <a:pt x="2091622" y="0"/>
                </a:lnTo>
                <a:cubicBezTo>
                  <a:pt x="2104508" y="0"/>
                  <a:pt x="2116867" y="5119"/>
                  <a:pt x="2125979" y="14231"/>
                </a:cubicBezTo>
                <a:cubicBezTo>
                  <a:pt x="2135091" y="23343"/>
                  <a:pt x="2140210" y="35702"/>
                  <a:pt x="2140210" y="48589"/>
                </a:cubicBezTo>
                <a:lnTo>
                  <a:pt x="2140210" y="1496213"/>
                </a:lnTo>
                <a:cubicBezTo>
                  <a:pt x="2140210" y="1509099"/>
                  <a:pt x="2135091" y="1521458"/>
                  <a:pt x="2125979" y="1530570"/>
                </a:cubicBezTo>
                <a:cubicBezTo>
                  <a:pt x="2116867" y="1539682"/>
                  <a:pt x="2104508" y="1544802"/>
                  <a:pt x="2091622" y="1544802"/>
                </a:cubicBezTo>
                <a:lnTo>
                  <a:pt x="48589" y="1544802"/>
                </a:lnTo>
                <a:cubicBezTo>
                  <a:pt x="35702" y="1544802"/>
                  <a:pt x="23343" y="1539682"/>
                  <a:pt x="14231" y="1530570"/>
                </a:cubicBezTo>
                <a:cubicBezTo>
                  <a:pt x="5119" y="1521458"/>
                  <a:pt x="0" y="1509099"/>
                  <a:pt x="0" y="1496213"/>
                </a:cubicBezTo>
                <a:lnTo>
                  <a:pt x="0" y="48589"/>
                </a:lnTo>
                <a:cubicBezTo>
                  <a:pt x="0" y="35702"/>
                  <a:pt x="5119" y="23343"/>
                  <a:pt x="14231" y="14231"/>
                </a:cubicBezTo>
                <a:cubicBezTo>
                  <a:pt x="23343" y="5119"/>
                  <a:pt x="35702" y="0"/>
                  <a:pt x="48589" y="0"/>
                </a:cubicBezTo>
                <a:close/>
              </a:path>
            </a:pathLst>
          </a:custGeom>
          <a:solidFill>
            <a:srgbClr val="FFF5D5"/>
          </a:solidFill>
          <a:ln>
            <a:solidFill>
              <a:srgbClr val="1F497D">
                <a:lumMod val="50000"/>
              </a:srgbClr>
            </a:solidFill>
          </a:ln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556DA0-E976-5051-3111-6B6103B4D58B}"/>
              </a:ext>
            </a:extLst>
          </p:cNvPr>
          <p:cNvSpPr txBox="1"/>
          <p:nvPr/>
        </p:nvSpPr>
        <p:spPr>
          <a:xfrm>
            <a:off x="7866863" y="3175156"/>
            <a:ext cx="3981409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nhóm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thực hiện các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hành động để giữ gìn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công trình công cộng bằng hoạt động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đóng vai.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>
          <a:extLst>
            <a:ext uri="{FF2B5EF4-FFF2-40B4-BE49-F238E27FC236}">
              <a16:creationId xmlns:a16="http://schemas.microsoft.com/office/drawing/2014/main" id="{F41DBE12-A6E6-F960-712B-1746844E7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D00A322E-AC12-66DF-D12E-6B698578F72A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1392548">
            <a:off x="201494" y="1713802"/>
            <a:ext cx="5847987" cy="652404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B60AE5D-B936-DF1C-1023-9A744EED5A54}"/>
              </a:ext>
            </a:extLst>
          </p:cNvPr>
          <p:cNvGrpSpPr/>
          <p:nvPr/>
        </p:nvGrpSpPr>
        <p:grpSpPr>
          <a:xfrm>
            <a:off x="0" y="1746487"/>
            <a:ext cx="4851421" cy="771407"/>
            <a:chOff x="203132" y="534842"/>
            <a:chExt cx="6827420" cy="1157110"/>
          </a:xfrm>
        </p:grpSpPr>
        <p:grpSp>
          <p:nvGrpSpPr>
            <p:cNvPr id="7" name="Group 10">
              <a:extLst>
                <a:ext uri="{FF2B5EF4-FFF2-40B4-BE49-F238E27FC236}">
                  <a16:creationId xmlns:a16="http://schemas.microsoft.com/office/drawing/2014/main" id="{4B793BD6-949B-E14C-763F-E0B0DD762C98}"/>
                </a:ext>
              </a:extLst>
            </p:cNvPr>
            <p:cNvGrpSpPr/>
            <p:nvPr/>
          </p:nvGrpSpPr>
          <p:grpSpPr>
            <a:xfrm rot="-143938">
              <a:off x="203132" y="534842"/>
              <a:ext cx="6827420" cy="1157110"/>
              <a:chOff x="0" y="0"/>
              <a:chExt cx="5761308" cy="848774"/>
            </a:xfrm>
          </p:grpSpPr>
          <p:sp>
            <p:nvSpPr>
              <p:cNvPr id="9" name="Freeform 11">
                <a:extLst>
                  <a:ext uri="{FF2B5EF4-FFF2-40B4-BE49-F238E27FC236}">
                    <a16:creationId xmlns:a16="http://schemas.microsoft.com/office/drawing/2014/main" id="{DA7A21D9-1670-FD97-B46F-A885A93F86D0}"/>
                  </a:ext>
                </a:extLst>
              </p:cNvPr>
              <p:cNvSpPr/>
              <p:nvPr/>
            </p:nvSpPr>
            <p:spPr>
              <a:xfrm>
                <a:off x="0" y="0"/>
                <a:ext cx="5761308" cy="848774"/>
              </a:xfrm>
              <a:custGeom>
                <a:avLst/>
                <a:gdLst/>
                <a:ahLst/>
                <a:cxnLst/>
                <a:rect l="l" t="t" r="r" b="b"/>
                <a:pathLst>
                  <a:path w="5761308" h="848774">
                    <a:moveTo>
                      <a:pt x="5636848" y="848774"/>
                    </a:moveTo>
                    <a:lnTo>
                      <a:pt x="124460" y="848774"/>
                    </a:lnTo>
                    <a:cubicBezTo>
                      <a:pt x="55880" y="848774"/>
                      <a:pt x="0" y="792894"/>
                      <a:pt x="0" y="72431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636848" y="0"/>
                    </a:lnTo>
                    <a:cubicBezTo>
                      <a:pt x="5705428" y="0"/>
                      <a:pt x="5761308" y="55880"/>
                      <a:pt x="5761308" y="124460"/>
                    </a:cubicBezTo>
                    <a:lnTo>
                      <a:pt x="5761308" y="724314"/>
                    </a:lnTo>
                    <a:cubicBezTo>
                      <a:pt x="5761308" y="792894"/>
                      <a:pt x="5705428" y="848774"/>
                      <a:pt x="5636848" y="848774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/>
              <a:lstStyle/>
              <a:p>
                <a:pPr marL="0" marR="0" lvl="0" indent="0" defTabSz="60963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50F2B6D-DD05-CB96-234D-605CDDE98788}"/>
                </a:ext>
              </a:extLst>
            </p:cNvPr>
            <p:cNvSpPr txBox="1"/>
            <p:nvPr/>
          </p:nvSpPr>
          <p:spPr>
            <a:xfrm rot="21459337">
              <a:off x="546081" y="795585"/>
              <a:ext cx="6141524" cy="6069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09630" eaLnBrk="1" fontAlgn="auto" latinLnBrk="0" hangingPunct="1">
                <a:lnSpc>
                  <a:spcPts val="336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119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HOẠT ĐỘNG NHÓM</a:t>
              </a:r>
            </a:p>
          </p:txBody>
        </p:sp>
      </p:grpSp>
      <p:sp>
        <p:nvSpPr>
          <p:cNvPr id="10" name="Freeform 5">
            <a:extLst>
              <a:ext uri="{FF2B5EF4-FFF2-40B4-BE49-F238E27FC236}">
                <a16:creationId xmlns:a16="http://schemas.microsoft.com/office/drawing/2014/main" id="{91391FA9-18C4-24C0-C19B-7A564F816013}"/>
              </a:ext>
            </a:extLst>
          </p:cNvPr>
          <p:cNvSpPr/>
          <p:nvPr/>
        </p:nvSpPr>
        <p:spPr>
          <a:xfrm>
            <a:off x="6198706" y="2593500"/>
            <a:ext cx="5384800" cy="3862126"/>
          </a:xfrm>
          <a:custGeom>
            <a:avLst/>
            <a:gdLst/>
            <a:ahLst/>
            <a:cxnLst/>
            <a:rect l="l" t="t" r="r" b="b"/>
            <a:pathLst>
              <a:path w="2140210" h="1544802">
                <a:moveTo>
                  <a:pt x="48589" y="0"/>
                </a:moveTo>
                <a:lnTo>
                  <a:pt x="2091622" y="0"/>
                </a:lnTo>
                <a:cubicBezTo>
                  <a:pt x="2104508" y="0"/>
                  <a:pt x="2116867" y="5119"/>
                  <a:pt x="2125979" y="14231"/>
                </a:cubicBezTo>
                <a:cubicBezTo>
                  <a:pt x="2135091" y="23343"/>
                  <a:pt x="2140210" y="35702"/>
                  <a:pt x="2140210" y="48589"/>
                </a:cubicBezTo>
                <a:lnTo>
                  <a:pt x="2140210" y="1496213"/>
                </a:lnTo>
                <a:cubicBezTo>
                  <a:pt x="2140210" y="1509099"/>
                  <a:pt x="2135091" y="1521458"/>
                  <a:pt x="2125979" y="1530570"/>
                </a:cubicBezTo>
                <a:cubicBezTo>
                  <a:pt x="2116867" y="1539682"/>
                  <a:pt x="2104508" y="1544802"/>
                  <a:pt x="2091622" y="1544802"/>
                </a:cubicBezTo>
                <a:lnTo>
                  <a:pt x="48589" y="1544802"/>
                </a:lnTo>
                <a:cubicBezTo>
                  <a:pt x="35702" y="1544802"/>
                  <a:pt x="23343" y="1539682"/>
                  <a:pt x="14231" y="1530570"/>
                </a:cubicBezTo>
                <a:cubicBezTo>
                  <a:pt x="5119" y="1521458"/>
                  <a:pt x="0" y="1509099"/>
                  <a:pt x="0" y="1496213"/>
                </a:cubicBezTo>
                <a:lnTo>
                  <a:pt x="0" y="48589"/>
                </a:lnTo>
                <a:cubicBezTo>
                  <a:pt x="0" y="35702"/>
                  <a:pt x="5119" y="23343"/>
                  <a:pt x="14231" y="14231"/>
                </a:cubicBezTo>
                <a:cubicBezTo>
                  <a:pt x="23343" y="5119"/>
                  <a:pt x="35702" y="0"/>
                  <a:pt x="48589" y="0"/>
                </a:cubicBezTo>
                <a:close/>
              </a:path>
            </a:pathLst>
          </a:custGeom>
          <a:solidFill>
            <a:srgbClr val="FFF5D5"/>
          </a:solidFill>
          <a:ln>
            <a:solidFill>
              <a:srgbClr val="1F497D">
                <a:lumMod val="50000"/>
              </a:srgbClr>
            </a:solidFill>
          </a:ln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418DF1-47A0-E9CC-30B0-00B5B31DA3DA}"/>
              </a:ext>
            </a:extLst>
          </p:cNvPr>
          <p:cNvSpPr txBox="1"/>
          <p:nvPr/>
        </p:nvSpPr>
        <p:spPr>
          <a:xfrm>
            <a:off x="6398746" y="2891551"/>
            <a:ext cx="4984720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 nhóm gồm 3 em: 1 em cầm túi đựng rác và bỏ rác vào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túi đựng, 1 em thì đang xóa những vết bẩn trên tường của công trình công cộng, 1 em cầm chổi quét rác xung quanh. </a:t>
            </a: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C487C62C-C4B1-BABC-9F8D-60F4FDC715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20114352">
            <a:off x="5082056" y="6246015"/>
            <a:ext cx="1288111" cy="419222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DC67D5C-7D0E-1997-2628-77C3155E686F}"/>
              </a:ext>
            </a:extLst>
          </p:cNvPr>
          <p:cNvGrpSpPr/>
          <p:nvPr/>
        </p:nvGrpSpPr>
        <p:grpSpPr>
          <a:xfrm>
            <a:off x="808534" y="2619091"/>
            <a:ext cx="3963506" cy="3862126"/>
            <a:chOff x="886241" y="2712832"/>
            <a:chExt cx="6422259" cy="5981800"/>
          </a:xfrm>
        </p:grpSpPr>
        <p:pic>
          <p:nvPicPr>
            <p:cNvPr id="15" name="Picture 14" descr="A page with a cartoon of people cleaning&#10;&#10;Description automatically generated with medium confidence">
              <a:extLst>
                <a:ext uri="{FF2B5EF4-FFF2-40B4-BE49-F238E27FC236}">
                  <a16:creationId xmlns:a16="http://schemas.microsoft.com/office/drawing/2014/main" id="{A5F7A448-3D69-E9CE-9AB4-E471284797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91" t="50984" r="14652" b="794"/>
            <a:stretch/>
          </p:blipFill>
          <p:spPr>
            <a:xfrm>
              <a:off x="886241" y="3134828"/>
              <a:ext cx="6422259" cy="555980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pic>
          <p:nvPicPr>
            <p:cNvPr id="16" name="Picture 2" descr="Push pin ">
              <a:extLst>
                <a:ext uri="{FF2B5EF4-FFF2-40B4-BE49-F238E27FC236}">
                  <a16:creationId xmlns:a16="http://schemas.microsoft.com/office/drawing/2014/main" id="{1962AC1F-C2EE-8008-8B83-F0C8246596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61203">
              <a:off x="3748288" y="2712832"/>
              <a:ext cx="698163" cy="698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816976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105EE095-C4CD-41C6-5203-3837303C7E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1969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2F0EB1E-F227-F16A-A716-EFC179D8BC09}"/>
              </a:ext>
            </a:extLst>
          </p:cNvPr>
          <p:cNvSpPr/>
          <p:nvPr/>
        </p:nvSpPr>
        <p:spPr>
          <a:xfrm>
            <a:off x="1683255" y="1664208"/>
            <a:ext cx="8825486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Điều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học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được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từ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chủ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đề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“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Quê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hương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33EFB4-1706-4BE4-3053-72385CDB58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7471" y="2441347"/>
            <a:ext cx="6637057" cy="419425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>
          <a:extLst>
            <a:ext uri="{FF2B5EF4-FFF2-40B4-BE49-F238E27FC236}">
              <a16:creationId xmlns:a16="http://schemas.microsoft.com/office/drawing/2014/main" id="{182B115D-EF74-DFFC-5856-B5827F192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with Corners Rounded 18">
            <a:extLst>
              <a:ext uri="{FF2B5EF4-FFF2-40B4-BE49-F238E27FC236}">
                <a16:creationId xmlns:a16="http://schemas.microsoft.com/office/drawing/2014/main" id="{3F47F7A6-9E26-7F14-C72D-ED5BAA2DF53D}"/>
              </a:ext>
            </a:extLst>
          </p:cNvPr>
          <p:cNvSpPr/>
          <p:nvPr/>
        </p:nvSpPr>
        <p:spPr>
          <a:xfrm>
            <a:off x="6063875" y="1567551"/>
            <a:ext cx="5528337" cy="1913832"/>
          </a:xfrm>
          <a:prstGeom prst="wedgeRoundRectCallout">
            <a:avLst>
              <a:gd name="adj1" fmla="val -58661"/>
              <a:gd name="adj2" fmla="val 47523"/>
              <a:gd name="adj3" fmla="val 16667"/>
            </a:avLst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 hãy nêu những cảm nghĩ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khi được trải nghiệm chủ đề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“Quê hương em”. 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Speech Bubble: Rectangle with Corners Rounded 20">
            <a:extLst>
              <a:ext uri="{FF2B5EF4-FFF2-40B4-BE49-F238E27FC236}">
                <a16:creationId xmlns:a16="http://schemas.microsoft.com/office/drawing/2014/main" id="{4024A3F3-5A3F-F299-6355-B5266C67DEFD}"/>
              </a:ext>
            </a:extLst>
          </p:cNvPr>
          <p:cNvSpPr/>
          <p:nvPr/>
        </p:nvSpPr>
        <p:spPr>
          <a:xfrm>
            <a:off x="6063875" y="3690264"/>
            <a:ext cx="5515227" cy="1404715"/>
          </a:xfrm>
          <a:prstGeom prst="wedgeRoundRectCallout">
            <a:avLst>
              <a:gd name="adj1" fmla="val -58754"/>
              <a:gd name="adj2" fmla="val -40035"/>
              <a:gd name="adj3" fmla="val 16667"/>
            </a:avLst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 thích cảnh đẹp nào của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quê hương mình?</a:t>
            </a:r>
          </a:p>
        </p:txBody>
      </p:sp>
      <p:sp>
        <p:nvSpPr>
          <p:cNvPr id="6" name="Freeform 14">
            <a:extLst>
              <a:ext uri="{FF2B5EF4-FFF2-40B4-BE49-F238E27FC236}">
                <a16:creationId xmlns:a16="http://schemas.microsoft.com/office/drawing/2014/main" id="{1CA3C99F-35EB-1BF6-E48C-1860BCAFA757}"/>
              </a:ext>
            </a:extLst>
          </p:cNvPr>
          <p:cNvSpPr/>
          <p:nvPr/>
        </p:nvSpPr>
        <p:spPr>
          <a:xfrm>
            <a:off x="10898260" y="2767796"/>
            <a:ext cx="888192" cy="608822"/>
          </a:xfrm>
          <a:custGeom>
            <a:avLst/>
            <a:gdLst/>
            <a:ahLst/>
            <a:cxnLst/>
            <a:rect l="l" t="t" r="r" b="b"/>
            <a:pathLst>
              <a:path w="2220286" h="1501468">
                <a:moveTo>
                  <a:pt x="0" y="0"/>
                </a:moveTo>
                <a:lnTo>
                  <a:pt x="2220286" y="0"/>
                </a:lnTo>
                <a:lnTo>
                  <a:pt x="2220286" y="1501468"/>
                </a:lnTo>
                <a:lnTo>
                  <a:pt x="0" y="15014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98637EB8-B87D-00B3-1CCB-606E8FFE258E}"/>
              </a:ext>
            </a:extLst>
          </p:cNvPr>
          <p:cNvSpPr/>
          <p:nvPr/>
        </p:nvSpPr>
        <p:spPr>
          <a:xfrm rot="2506917">
            <a:off x="11252211" y="3599353"/>
            <a:ext cx="621361" cy="855343"/>
          </a:xfrm>
          <a:custGeom>
            <a:avLst/>
            <a:gdLst/>
            <a:ahLst/>
            <a:cxnLst/>
            <a:rect l="l" t="t" r="r" b="b"/>
            <a:pathLst>
              <a:path w="2456334" h="3599025">
                <a:moveTo>
                  <a:pt x="0" y="0"/>
                </a:moveTo>
                <a:lnTo>
                  <a:pt x="2456334" y="0"/>
                </a:lnTo>
                <a:lnTo>
                  <a:pt x="2456334" y="3599024"/>
                </a:lnTo>
                <a:lnTo>
                  <a:pt x="0" y="35990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8" name="Speech Bubble: Rectangle with Corners Rounded 20">
            <a:extLst>
              <a:ext uri="{FF2B5EF4-FFF2-40B4-BE49-F238E27FC236}">
                <a16:creationId xmlns:a16="http://schemas.microsoft.com/office/drawing/2014/main" id="{B6CCE229-A1BA-48C8-BD3A-1D3FD75701AF}"/>
              </a:ext>
            </a:extLst>
          </p:cNvPr>
          <p:cNvSpPr/>
          <p:nvPr/>
        </p:nvSpPr>
        <p:spPr>
          <a:xfrm>
            <a:off x="6063875" y="5303861"/>
            <a:ext cx="5528337" cy="1404715"/>
          </a:xfrm>
          <a:prstGeom prst="wedgeRoundRectCallout">
            <a:avLst>
              <a:gd name="adj1" fmla="val -58754"/>
              <a:gd name="adj2" fmla="val -40035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 sẽ làm gì để giữ gìn cảnh đẹp quê hương?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4F504EFB-D781-FE80-CDD7-4B157EF418B1}"/>
              </a:ext>
            </a:extLst>
          </p:cNvPr>
          <p:cNvSpPr/>
          <p:nvPr/>
        </p:nvSpPr>
        <p:spPr>
          <a:xfrm rot="2506917">
            <a:off x="11104207" y="5963872"/>
            <a:ext cx="621361" cy="855343"/>
          </a:xfrm>
          <a:custGeom>
            <a:avLst/>
            <a:gdLst/>
            <a:ahLst/>
            <a:cxnLst/>
            <a:rect l="l" t="t" r="r" b="b"/>
            <a:pathLst>
              <a:path w="2456334" h="3599025">
                <a:moveTo>
                  <a:pt x="0" y="0"/>
                </a:moveTo>
                <a:lnTo>
                  <a:pt x="2456334" y="0"/>
                </a:lnTo>
                <a:lnTo>
                  <a:pt x="2456334" y="3599024"/>
                </a:lnTo>
                <a:lnTo>
                  <a:pt x="0" y="35990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F214D10-2CDD-21C9-F4BF-FD841E3E0355}"/>
              </a:ext>
            </a:extLst>
          </p:cNvPr>
          <p:cNvGrpSpPr/>
          <p:nvPr/>
        </p:nvGrpSpPr>
        <p:grpSpPr>
          <a:xfrm>
            <a:off x="599788" y="1623268"/>
            <a:ext cx="4521200" cy="4402082"/>
            <a:chOff x="195297" y="1049101"/>
            <a:chExt cx="6781800" cy="6928690"/>
          </a:xfrm>
        </p:grpSpPr>
        <p:sp>
          <p:nvSpPr>
            <p:cNvPr id="11" name="Rectangle: Rounded Corners 16">
              <a:extLst>
                <a:ext uri="{FF2B5EF4-FFF2-40B4-BE49-F238E27FC236}">
                  <a16:creationId xmlns:a16="http://schemas.microsoft.com/office/drawing/2014/main" id="{BE4B0E2D-DB6F-F105-7A3F-BF93F5EF5C5A}"/>
                </a:ext>
              </a:extLst>
            </p:cNvPr>
            <p:cNvSpPr/>
            <p:nvPr/>
          </p:nvSpPr>
          <p:spPr>
            <a:xfrm>
              <a:off x="195297" y="1887301"/>
              <a:ext cx="6781800" cy="609049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HOẠT ĐỘNG NHÓM</a:t>
              </a:r>
            </a:p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cả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chia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thành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thảo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luận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trả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lời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câu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hỏi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sau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</a:t>
              </a:r>
              <a:endPara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2" name="Picture 6">
              <a:extLst>
                <a:ext uri="{FF2B5EF4-FFF2-40B4-BE49-F238E27FC236}">
                  <a16:creationId xmlns:a16="http://schemas.microsoft.com/office/drawing/2014/main" id="{8C42F826-94D5-67EB-0CDB-BAAFBDDABC9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2727608" y="1049101"/>
              <a:ext cx="1717179" cy="1676399"/>
            </a:xfrm>
            <a:prstGeom prst="rect">
              <a:avLst/>
            </a:prstGeom>
          </p:spPr>
        </p:pic>
      </p:grpSp>
      <p:sp>
        <p:nvSpPr>
          <p:cNvPr id="13" name="Freeform 11">
            <a:extLst>
              <a:ext uri="{FF2B5EF4-FFF2-40B4-BE49-F238E27FC236}">
                <a16:creationId xmlns:a16="http://schemas.microsoft.com/office/drawing/2014/main" id="{6D57AC5D-4A31-C981-7801-4445A8FA9960}"/>
              </a:ext>
            </a:extLst>
          </p:cNvPr>
          <p:cNvSpPr/>
          <p:nvPr/>
        </p:nvSpPr>
        <p:spPr>
          <a:xfrm>
            <a:off x="937014" y="5347662"/>
            <a:ext cx="3847637" cy="1561699"/>
          </a:xfrm>
          <a:custGeom>
            <a:avLst/>
            <a:gdLst/>
            <a:ahLst/>
            <a:cxnLst/>
            <a:rect l="l" t="t" r="r" b="b"/>
            <a:pathLst>
              <a:path w="7056456" h="2676226">
                <a:moveTo>
                  <a:pt x="0" y="0"/>
                </a:moveTo>
                <a:lnTo>
                  <a:pt x="7056456" y="0"/>
                </a:lnTo>
                <a:lnTo>
                  <a:pt x="7056456" y="2676226"/>
                </a:lnTo>
                <a:lnTo>
                  <a:pt x="0" y="267622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7023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g32282f178eb_0_115">
            <a:extLst>
              <a:ext uri="{FF2B5EF4-FFF2-40B4-BE49-F238E27FC236}">
                <a16:creationId xmlns:a16="http://schemas.microsoft.com/office/drawing/2014/main" id="{B4413B7A-3CC1-D697-D7D2-2CCCB89F0B1C}"/>
              </a:ext>
            </a:extLst>
          </p:cNvPr>
          <p:cNvSpPr/>
          <p:nvPr/>
        </p:nvSpPr>
        <p:spPr>
          <a:xfrm>
            <a:off x="3544711" y="1043963"/>
            <a:ext cx="5089800" cy="8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HƯỚNG DẪN VỀ NHÀ</a:t>
            </a:r>
            <a:endParaRPr sz="3600" b="1" dirty="0">
              <a:solidFill>
                <a:schemeClr val="tx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" name="Google Shape;179;g32282f178eb_0_115">
            <a:extLst>
              <a:ext uri="{FF2B5EF4-FFF2-40B4-BE49-F238E27FC236}">
                <a16:creationId xmlns:a16="http://schemas.microsoft.com/office/drawing/2014/main" id="{164CC63F-E75B-1211-539C-503240D8F6F6}"/>
              </a:ext>
            </a:extLst>
          </p:cNvPr>
          <p:cNvSpPr/>
          <p:nvPr/>
        </p:nvSpPr>
        <p:spPr>
          <a:xfrm>
            <a:off x="1174431" y="2111949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Ôn tập lại kiến thức đã học trong chủ đề này.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86;g32282f178eb_0_115">
            <a:extLst>
              <a:ext uri="{FF2B5EF4-FFF2-40B4-BE49-F238E27FC236}">
                <a16:creationId xmlns:a16="http://schemas.microsoft.com/office/drawing/2014/main" id="{422ABCAF-EDDD-C1A5-FBE4-D6AA0A86081D}"/>
              </a:ext>
            </a:extLst>
          </p:cNvPr>
          <p:cNvSpPr/>
          <p:nvPr/>
        </p:nvSpPr>
        <p:spPr>
          <a:xfrm>
            <a:off x="6345838" y="2111949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Chuẩn bị nội dung bài học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Tuần 25.</a:t>
            </a:r>
            <a:endParaRPr lang="vi-VN"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7" name="Picture 6" descr="A person plowing a field with a bull&#10;&#10;Description automatically generated">
            <a:extLst>
              <a:ext uri="{FF2B5EF4-FFF2-40B4-BE49-F238E27FC236}">
                <a16:creationId xmlns:a16="http://schemas.microsoft.com/office/drawing/2014/main" id="{B4F52DCD-719F-C9A6-07D0-DEE5D4F78C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0134" y="4192450"/>
            <a:ext cx="4577346" cy="266555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9" descr="A screenshot of a qr code&#10;&#10;Description automatically generated">
            <a:hlinkClick r:id="rId3"/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273</Words>
  <Application>Microsoft Office PowerPoint</Application>
  <PresentationFormat>Widescreen</PresentationFormat>
  <Paragraphs>25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lamqu</dc:creator>
  <cp:lastModifiedBy>Vân Anh Vũ</cp:lastModifiedBy>
  <cp:revision>23</cp:revision>
  <dcterms:created xsi:type="dcterms:W3CDTF">2023-05-08T02:27:45Z</dcterms:created>
  <dcterms:modified xsi:type="dcterms:W3CDTF">2025-01-22T03:38:57Z</dcterms:modified>
</cp:coreProperties>
</file>