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316" r:id="rId5"/>
    <p:sldId id="323" r:id="rId6"/>
    <p:sldId id="317" r:id="rId7"/>
    <p:sldId id="309" r:id="rId8"/>
    <p:sldId id="319" r:id="rId9"/>
    <p:sldId id="320" r:id="rId10"/>
    <p:sldId id="321" r:id="rId11"/>
    <p:sldId id="322" r:id="rId12"/>
    <p:sldId id="259" r:id="rId13"/>
    <p:sldId id="260" r:id="rId14"/>
    <p:sldId id="261" r:id="rId15"/>
    <p:sldId id="262" r:id="rId16"/>
    <p:sldId id="280" r:id="rId17"/>
    <p:sldId id="279" r:id="rId18"/>
    <p:sldId id="265" r:id="rId19"/>
    <p:sldId id="276" r:id="rId20"/>
    <p:sldId id="271" r:id="rId21"/>
    <p:sldId id="272" r:id="rId22"/>
    <p:sldId id="282" r:id="rId23"/>
    <p:sldId id="273" r:id="rId24"/>
    <p:sldId id="274" r:id="rId25"/>
    <p:sldId id="275" r:id="rId26"/>
  </p:sldIdLst>
  <p:sldSz cx="12192000" cy="6858000"/>
  <p:notesSz cx="6858000" cy="9144000"/>
  <p:embeddedFontLst>
    <p:embeddedFont>
      <p:font typeface="Anton" pitchFamily="2" charset="0"/>
      <p:regular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  <p:embeddedFont>
      <p:font typeface="UTM Avo" panose="02040603050506020204" pitchFamily="18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437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042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776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1794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7264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373253EF-24CD-ADDE-AA86-3439CBB2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7C4A7EEB-85E2-BFDB-B314-8E7C19C9A5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724C3970-9365-BE8E-AB59-066AFF70C8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3564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D5BBA396-2C2D-5CF6-FDB7-5D85DDD5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85C75CC6-BFBE-6350-7D9B-C41EEBE12D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9DA18F08-76E8-72FD-C82E-F61ADCE51D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832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EF09FEFD-A475-806C-D35D-ADF23B440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2282f178eb_0_21:notes">
            <a:extLst>
              <a:ext uri="{FF2B5EF4-FFF2-40B4-BE49-F238E27FC236}">
                <a16:creationId xmlns:a16="http://schemas.microsoft.com/office/drawing/2014/main" id="{1ED6C815-3E49-5795-9D6E-F993A7507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g32282f178eb_0_21:notes">
            <a:extLst>
              <a:ext uri="{FF2B5EF4-FFF2-40B4-BE49-F238E27FC236}">
                <a16:creationId xmlns:a16="http://schemas.microsoft.com/office/drawing/2014/main" id="{75E176B2-74A0-B26F-8857-563F76CFDA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636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E71453BA-C2BA-9FA4-9DE4-C0E54C19C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B11443F6-8122-E7BA-4ED5-C18DFDF8CE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3F1ACBA2-5C81-E3B1-4F46-7909691ECF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4335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23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82500" y="784933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589167" y="990600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60000" y="1752217"/>
            <a:ext cx="5136000" cy="27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517433" y="58984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6466767" y="211733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260233" y="5388000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312767" y="61792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11164633" y="2590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 idx="2"/>
          </p:nvPr>
        </p:nvSpPr>
        <p:spPr>
          <a:xfrm>
            <a:off x="960000" y="4706233"/>
            <a:ext cx="5136000" cy="6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0188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10145952" y="-1124635"/>
            <a:ext cx="3032899" cy="3042256"/>
            <a:chOff x="7609464" y="-843476"/>
            <a:chExt cx="2274674" cy="2281692"/>
          </a:xfrm>
        </p:grpSpPr>
        <p:sp>
          <p:nvSpPr>
            <p:cNvPr id="34" name="Google Shape;34;p4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4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>
            <a:off x="10995400" y="35828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4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4"/>
          <p:cNvSpPr/>
          <p:nvPr/>
        </p:nvSpPr>
        <p:spPr>
          <a:xfrm>
            <a:off x="11296600" y="5518633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4"/>
          <p:cNvSpPr/>
          <p:nvPr/>
        </p:nvSpPr>
        <p:spPr>
          <a:xfrm>
            <a:off x="9414367" y="13572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4"/>
          <p:cNvSpPr/>
          <p:nvPr/>
        </p:nvSpPr>
        <p:spPr>
          <a:xfrm>
            <a:off x="216833" y="5657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62476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/>
          <p:nvPr/>
        </p:nvSpPr>
        <p:spPr>
          <a:xfrm>
            <a:off x="5983100" y="51000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7"/>
          <p:cNvSpPr/>
          <p:nvPr/>
        </p:nvSpPr>
        <p:spPr>
          <a:xfrm>
            <a:off x="6435600" y="1489767"/>
            <a:ext cx="4335600" cy="43356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960000" y="2436000"/>
            <a:ext cx="3894800" cy="7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1"/>
          </p:nvPr>
        </p:nvSpPr>
        <p:spPr>
          <a:xfrm>
            <a:off x="960000" y="3347167"/>
            <a:ext cx="3894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6556792" y="1636135"/>
            <a:ext cx="4335600" cy="433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7"/>
          <p:cNvSpPr/>
          <p:nvPr/>
        </p:nvSpPr>
        <p:spPr>
          <a:xfrm>
            <a:off x="11296600" y="2260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7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7"/>
          <p:cNvSpPr/>
          <p:nvPr/>
        </p:nvSpPr>
        <p:spPr>
          <a:xfrm>
            <a:off x="1810267" y="6004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7"/>
          <p:cNvSpPr/>
          <p:nvPr/>
        </p:nvSpPr>
        <p:spPr>
          <a:xfrm>
            <a:off x="1896067" y="7915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7"/>
          <p:cNvSpPr/>
          <p:nvPr/>
        </p:nvSpPr>
        <p:spPr>
          <a:xfrm>
            <a:off x="11316800" y="6073967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88" name="Google Shape;88;p7"/>
          <p:cNvCxnSpPr/>
          <p:nvPr/>
        </p:nvCxnSpPr>
        <p:spPr>
          <a:xfrm>
            <a:off x="1101267" y="-1250633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9" name="Google Shape;89;p7"/>
          <p:cNvCxnSpPr/>
          <p:nvPr/>
        </p:nvCxnSpPr>
        <p:spPr>
          <a:xfrm>
            <a:off x="1101267" y="4523600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24598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9"/>
          <p:cNvGrpSpPr/>
          <p:nvPr/>
        </p:nvGrpSpPr>
        <p:grpSpPr>
          <a:xfrm>
            <a:off x="5728139" y="1202453"/>
            <a:ext cx="5161568" cy="4859825"/>
            <a:chOff x="717450" y="1493475"/>
            <a:chExt cx="1854900" cy="2767975"/>
          </a:xfrm>
        </p:grpSpPr>
        <p:sp>
          <p:nvSpPr>
            <p:cNvPr id="103" name="Google Shape;103;p9"/>
            <p:cNvSpPr/>
            <p:nvPr/>
          </p:nvSpPr>
          <p:spPr>
            <a:xfrm>
              <a:off x="717450" y="1493475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793650" y="1637950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960000" y="2173517"/>
            <a:ext cx="4376800" cy="11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960000" y="3928685"/>
            <a:ext cx="437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body" idx="2"/>
          </p:nvPr>
        </p:nvSpPr>
        <p:spPr>
          <a:xfrm>
            <a:off x="6220033" y="1925284"/>
            <a:ext cx="4394000" cy="38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title" idx="3" hasCustomPrompt="1"/>
          </p:nvPr>
        </p:nvSpPr>
        <p:spPr>
          <a:xfrm>
            <a:off x="960000" y="3347479"/>
            <a:ext cx="4394000" cy="5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09" name="Google Shape;109;p9"/>
          <p:cNvGrpSpPr/>
          <p:nvPr/>
        </p:nvGrpSpPr>
        <p:grpSpPr>
          <a:xfrm flipH="1">
            <a:off x="-1682182" y="-1685068"/>
            <a:ext cx="3032899" cy="3042256"/>
            <a:chOff x="7609464" y="-843476"/>
            <a:chExt cx="2274674" cy="2281692"/>
          </a:xfrm>
        </p:grpSpPr>
        <p:sp>
          <p:nvSpPr>
            <p:cNvPr id="110" name="Google Shape;110;p9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9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" name="Google Shape;112;p9"/>
          <p:cNvSpPr/>
          <p:nvPr/>
        </p:nvSpPr>
        <p:spPr>
          <a:xfrm>
            <a:off x="-517967" y="56933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9"/>
          <p:cNvSpPr/>
          <p:nvPr/>
        </p:nvSpPr>
        <p:spPr>
          <a:xfrm>
            <a:off x="10995400" y="5933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9"/>
          <p:cNvSpPr/>
          <p:nvPr/>
        </p:nvSpPr>
        <p:spPr>
          <a:xfrm>
            <a:off x="11446000" y="22235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9"/>
          <p:cNvSpPr/>
          <p:nvPr/>
        </p:nvSpPr>
        <p:spPr>
          <a:xfrm>
            <a:off x="4419300" y="61640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9"/>
          <p:cNvSpPr/>
          <p:nvPr/>
        </p:nvSpPr>
        <p:spPr>
          <a:xfrm>
            <a:off x="114460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9"/>
          <p:cNvSpPr/>
          <p:nvPr/>
        </p:nvSpPr>
        <p:spPr>
          <a:xfrm>
            <a:off x="216833" y="3992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18" name="Google Shape;118;p9"/>
          <p:cNvCxnSpPr/>
          <p:nvPr/>
        </p:nvCxnSpPr>
        <p:spPr>
          <a:xfrm>
            <a:off x="1095400" y="-172267"/>
            <a:ext cx="0" cy="2186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9"/>
          <p:cNvCxnSpPr/>
          <p:nvPr/>
        </p:nvCxnSpPr>
        <p:spPr>
          <a:xfrm>
            <a:off x="1095400" y="4683500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148653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>
            <a:spLocks noGrp="1"/>
          </p:cNvSpPr>
          <p:nvPr>
            <p:ph type="body" idx="1"/>
          </p:nvPr>
        </p:nvSpPr>
        <p:spPr>
          <a:xfrm>
            <a:off x="8064500" y="5065900"/>
            <a:ext cx="3127200" cy="13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/>
            </a:lvl1pPr>
          </a:lstStyle>
          <a:p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-586033" y="3943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10"/>
          <p:cNvSpPr/>
          <p:nvPr/>
        </p:nvSpPr>
        <p:spPr>
          <a:xfrm>
            <a:off x="334800" y="1376033"/>
            <a:ext cx="936800" cy="892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0"/>
          <p:cNvSpPr/>
          <p:nvPr/>
        </p:nvSpPr>
        <p:spPr>
          <a:xfrm>
            <a:off x="11208600" y="1468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0"/>
          <p:cNvSpPr/>
          <p:nvPr/>
        </p:nvSpPr>
        <p:spPr>
          <a:xfrm>
            <a:off x="10280367" y="11934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0"/>
          <p:cNvSpPr/>
          <p:nvPr/>
        </p:nvSpPr>
        <p:spPr>
          <a:xfrm>
            <a:off x="334800" y="6068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0"/>
          <p:cNvSpPr/>
          <p:nvPr/>
        </p:nvSpPr>
        <p:spPr>
          <a:xfrm>
            <a:off x="1545600" y="3265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0"/>
          <p:cNvSpPr/>
          <p:nvPr/>
        </p:nvSpPr>
        <p:spPr>
          <a:xfrm>
            <a:off x="11296333" y="527753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95417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2899367" y="1987000"/>
            <a:ext cx="1775600" cy="1535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1"/>
          <p:cNvSpPr/>
          <p:nvPr/>
        </p:nvSpPr>
        <p:spPr>
          <a:xfrm>
            <a:off x="-781767" y="1322800"/>
            <a:ext cx="4249200" cy="42492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11"/>
          <p:cNvSpPr/>
          <p:nvPr/>
        </p:nvSpPr>
        <p:spPr>
          <a:xfrm>
            <a:off x="-634343" y="1433903"/>
            <a:ext cx="4249200" cy="424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1"/>
          <p:cNvSpPr txBox="1">
            <a:spLocks noGrp="1"/>
          </p:cNvSpPr>
          <p:nvPr>
            <p:ph type="title" hasCustomPrompt="1"/>
          </p:nvPr>
        </p:nvSpPr>
        <p:spPr>
          <a:xfrm>
            <a:off x="4300533" y="2525600"/>
            <a:ext cx="6931600" cy="18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9pPr>
          </a:lstStyle>
          <a:p>
            <a:r>
              <a:t>xx%</a:t>
            </a:r>
          </a:p>
        </p:txBody>
      </p:sp>
      <p:sp>
        <p:nvSpPr>
          <p:cNvPr id="134" name="Google Shape;134;p11"/>
          <p:cNvSpPr txBox="1">
            <a:spLocks noGrp="1"/>
          </p:cNvSpPr>
          <p:nvPr>
            <p:ph type="body" idx="1"/>
          </p:nvPr>
        </p:nvSpPr>
        <p:spPr>
          <a:xfrm>
            <a:off x="4300400" y="4130200"/>
            <a:ext cx="6931600" cy="7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35" name="Google Shape;135;p11"/>
          <p:cNvCxnSpPr/>
          <p:nvPr/>
        </p:nvCxnSpPr>
        <p:spPr>
          <a:xfrm>
            <a:off x="11065067" y="-172267"/>
            <a:ext cx="0" cy="283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1"/>
          <p:cNvCxnSpPr/>
          <p:nvPr/>
        </p:nvCxnSpPr>
        <p:spPr>
          <a:xfrm>
            <a:off x="11065067" y="4927467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7" name="Google Shape;137;p11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11"/>
          <p:cNvSpPr/>
          <p:nvPr/>
        </p:nvSpPr>
        <p:spPr>
          <a:xfrm>
            <a:off x="4229200" y="57583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1"/>
          <p:cNvSpPr/>
          <p:nvPr/>
        </p:nvSpPr>
        <p:spPr>
          <a:xfrm>
            <a:off x="1548067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1"/>
          <p:cNvSpPr/>
          <p:nvPr/>
        </p:nvSpPr>
        <p:spPr>
          <a:xfrm>
            <a:off x="10235733" y="16777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1"/>
          <p:cNvSpPr/>
          <p:nvPr/>
        </p:nvSpPr>
        <p:spPr>
          <a:xfrm>
            <a:off x="2732600" y="5449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1"/>
          <p:cNvSpPr/>
          <p:nvPr/>
        </p:nvSpPr>
        <p:spPr>
          <a:xfrm>
            <a:off x="10439867" y="-172267"/>
            <a:ext cx="1250400" cy="14564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11"/>
          <p:cNvSpPr/>
          <p:nvPr/>
        </p:nvSpPr>
        <p:spPr>
          <a:xfrm>
            <a:off x="-722600" y="-618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41129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471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14"/>
          <p:cNvCxnSpPr/>
          <p:nvPr/>
        </p:nvCxnSpPr>
        <p:spPr>
          <a:xfrm rot="10800000">
            <a:off x="3086067" y="-151067"/>
            <a:ext cx="0" cy="177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0" name="Google Shape;170;p1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1088433" y="1836467"/>
            <a:ext cx="3736000" cy="37360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14"/>
          <p:cNvSpPr/>
          <p:nvPr/>
        </p:nvSpPr>
        <p:spPr>
          <a:xfrm>
            <a:off x="1218055" y="1934153"/>
            <a:ext cx="3736000" cy="373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14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14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14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4"/>
          <p:cNvSpPr/>
          <p:nvPr/>
        </p:nvSpPr>
        <p:spPr>
          <a:xfrm>
            <a:off x="4282267" y="557246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4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14"/>
          <p:cNvSpPr/>
          <p:nvPr/>
        </p:nvSpPr>
        <p:spPr>
          <a:xfrm>
            <a:off x="241467" y="15958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14"/>
          <p:cNvSpPr/>
          <p:nvPr/>
        </p:nvSpPr>
        <p:spPr>
          <a:xfrm>
            <a:off x="11585233" y="610447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80" name="Google Shape;180;p14"/>
          <p:cNvCxnSpPr/>
          <p:nvPr/>
        </p:nvCxnSpPr>
        <p:spPr>
          <a:xfrm rot="10800000">
            <a:off x="3086067" y="5899833"/>
            <a:ext cx="0" cy="133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01130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4">
  <p:cSld name="Title Only 4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13139094" y="5997201"/>
            <a:ext cx="79" cy="4299"/>
          </a:xfrm>
          <a:custGeom>
            <a:avLst/>
            <a:gdLst/>
            <a:ahLst/>
            <a:cxnLst/>
            <a:rect l="l" t="t" r="r" b="b"/>
            <a:pathLst>
              <a:path w="1" h="103" extrusionOk="0">
                <a:moveTo>
                  <a:pt x="0" y="102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16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16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16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16"/>
          <p:cNvSpPr/>
          <p:nvPr/>
        </p:nvSpPr>
        <p:spPr>
          <a:xfrm>
            <a:off x="3830700" y="57947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16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16"/>
          <p:cNvSpPr/>
          <p:nvPr/>
        </p:nvSpPr>
        <p:spPr>
          <a:xfrm>
            <a:off x="9646467" y="146784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16"/>
          <p:cNvSpPr/>
          <p:nvPr/>
        </p:nvSpPr>
        <p:spPr>
          <a:xfrm>
            <a:off x="7066367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07314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5">
  <p:cSld name="Title Only 5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7"/>
          <p:cNvSpPr/>
          <p:nvPr/>
        </p:nvSpPr>
        <p:spPr>
          <a:xfrm>
            <a:off x="11513100" y="1841841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17"/>
          <p:cNvSpPr/>
          <p:nvPr/>
        </p:nvSpPr>
        <p:spPr>
          <a:xfrm>
            <a:off x="-6117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17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17"/>
          <p:cNvSpPr/>
          <p:nvPr/>
        </p:nvSpPr>
        <p:spPr>
          <a:xfrm>
            <a:off x="290067" y="52609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17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17"/>
          <p:cNvSpPr/>
          <p:nvPr/>
        </p:nvSpPr>
        <p:spPr>
          <a:xfrm>
            <a:off x="1542767" y="-16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17"/>
          <p:cNvSpPr/>
          <p:nvPr/>
        </p:nvSpPr>
        <p:spPr>
          <a:xfrm>
            <a:off x="11513100" y="35181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17"/>
          <p:cNvSpPr/>
          <p:nvPr/>
        </p:nvSpPr>
        <p:spPr>
          <a:xfrm>
            <a:off x="814667" y="4478400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17"/>
          <p:cNvSpPr/>
          <p:nvPr/>
        </p:nvSpPr>
        <p:spPr>
          <a:xfrm>
            <a:off x="9110733" y="5897167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367185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 userDrawn="1">
  <p:cSld name="Title and Four Column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/>
          <p:nvPr/>
        </p:nvSpPr>
        <p:spPr>
          <a:xfrm>
            <a:off x="6879967" y="1693100"/>
            <a:ext cx="1016000" cy="10160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" name="Google Shape;261;p20"/>
          <p:cNvSpPr/>
          <p:nvPr/>
        </p:nvSpPr>
        <p:spPr>
          <a:xfrm>
            <a:off x="7228567" y="-801700"/>
            <a:ext cx="3188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262" name="Google Shape;262;p20"/>
          <p:cNvCxnSpPr/>
          <p:nvPr/>
        </p:nvCxnSpPr>
        <p:spPr>
          <a:xfrm>
            <a:off x="11065067" y="-172267"/>
            <a:ext cx="0" cy="1952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3" name="Google Shape;263;p20"/>
          <p:cNvCxnSpPr/>
          <p:nvPr/>
        </p:nvCxnSpPr>
        <p:spPr>
          <a:xfrm>
            <a:off x="11064900" y="5799767"/>
            <a:ext cx="0" cy="182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4" name="Google Shape;264;p2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0" name="Google Shape;270;p20"/>
          <p:cNvSpPr/>
          <p:nvPr/>
        </p:nvSpPr>
        <p:spPr>
          <a:xfrm>
            <a:off x="341467" y="1693100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" name="Google Shape;271;p20"/>
          <p:cNvSpPr/>
          <p:nvPr/>
        </p:nvSpPr>
        <p:spPr>
          <a:xfrm>
            <a:off x="192400" y="5438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2" name="Google Shape;272;p20"/>
          <p:cNvSpPr/>
          <p:nvPr/>
        </p:nvSpPr>
        <p:spPr>
          <a:xfrm>
            <a:off x="11458033" y="19486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3" name="Google Shape;273;p20"/>
          <p:cNvSpPr/>
          <p:nvPr/>
        </p:nvSpPr>
        <p:spPr>
          <a:xfrm>
            <a:off x="11458033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4" name="Google Shape;274;p20"/>
          <p:cNvSpPr/>
          <p:nvPr/>
        </p:nvSpPr>
        <p:spPr>
          <a:xfrm>
            <a:off x="7707467" y="-3570333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48713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Subtitle 2">
  <p:cSld name="Title and Subtitle 2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5"/>
          <p:cNvSpPr/>
          <p:nvPr/>
        </p:nvSpPr>
        <p:spPr>
          <a:xfrm rot="-5400000" flipH="1">
            <a:off x="10428867" y="5238787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7" name="Google Shape;367;p25"/>
          <p:cNvSpPr/>
          <p:nvPr/>
        </p:nvSpPr>
        <p:spPr>
          <a:xfrm rot="-5400000" flipH="1">
            <a:off x="10530119" y="5373143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8" name="Google Shape;368;p25"/>
          <p:cNvSpPr txBox="1">
            <a:spLocks noGrp="1"/>
          </p:cNvSpPr>
          <p:nvPr>
            <p:ph type="title"/>
          </p:nvPr>
        </p:nvSpPr>
        <p:spPr>
          <a:xfrm>
            <a:off x="1513067" y="2849200"/>
            <a:ext cx="3499600" cy="10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69" name="Google Shape;369;p25"/>
          <p:cNvSpPr txBox="1">
            <a:spLocks noGrp="1"/>
          </p:cNvSpPr>
          <p:nvPr>
            <p:ph type="subTitle" idx="1"/>
          </p:nvPr>
        </p:nvSpPr>
        <p:spPr>
          <a:xfrm>
            <a:off x="1513067" y="3702484"/>
            <a:ext cx="3499600" cy="8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1" name="Google Shape;371;p25"/>
          <p:cNvSpPr/>
          <p:nvPr/>
        </p:nvSpPr>
        <p:spPr>
          <a:xfrm>
            <a:off x="8664000" y="-5577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2" name="Google Shape;372;p25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3" name="Google Shape;373;p25"/>
          <p:cNvSpPr/>
          <p:nvPr/>
        </p:nvSpPr>
        <p:spPr>
          <a:xfrm>
            <a:off x="10370300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4" name="Google Shape;374;p25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5" name="Google Shape;375;p25"/>
          <p:cNvSpPr/>
          <p:nvPr/>
        </p:nvSpPr>
        <p:spPr>
          <a:xfrm>
            <a:off x="38686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6" name="Google Shape;376;p25"/>
          <p:cNvSpPr/>
          <p:nvPr/>
        </p:nvSpPr>
        <p:spPr>
          <a:xfrm>
            <a:off x="5111600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21311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692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/>
          <p:nvPr/>
        </p:nvSpPr>
        <p:spPr>
          <a:xfrm rot="10800000" flipH="1">
            <a:off x="9974848" y="-1452376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5" name="Google Shape;395;p28"/>
          <p:cNvSpPr/>
          <p:nvPr/>
        </p:nvSpPr>
        <p:spPr>
          <a:xfrm rot="10800000" flipH="1">
            <a:off x="10109204" y="-1553628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28"/>
          <p:cNvSpPr/>
          <p:nvPr/>
        </p:nvSpPr>
        <p:spPr>
          <a:xfrm>
            <a:off x="564700" y="52387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28"/>
          <p:cNvSpPr/>
          <p:nvPr/>
        </p:nvSpPr>
        <p:spPr>
          <a:xfrm>
            <a:off x="11585000" y="49464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8" name="Google Shape;398;p28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9" name="Google Shape;399;p28"/>
          <p:cNvSpPr/>
          <p:nvPr/>
        </p:nvSpPr>
        <p:spPr>
          <a:xfrm>
            <a:off x="9128533" y="2794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0" name="Google Shape;400;p28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2" name="Google Shape;402;p28"/>
          <p:cNvSpPr/>
          <p:nvPr/>
        </p:nvSpPr>
        <p:spPr>
          <a:xfrm>
            <a:off x="11624648" y="593194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50906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5" name="Google Shape;405;p29"/>
          <p:cNvSpPr/>
          <p:nvPr/>
        </p:nvSpPr>
        <p:spPr>
          <a:xfrm>
            <a:off x="11318467" y="-360133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" name="Google Shape;406;p29"/>
          <p:cNvSpPr/>
          <p:nvPr/>
        </p:nvSpPr>
        <p:spPr>
          <a:xfrm>
            <a:off x="10186833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" name="Google Shape;407;p29"/>
          <p:cNvSpPr/>
          <p:nvPr/>
        </p:nvSpPr>
        <p:spPr>
          <a:xfrm>
            <a:off x="282333" y="9246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" name="Google Shape;408;p29"/>
          <p:cNvSpPr/>
          <p:nvPr/>
        </p:nvSpPr>
        <p:spPr>
          <a:xfrm>
            <a:off x="11218467" y="1497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" name="Google Shape;409;p29"/>
          <p:cNvSpPr/>
          <p:nvPr/>
        </p:nvSpPr>
        <p:spPr>
          <a:xfrm>
            <a:off x="1231033" y="1468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" name="Google Shape;410;p29"/>
          <p:cNvSpPr/>
          <p:nvPr/>
        </p:nvSpPr>
        <p:spPr>
          <a:xfrm>
            <a:off x="11318467" y="5687192"/>
            <a:ext cx="473200" cy="4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" name="Google Shape;411;p29"/>
          <p:cNvSpPr/>
          <p:nvPr/>
        </p:nvSpPr>
        <p:spPr>
          <a:xfrm>
            <a:off x="9204800" y="58840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3562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3">
  <p:cSld name="Background 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0"/>
          <p:cNvGrpSpPr/>
          <p:nvPr/>
        </p:nvGrpSpPr>
        <p:grpSpPr>
          <a:xfrm rot="10800000">
            <a:off x="-2414718" y="1441973"/>
            <a:ext cx="4007156" cy="3974052"/>
            <a:chOff x="7481136" y="-1165221"/>
            <a:chExt cx="3005367" cy="2980539"/>
          </a:xfrm>
        </p:grpSpPr>
        <p:sp>
          <p:nvSpPr>
            <p:cNvPr id="414" name="Google Shape;414;p30"/>
            <p:cNvSpPr/>
            <p:nvPr/>
          </p:nvSpPr>
          <p:spPr>
            <a:xfrm rot="10800000" flipH="1">
              <a:off x="7481136" y="-1089282"/>
              <a:ext cx="2904600" cy="2904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0"/>
            <p:cNvSpPr/>
            <p:nvPr/>
          </p:nvSpPr>
          <p:spPr>
            <a:xfrm rot="10800000" flipH="1">
              <a:off x="7581903" y="-1165221"/>
              <a:ext cx="2904600" cy="290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6" name="Google Shape;416;p30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7" name="Google Shape;417;p30"/>
          <p:cNvSpPr/>
          <p:nvPr/>
        </p:nvSpPr>
        <p:spPr>
          <a:xfrm>
            <a:off x="10123400" y="58514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30"/>
          <p:cNvSpPr/>
          <p:nvPr/>
        </p:nvSpPr>
        <p:spPr>
          <a:xfrm>
            <a:off x="757333" y="6137995"/>
            <a:ext cx="492800" cy="469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30"/>
          <p:cNvSpPr/>
          <p:nvPr/>
        </p:nvSpPr>
        <p:spPr>
          <a:xfrm>
            <a:off x="479867" y="7588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30"/>
          <p:cNvSpPr/>
          <p:nvPr/>
        </p:nvSpPr>
        <p:spPr>
          <a:xfrm>
            <a:off x="11248700" y="40627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30"/>
          <p:cNvSpPr/>
          <p:nvPr/>
        </p:nvSpPr>
        <p:spPr>
          <a:xfrm>
            <a:off x="11298700" y="4330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2903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nton"/>
              <a:buNone/>
              <a:defRPr sz="24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64480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audio" Target="../media/media1.mp3"/><Relationship Id="rId16" Type="http://schemas.openxmlformats.org/officeDocument/2006/relationships/image" Target="../media/image15.jp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slide" Target="slide6.xml"/><Relationship Id="rId18" Type="http://schemas.openxmlformats.org/officeDocument/2006/relationships/image" Target="../media/image26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slide" Target="slide8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slide" Target="slide11.xml"/><Relationship Id="rId5" Type="http://schemas.openxmlformats.org/officeDocument/2006/relationships/image" Target="../media/image18.png"/><Relationship Id="rId15" Type="http://schemas.openxmlformats.org/officeDocument/2006/relationships/slide" Target="slide7.xml"/><Relationship Id="rId23" Type="http://schemas.openxmlformats.org/officeDocument/2006/relationships/image" Target="../media/image15.jpg"/><Relationship Id="rId10" Type="http://schemas.openxmlformats.org/officeDocument/2006/relationships/image" Target="../media/image22.png"/><Relationship Id="rId19" Type="http://schemas.openxmlformats.org/officeDocument/2006/relationships/slide" Target="slide9.xml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4.png"/><Relationship Id="rId22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15.jpg"/><Relationship Id="rId4" Type="http://schemas.openxmlformats.org/officeDocument/2006/relationships/slide" Target="slide5.xml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15.jpg"/><Relationship Id="rId4" Type="http://schemas.openxmlformats.org/officeDocument/2006/relationships/slide" Target="slide5.xml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15.jpg"/><Relationship Id="rId4" Type="http://schemas.openxmlformats.org/officeDocument/2006/relationships/slide" Target="slide5.xml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slide" Target="slide5.xml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15.jpg"/><Relationship Id="rId4" Type="http://schemas.openxmlformats.org/officeDocument/2006/relationships/slide" Target="slide5.xml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4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4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7.jp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jp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10" Type="http://schemas.openxmlformats.org/officeDocument/2006/relationships/image" Target="../media/image56.sv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7.jp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10" Type="http://schemas.openxmlformats.org/officeDocument/2006/relationships/image" Target="../media/image56.sv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4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6: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Quê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hương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em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26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5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1"/>
          <p:cNvGrpSpPr/>
          <p:nvPr/>
        </p:nvGrpSpPr>
        <p:grpSpPr>
          <a:xfrm>
            <a:off x="5681143" y="1007096"/>
            <a:ext cx="6009343" cy="5395472"/>
            <a:chOff x="0" y="-38100"/>
            <a:chExt cx="2374061" cy="2131544"/>
          </a:xfrm>
        </p:grpSpPr>
        <p:sp>
          <p:nvSpPr>
            <p:cNvPr id="236" name="Google Shape;236;p1"/>
            <p:cNvSpPr/>
            <p:nvPr/>
          </p:nvSpPr>
          <p:spPr>
            <a:xfrm>
              <a:off x="0" y="0"/>
              <a:ext cx="2374061" cy="2093444"/>
            </a:xfrm>
            <a:custGeom>
              <a:avLst/>
              <a:gdLst/>
              <a:ahLst/>
              <a:cxnLst/>
              <a:rect l="l" t="t" r="r" b="b"/>
              <a:pathLst>
                <a:path w="2374061" h="2093444" extrusionOk="0">
                  <a:moveTo>
                    <a:pt x="43803" y="0"/>
                  </a:moveTo>
                  <a:lnTo>
                    <a:pt x="2330258" y="0"/>
                  </a:lnTo>
                  <a:cubicBezTo>
                    <a:pt x="2354450" y="0"/>
                    <a:pt x="2374061" y="19611"/>
                    <a:pt x="2374061" y="43803"/>
                  </a:cubicBezTo>
                  <a:lnTo>
                    <a:pt x="2374061" y="2049642"/>
                  </a:lnTo>
                  <a:cubicBezTo>
                    <a:pt x="2374061" y="2061259"/>
                    <a:pt x="2369446" y="2072400"/>
                    <a:pt x="2361231" y="2080615"/>
                  </a:cubicBezTo>
                  <a:cubicBezTo>
                    <a:pt x="2353017" y="2088829"/>
                    <a:pt x="2341875" y="2093444"/>
                    <a:pt x="2330258" y="2093444"/>
                  </a:cubicBezTo>
                  <a:lnTo>
                    <a:pt x="43803" y="2093444"/>
                  </a:lnTo>
                  <a:cubicBezTo>
                    <a:pt x="32185" y="2093444"/>
                    <a:pt x="21044" y="2088829"/>
                    <a:pt x="12830" y="2080615"/>
                  </a:cubicBezTo>
                  <a:cubicBezTo>
                    <a:pt x="4615" y="2072400"/>
                    <a:pt x="0" y="2061259"/>
                    <a:pt x="0" y="2049642"/>
                  </a:cubicBezTo>
                  <a:lnTo>
                    <a:pt x="0" y="43803"/>
                  </a:lnTo>
                  <a:cubicBezTo>
                    <a:pt x="0" y="32185"/>
                    <a:pt x="4615" y="21044"/>
                    <a:pt x="12830" y="12830"/>
                  </a:cubicBezTo>
                  <a:cubicBezTo>
                    <a:pt x="21044" y="4615"/>
                    <a:pt x="32185" y="0"/>
                    <a:pt x="43803" y="0"/>
                  </a:cubicBezTo>
                  <a:close/>
                </a:path>
              </a:pathLst>
            </a:custGeom>
            <a:solidFill>
              <a:srgbClr val="FFD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"/>
          <p:cNvGrpSpPr/>
          <p:nvPr/>
        </p:nvGrpSpPr>
        <p:grpSpPr>
          <a:xfrm>
            <a:off x="5459321" y="900072"/>
            <a:ext cx="6046881" cy="5373728"/>
            <a:chOff x="0" y="-38100"/>
            <a:chExt cx="2388891" cy="2122954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2388891" cy="2084854"/>
            </a:xfrm>
            <a:custGeom>
              <a:avLst/>
              <a:gdLst/>
              <a:ahLst/>
              <a:cxnLst/>
              <a:rect l="l" t="t" r="r" b="b"/>
              <a:pathLst>
                <a:path w="2388891" h="2084854" extrusionOk="0">
                  <a:moveTo>
                    <a:pt x="43531" y="0"/>
                  </a:moveTo>
                  <a:lnTo>
                    <a:pt x="2345361" y="0"/>
                  </a:lnTo>
                  <a:cubicBezTo>
                    <a:pt x="2369402" y="0"/>
                    <a:pt x="2388891" y="19489"/>
                    <a:pt x="2388891" y="43531"/>
                  </a:cubicBezTo>
                  <a:lnTo>
                    <a:pt x="2388891" y="2041324"/>
                  </a:lnTo>
                  <a:cubicBezTo>
                    <a:pt x="2388891" y="2065365"/>
                    <a:pt x="2369402" y="2084854"/>
                    <a:pt x="2345361" y="2084854"/>
                  </a:cubicBezTo>
                  <a:lnTo>
                    <a:pt x="43531" y="2084854"/>
                  </a:lnTo>
                  <a:cubicBezTo>
                    <a:pt x="19489" y="2084854"/>
                    <a:pt x="0" y="2065365"/>
                    <a:pt x="0" y="2041324"/>
                  </a:cubicBezTo>
                  <a:lnTo>
                    <a:pt x="0" y="43531"/>
                  </a:lnTo>
                  <a:cubicBezTo>
                    <a:pt x="0" y="19489"/>
                    <a:pt x="19489" y="0"/>
                    <a:pt x="43531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1" name="Google Shape;241;p1"/>
          <p:cNvPicPr preferRelativeResize="0"/>
          <p:nvPr/>
        </p:nvPicPr>
        <p:blipFill rotWithShape="1">
          <a:blip r:embed="rId6">
            <a:alphaModFix/>
          </a:blip>
          <a:srcRect l="17884"/>
          <a:stretch/>
        </p:blipFill>
        <p:spPr>
          <a:xfrm>
            <a:off x="1398786" y="3659368"/>
            <a:ext cx="3273511" cy="276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2185" y="5026726"/>
            <a:ext cx="2154199" cy="1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00055" y="272611"/>
            <a:ext cx="1381677" cy="949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49638" y="1317232"/>
            <a:ext cx="981119" cy="60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46513" y="2100873"/>
            <a:ext cx="2852049" cy="3116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35550" y="5397441"/>
            <a:ext cx="1616673" cy="1175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79863" y="5397441"/>
            <a:ext cx="1699891" cy="123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12649" y="5054319"/>
            <a:ext cx="1836987" cy="150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35541" y="5054319"/>
            <a:ext cx="2220153" cy="157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0276833">
            <a:off x="7160765" y="666015"/>
            <a:ext cx="2643987" cy="66099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"/>
          <p:cNvSpPr txBox="1"/>
          <p:nvPr/>
        </p:nvSpPr>
        <p:spPr>
          <a:xfrm>
            <a:off x="5496859" y="2745825"/>
            <a:ext cx="600934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52" name="Google Shape;252;p1"/>
          <p:cNvGrpSpPr/>
          <p:nvPr/>
        </p:nvGrpSpPr>
        <p:grpSpPr>
          <a:xfrm>
            <a:off x="6709843" y="1844128"/>
            <a:ext cx="3444976" cy="819668"/>
            <a:chOff x="4287584" y="2806482"/>
            <a:chExt cx="5167464" cy="1229503"/>
          </a:xfrm>
        </p:grpSpPr>
        <p:sp>
          <p:nvSpPr>
            <p:cNvPr id="253" name="Google Shape;253;p1"/>
            <p:cNvSpPr/>
            <p:nvPr/>
          </p:nvSpPr>
          <p:spPr>
            <a:xfrm rot="-254175">
              <a:off x="4287584" y="2806482"/>
              <a:ext cx="5167464" cy="1229503"/>
            </a:xfrm>
            <a:custGeom>
              <a:avLst/>
              <a:gdLst/>
              <a:ahLst/>
              <a:cxnLst/>
              <a:rect l="l" t="t" r="r" b="b"/>
              <a:pathLst>
                <a:path w="6284414" h="1610114" extrusionOk="0">
                  <a:moveTo>
                    <a:pt x="5345514" y="1598927"/>
                  </a:moveTo>
                  <a:cubicBezTo>
                    <a:pt x="5345514" y="1598927"/>
                    <a:pt x="4925761" y="1610114"/>
                    <a:pt x="4463177" y="1607493"/>
                  </a:cubicBezTo>
                  <a:cubicBezTo>
                    <a:pt x="2350089" y="1605330"/>
                    <a:pt x="1057073" y="1597506"/>
                    <a:pt x="1057073" y="1597506"/>
                  </a:cubicBezTo>
                  <a:cubicBezTo>
                    <a:pt x="812931" y="1588672"/>
                    <a:pt x="565145" y="1571691"/>
                    <a:pt x="398404" y="1513513"/>
                  </a:cubicBezTo>
                  <a:cubicBezTo>
                    <a:pt x="120505" y="1416551"/>
                    <a:pt x="0" y="1239023"/>
                    <a:pt x="0" y="709996"/>
                  </a:cubicBezTo>
                  <a:lnTo>
                    <a:pt x="0" y="70999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3801476" y="7673"/>
                  </a:cubicBezTo>
                  <a:cubicBezTo>
                    <a:pt x="4706835" y="0"/>
                    <a:pt x="5170762" y="7673"/>
                    <a:pt x="5170762" y="7673"/>
                  </a:cubicBezTo>
                  <a:cubicBezTo>
                    <a:pt x="5539070" y="15152"/>
                    <a:pt x="5902383" y="84484"/>
                    <a:pt x="6100123" y="207066"/>
                  </a:cubicBezTo>
                  <a:cubicBezTo>
                    <a:pt x="6251140" y="300683"/>
                    <a:pt x="6284414" y="425358"/>
                    <a:pt x="6275274" y="709996"/>
                  </a:cubicBezTo>
                  <a:lnTo>
                    <a:pt x="6275274" y="710001"/>
                  </a:lnTo>
                  <a:cubicBezTo>
                    <a:pt x="6275274" y="1356988"/>
                    <a:pt x="5992277" y="1571086"/>
                    <a:pt x="5345514" y="1598927"/>
                  </a:cubicBezTo>
                  <a:close/>
                </a:path>
              </a:pathLst>
            </a:custGeom>
            <a:solidFill>
              <a:srgbClr val="98C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 txBox="1"/>
            <p:nvPr/>
          </p:nvSpPr>
          <p:spPr>
            <a:xfrm rot="21319842">
              <a:off x="4554204" y="3005736"/>
              <a:ext cx="4700052" cy="830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AFAF7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rPr>
                <a:t>TRÒ CHƠI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AFAF7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55" name="Google Shape;255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2688" y="917483"/>
            <a:ext cx="1515395" cy="1445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1D05DA-58D4-416E-F780-335D8CA123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5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F2621FF1-896A-5DB9-4B21-9FFD009BF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60D56CE-6A6B-6E8F-FFFC-48B7D3E2BA62}"/>
              </a:ext>
            </a:extLst>
          </p:cNvPr>
          <p:cNvSpPr/>
          <p:nvPr/>
        </p:nvSpPr>
        <p:spPr>
          <a:xfrm>
            <a:off x="2847876" y="1510166"/>
            <a:ext cx="8839200" cy="4896054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dẫn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game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chậu hoa tương ứng với 1 câu hỏi.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GV click vào chậu hoa để hiển thị câu hỏi tương ứng.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ô đáp án để chọn đáp án đúng.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 khi chọn đáp án đúng, GV click vào mũi tên "Quay về" để về màn hình chọn chậu hoa.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chậu hoa tiếp theo để tiếp tục trò chơi.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251;p1">
            <a:extLst>
              <a:ext uri="{FF2B5EF4-FFF2-40B4-BE49-F238E27FC236}">
                <a16:creationId xmlns:a16="http://schemas.microsoft.com/office/drawing/2014/main" id="{69AD57FB-3A75-ED4A-2CAD-3D77A5E3A212}"/>
              </a:ext>
            </a:extLst>
          </p:cNvPr>
          <p:cNvSpPr txBox="1"/>
          <p:nvPr/>
        </p:nvSpPr>
        <p:spPr>
          <a:xfrm>
            <a:off x="113525" y="313413"/>
            <a:ext cx="1161443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A5A344-25EF-5B32-F4D6-F9394A0E4980}"/>
              </a:ext>
            </a:extLst>
          </p:cNvPr>
          <p:cNvGrpSpPr/>
          <p:nvPr/>
        </p:nvGrpSpPr>
        <p:grpSpPr>
          <a:xfrm>
            <a:off x="0" y="3132899"/>
            <a:ext cx="3303142" cy="3546744"/>
            <a:chOff x="232688" y="272611"/>
            <a:chExt cx="5023006" cy="6360793"/>
          </a:xfrm>
        </p:grpSpPr>
        <p:pic>
          <p:nvPicPr>
            <p:cNvPr id="241" name="Google Shape;241;p1"/>
            <p:cNvPicPr preferRelativeResize="0"/>
            <p:nvPr/>
          </p:nvPicPr>
          <p:blipFill rotWithShape="1">
            <a:blip r:embed="rId4">
              <a:alphaModFix/>
            </a:blip>
            <a:srcRect l="17884"/>
            <a:stretch/>
          </p:blipFill>
          <p:spPr>
            <a:xfrm>
              <a:off x="1398786" y="3659368"/>
              <a:ext cx="3273511" cy="2762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22185" y="5026726"/>
              <a:ext cx="2154199" cy="153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00055" y="272611"/>
              <a:ext cx="1381677" cy="949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546513" y="2100873"/>
              <a:ext cx="2852049" cy="31169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135550" y="5397441"/>
              <a:ext cx="1616673" cy="117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79863" y="5397441"/>
              <a:ext cx="1699891" cy="12359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212649" y="5054319"/>
              <a:ext cx="1836987" cy="15045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035541" y="5054319"/>
              <a:ext cx="2220153" cy="1579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32688" y="917483"/>
              <a:ext cx="1515395" cy="14453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7D388B0-284E-3399-09F4-26B9B67078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7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80942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8149" y="6164342"/>
            <a:ext cx="1334281" cy="688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2"/>
          <p:cNvGrpSpPr/>
          <p:nvPr/>
        </p:nvGrpSpPr>
        <p:grpSpPr>
          <a:xfrm>
            <a:off x="-33848" y="5410626"/>
            <a:ext cx="1621971" cy="1447375"/>
            <a:chOff x="12922445" y="7368188"/>
            <a:chExt cx="2432955" cy="2171063"/>
          </a:xfrm>
        </p:grpSpPr>
        <p:pic>
          <p:nvPicPr>
            <p:cNvPr id="263" name="Google Shape;263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922445" y="7368188"/>
              <a:ext cx="1432244" cy="1569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353978" y="8498764"/>
              <a:ext cx="2001422" cy="1033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"/>
            <p:cNvPicPr preferRelativeResize="0"/>
            <p:nvPr/>
          </p:nvPicPr>
          <p:blipFill rotWithShape="1">
            <a:blip r:embed="rId6">
              <a:alphaModFix/>
            </a:blip>
            <a:srcRect l="218" r="219"/>
            <a:stretch/>
          </p:blipFill>
          <p:spPr>
            <a:xfrm>
              <a:off x="14367560" y="8833553"/>
              <a:ext cx="987839" cy="7056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6" name="Google Shape;26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511033">
            <a:off x="3438846" y="154814"/>
            <a:ext cx="886927" cy="89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40573" y="279239"/>
            <a:ext cx="1024069" cy="80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26391" y="186169"/>
            <a:ext cx="696352" cy="4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41856" y="599193"/>
            <a:ext cx="407605" cy="30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420315" y="6167447"/>
            <a:ext cx="642256" cy="57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3225" y="1492132"/>
            <a:ext cx="1987468" cy="27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161334" y="1354871"/>
            <a:ext cx="2206943" cy="290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">
            <a:hlinkClick r:id="rId17" action="ppaction://hlinksldjump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41857" y="1205507"/>
            <a:ext cx="1298561" cy="320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726243" y="3528263"/>
            <a:ext cx="1987468" cy="285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">
            <a:hlinkClick r:id="rId21" action="ppaction://hlinksldjump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870994" y="3739108"/>
            <a:ext cx="1987468" cy="288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1D82CF-F4CD-AE4D-3AC5-6B9D6D4E6A7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AB26B904-3EA9-C8A8-306E-B83B4CE9D5C8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Gấp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quần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ngay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ngắn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tủ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B2F647A6-3CA0-9EDF-B798-72045256F261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Vứt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khắp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45D54F7E-26B1-5FD4-E507-38365AFE7E6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quần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áo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ghế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F19414B7-8C2F-D00B-F288-3C3303E69F2C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dọn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dẹp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nhắc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nhở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9142B1CE-482C-B27E-DD02-5014FE036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C3DAE85D-7D11-6712-066C-8B13F272C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79D45E-A71E-46B7-FBD2-1944DD641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DAE025-6B2A-1602-C7A4-45DDAF58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AD16CED-EF33-C080-F97B-AA4450C099CB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dưới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đây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giữ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gọn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gàng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77DFB99-EAC1-A96B-018C-FC209501BB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6293FA16-D3D3-71C5-0555-3B9781A6FA4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rửa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1AB6E874-B93D-A5B8-98EB-615838CF692B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Rửa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qua loa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xong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13913C37-6C36-DC1F-4847-2FB473FEECD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Rửa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sạch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gọn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gàng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tủ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6FB9357E-F6E4-51B5-6992-59BF5536D680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Rửa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nhưng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chảy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xuống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357B5A71-CA82-8B0A-717E-939B310B2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53762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88583979-0BA0-6B1B-7729-B78B68B10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8FAB94-A8C4-C2A9-FE6B-4678214E4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28" y="356740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A0CF2E-56D8-3FD5-A6DC-B8A120752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83FA0-53E6-FD8D-BAA7-00A48A5B7BB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rửa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bát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23942EF-6FF3-ACF2-9AEF-2809B06DC7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B5E402EB-D3D3-C6DF-D1B1-744D87234173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6B224303-3A6A-45AB-C46A-FB97BF0C3B0B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Dọn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dẹp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lau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sạch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30C8F2-B2AA-F7C5-E796-A31056DDD7B3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thừa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rơi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vãi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xuống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A16BF445-9684-BFFF-FE04-5F0E09D551AE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đĩa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FFC4E719-E814-7E0D-325F-F332C88F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523518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C8B8A6-9A83-D966-0CBC-688DACE24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53DD36-8B52-D367-4292-E023F6BCB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F99F77-E10B-D90E-2FBD-A0549F17F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93" y="354225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F0E9FB9-EE10-46F9-A26E-64E3322E1C6F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giữ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sạch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C42514-C03B-6D14-E622-9F89FBCD6A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189C9A-0B13-EAFF-FE0B-1BE8B8D29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B5AC2AD6-D2FF-B79C-7C51-2A02CF1AC043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Lau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qua loa,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4">
            <a:extLst>
              <a:ext uri="{FF2B5EF4-FFF2-40B4-BE49-F238E27FC236}">
                <a16:creationId xmlns:a16="http://schemas.microsoft.com/office/drawing/2014/main" id="{E3551C21-CA98-A365-7CCD-EBDABEF2F262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Đổ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thật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lau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nhanh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5">
            <a:extLst>
              <a:ext uri="{FF2B5EF4-FFF2-40B4-BE49-F238E27FC236}">
                <a16:creationId xmlns:a16="http://schemas.microsoft.com/office/drawing/2014/main" id="{82BF35C2-02CC-1C28-B1CF-5628124BA518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lau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chỗ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dễ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lau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6">
            <a:extLst>
              <a:ext uri="{FF2B5EF4-FFF2-40B4-BE49-F238E27FC236}">
                <a16:creationId xmlns:a16="http://schemas.microsoft.com/office/drawing/2014/main" id="{91C8FD3A-B71E-5917-C7B6-BF1B3D8A3ACB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vừa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đủ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lau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ướt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F0B23505-DD1C-4440-BB97-804274702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877" y="518953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F2712831-B841-D96F-F38E-DA3A5BC9C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0204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8F60E8-DD71-5DF8-F44B-E75DB549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952CCCD-CB6E-4636-2DE2-EF85F8938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EFC5AA5-5C4A-8875-830E-4F64B237417D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lau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chú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điều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7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3B431B02-B684-F5DF-C0C5-EB447088C385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qua loa </a:t>
            </a: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xong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4A5905C2-719F-4A53-7643-995C46D2B607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Vui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hào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hứng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B0EE5B0-D7ED-72B4-CEC7-7068651C7394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bỏ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dở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chừng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8BB67584-3A0E-6CAC-771B-8F98B762E2E3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chống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đối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bắt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ép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7EE1A2A4-E164-3228-C215-484667109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523518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7BE672-EE6D-872D-3067-09056C4A3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989" y="529387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10741A-F6A5-C22D-42D0-41165733F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EC57424-E15C-936B-7036-ED3267485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93" y="354225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7B24E6-790A-7FAB-299C-D7ADB5174B8D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5: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742902-7720-5468-4334-594F41F91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Hội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diễn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nghệ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DF5E71-2DBC-8C94-2684-EAA616405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34" y="2431445"/>
            <a:ext cx="11319931" cy="432858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 err="1">
                <a:latin typeface="UTM Avo" panose="02040603050506020204" pitchFamily="18" charset="0"/>
              </a:rPr>
              <a:t>Kể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tên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dụng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cụ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lau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dọn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nhà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DD1F5E1-7445-4AED-985B-3E1D3B7525FE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392548">
            <a:off x="468951" y="2413510"/>
            <a:ext cx="5847987" cy="652404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250732C-B236-FE0E-08E6-91EFBBA0EBF4}"/>
              </a:ext>
            </a:extLst>
          </p:cNvPr>
          <p:cNvGrpSpPr/>
          <p:nvPr/>
        </p:nvGrpSpPr>
        <p:grpSpPr>
          <a:xfrm>
            <a:off x="231172" y="2446193"/>
            <a:ext cx="4851421" cy="771407"/>
            <a:chOff x="203132" y="534842"/>
            <a:chExt cx="6827420" cy="1157110"/>
          </a:xfrm>
        </p:grpSpPr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187CE184-5074-431B-F9EE-E05849D06E23}"/>
                </a:ext>
              </a:extLst>
            </p:cNvPr>
            <p:cNvGrpSpPr/>
            <p:nvPr/>
          </p:nvGrpSpPr>
          <p:grpSpPr>
            <a:xfrm rot="-143938">
              <a:off x="203132" y="534842"/>
              <a:ext cx="6827420" cy="1157110"/>
              <a:chOff x="0" y="0"/>
              <a:chExt cx="5761308" cy="84877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8D6F4FD4-9937-A5A1-28A5-7125BEC5F471}"/>
                  </a:ext>
                </a:extLst>
              </p:cNvPr>
              <p:cNvSpPr/>
              <p:nvPr/>
            </p:nvSpPr>
            <p:spPr>
              <a:xfrm>
                <a:off x="0" y="0"/>
                <a:ext cx="5761308" cy="848774"/>
              </a:xfrm>
              <a:custGeom>
                <a:avLst/>
                <a:gdLst/>
                <a:ahLst/>
                <a:cxnLst/>
                <a:rect l="l" t="t" r="r" b="b"/>
                <a:pathLst>
                  <a:path w="5761308" h="848774">
                    <a:moveTo>
                      <a:pt x="5636848" y="848774"/>
                    </a:moveTo>
                    <a:lnTo>
                      <a:pt x="124460" y="848774"/>
                    </a:lnTo>
                    <a:cubicBezTo>
                      <a:pt x="55880" y="848774"/>
                      <a:pt x="0" y="792894"/>
                      <a:pt x="0" y="72431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36848" y="0"/>
                    </a:lnTo>
                    <a:cubicBezTo>
                      <a:pt x="5705428" y="0"/>
                      <a:pt x="5761308" y="55880"/>
                      <a:pt x="5761308" y="124460"/>
                    </a:cubicBezTo>
                    <a:lnTo>
                      <a:pt x="5761308" y="724314"/>
                    </a:lnTo>
                    <a:cubicBezTo>
                      <a:pt x="5761308" y="792894"/>
                      <a:pt x="5705428" y="848774"/>
                      <a:pt x="5636848" y="848774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377C42-11C2-675B-BF35-B4765296741E}"/>
                </a:ext>
              </a:extLst>
            </p:cNvPr>
            <p:cNvSpPr txBox="1"/>
            <p:nvPr/>
          </p:nvSpPr>
          <p:spPr>
            <a:xfrm rot="21459337">
              <a:off x="546081" y="795585"/>
              <a:ext cx="6141524" cy="606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  <a:spcBef>
                  <a:spcPct val="0"/>
                </a:spcBef>
              </a:pPr>
              <a:r>
                <a:rPr lang="en-US" sz="2800" b="1" spc="119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</p:txBody>
        </p:sp>
      </p:grpSp>
      <p:sp>
        <p:nvSpPr>
          <p:cNvPr id="11" name="Freeform 5">
            <a:extLst>
              <a:ext uri="{FF2B5EF4-FFF2-40B4-BE49-F238E27FC236}">
                <a16:creationId xmlns:a16="http://schemas.microsoft.com/office/drawing/2014/main" id="{2EAB7486-41E0-3FF1-BE6A-40DAD429348A}"/>
              </a:ext>
            </a:extLst>
          </p:cNvPr>
          <p:cNvSpPr/>
          <p:nvPr/>
        </p:nvSpPr>
        <p:spPr>
          <a:xfrm>
            <a:off x="6396355" y="2467013"/>
            <a:ext cx="5518100" cy="3952728"/>
          </a:xfrm>
          <a:custGeom>
            <a:avLst/>
            <a:gdLst/>
            <a:ahLst/>
            <a:cxnLst/>
            <a:rect l="l" t="t" r="r" b="b"/>
            <a:pathLst>
              <a:path w="2140210" h="1544802">
                <a:moveTo>
                  <a:pt x="48589" y="0"/>
                </a:moveTo>
                <a:lnTo>
                  <a:pt x="2091622" y="0"/>
                </a:lnTo>
                <a:cubicBezTo>
                  <a:pt x="2104508" y="0"/>
                  <a:pt x="2116867" y="5119"/>
                  <a:pt x="2125979" y="14231"/>
                </a:cubicBezTo>
                <a:cubicBezTo>
                  <a:pt x="2135091" y="23343"/>
                  <a:pt x="2140210" y="35702"/>
                  <a:pt x="2140210" y="48589"/>
                </a:cubicBezTo>
                <a:lnTo>
                  <a:pt x="2140210" y="1496213"/>
                </a:lnTo>
                <a:cubicBezTo>
                  <a:pt x="2140210" y="1509099"/>
                  <a:pt x="2135091" y="1521458"/>
                  <a:pt x="2125979" y="1530570"/>
                </a:cubicBezTo>
                <a:cubicBezTo>
                  <a:pt x="2116867" y="1539682"/>
                  <a:pt x="2104508" y="1544802"/>
                  <a:pt x="2091622" y="1544802"/>
                </a:cubicBezTo>
                <a:lnTo>
                  <a:pt x="48589" y="1544802"/>
                </a:lnTo>
                <a:cubicBezTo>
                  <a:pt x="35702" y="1544802"/>
                  <a:pt x="23343" y="1539682"/>
                  <a:pt x="14231" y="1530570"/>
                </a:cubicBezTo>
                <a:cubicBezTo>
                  <a:pt x="5119" y="1521458"/>
                  <a:pt x="0" y="1509099"/>
                  <a:pt x="0" y="1496213"/>
                </a:cubicBezTo>
                <a:lnTo>
                  <a:pt x="0" y="48589"/>
                </a:lnTo>
                <a:cubicBezTo>
                  <a:pt x="0" y="35702"/>
                  <a:pt x="5119" y="23343"/>
                  <a:pt x="14231" y="14231"/>
                </a:cubicBezTo>
                <a:cubicBezTo>
                  <a:pt x="23343" y="5119"/>
                  <a:pt x="35702" y="0"/>
                  <a:pt x="48589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83ED9D-9684-1B75-B0A2-DC2B6C33F998}"/>
              </a:ext>
            </a:extLst>
          </p:cNvPr>
          <p:cNvSpPr txBox="1"/>
          <p:nvPr/>
        </p:nvSpPr>
        <p:spPr>
          <a:xfrm>
            <a:off x="6663045" y="2884452"/>
            <a:ext cx="498472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nhóm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SGK – tr64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gọi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C203D574-8C4A-0507-D574-05ED9F60872D}"/>
              </a:ext>
            </a:extLst>
          </p:cNvPr>
          <p:cNvSpPr/>
          <p:nvPr/>
        </p:nvSpPr>
        <p:spPr>
          <a:xfrm>
            <a:off x="10728755" y="5605096"/>
            <a:ext cx="1463245" cy="1314902"/>
          </a:xfrm>
          <a:custGeom>
            <a:avLst/>
            <a:gdLst/>
            <a:ahLst/>
            <a:cxnLst/>
            <a:rect l="l" t="t" r="r" b="b"/>
            <a:pathLst>
              <a:path w="2369912" h="2124303">
                <a:moveTo>
                  <a:pt x="0" y="0"/>
                </a:moveTo>
                <a:lnTo>
                  <a:pt x="2369912" y="0"/>
                </a:lnTo>
                <a:lnTo>
                  <a:pt x="2369912" y="2124303"/>
                </a:lnTo>
                <a:lnTo>
                  <a:pt x="0" y="21243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F17F4A-202F-7D17-8B6A-932C0DF1830A}"/>
              </a:ext>
            </a:extLst>
          </p:cNvPr>
          <p:cNvGrpSpPr/>
          <p:nvPr/>
        </p:nvGrpSpPr>
        <p:grpSpPr>
          <a:xfrm>
            <a:off x="761842" y="3158202"/>
            <a:ext cx="4083511" cy="3439174"/>
            <a:chOff x="737232" y="2460963"/>
            <a:chExt cx="7037825" cy="592732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83DBAB8-064F-6886-C133-3CBB6CBA2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7378" r="7378"/>
            <a:stretch/>
          </p:blipFill>
          <p:spPr>
            <a:xfrm>
              <a:off x="737232" y="3119115"/>
              <a:ext cx="6988835" cy="526917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23" name="Picture 2" descr="Push pin ">
              <a:extLst>
                <a:ext uri="{FF2B5EF4-FFF2-40B4-BE49-F238E27FC236}">
                  <a16:creationId xmlns:a16="http://schemas.microsoft.com/office/drawing/2014/main" id="{A0E07B34-F7E0-4E15-1205-87A8194516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61203">
              <a:off x="7076894" y="2460963"/>
              <a:ext cx="698163" cy="69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48CC4E15-2E5D-4997-9F42-91F52E98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B6AD3A-22B6-FBEC-656A-F297C0721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317" y="1679197"/>
            <a:ext cx="2169932" cy="24361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C96DC6-0417-82E9-B866-C9ADD04F8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888" y="1579355"/>
            <a:ext cx="2389587" cy="2536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186B17-5AFF-05F4-4734-29423ABE4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900" y="1852259"/>
            <a:ext cx="2070089" cy="20900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C62668-F8B3-C93A-8AB9-BDE97381EE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8317" y="4335035"/>
            <a:ext cx="2096714" cy="2143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0B71BF-17AF-E3FF-3AE0-D690201A4B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7888" y="4401598"/>
            <a:ext cx="2875493" cy="20767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370003-5F20-970D-7D2B-D1EE41FA135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083"/>
          <a:stretch/>
        </p:blipFill>
        <p:spPr>
          <a:xfrm>
            <a:off x="9257900" y="4164594"/>
            <a:ext cx="2083401" cy="231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77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ABE9D694-0146-99A0-5072-26D97096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3">
            <a:extLst>
              <a:ext uri="{FF2B5EF4-FFF2-40B4-BE49-F238E27FC236}">
                <a16:creationId xmlns:a16="http://schemas.microsoft.com/office/drawing/2014/main" id="{AD1C00E3-EB25-6999-E88F-B0F91B5DEC2A}"/>
              </a:ext>
            </a:extLst>
          </p:cNvPr>
          <p:cNvSpPr/>
          <p:nvPr/>
        </p:nvSpPr>
        <p:spPr>
          <a:xfrm>
            <a:off x="1039887" y="2085778"/>
            <a:ext cx="8600367" cy="4324286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rgbClr val="4BACC6">
              <a:lumMod val="20000"/>
              <a:lumOff val="80000"/>
            </a:srgbClr>
          </a:solidFill>
        </p:spPr>
        <p:txBody>
          <a:bodyPr/>
          <a:lstStyle/>
          <a:p>
            <a:pPr defTabSz="609630">
              <a:buClrTx/>
              <a:buFontTx/>
              <a:buNone/>
              <a:defRPr/>
            </a:pPr>
            <a:endParaRPr lang="en-US" sz="120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3EF097-0798-BB42-1270-704BE589192B}"/>
              </a:ext>
            </a:extLst>
          </p:cNvPr>
          <p:cNvGrpSpPr/>
          <p:nvPr/>
        </p:nvGrpSpPr>
        <p:grpSpPr>
          <a:xfrm>
            <a:off x="2092521" y="1583234"/>
            <a:ext cx="6495097" cy="827055"/>
            <a:chOff x="3619170" y="659644"/>
            <a:chExt cx="9742645" cy="1240583"/>
          </a:xfrm>
        </p:grpSpPr>
        <p:pic>
          <p:nvPicPr>
            <p:cNvPr id="23" name="Picture 9">
              <a:extLst>
                <a:ext uri="{FF2B5EF4-FFF2-40B4-BE49-F238E27FC236}">
                  <a16:creationId xmlns:a16="http://schemas.microsoft.com/office/drawing/2014/main" id="{B70034FD-3E19-7A58-160A-94F00107F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4154632" y="659644"/>
              <a:ext cx="8663265" cy="124058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DA315-F403-BCF7-6B9F-1DC2BDEFE2AE}"/>
                </a:ext>
              </a:extLst>
            </p:cNvPr>
            <p:cNvSpPr txBox="1"/>
            <p:nvPr/>
          </p:nvSpPr>
          <p:spPr>
            <a:xfrm>
              <a:off x="3619170" y="909026"/>
              <a:ext cx="974264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  <a:buFontTx/>
                <a:buNone/>
                <a:defRPr/>
              </a:pPr>
              <a:r>
                <a:rPr lang="en-US" sz="3200" b="1" kern="12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KẾT LUẬN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79C6F67-7BED-9867-6BFB-D902A00B1695}"/>
              </a:ext>
            </a:extLst>
          </p:cNvPr>
          <p:cNvSpPr txBox="1"/>
          <p:nvPr/>
        </p:nvSpPr>
        <p:spPr>
          <a:xfrm>
            <a:off x="1417233" y="2715154"/>
            <a:ext cx="784003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 vệ sinh nhà cửa sạch sẽ, gọn gàng chúng ta cần sử dụng nhiều loại đồ dùng, dụng cụ</a:t>
            </a:r>
            <a:b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khác nhau như: chổi quét nhà, chổi lau nhà, </a:t>
            </a:r>
            <a:b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khăn lau bàn ghế, nước lau nhà, nước rửa kính.</a:t>
            </a:r>
          </a:p>
        </p:txBody>
      </p:sp>
      <p:pic>
        <p:nvPicPr>
          <p:cNvPr id="26" name="Picture 14">
            <a:extLst>
              <a:ext uri="{FF2B5EF4-FFF2-40B4-BE49-F238E27FC236}">
                <a16:creationId xmlns:a16="http://schemas.microsoft.com/office/drawing/2014/main" id="{F5195919-73AB-6AFD-10FD-55996FE6E3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8935688" y="1898569"/>
            <a:ext cx="853706" cy="504463"/>
          </a:xfrm>
          <a:prstGeom prst="rect">
            <a:avLst/>
          </a:prstGeom>
        </p:spPr>
      </p:pic>
      <p:pic>
        <p:nvPicPr>
          <p:cNvPr id="27" name="Picture 26" descr="A family photo of a person person and children&#10;&#10;Description automatically generated">
            <a:extLst>
              <a:ext uri="{FF2B5EF4-FFF2-40B4-BE49-F238E27FC236}">
                <a16:creationId xmlns:a16="http://schemas.microsoft.com/office/drawing/2014/main" id="{788E0376-DC09-A27C-7425-6B66E28DA3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058" y="5038600"/>
            <a:ext cx="2540227" cy="19485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E9B3D54-18EE-B440-CE63-97F7AFBFD851}"/>
              </a:ext>
            </a:extLst>
          </p:cNvPr>
          <p:cNvGrpSpPr/>
          <p:nvPr/>
        </p:nvGrpSpPr>
        <p:grpSpPr>
          <a:xfrm>
            <a:off x="567331" y="5682261"/>
            <a:ext cx="942558" cy="942558"/>
            <a:chOff x="8437081" y="7079288"/>
            <a:chExt cx="1413837" cy="1413837"/>
          </a:xfrm>
        </p:grpSpPr>
        <p:grpSp>
          <p:nvGrpSpPr>
            <p:cNvPr id="29" name="Group 12">
              <a:extLst>
                <a:ext uri="{FF2B5EF4-FFF2-40B4-BE49-F238E27FC236}">
                  <a16:creationId xmlns:a16="http://schemas.microsoft.com/office/drawing/2014/main" id="{0F8E0925-DE17-693F-FC85-D7497DE79CC3}"/>
                </a:ext>
              </a:extLst>
            </p:cNvPr>
            <p:cNvGrpSpPr/>
            <p:nvPr/>
          </p:nvGrpSpPr>
          <p:grpSpPr>
            <a:xfrm>
              <a:off x="8437081" y="7079288"/>
              <a:ext cx="1413837" cy="1413837"/>
              <a:chOff x="0" y="0"/>
              <a:chExt cx="6350000" cy="6350000"/>
            </a:xfrm>
          </p:grpSpPr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1FC8FBE6-7769-D850-AEAD-1EBFF0E08C20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D7958"/>
              </a:solidFill>
            </p:spPr>
            <p:txBody>
              <a:bodyPr/>
              <a:lstStyle/>
              <a:p>
                <a:pPr defTabSz="609630">
                  <a:buClrTx/>
                  <a:buFontTx/>
                  <a:buNone/>
                </a:pPr>
                <a:endParaRPr lang="en-US" sz="800" kern="120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CD5513DE-CCF9-AA0E-0AD1-B6438354C96C}"/>
                </a:ext>
              </a:extLst>
            </p:cNvPr>
            <p:cNvSpPr/>
            <p:nvPr/>
          </p:nvSpPr>
          <p:spPr>
            <a:xfrm rot="574518">
              <a:off x="8600708" y="7533575"/>
              <a:ext cx="1086585" cy="505262"/>
            </a:xfrm>
            <a:custGeom>
              <a:avLst/>
              <a:gdLst/>
              <a:ahLst/>
              <a:cxnLst/>
              <a:rect l="l" t="t" r="r" b="b"/>
              <a:pathLst>
                <a:path w="1086585" h="505262">
                  <a:moveTo>
                    <a:pt x="0" y="0"/>
                  </a:moveTo>
                  <a:lnTo>
                    <a:pt x="1086584" y="0"/>
                  </a:lnTo>
                  <a:lnTo>
                    <a:pt x="1086584" y="505262"/>
                  </a:lnTo>
                  <a:lnTo>
                    <a:pt x="0" y="505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  <a:buFontTx/>
                <a:buNone/>
              </a:pPr>
              <a:endParaRPr lang="en-US" sz="800" kern="120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0756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555579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UTM Avo" panose="02040603050506020204" pitchFamily="18" charset="0"/>
              </a:rPr>
              <a:t>Hoạt động </a:t>
            </a:r>
            <a:r>
              <a:rPr lang="en-US" sz="2800" b="1">
                <a:latin typeface="UTM Avo" panose="02040603050506020204" pitchFamily="18" charset="0"/>
              </a:rPr>
              <a:t>2</a:t>
            </a:r>
            <a:r>
              <a:rPr lang="en-US" sz="2800" b="1">
                <a:solidFill>
                  <a:srgbClr val="000000"/>
                </a:solidFill>
                <a:latin typeface="UTM Avo" panose="02040603050506020204" pitchFamily="18" charset="0"/>
              </a:rPr>
              <a:t>: Tập làm vệ sinh nhà cửa</a:t>
            </a:r>
            <a:endParaRPr lang="en-US"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A72341-DADB-BEA7-8DE3-D0C30F194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598" y="2966166"/>
            <a:ext cx="5363725" cy="31302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595C6EB-12AD-4324-E779-D35A97BF345B}"/>
              </a:ext>
            </a:extLst>
          </p:cNvPr>
          <p:cNvGrpSpPr/>
          <p:nvPr/>
        </p:nvGrpSpPr>
        <p:grpSpPr>
          <a:xfrm>
            <a:off x="548794" y="2278977"/>
            <a:ext cx="5793653" cy="4287521"/>
            <a:chOff x="603078" y="4928021"/>
            <a:chExt cx="8690479" cy="881133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2B16FB0-3ABF-E2FA-E22B-67AE16F12F88}"/>
                </a:ext>
              </a:extLst>
            </p:cNvPr>
            <p:cNvGrpSpPr/>
            <p:nvPr/>
          </p:nvGrpSpPr>
          <p:grpSpPr>
            <a:xfrm>
              <a:off x="603078" y="5556452"/>
              <a:ext cx="8524472" cy="8182902"/>
              <a:chOff x="1025591" y="5338042"/>
              <a:chExt cx="8118409" cy="7964359"/>
            </a:xfrm>
          </p:grpSpPr>
          <p:grpSp>
            <p:nvGrpSpPr>
              <p:cNvPr id="8" name="Group 3">
                <a:extLst>
                  <a:ext uri="{FF2B5EF4-FFF2-40B4-BE49-F238E27FC236}">
                    <a16:creationId xmlns:a16="http://schemas.microsoft.com/office/drawing/2014/main" id="{9D28F064-0915-3400-2F04-4D926CB4BAB0}"/>
                  </a:ext>
                </a:extLst>
              </p:cNvPr>
              <p:cNvGrpSpPr/>
              <p:nvPr/>
            </p:nvGrpSpPr>
            <p:grpSpPr>
              <a:xfrm>
                <a:off x="1025591" y="5483087"/>
                <a:ext cx="7976829" cy="7819314"/>
                <a:chOff x="-4213" y="0"/>
                <a:chExt cx="10809883" cy="10596424"/>
              </a:xfrm>
            </p:grpSpPr>
            <p:sp>
              <p:nvSpPr>
                <p:cNvPr id="11" name="Freeform 4">
                  <a:extLst>
                    <a:ext uri="{FF2B5EF4-FFF2-40B4-BE49-F238E27FC236}">
                      <a16:creationId xmlns:a16="http://schemas.microsoft.com/office/drawing/2014/main" id="{308AEFE7-13A1-A353-A26B-99F8DFB10400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09883" cy="10596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9" name="Group 7">
                <a:extLst>
                  <a:ext uri="{FF2B5EF4-FFF2-40B4-BE49-F238E27FC236}">
                    <a16:creationId xmlns:a16="http://schemas.microsoft.com/office/drawing/2014/main" id="{D6C14042-9649-88C3-FE4B-F2E6B3655196}"/>
                  </a:ext>
                </a:extLst>
              </p:cNvPr>
              <p:cNvGrpSpPr/>
              <p:nvPr/>
            </p:nvGrpSpPr>
            <p:grpSpPr>
              <a:xfrm>
                <a:off x="1175270" y="5338042"/>
                <a:ext cx="7968730" cy="7784543"/>
                <a:chOff x="-4213" y="-3"/>
                <a:chExt cx="10825342" cy="10575129"/>
              </a:xfrm>
            </p:grpSpPr>
            <p:sp>
              <p:nvSpPr>
                <p:cNvPr id="10" name="Freeform 8">
                  <a:extLst>
                    <a:ext uri="{FF2B5EF4-FFF2-40B4-BE49-F238E27FC236}">
                      <a16:creationId xmlns:a16="http://schemas.microsoft.com/office/drawing/2014/main" id="{2195C25D-B6F8-2662-E2AF-9D0FB9EA7199}"/>
                    </a:ext>
                  </a:extLst>
                </p:cNvPr>
                <p:cNvSpPr/>
                <p:nvPr/>
              </p:nvSpPr>
              <p:spPr>
                <a:xfrm>
                  <a:off x="-4213" y="-3"/>
                  <a:ext cx="10825342" cy="105751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3DAAF7-50DB-0689-E066-30A01D5008A5}"/>
                </a:ext>
              </a:extLst>
            </p:cNvPr>
            <p:cNvSpPr txBox="1"/>
            <p:nvPr/>
          </p:nvSpPr>
          <p:spPr>
            <a:xfrm>
              <a:off x="933301" y="6167440"/>
              <a:ext cx="8045587" cy="6859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C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ả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c</a:t>
              </a: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hia thành các nhóm.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Mỗi nhóm đóng vai là các </a:t>
              </a:r>
              <a:b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thành viên trong gia đình.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Các thành viên trong gia đình phân công nhau để dọn dẹp</a:t>
              </a:r>
              <a:b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nhà cửa.</a:t>
              </a:r>
            </a:p>
          </p:txBody>
        </p:sp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078506BE-243C-0AF2-5FC4-EAF673266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8646702" y="4928021"/>
              <a:ext cx="646855" cy="105959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>
          <a:extLst>
            <a:ext uri="{FF2B5EF4-FFF2-40B4-BE49-F238E27FC236}">
              <a16:creationId xmlns:a16="http://schemas.microsoft.com/office/drawing/2014/main" id="{4B189672-25F5-05E2-FB59-09B997332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B734734B-A0AA-A234-6F8B-9F7F2231E894}"/>
              </a:ext>
            </a:extLst>
          </p:cNvPr>
          <p:cNvSpPr/>
          <p:nvPr/>
        </p:nvSpPr>
        <p:spPr>
          <a:xfrm>
            <a:off x="1039887" y="2085778"/>
            <a:ext cx="8600367" cy="4324286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rgbClr val="4BACC6">
              <a:lumMod val="20000"/>
              <a:lumOff val="80000"/>
            </a:srgbClr>
          </a:solidFill>
        </p:spPr>
        <p:txBody>
          <a:bodyPr/>
          <a:lstStyle/>
          <a:p>
            <a:pPr defTabSz="609630">
              <a:buClrTx/>
              <a:buFontTx/>
              <a:buNone/>
              <a:defRPr/>
            </a:pPr>
            <a:endParaRPr lang="en-US" sz="120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86729C-9BFA-79AB-A5CF-0A7A7B5F183D}"/>
              </a:ext>
            </a:extLst>
          </p:cNvPr>
          <p:cNvGrpSpPr/>
          <p:nvPr/>
        </p:nvGrpSpPr>
        <p:grpSpPr>
          <a:xfrm>
            <a:off x="2092521" y="1583234"/>
            <a:ext cx="6495097" cy="827055"/>
            <a:chOff x="3619170" y="659644"/>
            <a:chExt cx="9742645" cy="1240583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41399D76-F1B0-0166-DCA4-F6B8BB07A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4154632" y="659644"/>
              <a:ext cx="8663265" cy="124058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BCB758-ADCD-55BC-895E-FC8E93581F42}"/>
                </a:ext>
              </a:extLst>
            </p:cNvPr>
            <p:cNvSpPr txBox="1"/>
            <p:nvPr/>
          </p:nvSpPr>
          <p:spPr>
            <a:xfrm>
              <a:off x="3619170" y="909026"/>
              <a:ext cx="974264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  <a:buFontTx/>
                <a:buNone/>
                <a:defRPr/>
              </a:pPr>
              <a:r>
                <a:rPr lang="en-US" sz="3200" b="1" kern="12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KẾT LUẬN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CD1D80C-0722-3F3A-F7E9-93E5D6D1248B}"/>
              </a:ext>
            </a:extLst>
          </p:cNvPr>
          <p:cNvSpPr txBox="1"/>
          <p:nvPr/>
        </p:nvSpPr>
        <p:spPr>
          <a:xfrm>
            <a:off x="1417233" y="2715154"/>
            <a:ext cx="7840036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 vệ sinh nhà cửa sạch sẽ, gọn gàng em </a:t>
            </a:r>
            <a:b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cần thực hiện các công việc sau: quét nhà, </a:t>
            </a:r>
            <a:b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lau nhà, lau bàn ghế, cửa kính. Khi dọn nhà em cần lưu ý: đeo khẩu trang, đi găng tay để bảo vệ sức khỏe của bản thân.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3C01168F-7CDC-7424-ABE3-6F4D858217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8935688" y="1898569"/>
            <a:ext cx="853706" cy="504463"/>
          </a:xfrm>
          <a:prstGeom prst="rect">
            <a:avLst/>
          </a:prstGeom>
        </p:spPr>
      </p:pic>
      <p:pic>
        <p:nvPicPr>
          <p:cNvPr id="8" name="Picture 7" descr="A family photo of a person person and children&#10;&#10;Description automatically generated">
            <a:extLst>
              <a:ext uri="{FF2B5EF4-FFF2-40B4-BE49-F238E27FC236}">
                <a16:creationId xmlns:a16="http://schemas.microsoft.com/office/drawing/2014/main" id="{28A1D1C7-CB3E-3E22-78E1-8719C53DEC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405" y="4347638"/>
            <a:ext cx="3464772" cy="265774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F5C40A2-F926-88B5-B882-BD208C45888B}"/>
              </a:ext>
            </a:extLst>
          </p:cNvPr>
          <p:cNvGrpSpPr/>
          <p:nvPr/>
        </p:nvGrpSpPr>
        <p:grpSpPr>
          <a:xfrm>
            <a:off x="567331" y="5682261"/>
            <a:ext cx="942558" cy="942558"/>
            <a:chOff x="8437081" y="7079288"/>
            <a:chExt cx="1413837" cy="1413837"/>
          </a:xfrm>
        </p:grpSpPr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B2090C75-CDF2-B8BE-CBBC-8B4F0E53BA2E}"/>
                </a:ext>
              </a:extLst>
            </p:cNvPr>
            <p:cNvGrpSpPr/>
            <p:nvPr/>
          </p:nvGrpSpPr>
          <p:grpSpPr>
            <a:xfrm>
              <a:off x="8437081" y="7079288"/>
              <a:ext cx="1413837" cy="1413837"/>
              <a:chOff x="0" y="0"/>
              <a:chExt cx="6350000" cy="6350000"/>
            </a:xfrm>
          </p:grpSpPr>
          <p:sp>
            <p:nvSpPr>
              <p:cNvPr id="12" name="Freeform 13">
                <a:extLst>
                  <a:ext uri="{FF2B5EF4-FFF2-40B4-BE49-F238E27FC236}">
                    <a16:creationId xmlns:a16="http://schemas.microsoft.com/office/drawing/2014/main" id="{6E9B5A98-0975-ED64-593C-CFF273C6BBD2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D7958"/>
              </a:solidFill>
            </p:spPr>
            <p:txBody>
              <a:bodyPr/>
              <a:lstStyle/>
              <a:p>
                <a:pPr defTabSz="609630">
                  <a:buClrTx/>
                  <a:buFontTx/>
                  <a:buNone/>
                </a:pPr>
                <a:endParaRPr lang="en-US" sz="800" kern="120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CF53746C-639D-EFB6-E73D-1B6456BF2F65}"/>
                </a:ext>
              </a:extLst>
            </p:cNvPr>
            <p:cNvSpPr/>
            <p:nvPr/>
          </p:nvSpPr>
          <p:spPr>
            <a:xfrm rot="574518">
              <a:off x="8600708" y="7533575"/>
              <a:ext cx="1086585" cy="505262"/>
            </a:xfrm>
            <a:custGeom>
              <a:avLst/>
              <a:gdLst/>
              <a:ahLst/>
              <a:cxnLst/>
              <a:rect l="l" t="t" r="r" b="b"/>
              <a:pathLst>
                <a:path w="1086585" h="505262">
                  <a:moveTo>
                    <a:pt x="0" y="0"/>
                  </a:moveTo>
                  <a:lnTo>
                    <a:pt x="1086584" y="0"/>
                  </a:lnTo>
                  <a:lnTo>
                    <a:pt x="1086584" y="505262"/>
                  </a:lnTo>
                  <a:lnTo>
                    <a:pt x="0" y="505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  <a:buFontTx/>
                <a:buNone/>
              </a:pPr>
              <a:endParaRPr lang="en-US" sz="800" kern="120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65292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664208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việc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tốt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giúp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đình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12552A-ADA6-514A-D562-ADC01930E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953" y="3936649"/>
            <a:ext cx="4238095" cy="2723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A98F1D-0EB4-32A3-DA0A-A233E1910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81" y="2736649"/>
            <a:ext cx="3142857" cy="24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CD81B2-876D-7CB8-B783-0FFCC325B1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3663" y="2689029"/>
            <a:ext cx="3533333" cy="260952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4954A06D-6A4C-0B3A-661E-F98262B0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CC690B-E94E-DC49-8054-B540C14885E4}"/>
              </a:ext>
            </a:extLst>
          </p:cNvPr>
          <p:cNvSpPr/>
          <p:nvPr/>
        </p:nvSpPr>
        <p:spPr>
          <a:xfrm>
            <a:off x="3899159" y="2645224"/>
            <a:ext cx="7927092" cy="3845399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3D5F16E-0724-CA4D-0CBA-3F162855B5B4}"/>
              </a:ext>
            </a:extLst>
          </p:cNvPr>
          <p:cNvSpPr/>
          <p:nvPr/>
        </p:nvSpPr>
        <p:spPr>
          <a:xfrm>
            <a:off x="4059169" y="2797279"/>
            <a:ext cx="7578970" cy="3560812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4BACC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Em đã làm gì để giúp đỡ gia đình?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Mọi người trong gia đình có thái độ như thế nào khi em thực hiện những việc làm đó?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Em có vui khi làm được những việc để giúp đỡ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 đình không? Vì sao?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Em sẽ tiếp tục làm những việc gì để giúp đỡ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 đình?</a:t>
            </a:r>
            <a:endParaRPr kumimoji="0" lang="vi-VN" sz="2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C4DD4E-2323-90E5-AB9F-5886687E6915}"/>
              </a:ext>
            </a:extLst>
          </p:cNvPr>
          <p:cNvSpPr txBox="1"/>
          <p:nvPr/>
        </p:nvSpPr>
        <p:spPr>
          <a:xfrm>
            <a:off x="1544398" y="1751167"/>
            <a:ext cx="91032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09539"/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luận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 nội dung được gợi ý dưới đây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15" name="Google Shape;213;p34">
            <a:extLst>
              <a:ext uri="{FF2B5EF4-FFF2-40B4-BE49-F238E27FC236}">
                <a16:creationId xmlns:a16="http://schemas.microsoft.com/office/drawing/2014/main" id="{81B2C8F3-01B5-2C1E-B6F8-CA1A4D2B6DAD}"/>
              </a:ext>
            </a:extLst>
          </p:cNvPr>
          <p:cNvGrpSpPr/>
          <p:nvPr/>
        </p:nvGrpSpPr>
        <p:grpSpPr>
          <a:xfrm>
            <a:off x="365787" y="2395714"/>
            <a:ext cx="3093555" cy="1628671"/>
            <a:chOff x="74707" y="2473524"/>
            <a:chExt cx="4640100" cy="2442885"/>
          </a:xfrm>
        </p:grpSpPr>
        <p:sp>
          <p:nvSpPr>
            <p:cNvPr id="16" name="Google Shape;214;p34">
              <a:extLst>
                <a:ext uri="{FF2B5EF4-FFF2-40B4-BE49-F238E27FC236}">
                  <a16:creationId xmlns:a16="http://schemas.microsoft.com/office/drawing/2014/main" id="{66DA95A1-93EA-C687-9D31-D7132295D260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NHÓM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17" name="Google Shape;215;p34">
              <a:extLst>
                <a:ext uri="{FF2B5EF4-FFF2-40B4-BE49-F238E27FC236}">
                  <a16:creationId xmlns:a16="http://schemas.microsoft.com/office/drawing/2014/main" id="{B5A5B23A-26D4-4479-010E-5656D152243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Freeform 10">
            <a:extLst>
              <a:ext uri="{FF2B5EF4-FFF2-40B4-BE49-F238E27FC236}">
                <a16:creationId xmlns:a16="http://schemas.microsoft.com/office/drawing/2014/main" id="{277B9807-03F7-FDD1-A1F6-8B61F1A2A918}"/>
              </a:ext>
            </a:extLst>
          </p:cNvPr>
          <p:cNvSpPr/>
          <p:nvPr/>
        </p:nvSpPr>
        <p:spPr>
          <a:xfrm>
            <a:off x="365749" y="4519298"/>
            <a:ext cx="3093556" cy="2200291"/>
          </a:xfrm>
          <a:custGeom>
            <a:avLst/>
            <a:gdLst/>
            <a:ahLst/>
            <a:cxnLst/>
            <a:rect l="l" t="t" r="r" b="b"/>
            <a:pathLst>
              <a:path w="5201685" h="3699698">
                <a:moveTo>
                  <a:pt x="0" y="0"/>
                </a:moveTo>
                <a:lnTo>
                  <a:pt x="5201685" y="0"/>
                </a:lnTo>
                <a:lnTo>
                  <a:pt x="5201685" y="3699699"/>
                </a:lnTo>
                <a:lnTo>
                  <a:pt x="0" y="3699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0833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B98F7817-5DEC-027A-1EBC-A129BA0AE709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D87BFC05-169D-9F35-5ED4-958AEA58BE02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BEEE4ECA-58C2-6CC6-97DF-74931597CC79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27.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 descr="A cartoon of a child holding a duster&#10;&#10;Description automatically generated">
            <a:extLst>
              <a:ext uri="{FF2B5EF4-FFF2-40B4-BE49-F238E27FC236}">
                <a16:creationId xmlns:a16="http://schemas.microsoft.com/office/drawing/2014/main" id="{1FFBBEA6-62B1-D2D1-C68C-276D37AAC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6733" y="3899295"/>
            <a:ext cx="4398534" cy="307067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ol Professor CV by Slidesgo">
  <a:themeElements>
    <a:clrScheme name="Simple Light">
      <a:dk1>
        <a:srgbClr val="FFF0E2"/>
      </a:dk1>
      <a:lt1>
        <a:srgbClr val="FFFFFF"/>
      </a:lt1>
      <a:dk2>
        <a:srgbClr val="CD6363"/>
      </a:dk2>
      <a:lt2>
        <a:srgbClr val="B45F06"/>
      </a:lt2>
      <a:accent1>
        <a:srgbClr val="613609"/>
      </a:accent1>
      <a:accent2>
        <a:srgbClr val="7C93C3"/>
      </a:accent2>
      <a:accent3>
        <a:srgbClr val="EC8585"/>
      </a:accent3>
      <a:accent4>
        <a:srgbClr val="EDC1B1"/>
      </a:accent4>
      <a:accent5>
        <a:srgbClr val="F8B677"/>
      </a:accent5>
      <a:accent6>
        <a:srgbClr val="FFF0E2"/>
      </a:accent6>
      <a:hlink>
        <a:srgbClr val="61360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734</Words>
  <Application>Microsoft Office PowerPoint</Application>
  <PresentationFormat>Widescreen</PresentationFormat>
  <Paragraphs>69</Paragraphs>
  <Slides>24</Slides>
  <Notes>24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Anton</vt:lpstr>
      <vt:lpstr>Calibri</vt:lpstr>
      <vt:lpstr>Open Sans</vt:lpstr>
      <vt:lpstr>UTM Avo</vt:lpstr>
      <vt:lpstr>Roboto</vt:lpstr>
      <vt:lpstr>Office Theme</vt:lpstr>
      <vt:lpstr>Cool Professor CV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24</cp:revision>
  <dcterms:created xsi:type="dcterms:W3CDTF">2023-05-08T02:27:45Z</dcterms:created>
  <dcterms:modified xsi:type="dcterms:W3CDTF">2025-01-22T03:42:43Z</dcterms:modified>
</cp:coreProperties>
</file>