
<file path=[Content_Types].xml><?xml version="1.0" encoding="utf-8"?>
<Types xmlns="http://schemas.openxmlformats.org/package/2006/content-types">
  <Default Extension="fntdata" ContentType="application/x-fontdata"/>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34"/>
  </p:notesMasterIdLst>
  <p:sldIdLst>
    <p:sldId id="256" r:id="rId3"/>
    <p:sldId id="257" r:id="rId4"/>
    <p:sldId id="258" r:id="rId5"/>
    <p:sldId id="380" r:id="rId6"/>
    <p:sldId id="381" r:id="rId7"/>
    <p:sldId id="259" r:id="rId8"/>
    <p:sldId id="260" r:id="rId9"/>
    <p:sldId id="261" r:id="rId10"/>
    <p:sldId id="262" r:id="rId11"/>
    <p:sldId id="282" r:id="rId12"/>
    <p:sldId id="289" r:id="rId13"/>
    <p:sldId id="283" r:id="rId14"/>
    <p:sldId id="284" r:id="rId15"/>
    <p:sldId id="280" r:id="rId16"/>
    <p:sldId id="265" r:id="rId17"/>
    <p:sldId id="285" r:id="rId18"/>
    <p:sldId id="286" r:id="rId19"/>
    <p:sldId id="281" r:id="rId20"/>
    <p:sldId id="287" r:id="rId21"/>
    <p:sldId id="288" r:id="rId22"/>
    <p:sldId id="271" r:id="rId23"/>
    <p:sldId id="272" r:id="rId24"/>
    <p:sldId id="375" r:id="rId25"/>
    <p:sldId id="370" r:id="rId26"/>
    <p:sldId id="376" r:id="rId27"/>
    <p:sldId id="377" r:id="rId28"/>
    <p:sldId id="378" r:id="rId29"/>
    <p:sldId id="379" r:id="rId30"/>
    <p:sldId id="273" r:id="rId31"/>
    <p:sldId id="274" r:id="rId32"/>
    <p:sldId id="275" r:id="rId33"/>
  </p:sldIdLst>
  <p:sldSz cx="12192000" cy="6858000"/>
  <p:notesSz cx="6858000" cy="9144000"/>
  <p:embeddedFontLst>
    <p:embeddedFont>
      <p:font typeface="UTM Avo" panose="02040603050506020204" pitchFamily="18"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9" roundtripDataSignature="AMtx7mgEEwnG+klO2n6Ho6IdiikPKvCSE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245" autoAdjust="0"/>
  </p:normalViewPr>
  <p:slideViewPr>
    <p:cSldViewPr snapToGrid="0">
      <p:cViewPr>
        <p:scale>
          <a:sx n="100" d="100"/>
          <a:sy n="100" d="100"/>
        </p:scale>
        <p:origin x="876"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customschemas.google.com/relationships/presentationmetadata" Target="meta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notesMaster" Target="notesMasters/notesMaster1.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3.fntdata"/><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1.fntdata"/><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ea typeface="Calibri"/>
                <a:cs typeface="Calibri"/>
                <a:sym typeface="Calibri"/>
              </a:rPr>
              <a:pPr algn="r"/>
              <a:t>‹#›</a:t>
            </a:fld>
            <a:endParaRPr lang="en-US" sz="1200" dirty="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a:extLst>
            <a:ext uri="{FF2B5EF4-FFF2-40B4-BE49-F238E27FC236}">
              <a16:creationId xmlns:a16="http://schemas.microsoft.com/office/drawing/2014/main" id="{A2D18B00-5C90-21E5-9ADF-9594B9F14E61}"/>
            </a:ext>
          </a:extLst>
        </p:cNvPr>
        <p:cNvGrpSpPr/>
        <p:nvPr/>
      </p:nvGrpSpPr>
      <p:grpSpPr>
        <a:xfrm>
          <a:off x="0" y="0"/>
          <a:ext cx="0" cy="0"/>
          <a:chOff x="0" y="0"/>
          <a:chExt cx="0" cy="0"/>
        </a:xfrm>
      </p:grpSpPr>
      <p:sp>
        <p:nvSpPr>
          <p:cNvPr id="100" name="Google Shape;100;p3:notes">
            <a:extLst>
              <a:ext uri="{FF2B5EF4-FFF2-40B4-BE49-F238E27FC236}">
                <a16:creationId xmlns:a16="http://schemas.microsoft.com/office/drawing/2014/main" id="{937EB13C-AB96-6CF9-072C-051586A779A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a:extLst>
              <a:ext uri="{FF2B5EF4-FFF2-40B4-BE49-F238E27FC236}">
                <a16:creationId xmlns:a16="http://schemas.microsoft.com/office/drawing/2014/main" id="{D81A3122-E06D-C1E8-5B27-61261922065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8914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a:extLst>
            <a:ext uri="{FF2B5EF4-FFF2-40B4-BE49-F238E27FC236}">
              <a16:creationId xmlns:a16="http://schemas.microsoft.com/office/drawing/2014/main" id="{16F78DF2-D4E9-D2F4-AC7C-955BD884D568}"/>
            </a:ext>
          </a:extLst>
        </p:cNvPr>
        <p:cNvGrpSpPr/>
        <p:nvPr/>
      </p:nvGrpSpPr>
      <p:grpSpPr>
        <a:xfrm>
          <a:off x="0" y="0"/>
          <a:ext cx="0" cy="0"/>
          <a:chOff x="0" y="0"/>
          <a:chExt cx="0" cy="0"/>
        </a:xfrm>
      </p:grpSpPr>
      <p:sp>
        <p:nvSpPr>
          <p:cNvPr id="100" name="Google Shape;100;p3:notes">
            <a:extLst>
              <a:ext uri="{FF2B5EF4-FFF2-40B4-BE49-F238E27FC236}">
                <a16:creationId xmlns:a16="http://schemas.microsoft.com/office/drawing/2014/main" id="{044F6BE6-87BF-593F-5525-06F7505E73A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a:extLst>
              <a:ext uri="{FF2B5EF4-FFF2-40B4-BE49-F238E27FC236}">
                <a16:creationId xmlns:a16="http://schemas.microsoft.com/office/drawing/2014/main" id="{3E35EC7A-E474-FB23-9B17-ED448BDD415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8231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5" name="Google Shape;1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2" name="Google Shape;11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6" name="Google Shape;11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D8E09F69-A938-7F39-F4F7-DBEFC3384AE7}"/>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9E35BC08-0C16-C665-4A8A-84A649FE33B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55DE6DB2-E2A8-5445-E70E-1F367D4F181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8416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C2E5F60A-CDC0-7546-EC18-B6B692AFEC32}"/>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C9BF3A47-CAA3-284F-6791-161E60F8F21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10DEBC89-742C-AF87-F941-A03945CBC6F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77898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CFEF2DDD-BCC4-A154-9E70-D3A547FF1497}"/>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6C850BE1-FCDB-5796-C991-A5A52711E8A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0B21E14F-10DA-0085-B1C3-7EACE973BCA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3009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B02C2389-9155-CB21-8EE3-FEBD87FB955B}"/>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44D36D1F-AF4E-AB14-0B4D-5FE87A1FA22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B0D43C6A-BE34-3521-470B-F1E590E664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9504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373253EF-24CD-ADDE-AA86-3439CBB2F2BD}"/>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7C4A7EEB-85E2-BFDB-B314-8E7C19C9A57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724C3970-9365-BE8E-AB59-066AFF70C83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3564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2282f178eb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63B7A8A8-C44C-115D-A757-CC40B57297D1}"/>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B4577C1F-A75F-DDFE-E317-BD9F3C43E5D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F1AAA8B3-EB71-F1F0-5852-590E984613D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1452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16D01C00-2AD6-C360-42BF-4CEC967F2A95}"/>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568A4E20-C893-9281-72ED-444577BBABEA}"/>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5263439B-DC07-C0E1-615E-DB8958808FC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0152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BD8471E4-8ED3-9629-F45A-CD189B116953}"/>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BDBD5902-0A9C-6D89-D3BF-325FDDFC1820}"/>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36287067-A809-32F9-7B9F-4BC1F4CCDE8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23190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CB0DFD88-20C0-8F57-742E-43BACCB25BFF}"/>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FE134122-433E-7C3F-EE7E-FCC28D021031}"/>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A8DBE888-46E3-4BC2-5554-4380864034C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98485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C3A55BC4-8A82-70DE-3B72-EC80E6ACBF32}"/>
            </a:ext>
          </a:extLst>
        </p:cNvPr>
        <p:cNvGrpSpPr/>
        <p:nvPr/>
      </p:nvGrpSpPr>
      <p:grpSpPr>
        <a:xfrm>
          <a:off x="0" y="0"/>
          <a:ext cx="0" cy="0"/>
          <a:chOff x="0" y="0"/>
          <a:chExt cx="0" cy="0"/>
        </a:xfrm>
      </p:grpSpPr>
      <p:sp>
        <p:nvSpPr>
          <p:cNvPr id="135" name="Google Shape;135;g32282f178eb_0_6:notes">
            <a:extLst>
              <a:ext uri="{FF2B5EF4-FFF2-40B4-BE49-F238E27FC236}">
                <a16:creationId xmlns:a16="http://schemas.microsoft.com/office/drawing/2014/main" id="{012AC694-0A22-034F-C17A-007D6135476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a:extLst>
              <a:ext uri="{FF2B5EF4-FFF2-40B4-BE49-F238E27FC236}">
                <a16:creationId xmlns:a16="http://schemas.microsoft.com/office/drawing/2014/main" id="{EE49EABA-6DD2-C79B-2964-8466F6A3C24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500249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ea typeface="Calibri"/>
                <a:cs typeface="Calibri"/>
                <a:sym typeface="Calibri"/>
              </a:rPr>
              <a:pPr algn="r"/>
              <a:t>28</a:t>
            </a:fld>
            <a:endParaRPr lang="en-US" sz="1200" dirty="0">
              <a:solidFill>
                <a:schemeClr val="dk1"/>
              </a:solidFill>
              <a:ea typeface="Calibri"/>
              <a:cs typeface="Calibri"/>
              <a:sym typeface="Calibri"/>
            </a:endParaRPr>
          </a:p>
        </p:txBody>
      </p:sp>
    </p:spTree>
    <p:extLst>
      <p:ext uri="{BB962C8B-B14F-4D97-AF65-F5344CB8AC3E}">
        <p14:creationId xmlns:p14="http://schemas.microsoft.com/office/powerpoint/2010/main" val="962908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2282f178eb_0_1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3" name="Google Shape;173;g32282f178eb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194" name="Google Shape;19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UTM Avo" panose="02040603050506020204" pitchFamily="18" charset="0"/>
              </a:rPr>
              <a:t>30</a:t>
            </a:fld>
            <a:endParaRPr dirty="0">
              <a:latin typeface="UTM Avo" panose="020406030505060202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9" name="Google Shape;19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8" name="Google Shape;18;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9" name="Google Shape;1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1" name="Google Shape;2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3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8" name="Google Shape;28;p3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29" name="Google Shape;2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4" name="Google Shape;34;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5" name="Google Shape;3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7" name="Google Shape;3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 name="Google Shape;40;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2" name="Google Shape;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4" name="Google Shape;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 name="Google Shape;47;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8" name="Google Shape;48;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9" name="Google Shape;49;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50" name="Google Shape;50;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1" name="Google Shape;5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8" name="Google Shape;58;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1" name="Google Shape;61;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2" name="Google Shape;62;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3" name="Google Shape;6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5" name="Google Shape;6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8" name="Google Shape;68;p40"/>
          <p:cNvSpPr>
            <a:spLocks noGrp="1"/>
          </p:cNvSpPr>
          <p:nvPr>
            <p:ph type="pic" idx="2"/>
          </p:nvPr>
        </p:nvSpPr>
        <p:spPr>
          <a:xfrm>
            <a:off x="5183188" y="987425"/>
            <a:ext cx="6172200" cy="4873625"/>
          </a:xfrm>
          <a:prstGeom prst="rect">
            <a:avLst/>
          </a:prstGeom>
          <a:noFill/>
          <a:ln>
            <a:noFill/>
          </a:ln>
        </p:spPr>
      </p:sp>
      <p:sp>
        <p:nvSpPr>
          <p:cNvPr id="69" name="Google Shape;69;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70" name="Google Shape;7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5" name="Google Shape;75;p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6" name="Google Shape;76;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1" name="Google Shape;81;p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2" name="Google Shape;8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4" name="Google Shape;8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04DA77-0714-4226-8456-DE0FB00C8765}"/>
              </a:ext>
            </a:extLst>
          </p:cNvPr>
          <p:cNvSpPr>
            <a:spLocks noGrp="1"/>
          </p:cNvSpPr>
          <p:nvPr>
            <p:ph type="dt" sz="half" idx="10"/>
          </p:nvPr>
        </p:nvSpPr>
        <p:spPr/>
        <p:txBody>
          <a:bodyPr/>
          <a:lstStyle/>
          <a:p>
            <a:fld id="{E69B9EE9-F3BF-4B40-83E7-C9BC68FDDB0E}" type="datetimeFigureOut">
              <a:rPr lang="en-US" smtClean="0"/>
              <a:t>1/22/2025</a:t>
            </a:fld>
            <a:endParaRPr lang="en-US"/>
          </a:p>
        </p:txBody>
      </p:sp>
      <p:sp>
        <p:nvSpPr>
          <p:cNvPr id="3" name="Footer Placeholder 2">
            <a:extLst>
              <a:ext uri="{FF2B5EF4-FFF2-40B4-BE49-F238E27FC236}">
                <a16:creationId xmlns:a16="http://schemas.microsoft.com/office/drawing/2014/main" id="{548689CE-C57C-4CCE-B5D7-91A284CB19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40DF66-3D9B-4E31-B419-8D199F946398}"/>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5295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A372-E784-4489-91B1-EB5F9893BA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E1B435-934F-44C4-8F1B-EC379BCB0879}"/>
              </a:ext>
            </a:extLst>
          </p:cNvPr>
          <p:cNvSpPr>
            <a:spLocks noGrp="1"/>
          </p:cNvSpPr>
          <p:nvPr>
            <p:ph type="dt" sz="half" idx="10"/>
          </p:nvPr>
        </p:nvSpPr>
        <p:spPr/>
        <p:txBody>
          <a:bodyPr/>
          <a:lstStyle/>
          <a:p>
            <a:fld id="{E69B9EE9-F3BF-4B40-83E7-C9BC68FDDB0E}" type="datetimeFigureOut">
              <a:rPr lang="en-US" smtClean="0"/>
              <a:t>1/22/2025</a:t>
            </a:fld>
            <a:endParaRPr lang="en-US"/>
          </a:p>
        </p:txBody>
      </p:sp>
      <p:sp>
        <p:nvSpPr>
          <p:cNvPr id="4" name="Footer Placeholder 3">
            <a:extLst>
              <a:ext uri="{FF2B5EF4-FFF2-40B4-BE49-F238E27FC236}">
                <a16:creationId xmlns:a16="http://schemas.microsoft.com/office/drawing/2014/main" id="{7D9BAE6C-C81A-448F-810E-8201A0E7DD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98452A-D52B-4D53-AA70-42F3E1B91326}"/>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021548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6A006-59DD-41EF-BB59-5CF0A5B0F3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7CF5D0-5E86-4B07-82F0-4706674B42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32F55C-8EFE-4A66-9DB3-D0CB88777B6B}"/>
              </a:ext>
            </a:extLst>
          </p:cNvPr>
          <p:cNvSpPr>
            <a:spLocks noGrp="1"/>
          </p:cNvSpPr>
          <p:nvPr>
            <p:ph type="dt" sz="half" idx="10"/>
          </p:nvPr>
        </p:nvSpPr>
        <p:spPr/>
        <p:txBody>
          <a:bodyPr/>
          <a:lstStyle/>
          <a:p>
            <a:fld id="{E69B9EE9-F3BF-4B40-83E7-C9BC68FDDB0E}" type="datetimeFigureOut">
              <a:rPr lang="en-US" smtClean="0"/>
              <a:t>1/22/2025</a:t>
            </a:fld>
            <a:endParaRPr lang="en-US"/>
          </a:p>
        </p:txBody>
      </p:sp>
      <p:sp>
        <p:nvSpPr>
          <p:cNvPr id="5" name="Footer Placeholder 4">
            <a:extLst>
              <a:ext uri="{FF2B5EF4-FFF2-40B4-BE49-F238E27FC236}">
                <a16:creationId xmlns:a16="http://schemas.microsoft.com/office/drawing/2014/main" id="{B3E38045-8612-4FFC-BF9F-64FB98C8E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615B52-8190-4B2D-852C-B23A268AE49F}"/>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2453837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2C063-6317-449C-A341-883F2682D4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53C2C5-1069-41AD-AB8E-A272B5F74D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335F9C6-7A1E-4BB1-8382-AF2048FA93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2CF1DA-3491-456F-B971-C43EFCD2163E}"/>
              </a:ext>
            </a:extLst>
          </p:cNvPr>
          <p:cNvSpPr>
            <a:spLocks noGrp="1"/>
          </p:cNvSpPr>
          <p:nvPr>
            <p:ph type="dt" sz="half" idx="10"/>
          </p:nvPr>
        </p:nvSpPr>
        <p:spPr/>
        <p:txBody>
          <a:bodyPr/>
          <a:lstStyle/>
          <a:p>
            <a:fld id="{E69B9EE9-F3BF-4B40-83E7-C9BC68FDDB0E}" type="datetimeFigureOut">
              <a:rPr lang="en-US" smtClean="0"/>
              <a:t>1/22/2025</a:t>
            </a:fld>
            <a:endParaRPr lang="en-US"/>
          </a:p>
        </p:txBody>
      </p:sp>
      <p:sp>
        <p:nvSpPr>
          <p:cNvPr id="6" name="Footer Placeholder 5">
            <a:extLst>
              <a:ext uri="{FF2B5EF4-FFF2-40B4-BE49-F238E27FC236}">
                <a16:creationId xmlns:a16="http://schemas.microsoft.com/office/drawing/2014/main" id="{A2D613E6-C32A-4783-9219-260167E50D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F57CA7-22C9-4637-98D5-45CB81C4CD6F}"/>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799556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C8BC-CF44-4FCD-ACB9-6C06E1FD0D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E26985-A785-4717-80AD-9B8D8F5B85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5A630-F12E-492E-A3AD-AE8A23606B49}"/>
              </a:ext>
            </a:extLst>
          </p:cNvPr>
          <p:cNvSpPr>
            <a:spLocks noGrp="1"/>
          </p:cNvSpPr>
          <p:nvPr>
            <p:ph type="dt" sz="half" idx="10"/>
          </p:nvPr>
        </p:nvSpPr>
        <p:spPr/>
        <p:txBody>
          <a:bodyPr/>
          <a:lstStyle/>
          <a:p>
            <a:fld id="{E69B9EE9-F3BF-4B40-83E7-C9BC68FDDB0E}" type="datetimeFigureOut">
              <a:rPr lang="en-US" smtClean="0"/>
              <a:t>1/22/2025</a:t>
            </a:fld>
            <a:endParaRPr lang="en-US"/>
          </a:p>
        </p:txBody>
      </p:sp>
      <p:sp>
        <p:nvSpPr>
          <p:cNvPr id="5" name="Footer Placeholder 4">
            <a:extLst>
              <a:ext uri="{FF2B5EF4-FFF2-40B4-BE49-F238E27FC236}">
                <a16:creationId xmlns:a16="http://schemas.microsoft.com/office/drawing/2014/main" id="{7F5C2166-B6AA-4084-B4D7-069DDC982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20EA2-78ED-4391-B2FB-25000FDBCAA6}"/>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1485089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14.xml"/><Relationship Id="rId7" Type="http://schemas.openxmlformats.org/officeDocument/2006/relationships/tags" Target="../tags/tag1.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txBox="1"/>
          <p:nvPr/>
        </p:nvSpPr>
        <p:spPr>
          <a:xfrm>
            <a:off x="0" y="-16046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11" name="Google Shape;11;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2" name="Google Shape;12;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13" name="Google Shape;1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4" name="Google Shape;1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5" name="Google Shape;1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189B9457-5561-4B17-B798-D34FCDF00C0E}"/>
              </a:ext>
            </a:extLst>
          </p:cNvPr>
          <p:cNvSpPr txBox="1"/>
          <p:nvPr userDrawn="1"/>
        </p:nvSpPr>
        <p:spPr>
          <a:xfrm>
            <a:off x="0" y="-1512332"/>
            <a:ext cx="12192000" cy="369332"/>
          </a:xfrm>
          <a:prstGeom prst="rect">
            <a:avLst/>
          </a:prstGeom>
          <a:noFill/>
        </p:spPr>
        <p:txBody>
          <a:bodyPr vert="horz" wrap="none" lIns="0" tIns="0" rIns="0" bIns="0"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76CB0E7E-7BDA-4369-B06E-95E5B313A5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F2DE87-7D95-4722-9EE5-248D158C7F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D0A038-BC78-4ECC-BEFF-CCB515E484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B9EE9-F3BF-4B40-83E7-C9BC68FDDB0E}" type="datetimeFigureOut">
              <a:rPr lang="en-US" smtClean="0"/>
              <a:t>1/22/2025</a:t>
            </a:fld>
            <a:endParaRPr lang="en-US"/>
          </a:p>
        </p:txBody>
      </p:sp>
      <p:sp>
        <p:nvSpPr>
          <p:cNvPr id="5" name="Footer Placeholder 4">
            <a:extLst>
              <a:ext uri="{FF2B5EF4-FFF2-40B4-BE49-F238E27FC236}">
                <a16:creationId xmlns:a16="http://schemas.microsoft.com/office/drawing/2014/main" id="{50ECDB14-4F91-4B5C-8ACA-1B5E7E69B7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30118F-80C4-4861-A4D3-A50D382E7D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F55963-6440-4C45-BA09-4E6A99D1BBE0}" type="slidenum">
              <a:rPr lang="en-US" smtClean="0"/>
              <a:t>‹#›</a:t>
            </a:fld>
            <a:endParaRPr lang="en-US"/>
          </a:p>
        </p:txBody>
      </p:sp>
      <p:grpSp>
        <p:nvGrpSpPr>
          <p:cNvPr id="11" name="Group 10">
            <a:extLst>
              <a:ext uri="{FF2B5EF4-FFF2-40B4-BE49-F238E27FC236}">
                <a16:creationId xmlns:a16="http://schemas.microsoft.com/office/drawing/2014/main" id="{CD0CE00B-B040-4546-AF5D-EEF96AA126B0}"/>
              </a:ext>
            </a:extLst>
          </p:cNvPr>
          <p:cNvGrpSpPr>
            <a:grpSpLocks noGrp="1" noSelect="1" noRot="1" noMove="1" noResize="1"/>
          </p:cNvGrpSpPr>
          <p:nvPr userDrawn="1">
            <p:custDataLst>
              <p:tags r:id="rId7"/>
            </p:custDataLst>
          </p:nvPr>
        </p:nvGrpSpPr>
        <p:grpSpPr>
          <a:xfrm>
            <a:off x="-2202100" y="-2224223"/>
            <a:ext cx="16596200" cy="11284323"/>
            <a:chOff x="-2202100" y="-2224223"/>
            <a:chExt cx="16596200" cy="11284323"/>
          </a:xfrm>
        </p:grpSpPr>
        <p:sp>
          <p:nvSpPr>
            <p:cNvPr id="12" name="Rectangle 11">
              <a:extLst>
                <a:ext uri="{FF2B5EF4-FFF2-40B4-BE49-F238E27FC236}">
                  <a16:creationId xmlns:a16="http://schemas.microsoft.com/office/drawing/2014/main" id="{AA423BDB-6737-4700-9989-01683A4147DA}"/>
                </a:ext>
              </a:extLst>
            </p:cNvPr>
            <p:cNvSpPr/>
            <p:nvPr/>
          </p:nvSpPr>
          <p:spPr>
            <a:xfrm>
              <a:off x="4851540" y="8494776"/>
              <a:ext cx="2488920" cy="565324"/>
            </a:xfrm>
            <a:prstGeom prst="rect">
              <a:avLst/>
            </a:prstGeom>
            <a:noFill/>
            <a:ln w="215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391E50D3-44ED-477F-84FB-1E24BC65ED8F}"/>
                </a:ext>
              </a:extLst>
            </p:cNvPr>
            <p:cNvSpPr txBox="1"/>
            <p:nvPr/>
          </p:nvSpPr>
          <p:spPr>
            <a:xfrm>
              <a:off x="5006988" y="8647176"/>
              <a:ext cx="2178025" cy="260524"/>
            </a:xfrm>
            <a:custGeom>
              <a:avLst/>
              <a:gdLst/>
              <a:ahLst/>
              <a:cxnLst/>
              <a:rect l="l" t="t" r="r" b="b"/>
              <a:pathLst>
                <a:path w="2178025" h="260524">
                  <a:moveTo>
                    <a:pt x="1807648" y="222182"/>
                  </a:moveTo>
                  <a:cubicBezTo>
                    <a:pt x="1814010" y="222182"/>
                    <a:pt x="1818838" y="223968"/>
                    <a:pt x="1822130" y="227540"/>
                  </a:cubicBezTo>
                  <a:cubicBezTo>
                    <a:pt x="1825423" y="231111"/>
                    <a:pt x="1827070" y="235576"/>
                    <a:pt x="1827070" y="240934"/>
                  </a:cubicBezTo>
                  <a:cubicBezTo>
                    <a:pt x="1827070" y="246069"/>
                    <a:pt x="1825423" y="250366"/>
                    <a:pt x="1822130" y="253826"/>
                  </a:cubicBezTo>
                  <a:cubicBezTo>
                    <a:pt x="1818838" y="257287"/>
                    <a:pt x="1814010" y="259017"/>
                    <a:pt x="1807648" y="259017"/>
                  </a:cubicBezTo>
                  <a:cubicBezTo>
                    <a:pt x="1801285" y="259017"/>
                    <a:pt x="1796513" y="257287"/>
                    <a:pt x="1793332" y="253826"/>
                  </a:cubicBezTo>
                  <a:cubicBezTo>
                    <a:pt x="1790151" y="250366"/>
                    <a:pt x="1788560" y="246069"/>
                    <a:pt x="1788560" y="240934"/>
                  </a:cubicBezTo>
                  <a:cubicBezTo>
                    <a:pt x="1788560" y="235576"/>
                    <a:pt x="1790151" y="231111"/>
                    <a:pt x="1793332" y="227540"/>
                  </a:cubicBezTo>
                  <a:cubicBezTo>
                    <a:pt x="1796513" y="223968"/>
                    <a:pt x="1801285" y="222182"/>
                    <a:pt x="1807648" y="222182"/>
                  </a:cubicBezTo>
                  <a:close/>
                  <a:moveTo>
                    <a:pt x="807523" y="222182"/>
                  </a:moveTo>
                  <a:cubicBezTo>
                    <a:pt x="813885" y="222182"/>
                    <a:pt x="818713" y="223968"/>
                    <a:pt x="822005" y="227540"/>
                  </a:cubicBezTo>
                  <a:cubicBezTo>
                    <a:pt x="825298" y="231111"/>
                    <a:pt x="826945" y="235576"/>
                    <a:pt x="826945" y="240934"/>
                  </a:cubicBezTo>
                  <a:cubicBezTo>
                    <a:pt x="826945" y="246069"/>
                    <a:pt x="825298" y="250366"/>
                    <a:pt x="822005" y="253826"/>
                  </a:cubicBezTo>
                  <a:cubicBezTo>
                    <a:pt x="818713" y="257287"/>
                    <a:pt x="813885" y="259017"/>
                    <a:pt x="807523" y="259017"/>
                  </a:cubicBezTo>
                  <a:cubicBezTo>
                    <a:pt x="801160" y="259017"/>
                    <a:pt x="796388" y="257287"/>
                    <a:pt x="793207" y="253826"/>
                  </a:cubicBezTo>
                  <a:cubicBezTo>
                    <a:pt x="790026" y="250366"/>
                    <a:pt x="788435" y="246069"/>
                    <a:pt x="788435" y="240934"/>
                  </a:cubicBezTo>
                  <a:cubicBezTo>
                    <a:pt x="788435" y="235576"/>
                    <a:pt x="790026" y="231111"/>
                    <a:pt x="793207" y="227540"/>
                  </a:cubicBezTo>
                  <a:cubicBezTo>
                    <a:pt x="796388" y="223968"/>
                    <a:pt x="801160" y="222182"/>
                    <a:pt x="807523" y="222182"/>
                  </a:cubicBezTo>
                  <a:close/>
                  <a:moveTo>
                    <a:pt x="1488076" y="98952"/>
                  </a:moveTo>
                  <a:cubicBezTo>
                    <a:pt x="1472896" y="98952"/>
                    <a:pt x="1461064" y="104812"/>
                    <a:pt x="1452581" y="116532"/>
                  </a:cubicBezTo>
                  <a:cubicBezTo>
                    <a:pt x="1444098" y="128253"/>
                    <a:pt x="1439856" y="145610"/>
                    <a:pt x="1439856" y="168604"/>
                  </a:cubicBezTo>
                  <a:cubicBezTo>
                    <a:pt x="1439856" y="189142"/>
                    <a:pt x="1444098" y="205215"/>
                    <a:pt x="1452581" y="216824"/>
                  </a:cubicBezTo>
                  <a:cubicBezTo>
                    <a:pt x="1461064" y="228433"/>
                    <a:pt x="1472784" y="234237"/>
                    <a:pt x="1487741" y="234237"/>
                  </a:cubicBezTo>
                  <a:cubicBezTo>
                    <a:pt x="1507387" y="234237"/>
                    <a:pt x="1521730" y="225419"/>
                    <a:pt x="1530771" y="207783"/>
                  </a:cubicBezTo>
                  <a:lnTo>
                    <a:pt x="1530771" y="124569"/>
                  </a:lnTo>
                  <a:cubicBezTo>
                    <a:pt x="1521507" y="107491"/>
                    <a:pt x="1507275" y="98952"/>
                    <a:pt x="1488076" y="98952"/>
                  </a:cubicBezTo>
                  <a:close/>
                  <a:moveTo>
                    <a:pt x="1678241" y="98115"/>
                  </a:moveTo>
                  <a:cubicBezTo>
                    <a:pt x="1665740" y="98115"/>
                    <a:pt x="1655248" y="102663"/>
                    <a:pt x="1646764" y="111761"/>
                  </a:cubicBezTo>
                  <a:cubicBezTo>
                    <a:pt x="1638281" y="120858"/>
                    <a:pt x="1633035" y="133610"/>
                    <a:pt x="1631026" y="150019"/>
                  </a:cubicBezTo>
                  <a:lnTo>
                    <a:pt x="1721774" y="150019"/>
                  </a:lnTo>
                  <a:lnTo>
                    <a:pt x="1721774" y="147675"/>
                  </a:lnTo>
                  <a:cubicBezTo>
                    <a:pt x="1720881" y="131936"/>
                    <a:pt x="1716639" y="119742"/>
                    <a:pt x="1709049" y="111091"/>
                  </a:cubicBezTo>
                  <a:cubicBezTo>
                    <a:pt x="1701459" y="102440"/>
                    <a:pt x="1691190" y="98115"/>
                    <a:pt x="1678241" y="98115"/>
                  </a:cubicBezTo>
                  <a:close/>
                  <a:moveTo>
                    <a:pt x="1855700" y="76014"/>
                  </a:moveTo>
                  <a:lnTo>
                    <a:pt x="1887345" y="76014"/>
                  </a:lnTo>
                  <a:lnTo>
                    <a:pt x="1933389" y="215150"/>
                  </a:lnTo>
                  <a:lnTo>
                    <a:pt x="1978260" y="76014"/>
                  </a:lnTo>
                  <a:lnTo>
                    <a:pt x="2009905" y="76014"/>
                  </a:lnTo>
                  <a:lnTo>
                    <a:pt x="1944941" y="257175"/>
                  </a:lnTo>
                  <a:lnTo>
                    <a:pt x="1921334" y="257175"/>
                  </a:lnTo>
                  <a:close/>
                  <a:moveTo>
                    <a:pt x="1333370" y="76014"/>
                  </a:moveTo>
                  <a:lnTo>
                    <a:pt x="1364344" y="76014"/>
                  </a:lnTo>
                  <a:lnTo>
                    <a:pt x="1364344" y="257175"/>
                  </a:lnTo>
                  <a:lnTo>
                    <a:pt x="1333370" y="257175"/>
                  </a:lnTo>
                  <a:close/>
                  <a:moveTo>
                    <a:pt x="514350" y="76014"/>
                  </a:moveTo>
                  <a:lnTo>
                    <a:pt x="545157" y="76014"/>
                  </a:lnTo>
                  <a:lnTo>
                    <a:pt x="580820" y="211634"/>
                  </a:lnTo>
                  <a:lnTo>
                    <a:pt x="623013" y="76014"/>
                  </a:lnTo>
                  <a:lnTo>
                    <a:pt x="647960" y="76014"/>
                  </a:lnTo>
                  <a:lnTo>
                    <a:pt x="690990" y="214480"/>
                  </a:lnTo>
                  <a:lnTo>
                    <a:pt x="725816" y="76014"/>
                  </a:lnTo>
                  <a:lnTo>
                    <a:pt x="756791" y="76014"/>
                  </a:lnTo>
                  <a:lnTo>
                    <a:pt x="704050" y="257175"/>
                  </a:lnTo>
                  <a:lnTo>
                    <a:pt x="678935" y="257175"/>
                  </a:lnTo>
                  <a:lnTo>
                    <a:pt x="634901" y="119881"/>
                  </a:lnTo>
                  <a:lnTo>
                    <a:pt x="592038" y="257175"/>
                  </a:lnTo>
                  <a:lnTo>
                    <a:pt x="566923" y="257175"/>
                  </a:lnTo>
                  <a:close/>
                  <a:moveTo>
                    <a:pt x="257175" y="76014"/>
                  </a:moveTo>
                  <a:lnTo>
                    <a:pt x="287982" y="76014"/>
                  </a:lnTo>
                  <a:lnTo>
                    <a:pt x="323645" y="211634"/>
                  </a:lnTo>
                  <a:lnTo>
                    <a:pt x="365838" y="76014"/>
                  </a:lnTo>
                  <a:lnTo>
                    <a:pt x="390785" y="76014"/>
                  </a:lnTo>
                  <a:lnTo>
                    <a:pt x="433815" y="214480"/>
                  </a:lnTo>
                  <a:lnTo>
                    <a:pt x="468641" y="76014"/>
                  </a:lnTo>
                  <a:lnTo>
                    <a:pt x="499616" y="76014"/>
                  </a:lnTo>
                  <a:lnTo>
                    <a:pt x="446875" y="257175"/>
                  </a:lnTo>
                  <a:lnTo>
                    <a:pt x="421760" y="257175"/>
                  </a:lnTo>
                  <a:lnTo>
                    <a:pt x="377726" y="119881"/>
                  </a:lnTo>
                  <a:lnTo>
                    <a:pt x="334863" y="257175"/>
                  </a:lnTo>
                  <a:lnTo>
                    <a:pt x="309748" y="257175"/>
                  </a:lnTo>
                  <a:close/>
                  <a:moveTo>
                    <a:pt x="0" y="76014"/>
                  </a:moveTo>
                  <a:lnTo>
                    <a:pt x="30807" y="76014"/>
                  </a:lnTo>
                  <a:lnTo>
                    <a:pt x="66470" y="211634"/>
                  </a:lnTo>
                  <a:lnTo>
                    <a:pt x="108663" y="76014"/>
                  </a:lnTo>
                  <a:lnTo>
                    <a:pt x="133610" y="76014"/>
                  </a:lnTo>
                  <a:lnTo>
                    <a:pt x="176640" y="214480"/>
                  </a:lnTo>
                  <a:lnTo>
                    <a:pt x="211466" y="76014"/>
                  </a:lnTo>
                  <a:lnTo>
                    <a:pt x="242441" y="76014"/>
                  </a:lnTo>
                  <a:lnTo>
                    <a:pt x="189700" y="257175"/>
                  </a:lnTo>
                  <a:lnTo>
                    <a:pt x="164585" y="257175"/>
                  </a:lnTo>
                  <a:lnTo>
                    <a:pt x="120551" y="119881"/>
                  </a:lnTo>
                  <a:lnTo>
                    <a:pt x="77688" y="257175"/>
                  </a:lnTo>
                  <a:lnTo>
                    <a:pt x="52573" y="257175"/>
                  </a:lnTo>
                  <a:close/>
                  <a:moveTo>
                    <a:pt x="2120094" y="72666"/>
                  </a:moveTo>
                  <a:cubicBezTo>
                    <a:pt x="2158380" y="72666"/>
                    <a:pt x="2177690" y="94264"/>
                    <a:pt x="2178025" y="137461"/>
                  </a:cubicBezTo>
                  <a:lnTo>
                    <a:pt x="2178025" y="257175"/>
                  </a:lnTo>
                  <a:lnTo>
                    <a:pt x="2147050" y="257175"/>
                  </a:lnTo>
                  <a:lnTo>
                    <a:pt x="2147050" y="137294"/>
                  </a:lnTo>
                  <a:cubicBezTo>
                    <a:pt x="2146938" y="124234"/>
                    <a:pt x="2143953" y="114579"/>
                    <a:pt x="2138092" y="108328"/>
                  </a:cubicBezTo>
                  <a:cubicBezTo>
                    <a:pt x="2132232" y="102077"/>
                    <a:pt x="2123107" y="98952"/>
                    <a:pt x="2110717" y="98952"/>
                  </a:cubicBezTo>
                  <a:cubicBezTo>
                    <a:pt x="2100671" y="98952"/>
                    <a:pt x="2091853" y="101631"/>
                    <a:pt x="2084263" y="106989"/>
                  </a:cubicBezTo>
                  <a:cubicBezTo>
                    <a:pt x="2076673" y="112347"/>
                    <a:pt x="2070757" y="119379"/>
                    <a:pt x="2066515" y="128085"/>
                  </a:cubicBezTo>
                  <a:lnTo>
                    <a:pt x="2066515" y="257175"/>
                  </a:lnTo>
                  <a:lnTo>
                    <a:pt x="2035541" y="257175"/>
                  </a:lnTo>
                  <a:lnTo>
                    <a:pt x="2035541" y="76014"/>
                  </a:lnTo>
                  <a:lnTo>
                    <a:pt x="2064841" y="76014"/>
                  </a:lnTo>
                  <a:lnTo>
                    <a:pt x="2065846" y="98785"/>
                  </a:lnTo>
                  <a:cubicBezTo>
                    <a:pt x="2079687" y="81372"/>
                    <a:pt x="2097769" y="72666"/>
                    <a:pt x="2120094" y="72666"/>
                  </a:cubicBezTo>
                  <a:close/>
                  <a:moveTo>
                    <a:pt x="1678241" y="72666"/>
                  </a:moveTo>
                  <a:cubicBezTo>
                    <a:pt x="1701794" y="72666"/>
                    <a:pt x="1720099" y="80423"/>
                    <a:pt x="1733159" y="95938"/>
                  </a:cubicBezTo>
                  <a:cubicBezTo>
                    <a:pt x="1746219" y="111454"/>
                    <a:pt x="1752749" y="133666"/>
                    <a:pt x="1752749" y="162576"/>
                  </a:cubicBezTo>
                  <a:lnTo>
                    <a:pt x="1752749" y="175468"/>
                  </a:lnTo>
                  <a:lnTo>
                    <a:pt x="1630021" y="175468"/>
                  </a:lnTo>
                  <a:cubicBezTo>
                    <a:pt x="1630468" y="193328"/>
                    <a:pt x="1635686" y="207755"/>
                    <a:pt x="1645676" y="218749"/>
                  </a:cubicBezTo>
                  <a:cubicBezTo>
                    <a:pt x="1655666" y="229744"/>
                    <a:pt x="1668363" y="235241"/>
                    <a:pt x="1683767" y="235241"/>
                  </a:cubicBezTo>
                  <a:cubicBezTo>
                    <a:pt x="1694706" y="235241"/>
                    <a:pt x="1703970" y="233009"/>
                    <a:pt x="1711560" y="228544"/>
                  </a:cubicBezTo>
                  <a:cubicBezTo>
                    <a:pt x="1719151" y="224079"/>
                    <a:pt x="1725792" y="218163"/>
                    <a:pt x="1731485" y="210796"/>
                  </a:cubicBezTo>
                  <a:lnTo>
                    <a:pt x="1750405" y="225530"/>
                  </a:lnTo>
                  <a:cubicBezTo>
                    <a:pt x="1735224" y="248859"/>
                    <a:pt x="1712453" y="260524"/>
                    <a:pt x="1682092" y="260524"/>
                  </a:cubicBezTo>
                  <a:cubicBezTo>
                    <a:pt x="1657536" y="260524"/>
                    <a:pt x="1637556" y="252459"/>
                    <a:pt x="1622152" y="236330"/>
                  </a:cubicBezTo>
                  <a:cubicBezTo>
                    <a:pt x="1606748" y="220201"/>
                    <a:pt x="1599046" y="198630"/>
                    <a:pt x="1599046" y="171617"/>
                  </a:cubicBezTo>
                  <a:lnTo>
                    <a:pt x="1599046" y="165925"/>
                  </a:lnTo>
                  <a:cubicBezTo>
                    <a:pt x="1599046" y="147954"/>
                    <a:pt x="1602479" y="131908"/>
                    <a:pt x="1609343" y="117788"/>
                  </a:cubicBezTo>
                  <a:cubicBezTo>
                    <a:pt x="1616208" y="103668"/>
                    <a:pt x="1625807" y="92618"/>
                    <a:pt x="1638142" y="84637"/>
                  </a:cubicBezTo>
                  <a:cubicBezTo>
                    <a:pt x="1650476" y="76656"/>
                    <a:pt x="1663842" y="72666"/>
                    <a:pt x="1678241" y="72666"/>
                  </a:cubicBezTo>
                  <a:close/>
                  <a:moveTo>
                    <a:pt x="1129624" y="72666"/>
                  </a:moveTo>
                  <a:cubicBezTo>
                    <a:pt x="1150162" y="72666"/>
                    <a:pt x="1166822" y="77968"/>
                    <a:pt x="1179602" y="88572"/>
                  </a:cubicBezTo>
                  <a:cubicBezTo>
                    <a:pt x="1192383" y="99175"/>
                    <a:pt x="1198773" y="112737"/>
                    <a:pt x="1198773" y="129257"/>
                  </a:cubicBezTo>
                  <a:lnTo>
                    <a:pt x="1167631" y="129257"/>
                  </a:lnTo>
                  <a:cubicBezTo>
                    <a:pt x="1167631" y="120774"/>
                    <a:pt x="1164031" y="113463"/>
                    <a:pt x="1156831" y="107324"/>
                  </a:cubicBezTo>
                  <a:cubicBezTo>
                    <a:pt x="1149632" y="101185"/>
                    <a:pt x="1140563" y="98115"/>
                    <a:pt x="1129624" y="98115"/>
                  </a:cubicBezTo>
                  <a:cubicBezTo>
                    <a:pt x="1118350" y="98115"/>
                    <a:pt x="1109532" y="100571"/>
                    <a:pt x="1103170" y="105482"/>
                  </a:cubicBezTo>
                  <a:cubicBezTo>
                    <a:pt x="1096807" y="110393"/>
                    <a:pt x="1093626" y="116811"/>
                    <a:pt x="1093626" y="124737"/>
                  </a:cubicBezTo>
                  <a:cubicBezTo>
                    <a:pt x="1093626" y="132215"/>
                    <a:pt x="1096584" y="137852"/>
                    <a:pt x="1102500" y="141647"/>
                  </a:cubicBezTo>
                  <a:cubicBezTo>
                    <a:pt x="1108416" y="145442"/>
                    <a:pt x="1119104" y="149070"/>
                    <a:pt x="1134563" y="152530"/>
                  </a:cubicBezTo>
                  <a:cubicBezTo>
                    <a:pt x="1150023" y="155990"/>
                    <a:pt x="1162552" y="160120"/>
                    <a:pt x="1172151" y="164920"/>
                  </a:cubicBezTo>
                  <a:cubicBezTo>
                    <a:pt x="1181751" y="169720"/>
                    <a:pt x="1188867" y="175496"/>
                    <a:pt x="1193499" y="182249"/>
                  </a:cubicBezTo>
                  <a:cubicBezTo>
                    <a:pt x="1198131" y="189002"/>
                    <a:pt x="1200447" y="197234"/>
                    <a:pt x="1200447" y="206945"/>
                  </a:cubicBezTo>
                  <a:cubicBezTo>
                    <a:pt x="1200447" y="223131"/>
                    <a:pt x="1193973" y="236107"/>
                    <a:pt x="1181025" y="245873"/>
                  </a:cubicBezTo>
                  <a:cubicBezTo>
                    <a:pt x="1168077" y="255640"/>
                    <a:pt x="1151278" y="260524"/>
                    <a:pt x="1130628" y="260524"/>
                  </a:cubicBezTo>
                  <a:cubicBezTo>
                    <a:pt x="1116118" y="260524"/>
                    <a:pt x="1103281" y="257956"/>
                    <a:pt x="1092119" y="252822"/>
                  </a:cubicBezTo>
                  <a:cubicBezTo>
                    <a:pt x="1080957" y="247687"/>
                    <a:pt x="1072223" y="240516"/>
                    <a:pt x="1065916" y="231307"/>
                  </a:cubicBezTo>
                  <a:cubicBezTo>
                    <a:pt x="1059610" y="222098"/>
                    <a:pt x="1056456" y="212136"/>
                    <a:pt x="1056456" y="201420"/>
                  </a:cubicBezTo>
                  <a:lnTo>
                    <a:pt x="1087431" y="201420"/>
                  </a:lnTo>
                  <a:cubicBezTo>
                    <a:pt x="1087989" y="211801"/>
                    <a:pt x="1092147" y="220033"/>
                    <a:pt x="1099905" y="226116"/>
                  </a:cubicBezTo>
                  <a:cubicBezTo>
                    <a:pt x="1107662" y="232200"/>
                    <a:pt x="1117904" y="235241"/>
                    <a:pt x="1130628" y="235241"/>
                  </a:cubicBezTo>
                  <a:cubicBezTo>
                    <a:pt x="1142349" y="235241"/>
                    <a:pt x="1151753" y="232869"/>
                    <a:pt x="1158841" y="228126"/>
                  </a:cubicBezTo>
                  <a:cubicBezTo>
                    <a:pt x="1165929" y="223382"/>
                    <a:pt x="1169473" y="217047"/>
                    <a:pt x="1169473" y="209122"/>
                  </a:cubicBezTo>
                  <a:cubicBezTo>
                    <a:pt x="1169473" y="200751"/>
                    <a:pt x="1166319" y="194249"/>
                    <a:pt x="1160013" y="189616"/>
                  </a:cubicBezTo>
                  <a:cubicBezTo>
                    <a:pt x="1153706" y="184984"/>
                    <a:pt x="1142711" y="180994"/>
                    <a:pt x="1127029" y="177645"/>
                  </a:cubicBezTo>
                  <a:cubicBezTo>
                    <a:pt x="1111346" y="174296"/>
                    <a:pt x="1098900" y="170278"/>
                    <a:pt x="1089691" y="165590"/>
                  </a:cubicBezTo>
                  <a:cubicBezTo>
                    <a:pt x="1080483" y="160902"/>
                    <a:pt x="1073674" y="155321"/>
                    <a:pt x="1069265" y="148847"/>
                  </a:cubicBezTo>
                  <a:cubicBezTo>
                    <a:pt x="1064856" y="142373"/>
                    <a:pt x="1062651" y="134671"/>
                    <a:pt x="1062651" y="125741"/>
                  </a:cubicBezTo>
                  <a:cubicBezTo>
                    <a:pt x="1062651" y="110896"/>
                    <a:pt x="1068930" y="98338"/>
                    <a:pt x="1081487" y="88069"/>
                  </a:cubicBezTo>
                  <a:cubicBezTo>
                    <a:pt x="1094045" y="77800"/>
                    <a:pt x="1110090" y="72666"/>
                    <a:pt x="1129624" y="72666"/>
                  </a:cubicBezTo>
                  <a:close/>
                  <a:moveTo>
                    <a:pt x="942472" y="35831"/>
                  </a:moveTo>
                  <a:cubicBezTo>
                    <a:pt x="928855" y="35831"/>
                    <a:pt x="917916" y="41049"/>
                    <a:pt x="909656" y="51485"/>
                  </a:cubicBezTo>
                  <a:cubicBezTo>
                    <a:pt x="901396" y="61922"/>
                    <a:pt x="897266" y="75679"/>
                    <a:pt x="897266" y="92757"/>
                  </a:cubicBezTo>
                  <a:cubicBezTo>
                    <a:pt x="897266" y="109389"/>
                    <a:pt x="901256" y="123090"/>
                    <a:pt x="909237" y="133862"/>
                  </a:cubicBezTo>
                  <a:cubicBezTo>
                    <a:pt x="917218" y="144633"/>
                    <a:pt x="927906" y="150019"/>
                    <a:pt x="941300" y="150019"/>
                  </a:cubicBezTo>
                  <a:cubicBezTo>
                    <a:pt x="951681" y="150019"/>
                    <a:pt x="961253" y="146838"/>
                    <a:pt x="970015" y="140475"/>
                  </a:cubicBezTo>
                  <a:cubicBezTo>
                    <a:pt x="978777" y="134113"/>
                    <a:pt x="985168" y="126243"/>
                    <a:pt x="989186" y="116867"/>
                  </a:cubicBezTo>
                  <a:lnTo>
                    <a:pt x="989186" y="104477"/>
                  </a:lnTo>
                  <a:cubicBezTo>
                    <a:pt x="989186" y="84163"/>
                    <a:pt x="984777" y="67643"/>
                    <a:pt x="975959" y="54918"/>
                  </a:cubicBezTo>
                  <a:cubicBezTo>
                    <a:pt x="967141" y="42193"/>
                    <a:pt x="955979" y="35831"/>
                    <a:pt x="942472" y="35831"/>
                  </a:cubicBezTo>
                  <a:close/>
                  <a:moveTo>
                    <a:pt x="1349108" y="10046"/>
                  </a:moveTo>
                  <a:cubicBezTo>
                    <a:pt x="1355136" y="10046"/>
                    <a:pt x="1359712" y="11776"/>
                    <a:pt x="1362837" y="15237"/>
                  </a:cubicBezTo>
                  <a:cubicBezTo>
                    <a:pt x="1365963" y="18697"/>
                    <a:pt x="1367526" y="22938"/>
                    <a:pt x="1367526" y="27961"/>
                  </a:cubicBezTo>
                  <a:cubicBezTo>
                    <a:pt x="1367526" y="32984"/>
                    <a:pt x="1365963" y="37170"/>
                    <a:pt x="1362837" y="40519"/>
                  </a:cubicBezTo>
                  <a:cubicBezTo>
                    <a:pt x="1359712" y="43867"/>
                    <a:pt x="1355136" y="45542"/>
                    <a:pt x="1349108" y="45542"/>
                  </a:cubicBezTo>
                  <a:cubicBezTo>
                    <a:pt x="1343081" y="45542"/>
                    <a:pt x="1338532" y="43867"/>
                    <a:pt x="1335462" y="40519"/>
                  </a:cubicBezTo>
                  <a:cubicBezTo>
                    <a:pt x="1332393" y="37170"/>
                    <a:pt x="1330858" y="32984"/>
                    <a:pt x="1330858" y="27961"/>
                  </a:cubicBezTo>
                  <a:cubicBezTo>
                    <a:pt x="1330858" y="22938"/>
                    <a:pt x="1332393" y="18697"/>
                    <a:pt x="1335462" y="15237"/>
                  </a:cubicBezTo>
                  <a:cubicBezTo>
                    <a:pt x="1338532" y="11776"/>
                    <a:pt x="1343081" y="10046"/>
                    <a:pt x="1349108" y="10046"/>
                  </a:cubicBezTo>
                  <a:close/>
                  <a:moveTo>
                    <a:pt x="942305" y="10046"/>
                  </a:moveTo>
                  <a:cubicBezTo>
                    <a:pt x="966415" y="10046"/>
                    <a:pt x="985419" y="19060"/>
                    <a:pt x="999316" y="37086"/>
                  </a:cubicBezTo>
                  <a:cubicBezTo>
                    <a:pt x="1013212" y="55113"/>
                    <a:pt x="1020161" y="79698"/>
                    <a:pt x="1020161" y="110840"/>
                  </a:cubicBezTo>
                  <a:lnTo>
                    <a:pt x="1020161" y="119881"/>
                  </a:lnTo>
                  <a:cubicBezTo>
                    <a:pt x="1020161" y="167320"/>
                    <a:pt x="1010785" y="201950"/>
                    <a:pt x="992032" y="223772"/>
                  </a:cubicBezTo>
                  <a:cubicBezTo>
                    <a:pt x="973280" y="245594"/>
                    <a:pt x="944984" y="256784"/>
                    <a:pt x="907144" y="257342"/>
                  </a:cubicBezTo>
                  <a:lnTo>
                    <a:pt x="901117" y="257342"/>
                  </a:lnTo>
                  <a:lnTo>
                    <a:pt x="901117" y="231056"/>
                  </a:lnTo>
                  <a:lnTo>
                    <a:pt x="907647" y="231056"/>
                  </a:lnTo>
                  <a:cubicBezTo>
                    <a:pt x="933208" y="230611"/>
                    <a:pt x="952853" y="223956"/>
                    <a:pt x="966583" y="211089"/>
                  </a:cubicBezTo>
                  <a:cubicBezTo>
                    <a:pt x="980312" y="198223"/>
                    <a:pt x="987791" y="177866"/>
                    <a:pt x="989018" y="150019"/>
                  </a:cubicBezTo>
                  <a:cubicBezTo>
                    <a:pt x="982545" y="157721"/>
                    <a:pt x="974815" y="163916"/>
                    <a:pt x="965829" y="168604"/>
                  </a:cubicBezTo>
                  <a:cubicBezTo>
                    <a:pt x="956844" y="173292"/>
                    <a:pt x="946993" y="175636"/>
                    <a:pt x="936278" y="175636"/>
                  </a:cubicBezTo>
                  <a:cubicBezTo>
                    <a:pt x="922213" y="175636"/>
                    <a:pt x="909963" y="172176"/>
                    <a:pt x="899526" y="165255"/>
                  </a:cubicBezTo>
                  <a:cubicBezTo>
                    <a:pt x="889090" y="158335"/>
                    <a:pt x="881025" y="148596"/>
                    <a:pt x="875332" y="136038"/>
                  </a:cubicBezTo>
                  <a:cubicBezTo>
                    <a:pt x="869640" y="123481"/>
                    <a:pt x="866793" y="109612"/>
                    <a:pt x="866793" y="94431"/>
                  </a:cubicBezTo>
                  <a:cubicBezTo>
                    <a:pt x="866793" y="78135"/>
                    <a:pt x="869891" y="63457"/>
                    <a:pt x="876086" y="50397"/>
                  </a:cubicBezTo>
                  <a:cubicBezTo>
                    <a:pt x="882281" y="37338"/>
                    <a:pt x="891071" y="27347"/>
                    <a:pt x="902456" y="20427"/>
                  </a:cubicBezTo>
                  <a:cubicBezTo>
                    <a:pt x="913842" y="13506"/>
                    <a:pt x="927125" y="10046"/>
                    <a:pt x="942305" y="10046"/>
                  </a:cubicBezTo>
                  <a:close/>
                  <a:moveTo>
                    <a:pt x="1530771" y="0"/>
                  </a:moveTo>
                  <a:lnTo>
                    <a:pt x="1561746" y="0"/>
                  </a:lnTo>
                  <a:lnTo>
                    <a:pt x="1561746" y="257175"/>
                  </a:lnTo>
                  <a:lnTo>
                    <a:pt x="1533283" y="257175"/>
                  </a:lnTo>
                  <a:lnTo>
                    <a:pt x="1531776" y="237753"/>
                  </a:lnTo>
                  <a:cubicBezTo>
                    <a:pt x="1519386" y="252933"/>
                    <a:pt x="1502141" y="260524"/>
                    <a:pt x="1480040" y="260524"/>
                  </a:cubicBezTo>
                  <a:cubicBezTo>
                    <a:pt x="1459055" y="260524"/>
                    <a:pt x="1441949" y="251929"/>
                    <a:pt x="1428722" y="234739"/>
                  </a:cubicBezTo>
                  <a:cubicBezTo>
                    <a:pt x="1415495" y="217549"/>
                    <a:pt x="1408881" y="195114"/>
                    <a:pt x="1408881" y="167432"/>
                  </a:cubicBezTo>
                  <a:lnTo>
                    <a:pt x="1408881" y="165088"/>
                  </a:lnTo>
                  <a:cubicBezTo>
                    <a:pt x="1408881" y="137294"/>
                    <a:pt x="1415467" y="114942"/>
                    <a:pt x="1428638" y="98031"/>
                  </a:cubicBezTo>
                  <a:cubicBezTo>
                    <a:pt x="1441809" y="81121"/>
                    <a:pt x="1459055" y="72666"/>
                    <a:pt x="1480375" y="72666"/>
                  </a:cubicBezTo>
                  <a:cubicBezTo>
                    <a:pt x="1501583" y="72666"/>
                    <a:pt x="1518381" y="79921"/>
                    <a:pt x="1530771" y="94431"/>
                  </a:cubicBezTo>
                  <a:close/>
                  <a:moveTo>
                    <a:pt x="1247645" y="0"/>
                  </a:moveTo>
                  <a:lnTo>
                    <a:pt x="1278619" y="0"/>
                  </a:lnTo>
                  <a:lnTo>
                    <a:pt x="1278619" y="257175"/>
                  </a:lnTo>
                  <a:lnTo>
                    <a:pt x="1247645" y="257175"/>
                  </a:lnTo>
                  <a:close/>
                </a:path>
              </a:pathLst>
            </a:custGeom>
            <a:solidFill>
              <a:schemeClr val="bg1">
                <a:lumMod val="7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en-US" sz="2700">
                <a:solidFill>
                  <a:schemeClr val="bg1">
                    <a:lumMod val="75000"/>
                  </a:schemeClr>
                </a:solidFill>
                <a:latin typeface="#9Slide02 Noi dung dai" panose="02000000000000000000" pitchFamily="2" charset="0"/>
                <a:ea typeface="#9Slide02 Noi dung dai" panose="02000000000000000000" pitchFamily="2" charset="0"/>
              </a:endParaRPr>
            </a:p>
          </p:txBody>
        </p:sp>
        <p:sp>
          <p:nvSpPr>
            <p:cNvPr id="14" name="Rectangle 13">
              <a:extLst>
                <a:ext uri="{FF2B5EF4-FFF2-40B4-BE49-F238E27FC236}">
                  <a16:creationId xmlns:a16="http://schemas.microsoft.com/office/drawing/2014/main" id="{52465F73-4B27-4C0F-9B02-510C8E083EB6}"/>
                </a:ext>
              </a:extLst>
            </p:cNvPr>
            <p:cNvSpPr/>
            <p:nvPr/>
          </p:nvSpPr>
          <p:spPr>
            <a:xfrm>
              <a:off x="-2202100" y="-2224223"/>
              <a:ext cx="16596200" cy="112843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9Slide.vn">
            <a:extLst>
              <a:ext uri="{FF2B5EF4-FFF2-40B4-BE49-F238E27FC236}">
                <a16:creationId xmlns:a16="http://schemas.microsoft.com/office/drawing/2014/main" id="{0F30810D-0BA7-48B5-9100-E09C5C296021}"/>
              </a:ext>
            </a:extLst>
          </p:cNvPr>
          <p:cNvSpPr>
            <a:spLocks noSelect="1"/>
          </p:cNvSpPr>
          <p:nvPr userDrawn="1">
            <p:custDataLst>
              <p:tags r:id="rId8"/>
            </p:custDataLst>
          </p:nvPr>
        </p:nvSpPr>
        <p:spPr>
          <a:xfrm>
            <a:off x="6091428" y="-8915400"/>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9Slide.vn">
            <a:extLst>
              <a:ext uri="{FF2B5EF4-FFF2-40B4-BE49-F238E27FC236}">
                <a16:creationId xmlns:a16="http://schemas.microsoft.com/office/drawing/2014/main" id="{5703AF2A-1D5F-4BD2-8904-9B6C863CB9B3}"/>
              </a:ext>
            </a:extLst>
          </p:cNvPr>
          <p:cNvSpPr>
            <a:spLocks noSelect="1"/>
          </p:cNvSpPr>
          <p:nvPr userDrawn="1">
            <p:custDataLst>
              <p:tags r:id="rId9"/>
            </p:custDataLst>
          </p:nvPr>
        </p:nvSpPr>
        <p:spPr>
          <a:xfrm>
            <a:off x="6091428" y="15764256"/>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91836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6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hoat-dong-trai-nghiem-1/1/10/68/"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68/"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g"/><Relationship Id="rId7" Type="http://schemas.openxmlformats.org/officeDocument/2006/relationships/image" Target="../media/image14.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0.jp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1.sv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0.jpg"/><Relationship Id="rId7" Type="http://schemas.openxmlformats.org/officeDocument/2006/relationships/image" Target="../media/image35.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svg"/><Relationship Id="rId5" Type="http://schemas.openxmlformats.org/officeDocument/2006/relationships/image" Target="../media/image33.sv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svg"/></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1.sv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0.jpg"/><Relationship Id="rId7" Type="http://schemas.openxmlformats.org/officeDocument/2006/relationships/image" Target="../media/image35.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svg"/><Relationship Id="rId5" Type="http://schemas.openxmlformats.org/officeDocument/2006/relationships/image" Target="../media/image33.sv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svg"/></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hyperlink" Target="https://youtu.be/MCNDi9ZqYFs"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0.jpg"/><Relationship Id="rId7" Type="http://schemas.openxmlformats.org/officeDocument/2006/relationships/image" Target="../media/image35.sv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svg"/><Relationship Id="rId5" Type="http://schemas.openxmlformats.org/officeDocument/2006/relationships/image" Target="../media/image33.sv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svg"/></Relationships>
</file>

<file path=ppt/slides/_rels/slide2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7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12.xml"/><Relationship Id="rId7" Type="http://schemas.openxmlformats.org/officeDocument/2006/relationships/image" Target="../media/image5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7.png"/><Relationship Id="rId1" Type="http://schemas.openxmlformats.org/officeDocument/2006/relationships/slideLayout" Target="../slideLayouts/slideLayout12.xml"/><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7.png"/><Relationship Id="rId1" Type="http://schemas.openxmlformats.org/officeDocument/2006/relationships/slideLayout" Target="../slideLayouts/slideLayout12.xml"/><Relationship Id="rId5" Type="http://schemas.openxmlformats.org/officeDocument/2006/relationships/image" Target="../media/image55.png"/><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7.png"/><Relationship Id="rId1" Type="http://schemas.openxmlformats.org/officeDocument/2006/relationships/slideLayout" Target="../slideLayouts/slideLayout12.xml"/><Relationship Id="rId5" Type="http://schemas.openxmlformats.org/officeDocument/2006/relationships/image" Target="../media/image57.png"/><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7.png"/><Relationship Id="rId1" Type="http://schemas.openxmlformats.org/officeDocument/2006/relationships/slideLayout" Target="../slideLayouts/slideLayout12.xml"/><Relationship Id="rId5" Type="http://schemas.openxmlformats.org/officeDocument/2006/relationships/image" Target="../media/image57.png"/><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0.jpg"/></Relationships>
</file>

<file path=ppt/slides/_rels/slide3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dirty="0">
                <a:solidFill>
                  <a:schemeClr val="lt1"/>
                </a:solidFill>
                <a:latin typeface="UTM Avo" panose="02040603050506020204" pitchFamily="18" charset="0"/>
                <a:sym typeface="Arial"/>
              </a:rPr>
              <a:t>HĐTN </a:t>
            </a:r>
            <a:r>
              <a:rPr lang="en-US" sz="3600" dirty="0">
                <a:solidFill>
                  <a:schemeClr val="lt1"/>
                </a:solidFill>
                <a:latin typeface="UTM Avo" panose="02040603050506020204" pitchFamily="18" charset="0"/>
              </a:rPr>
              <a:t>1</a:t>
            </a:r>
            <a:endParaRPr dirty="0">
              <a:latin typeface="UTM Avo" panose="02040603050506020204" pitchFamily="18" charset="0"/>
            </a:endParaRPr>
          </a:p>
        </p:txBody>
      </p:sp>
      <p:sp>
        <p:nvSpPr>
          <p:cNvPr id="90" name="Google Shape;90;p1"/>
          <p:cNvSpPr txBox="1"/>
          <p:nvPr/>
        </p:nvSpPr>
        <p:spPr>
          <a:xfrm>
            <a:off x="1019550" y="1957760"/>
            <a:ext cx="10152900" cy="2045700"/>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Chủ</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đề</a:t>
            </a:r>
            <a:r>
              <a:rPr lang="en-US" sz="5200" b="1" i="0" u="none" strike="noStrike" cap="none" dirty="0">
                <a:solidFill>
                  <a:srgbClr val="002060"/>
                </a:solidFill>
                <a:latin typeface="UTM Avo" panose="02040603050506020204" pitchFamily="18" charset="0"/>
                <a:sym typeface="Arial"/>
              </a:rPr>
              <a:t> 6:</a:t>
            </a:r>
            <a:endParaRPr dirty="0">
              <a:latin typeface="UTM Avo" panose="02040603050506020204" pitchFamily="18" charset="0"/>
            </a:endParaRPr>
          </a:p>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Quê</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hương</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em</a:t>
            </a:r>
            <a:endParaRPr sz="5200" b="1" i="0" u="none" strike="noStrike" cap="none" dirty="0">
              <a:solidFill>
                <a:srgbClr val="002060"/>
              </a:solidFill>
              <a:latin typeface="UTM Avo" panose="02040603050506020204" pitchFamily="18" charset="0"/>
              <a:sym typeface="Arial"/>
            </a:endParaRPr>
          </a:p>
        </p:txBody>
      </p:sp>
      <p:sp>
        <p:nvSpPr>
          <p:cNvPr id="91" name="Google Shape;91;p1"/>
          <p:cNvSpPr txBox="1"/>
          <p:nvPr/>
        </p:nvSpPr>
        <p:spPr>
          <a:xfrm>
            <a:off x="1524000" y="4201550"/>
            <a:ext cx="9144000" cy="1655700"/>
          </a:xfrm>
          <a:prstGeom prst="rect">
            <a:avLst/>
          </a:prstGeom>
          <a:noFill/>
          <a:ln>
            <a:noFill/>
          </a:ln>
        </p:spPr>
        <p:txBody>
          <a:bodyPr spcFirstLastPara="1" wrap="square" lIns="91425" tIns="45700" rIns="91425" bIns="45700" anchor="t" anchorCtr="0">
            <a:normAutofit/>
          </a:bodyPr>
          <a:lstStyle/>
          <a:p>
            <a:pPr marL="0" marR="0" lvl="0" indent="0" algn="ctr" rtl="0">
              <a:lnSpc>
                <a:spcPct val="120000"/>
              </a:lnSpc>
              <a:spcBef>
                <a:spcPts val="0"/>
              </a:spcBef>
              <a:spcAft>
                <a:spcPts val="0"/>
              </a:spcAft>
              <a:buClr>
                <a:srgbClr val="FF0000"/>
              </a:buClr>
              <a:buSzPts val="6000"/>
              <a:buFont typeface="Arial"/>
              <a:buNone/>
            </a:pPr>
            <a:r>
              <a:rPr lang="en-US" sz="6000" b="1" i="0" u="none" strike="noStrike" cap="none" dirty="0" err="1">
                <a:solidFill>
                  <a:srgbClr val="FF0000"/>
                </a:solidFill>
                <a:latin typeface="UTM Avo" panose="02040603050506020204" pitchFamily="18" charset="0"/>
                <a:sym typeface="Arial"/>
              </a:rPr>
              <a:t>Tuần</a:t>
            </a:r>
            <a:r>
              <a:rPr lang="en-US" sz="6000" b="1" i="0" u="none" strike="noStrike" cap="none" dirty="0">
                <a:solidFill>
                  <a:srgbClr val="FF0000"/>
                </a:solidFill>
                <a:latin typeface="UTM Avo" panose="02040603050506020204" pitchFamily="18" charset="0"/>
                <a:sym typeface="Arial"/>
              </a:rPr>
              <a:t> 28</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F53BDE97-F5FA-B59E-3335-6E724D729EF0}"/>
              </a:ext>
            </a:extLst>
          </p:cNvPr>
          <p:cNvPicPr>
            <a:picLocks noChangeAspect="1"/>
          </p:cNvPicPr>
          <p:nvPr/>
        </p:nvPicPr>
        <p:blipFill>
          <a:blip r:embed="rId5"/>
          <a:stretch>
            <a:fillRect/>
          </a:stretch>
        </p:blipFill>
        <p:spPr>
          <a:xfrm>
            <a:off x="4682822" y="2834354"/>
            <a:ext cx="2826355" cy="1701355"/>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B912C45-A132-5E18-1D84-9EF830C41CC7}"/>
              </a:ext>
            </a:extLst>
          </p:cNvPr>
          <p:cNvSpPr/>
          <p:nvPr/>
        </p:nvSpPr>
        <p:spPr>
          <a:xfrm>
            <a:off x="3225980" y="1739225"/>
            <a:ext cx="5740039" cy="1115941"/>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charset="0"/>
              </a:rPr>
              <a:t>Kể</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những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việc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em</a:t>
            </a:r>
            <a:r>
              <a:rPr lang="en-US" sz="2400" dirty="0">
                <a:solidFill>
                  <a:schemeClr val="tx1"/>
                </a:solidFill>
                <a:latin typeface="UTM Avo" panose="02040603050506020204" pitchFamily="18" charset="0"/>
              </a:rPr>
              <a:t> hay </a:t>
            </a:r>
            <a:r>
              <a:rPr lang="en-US" sz="2400" dirty="0" err="1">
                <a:solidFill>
                  <a:schemeClr val="tx1"/>
                </a:solidFill>
                <a:latin typeface="UTM Avo" panose="02040603050506020204" pitchFamily="18" charset="0"/>
              </a:rPr>
              <a:t>làm</a:t>
            </a:r>
            <a:r>
              <a:rPr lang="en-US" sz="2400" dirty="0">
                <a:solidFill>
                  <a:schemeClr val="tx1"/>
                </a:solidFill>
                <a:latin typeface="UTM Avo" panose="02040603050506020204" pitchFamily="18" charset="0"/>
              </a:rPr>
              <a:t> ở </a:t>
            </a:r>
            <a:r>
              <a:rPr lang="en-US" sz="2400" dirty="0" err="1">
                <a:solidFill>
                  <a:schemeClr val="tx1"/>
                </a:solidFill>
                <a:latin typeface="UTM Avo" panose="02040603050506020204" pitchFamily="18" charset="0"/>
              </a:rPr>
              <a:t>nhà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để</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phụ</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giúp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bố</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mẹ</a:t>
            </a:r>
            <a:r>
              <a:rPr lang="en-US" sz="2400" dirty="0">
                <a:solidFill>
                  <a:schemeClr val="tx1"/>
                </a:solidFill>
                <a:latin typeface="UTM Avo" panose="02040603050506020204" pitchFamily="18" charset="0"/>
              </a:rPr>
              <a:t>.</a:t>
            </a:r>
          </a:p>
        </p:txBody>
      </p:sp>
      <p:pic>
        <p:nvPicPr>
          <p:cNvPr id="1026" name="Picture 2" descr="Colorful cartoon set with kids cleaning rooms and helping their mums isolated on white background ve">
            <a:extLst>
              <a:ext uri="{FF2B5EF4-FFF2-40B4-BE49-F238E27FC236}">
                <a16:creationId xmlns:a16="http://schemas.microsoft.com/office/drawing/2014/main" id="{0DD7279B-2CB3-27DC-C21F-998BA947034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3061"/>
          <a:stretch/>
        </p:blipFill>
        <p:spPr bwMode="auto">
          <a:xfrm flipH="1">
            <a:off x="100808" y="3357488"/>
            <a:ext cx="9633741" cy="27589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ppt_x"/>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a:extLst>
            <a:ext uri="{FF2B5EF4-FFF2-40B4-BE49-F238E27FC236}">
              <a16:creationId xmlns:a16="http://schemas.microsoft.com/office/drawing/2014/main" id="{74FDF551-02D9-F380-E715-18DF2D6F8599}"/>
            </a:ext>
          </a:extLst>
        </p:cNvPr>
        <p:cNvGrpSpPr/>
        <p:nvPr/>
      </p:nvGrpSpPr>
      <p:grpSpPr>
        <a:xfrm>
          <a:off x="0" y="0"/>
          <a:ext cx="0" cy="0"/>
          <a:chOff x="0" y="0"/>
          <a:chExt cx="0" cy="0"/>
        </a:xfrm>
      </p:grpSpPr>
      <p:pic>
        <p:nvPicPr>
          <p:cNvPr id="1026" name="Picture 2" descr="Colorful cartoon set with kids cleaning rooms and helping their mums isolated on white background ve">
            <a:extLst>
              <a:ext uri="{FF2B5EF4-FFF2-40B4-BE49-F238E27FC236}">
                <a16:creationId xmlns:a16="http://schemas.microsoft.com/office/drawing/2014/main" id="{7636F9D1-8A9C-CEC3-BDA8-D1D8E23E9D8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7029" b="49920"/>
          <a:stretch/>
        </p:blipFill>
        <p:spPr bwMode="auto">
          <a:xfrm>
            <a:off x="807310" y="2687216"/>
            <a:ext cx="10241478" cy="236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42932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a:extLst>
            <a:ext uri="{FF2B5EF4-FFF2-40B4-BE49-F238E27FC236}">
              <a16:creationId xmlns:a16="http://schemas.microsoft.com/office/drawing/2014/main" id="{6DA85AC9-95DE-994A-CCC4-3E64B3A9EF45}"/>
            </a:ext>
          </a:extLst>
        </p:cNvPr>
        <p:cNvGrpSpPr/>
        <p:nvPr/>
      </p:nvGrpSpPr>
      <p:grpSpPr>
        <a:xfrm>
          <a:off x="0" y="0"/>
          <a:ext cx="0" cy="0"/>
          <a:chOff x="0" y="0"/>
          <a:chExt cx="0" cy="0"/>
        </a:xfrm>
      </p:grpSpPr>
      <p:pic>
        <p:nvPicPr>
          <p:cNvPr id="1026" name="Picture 2" descr="Colorful cartoon set with kids cleaning rooms and helping their mums isolated on white background ve">
            <a:extLst>
              <a:ext uri="{FF2B5EF4-FFF2-40B4-BE49-F238E27FC236}">
                <a16:creationId xmlns:a16="http://schemas.microsoft.com/office/drawing/2014/main" id="{8C2AABF9-4B32-DE6F-AF21-E3E1D259FA1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0261" b="2182"/>
          <a:stretch/>
        </p:blipFill>
        <p:spPr bwMode="auto">
          <a:xfrm>
            <a:off x="975261" y="1716832"/>
            <a:ext cx="10241478" cy="4870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838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6092B7E-6EF6-C545-1A42-DFF9D14B7815}"/>
              </a:ext>
            </a:extLst>
          </p:cNvPr>
          <p:cNvPicPr>
            <a:picLocks noChangeAspect="1"/>
          </p:cNvPicPr>
          <p:nvPr/>
        </p:nvPicPr>
        <p:blipFill>
          <a:blip r:embed="rId5"/>
          <a:stretch>
            <a:fillRect/>
          </a:stretch>
        </p:blipFill>
        <p:spPr>
          <a:xfrm>
            <a:off x="4682822" y="2968683"/>
            <a:ext cx="2826355" cy="1701355"/>
          </a:xfrm>
          <a:prstGeom prst="rect">
            <a:avLst/>
          </a:prstGeom>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8DC5FF-4CB7-853F-5C93-C10783A22BD7}"/>
              </a:ext>
            </a:extLst>
          </p:cNvPr>
          <p:cNvSpPr/>
          <p:nvPr/>
        </p:nvSpPr>
        <p:spPr>
          <a:xfrm>
            <a:off x="2293618" y="1645920"/>
            <a:ext cx="7604760"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Giới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thiệu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bức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tranh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của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em</a:t>
            </a:r>
            <a:endParaRPr lang="en-US" sz="2400" b="1" dirty="0">
              <a:solidFill>
                <a:schemeClr val="tx1"/>
              </a:solidFill>
              <a:latin typeface="UTM Avo" panose="02040603050506020204" pitchFamily="18" charset="0"/>
            </a:endParaRPr>
          </a:p>
        </p:txBody>
      </p:sp>
      <p:pic>
        <p:nvPicPr>
          <p:cNvPr id="3" name="Picture 2">
            <a:extLst>
              <a:ext uri="{FF2B5EF4-FFF2-40B4-BE49-F238E27FC236}">
                <a16:creationId xmlns:a16="http://schemas.microsoft.com/office/drawing/2014/main" id="{AC6E07A9-88B3-7B49-1145-F8E283605B7D}"/>
              </a:ext>
            </a:extLst>
          </p:cNvPr>
          <p:cNvPicPr>
            <a:picLocks noChangeAspect="1"/>
          </p:cNvPicPr>
          <p:nvPr/>
        </p:nvPicPr>
        <p:blipFill>
          <a:blip r:embed="rId4"/>
          <a:stretch>
            <a:fillRect/>
          </a:stretch>
        </p:blipFill>
        <p:spPr>
          <a:xfrm>
            <a:off x="2657707" y="2423256"/>
            <a:ext cx="6876586" cy="426701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B0B6E35E-D2A8-D54D-090E-7892FC370104}"/>
              </a:ext>
            </a:extLst>
          </p:cNvPr>
          <p:cNvPicPr>
            <a:picLocks noChangeAspect="1"/>
          </p:cNvPicPr>
          <p:nvPr/>
        </p:nvPicPr>
        <p:blipFill>
          <a:blip r:embed="rId5"/>
          <a:stretch>
            <a:fillRect/>
          </a:stretch>
        </p:blipFill>
        <p:spPr>
          <a:xfrm>
            <a:off x="4682822" y="2976848"/>
            <a:ext cx="2826355" cy="1701355"/>
          </a:xfrm>
          <a:prstGeom prst="rect">
            <a:avLst/>
          </a:prstGeom>
        </p:spPr>
      </p:pic>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p:cNvGrpSpPr/>
        <p:nvPr/>
      </p:nvGrpSpPr>
      <p:grpSpPr>
        <a:xfrm>
          <a:off x="0" y="0"/>
          <a:ext cx="0" cy="0"/>
          <a:chOff x="0" y="0"/>
          <a:chExt cx="0" cy="0"/>
        </a:xfrm>
      </p:grpSpPr>
      <p:sp>
        <p:nvSpPr>
          <p:cNvPr id="25" name="Freeform 3">
            <a:extLst>
              <a:ext uri="{FF2B5EF4-FFF2-40B4-BE49-F238E27FC236}">
                <a16:creationId xmlns:a16="http://schemas.microsoft.com/office/drawing/2014/main" id="{00202789-2335-0D56-7143-A011BEC11005}"/>
              </a:ext>
            </a:extLst>
          </p:cNvPr>
          <p:cNvSpPr/>
          <p:nvPr/>
        </p:nvSpPr>
        <p:spPr>
          <a:xfrm>
            <a:off x="1342534" y="3314699"/>
            <a:ext cx="8600367" cy="3225837"/>
          </a:xfrm>
          <a:custGeom>
            <a:avLst/>
            <a:gdLst/>
            <a:ahLst/>
            <a:cxnLst/>
            <a:rect l="l" t="t" r="r" b="b"/>
            <a:pathLst>
              <a:path w="3233469" h="2130752">
                <a:moveTo>
                  <a:pt x="32161" y="0"/>
                </a:moveTo>
                <a:lnTo>
                  <a:pt x="3201308" y="0"/>
                </a:lnTo>
                <a:cubicBezTo>
                  <a:pt x="3209838" y="0"/>
                  <a:pt x="3218018" y="3388"/>
                  <a:pt x="3224049" y="9420"/>
                </a:cubicBezTo>
                <a:cubicBezTo>
                  <a:pt x="3230081" y="15451"/>
                  <a:pt x="3233469" y="23631"/>
                  <a:pt x="3233469" y="32161"/>
                </a:cubicBezTo>
                <a:lnTo>
                  <a:pt x="3233469" y="2098591"/>
                </a:lnTo>
                <a:cubicBezTo>
                  <a:pt x="3233469" y="2107120"/>
                  <a:pt x="3230081" y="2115301"/>
                  <a:pt x="3224049" y="2121332"/>
                </a:cubicBezTo>
                <a:cubicBezTo>
                  <a:pt x="3218018" y="2127363"/>
                  <a:pt x="3209838" y="2130752"/>
                  <a:pt x="3201308" y="2130752"/>
                </a:cubicBezTo>
                <a:lnTo>
                  <a:pt x="32161" y="2130752"/>
                </a:lnTo>
                <a:cubicBezTo>
                  <a:pt x="23631" y="2130752"/>
                  <a:pt x="15451" y="2127363"/>
                  <a:pt x="9420" y="2121332"/>
                </a:cubicBezTo>
                <a:cubicBezTo>
                  <a:pt x="3388" y="2115301"/>
                  <a:pt x="0" y="2107120"/>
                  <a:pt x="0" y="2098591"/>
                </a:cubicBezTo>
                <a:lnTo>
                  <a:pt x="0" y="32161"/>
                </a:lnTo>
                <a:cubicBezTo>
                  <a:pt x="0" y="23631"/>
                  <a:pt x="3388" y="15451"/>
                  <a:pt x="9420" y="9420"/>
                </a:cubicBezTo>
                <a:cubicBezTo>
                  <a:pt x="15451" y="3388"/>
                  <a:pt x="23631" y="0"/>
                  <a:pt x="32161" y="0"/>
                </a:cubicBezTo>
                <a:close/>
              </a:path>
            </a:pathLst>
          </a:custGeom>
          <a:solidFill>
            <a:srgbClr val="4BACC6">
              <a:lumMod val="20000"/>
              <a:lumOff val="80000"/>
            </a:srgbClr>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effectLst/>
              <a:uLnTx/>
              <a:uFillTx/>
              <a:latin typeface="UTM Avo" panose="02040603050506020204" pitchFamily="18"/>
              <a:cs typeface="Arial" panose="020B0604020202020204" pitchFamily="34" charset="0"/>
            </a:endParaRPr>
          </a:p>
        </p:txBody>
      </p:sp>
      <p:sp>
        <p:nvSpPr>
          <p:cNvPr id="125" name="Google Shape;125;p7"/>
          <p:cNvSpPr txBox="1"/>
          <p:nvPr/>
        </p:nvSpPr>
        <p:spPr>
          <a:xfrm>
            <a:off x="1063743" y="1445188"/>
            <a:ext cx="10064513" cy="1477297"/>
          </a:xfrm>
          <a:prstGeom prst="rect">
            <a:avLst/>
          </a:prstGeom>
          <a:no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1: </a:t>
            </a:r>
            <a:r>
              <a:rPr lang="en-US" sz="2800" b="1" dirty="0">
                <a:latin typeface="UTM Avo" panose="02040603050506020204" pitchFamily="18" charset="0"/>
              </a:rPr>
              <a:t>Quan </a:t>
            </a:r>
            <a:r>
              <a:rPr lang="en-US" sz="2800" b="1" dirty="0" err="1">
                <a:latin typeface="UTM Avo" panose="02040603050506020204" pitchFamily="18" charset="0"/>
              </a:rPr>
              <a:t>sát</a:t>
            </a:r>
            <a:r>
              <a:rPr lang="en-US" sz="2800" b="1" dirty="0">
                <a:latin typeface="UTM Avo" panose="02040603050506020204" pitchFamily="18" charset="0"/>
              </a:rPr>
              <a:t> </a:t>
            </a:r>
            <a:r>
              <a:rPr lang="en-US" sz="2800" b="1" dirty="0" err="1">
                <a:latin typeface="UTM Avo" panose="02040603050506020204" pitchFamily="18" charset="0"/>
              </a:rPr>
              <a:t>tranh</a:t>
            </a:r>
            <a:r>
              <a:rPr lang="en-US" sz="2800" b="1" dirty="0">
                <a:latin typeface="UTM Avo" panose="02040603050506020204" pitchFamily="18" charset="0"/>
              </a:rPr>
              <a:t> </a:t>
            </a:r>
            <a:r>
              <a:rPr lang="en-US" sz="2800" b="1" dirty="0" err="1">
                <a:latin typeface="UTM Avo" panose="02040603050506020204" pitchFamily="18" charset="0"/>
              </a:rPr>
              <a:t>và</a:t>
            </a:r>
            <a:r>
              <a:rPr lang="en-US" sz="2800" b="1" dirty="0">
                <a:latin typeface="UTM Avo" panose="02040603050506020204" pitchFamily="18" charset="0"/>
              </a:rPr>
              <a:t> </a:t>
            </a:r>
            <a:r>
              <a:rPr lang="en-US" sz="2800" b="1" dirty="0" err="1">
                <a:latin typeface="UTM Avo" panose="02040603050506020204" pitchFamily="18" charset="0"/>
              </a:rPr>
              <a:t>liên</a:t>
            </a:r>
            <a:r>
              <a:rPr lang="en-US" sz="2800" b="1" dirty="0">
                <a:latin typeface="UTM Avo" panose="02040603050506020204" pitchFamily="18" charset="0"/>
              </a:rPr>
              <a:t> </a:t>
            </a:r>
            <a:r>
              <a:rPr lang="en-US" sz="2800" b="1" dirty="0" err="1">
                <a:latin typeface="UTM Avo" panose="02040603050506020204" pitchFamily="18" charset="0"/>
              </a:rPr>
              <a:t>hệ</a:t>
            </a:r>
            <a:r>
              <a:rPr lang="en-US" sz="2800" b="1" dirty="0">
                <a:latin typeface="UTM Avo" panose="02040603050506020204" pitchFamily="18" charset="0"/>
              </a:rPr>
              <a:t> </a:t>
            </a:r>
            <a:r>
              <a:rPr lang="en-US" sz="2800" b="1" dirty="0" err="1">
                <a:latin typeface="UTM Avo" panose="02040603050506020204" pitchFamily="18" charset="0"/>
              </a:rPr>
              <a:t>với</a:t>
            </a:r>
            <a:r>
              <a:rPr lang="en-US" sz="2800" b="1" dirty="0">
                <a:latin typeface="UTM Avo" panose="02040603050506020204" pitchFamily="18" charset="0"/>
              </a:rPr>
              <a:t> </a:t>
            </a:r>
            <a:br>
              <a:rPr lang="en-US" sz="2800" b="1" dirty="0">
                <a:latin typeface="UTM Avo" panose="02040603050506020204" pitchFamily="18" charset="0"/>
              </a:rPr>
            </a:br>
            <a:r>
              <a:rPr lang="en-US" sz="2800" b="1" dirty="0" err="1">
                <a:latin typeface="UTM Avo" panose="02040603050506020204" pitchFamily="18" charset="0"/>
              </a:rPr>
              <a:t>những</a:t>
            </a:r>
            <a:r>
              <a:rPr lang="en-US" sz="2800" b="1" dirty="0">
                <a:latin typeface="UTM Avo" panose="02040603050506020204" pitchFamily="18" charset="0"/>
              </a:rPr>
              <a:t> </a:t>
            </a:r>
            <a:r>
              <a:rPr lang="en-US" sz="2800" b="1" dirty="0" err="1">
                <a:latin typeface="UTM Avo" panose="02040603050506020204" pitchFamily="18" charset="0"/>
              </a:rPr>
              <a:t>tình</a:t>
            </a:r>
            <a:r>
              <a:rPr lang="en-US" sz="2800" b="1" dirty="0">
                <a:latin typeface="UTM Avo" panose="02040603050506020204" pitchFamily="18" charset="0"/>
              </a:rPr>
              <a:t> </a:t>
            </a:r>
            <a:r>
              <a:rPr lang="en-US" sz="2800" b="1" dirty="0" err="1">
                <a:latin typeface="UTM Avo" panose="02040603050506020204" pitchFamily="18" charset="0"/>
              </a:rPr>
              <a:t>huống</a:t>
            </a:r>
            <a:r>
              <a:rPr lang="en-US" sz="2800" b="1" dirty="0">
                <a:latin typeface="UTM Avo" panose="02040603050506020204" pitchFamily="18" charset="0"/>
              </a:rPr>
              <a:t> </a:t>
            </a:r>
            <a:r>
              <a:rPr lang="en-US" sz="2800" b="1" dirty="0" err="1">
                <a:latin typeface="UTM Avo" panose="02040603050506020204" pitchFamily="18" charset="0"/>
              </a:rPr>
              <a:t>có</a:t>
            </a:r>
            <a:r>
              <a:rPr lang="en-US" sz="2800" b="1" dirty="0">
                <a:latin typeface="UTM Avo" panose="02040603050506020204" pitchFamily="18" charset="0"/>
              </a:rPr>
              <a:t> </a:t>
            </a:r>
            <a:r>
              <a:rPr lang="en-US" sz="2800" b="1" dirty="0" err="1">
                <a:latin typeface="UTM Avo" panose="02040603050506020204" pitchFamily="18" charset="0"/>
              </a:rPr>
              <a:t>thể</a:t>
            </a:r>
            <a:r>
              <a:rPr lang="en-US" sz="2800" b="1" dirty="0">
                <a:latin typeface="UTM Avo" panose="02040603050506020204" pitchFamily="18" charset="0"/>
              </a:rPr>
              <a:t> </a:t>
            </a:r>
            <a:r>
              <a:rPr lang="en-US" sz="2800" b="1" dirty="0" err="1">
                <a:latin typeface="UTM Avo" panose="02040603050506020204" pitchFamily="18" charset="0"/>
              </a:rPr>
              <a:t>gây</a:t>
            </a:r>
            <a:r>
              <a:rPr lang="en-US" sz="2800" b="1" dirty="0">
                <a:latin typeface="UTM Avo" panose="02040603050506020204" pitchFamily="18" charset="0"/>
              </a:rPr>
              <a:t> </a:t>
            </a:r>
            <a:r>
              <a:rPr lang="en-US" sz="2800" b="1" dirty="0" err="1">
                <a:latin typeface="UTM Avo" panose="02040603050506020204" pitchFamily="18" charset="0"/>
              </a:rPr>
              <a:t>nguy</a:t>
            </a:r>
            <a:r>
              <a:rPr lang="en-US" sz="2800" b="1" dirty="0">
                <a:latin typeface="UTM Avo" panose="02040603050506020204" pitchFamily="18" charset="0"/>
              </a:rPr>
              <a:t> </a:t>
            </a:r>
            <a:r>
              <a:rPr lang="en-US" sz="2800" b="1" dirty="0" err="1">
                <a:latin typeface="UTM Avo" panose="02040603050506020204" pitchFamily="18" charset="0"/>
              </a:rPr>
              <a:t>hiểm</a:t>
            </a:r>
            <a:r>
              <a:rPr lang="en-US" sz="2800" b="1" dirty="0">
                <a:latin typeface="UTM Avo" panose="02040603050506020204" pitchFamily="18" charset="0"/>
              </a:rPr>
              <a:t> </a:t>
            </a:r>
            <a:r>
              <a:rPr lang="en-US" sz="2800" b="1" dirty="0" err="1">
                <a:latin typeface="UTM Avo" panose="02040603050506020204" pitchFamily="18" charset="0"/>
              </a:rPr>
              <a:t>khi</a:t>
            </a:r>
            <a:r>
              <a:rPr lang="en-US" sz="2800" b="1" dirty="0">
                <a:latin typeface="UTM Avo" panose="02040603050506020204" pitchFamily="18" charset="0"/>
              </a:rPr>
              <a:t> ở </a:t>
            </a:r>
            <a:r>
              <a:rPr lang="en-US" sz="2800" b="1" dirty="0" err="1">
                <a:latin typeface="UTM Avo" panose="02040603050506020204" pitchFamily="18" charset="0"/>
              </a:rPr>
              <a:t>nhà</a:t>
            </a:r>
            <a:endParaRPr sz="2800" b="1" dirty="0">
              <a:solidFill>
                <a:srgbClr val="000000"/>
              </a:solidFill>
              <a:latin typeface="UTM Avo" panose="02040603050506020204" pitchFamily="18" charset="0"/>
            </a:endParaRPr>
          </a:p>
        </p:txBody>
      </p:sp>
      <p:grpSp>
        <p:nvGrpSpPr>
          <p:cNvPr id="22" name="Group 21">
            <a:extLst>
              <a:ext uri="{FF2B5EF4-FFF2-40B4-BE49-F238E27FC236}">
                <a16:creationId xmlns:a16="http://schemas.microsoft.com/office/drawing/2014/main" id="{8560CB5C-ADCE-0224-D824-F26C0115ECCC}"/>
              </a:ext>
            </a:extLst>
          </p:cNvPr>
          <p:cNvGrpSpPr/>
          <p:nvPr/>
        </p:nvGrpSpPr>
        <p:grpSpPr>
          <a:xfrm>
            <a:off x="2848450" y="3012576"/>
            <a:ext cx="6495097" cy="698904"/>
            <a:chOff x="3525426" y="659644"/>
            <a:chExt cx="9742645" cy="1254890"/>
          </a:xfrm>
        </p:grpSpPr>
        <p:pic>
          <p:nvPicPr>
            <p:cNvPr id="23" name="Picture 9">
              <a:extLst>
                <a:ext uri="{FF2B5EF4-FFF2-40B4-BE49-F238E27FC236}">
                  <a16:creationId xmlns:a16="http://schemas.microsoft.com/office/drawing/2014/main" id="{3E14D632-7B8D-91C8-11B8-CDC1FF9E9CB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154632" y="659644"/>
              <a:ext cx="8663265" cy="1254890"/>
            </a:xfrm>
            <a:prstGeom prst="rect">
              <a:avLst/>
            </a:prstGeom>
          </p:spPr>
        </p:pic>
        <p:sp>
          <p:nvSpPr>
            <p:cNvPr id="24" name="TextBox 23">
              <a:extLst>
                <a:ext uri="{FF2B5EF4-FFF2-40B4-BE49-F238E27FC236}">
                  <a16:creationId xmlns:a16="http://schemas.microsoft.com/office/drawing/2014/main" id="{72406490-BF61-7917-E8D3-F1BFF3A62C75}"/>
                </a:ext>
              </a:extLst>
            </p:cNvPr>
            <p:cNvSpPr txBox="1"/>
            <p:nvPr/>
          </p:nvSpPr>
          <p:spPr>
            <a:xfrm>
              <a:off x="3525426" y="855343"/>
              <a:ext cx="9742645" cy="784830"/>
            </a:xfrm>
            <a:prstGeom prst="rect">
              <a:avLst/>
            </a:prstGeom>
            <a:noFill/>
          </p:spPr>
          <p:txBody>
            <a:bodyPr wrap="square" rtlCol="0">
              <a:spAutoFit/>
            </a:bodyPr>
            <a:lstStyle/>
            <a:p>
              <a:pPr algn="ctr" defTabSz="609630">
                <a:defRPr/>
              </a:pPr>
              <a:r>
                <a:rPr lang="en-US" sz="2800" b="1" dirty="0">
                  <a:latin typeface="UTM Avo" panose="02040603050506020204" pitchFamily="18"/>
                  <a:cs typeface="Arial" panose="020B0604020202020204" pitchFamily="34" charset="0"/>
                </a:rPr>
                <a:t>LÀM VIỆC CÁ NHÂN</a:t>
              </a:r>
            </a:p>
          </p:txBody>
        </p:sp>
      </p:grpSp>
      <p:sp>
        <p:nvSpPr>
          <p:cNvPr id="26" name="TextBox 25">
            <a:extLst>
              <a:ext uri="{FF2B5EF4-FFF2-40B4-BE49-F238E27FC236}">
                <a16:creationId xmlns:a16="http://schemas.microsoft.com/office/drawing/2014/main" id="{6DBD7202-D6A1-0D5E-CD35-DA062A0BD024}"/>
              </a:ext>
            </a:extLst>
          </p:cNvPr>
          <p:cNvSpPr txBox="1"/>
          <p:nvPr/>
        </p:nvSpPr>
        <p:spPr>
          <a:xfrm>
            <a:off x="1727710" y="3711480"/>
            <a:ext cx="7830013" cy="2783839"/>
          </a:xfrm>
          <a:prstGeom prst="rect">
            <a:avLst/>
          </a:prstGeom>
          <a:noFill/>
        </p:spPr>
        <p:txBody>
          <a:bodyPr wrap="square">
            <a:spAutoFit/>
          </a:bodyPr>
          <a:lstStyle/>
          <a:p>
            <a:pPr algn="ctr" defTabSz="609630">
              <a:lnSpc>
                <a:spcPct val="150000"/>
              </a:lnSpc>
              <a:defRPr/>
            </a:pPr>
            <a:r>
              <a:rPr lang="en-US" sz="2400" dirty="0" err="1">
                <a:latin typeface="UTM Avo" panose="02040603050506020204" pitchFamily="18"/>
                <a:ea typeface="Calibri" panose="020F0502020204030204" pitchFamily="34" charset="0"/>
                <a:cs typeface="Arial" panose="020B0604020202020204" pitchFamily="34" charset="0"/>
              </a:rPr>
              <a:t>Các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em</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học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sinh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quan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sát</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hành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động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của</a:t>
            </a:r>
            <a:r>
              <a:rPr lang="en-US" sz="2400" dirty="0">
                <a:latin typeface="UTM Avo" panose="02040603050506020204" pitchFamily="18"/>
                <a:ea typeface="Calibri" panose="020F0502020204030204" pitchFamily="34" charset="0"/>
                <a:cs typeface="Arial" panose="020B0604020202020204" pitchFamily="34" charset="0"/>
              </a:rPr>
              <a:t> </a:t>
            </a:r>
            <a:br>
              <a:rPr lang="en-US" sz="2400" dirty="0">
                <a:latin typeface="UTM Avo" panose="02040603050506020204" pitchFamily="18"/>
                <a:ea typeface="Calibri" panose="020F0502020204030204" pitchFamily="34" charset="0"/>
                <a:cs typeface="Arial" panose="020B0604020202020204" pitchFamily="34" charset="0"/>
              </a:rPr>
            </a:br>
            <a:r>
              <a:rPr lang="en-US" sz="2400" dirty="0" err="1">
                <a:latin typeface="UTM Avo" panose="02040603050506020204" pitchFamily="18"/>
                <a:ea typeface="Calibri" panose="020F0502020204030204" pitchFamily="34" charset="0"/>
                <a:cs typeface="Arial" panose="020B0604020202020204" pitchFamily="34" charset="0"/>
              </a:rPr>
              <a:t>các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bạn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trong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hình</a:t>
            </a:r>
            <a:r>
              <a:rPr lang="en-US" sz="2400" dirty="0">
                <a:latin typeface="UTM Avo" panose="02040603050506020204" pitchFamily="18"/>
                <a:ea typeface="Calibri" panose="020F0502020204030204" pitchFamily="34" charset="0"/>
                <a:cs typeface="Arial" panose="020B0604020202020204" pitchFamily="34" charset="0"/>
              </a:rPr>
              <a:t> 1, 2, 3, 4, 5, 6 SGK – tr68, 69 </a:t>
            </a:r>
            <a:r>
              <a:rPr lang="en-US" sz="2400" dirty="0" err="1">
                <a:latin typeface="UTM Avo" panose="02040603050506020204" pitchFamily="18"/>
                <a:ea typeface="Calibri" panose="020F0502020204030204" pitchFamily="34" charset="0"/>
                <a:cs typeface="Arial" panose="020B0604020202020204" pitchFamily="34" charset="0"/>
              </a:rPr>
              <a:t>và</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điền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mặt</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cười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vào</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những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hành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động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mà</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em</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thấy</a:t>
            </a:r>
            <a:r>
              <a:rPr lang="en-US" sz="2400" dirty="0">
                <a:latin typeface="UTM Avo" panose="02040603050506020204" pitchFamily="18"/>
                <a:ea typeface="Calibri" panose="020F0502020204030204" pitchFamily="34" charset="0"/>
                <a:cs typeface="Arial" panose="020B0604020202020204" pitchFamily="34" charset="0"/>
              </a:rPr>
              <a:t> an </a:t>
            </a:r>
            <a:r>
              <a:rPr lang="en-US" sz="2400" dirty="0" err="1">
                <a:latin typeface="UTM Avo" panose="02040603050506020204" pitchFamily="18"/>
                <a:ea typeface="Calibri" panose="020F0502020204030204" pitchFamily="34" charset="0"/>
                <a:cs typeface="Arial" panose="020B0604020202020204" pitchFamily="34" charset="0"/>
              </a:rPr>
              <a:t>toàn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hoặc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mặt</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mếu</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vào</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những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hành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động</a:t>
            </a:r>
            <a:r>
              <a:rPr lang="en-US" sz="2400" dirty="0">
                <a:latin typeface="UTM Avo" panose="02040603050506020204" pitchFamily="18"/>
                <a:ea typeface="Calibri" panose="020F0502020204030204" pitchFamily="34" charset="0"/>
                <a:cs typeface="Arial" panose="020B0604020202020204" pitchFamily="34" charset="0"/>
              </a:rPr>
              <a:t> </a:t>
            </a:r>
            <a:br>
              <a:rPr lang="en-US" sz="2400" dirty="0">
                <a:latin typeface="UTM Avo" panose="02040603050506020204" pitchFamily="18"/>
                <a:ea typeface="Calibri" panose="020F0502020204030204" pitchFamily="34" charset="0"/>
                <a:cs typeface="Arial" panose="020B0604020202020204" pitchFamily="34" charset="0"/>
              </a:rPr>
            </a:br>
            <a:r>
              <a:rPr lang="en-US" sz="2400" dirty="0" err="1">
                <a:latin typeface="UTM Avo" panose="02040603050506020204" pitchFamily="18"/>
                <a:ea typeface="Calibri" panose="020F0502020204030204" pitchFamily="34" charset="0"/>
                <a:cs typeface="Arial" panose="020B0604020202020204" pitchFamily="34" charset="0"/>
              </a:rPr>
              <a:t>em</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thấy</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không</a:t>
            </a:r>
            <a:r>
              <a:rPr lang="en-US" sz="2400" dirty="0">
                <a:latin typeface="UTM Avo" panose="02040603050506020204" pitchFamily="18"/>
                <a:ea typeface="Calibri" panose="020F0502020204030204" pitchFamily="34" charset="0"/>
                <a:cs typeface="Arial" panose="020B0604020202020204" pitchFamily="34" charset="0"/>
              </a:rPr>
              <a:t> an </a:t>
            </a:r>
            <a:r>
              <a:rPr lang="en-US" sz="2400" dirty="0" err="1">
                <a:latin typeface="UTM Avo" panose="02040603050506020204" pitchFamily="18"/>
                <a:ea typeface="Calibri" panose="020F0502020204030204" pitchFamily="34" charset="0"/>
                <a:cs typeface="Arial" panose="020B0604020202020204" pitchFamily="34" charset="0"/>
              </a:rPr>
              <a:t>toàn</a:t>
            </a:r>
            <a:r>
              <a:rPr lang="en-US" sz="2400" dirty="0">
                <a:latin typeface="UTM Avo" panose="02040603050506020204" pitchFamily="18"/>
                <a:ea typeface="Calibri" panose="020F0502020204030204" pitchFamily="34" charset="0"/>
                <a:cs typeface="Arial" panose="020B0604020202020204" pitchFamily="34" charset="0"/>
              </a:rPr>
              <a:t>.</a:t>
            </a:r>
            <a:endParaRPr lang="vi-VN" sz="2400" dirty="0">
              <a:latin typeface="UTM Avo" panose="02040603050506020204" pitchFamily="18"/>
              <a:ea typeface="Calibri" panose="020F0502020204030204" pitchFamily="34" charset="0"/>
              <a:cs typeface="Arial" panose="020B0604020202020204" pitchFamily="34" charset="0"/>
            </a:endParaRPr>
          </a:p>
        </p:txBody>
      </p:sp>
      <p:sp>
        <p:nvSpPr>
          <p:cNvPr id="27" name="Freeform 12">
            <a:extLst>
              <a:ext uri="{FF2B5EF4-FFF2-40B4-BE49-F238E27FC236}">
                <a16:creationId xmlns:a16="http://schemas.microsoft.com/office/drawing/2014/main" id="{4069BB4F-F870-4BAB-45CD-4A5C12C53B7A}"/>
              </a:ext>
            </a:extLst>
          </p:cNvPr>
          <p:cNvSpPr/>
          <p:nvPr/>
        </p:nvSpPr>
        <p:spPr>
          <a:xfrm>
            <a:off x="9490779" y="4630223"/>
            <a:ext cx="2539134" cy="2170557"/>
          </a:xfrm>
          <a:custGeom>
            <a:avLst/>
            <a:gdLst/>
            <a:ahLst/>
            <a:cxnLst/>
            <a:rect l="l" t="t" r="r" b="b"/>
            <a:pathLst>
              <a:path w="4391044" h="3808232">
                <a:moveTo>
                  <a:pt x="0" y="0"/>
                </a:moveTo>
                <a:lnTo>
                  <a:pt x="4391044" y="0"/>
                </a:lnTo>
                <a:lnTo>
                  <a:pt x="4391044" y="3808232"/>
                </a:lnTo>
                <a:lnTo>
                  <a:pt x="0" y="380823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effectLst/>
              <a:uLnTx/>
              <a:uFillTx/>
              <a:latin typeface="UTM Avo" panose="02040603050506020204" pitchFamily="18"/>
            </a:endParaRPr>
          </a:p>
        </p:txBody>
      </p:sp>
      <p:sp>
        <p:nvSpPr>
          <p:cNvPr id="28" name="Freeform 12">
            <a:extLst>
              <a:ext uri="{FF2B5EF4-FFF2-40B4-BE49-F238E27FC236}">
                <a16:creationId xmlns:a16="http://schemas.microsoft.com/office/drawing/2014/main" id="{7D19A5DA-EBBA-F539-287A-C7DB1867D845}"/>
              </a:ext>
            </a:extLst>
          </p:cNvPr>
          <p:cNvSpPr/>
          <p:nvPr/>
        </p:nvSpPr>
        <p:spPr>
          <a:xfrm flipH="1">
            <a:off x="1168910" y="3012576"/>
            <a:ext cx="558800" cy="711200"/>
          </a:xfrm>
          <a:custGeom>
            <a:avLst/>
            <a:gdLst/>
            <a:ahLst/>
            <a:cxnLst/>
            <a:rect l="l" t="t" r="r" b="b"/>
            <a:pathLst>
              <a:path w="1059796" h="1424936">
                <a:moveTo>
                  <a:pt x="1059797" y="0"/>
                </a:moveTo>
                <a:lnTo>
                  <a:pt x="0" y="0"/>
                </a:lnTo>
                <a:lnTo>
                  <a:pt x="0" y="1424936"/>
                </a:lnTo>
                <a:lnTo>
                  <a:pt x="1059797" y="1424936"/>
                </a:lnTo>
                <a:lnTo>
                  <a:pt x="1059797"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endParaRPr lang="en-US" sz="700">
              <a:latin typeface="UTM Avo" panose="02040603050506020204" pitchFamily="18"/>
              <a:cs typeface="Arial" panose="020B0604020202020204" pitchFamily="34" charset="0"/>
            </a:endParaRPr>
          </a:p>
        </p:txBody>
      </p:sp>
      <p:sp>
        <p:nvSpPr>
          <p:cNvPr id="29" name="Freeform 9">
            <a:extLst>
              <a:ext uri="{FF2B5EF4-FFF2-40B4-BE49-F238E27FC236}">
                <a16:creationId xmlns:a16="http://schemas.microsoft.com/office/drawing/2014/main" id="{D001D41A-3BD6-F895-DBAD-A8AC4DFE575E}"/>
              </a:ext>
            </a:extLst>
          </p:cNvPr>
          <p:cNvSpPr/>
          <p:nvPr/>
        </p:nvSpPr>
        <p:spPr>
          <a:xfrm>
            <a:off x="1075688" y="5975008"/>
            <a:ext cx="967138" cy="836607"/>
          </a:xfrm>
          <a:custGeom>
            <a:avLst/>
            <a:gdLst/>
            <a:ahLst/>
            <a:cxnLst/>
            <a:rect l="l" t="t" r="r" b="b"/>
            <a:pathLst>
              <a:path w="2225181" h="1969285">
                <a:moveTo>
                  <a:pt x="0" y="0"/>
                </a:moveTo>
                <a:lnTo>
                  <a:pt x="2225181" y="0"/>
                </a:lnTo>
                <a:lnTo>
                  <a:pt x="2225181" y="1969285"/>
                </a:lnTo>
                <a:lnTo>
                  <a:pt x="0" y="196928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effectLst/>
              <a:uLnTx/>
              <a:uFillTx/>
              <a:latin typeface="UTM Avo" panose="02040603050506020204" pitchFamily="18"/>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
                                            <p:txEl>
                                              <p:pRg st="0" end="0"/>
                                            </p:txEl>
                                          </p:spTgt>
                                        </p:tgtEl>
                                        <p:attrNameLst>
                                          <p:attrName>style.visibility</p:attrName>
                                        </p:attrNameLst>
                                      </p:cBhvr>
                                      <p:to>
                                        <p:strVal val="visible"/>
                                      </p:to>
                                    </p:set>
                                    <p:animEffect transition="in" filter="wipe(left)">
                                      <p:cBhvr>
                                        <p:cTn id="12"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C6D40CDE-89A0-4DCA-E0F4-794B34ED422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50929D8-8EFF-BC22-4BCA-367DC8AF830D}"/>
              </a:ext>
            </a:extLst>
          </p:cNvPr>
          <p:cNvPicPr>
            <a:picLocks noChangeAspect="1"/>
          </p:cNvPicPr>
          <p:nvPr/>
        </p:nvPicPr>
        <p:blipFill>
          <a:blip r:embed="rId4"/>
          <a:stretch>
            <a:fillRect/>
          </a:stretch>
        </p:blipFill>
        <p:spPr>
          <a:xfrm>
            <a:off x="609857" y="2648938"/>
            <a:ext cx="3630255" cy="2706511"/>
          </a:xfrm>
          <a:prstGeom prst="rect">
            <a:avLst/>
          </a:prstGeom>
        </p:spPr>
      </p:pic>
      <p:pic>
        <p:nvPicPr>
          <p:cNvPr id="8" name="Picture 7">
            <a:extLst>
              <a:ext uri="{FF2B5EF4-FFF2-40B4-BE49-F238E27FC236}">
                <a16:creationId xmlns:a16="http://schemas.microsoft.com/office/drawing/2014/main" id="{FF6C31BE-B721-FA05-570A-920186DA085B}"/>
              </a:ext>
            </a:extLst>
          </p:cNvPr>
          <p:cNvPicPr>
            <a:picLocks noChangeAspect="1"/>
          </p:cNvPicPr>
          <p:nvPr/>
        </p:nvPicPr>
        <p:blipFill>
          <a:blip r:embed="rId5"/>
          <a:stretch>
            <a:fillRect/>
          </a:stretch>
        </p:blipFill>
        <p:spPr>
          <a:xfrm>
            <a:off x="4511567" y="2654821"/>
            <a:ext cx="3247814" cy="2700628"/>
          </a:xfrm>
          <a:prstGeom prst="rect">
            <a:avLst/>
          </a:prstGeom>
        </p:spPr>
      </p:pic>
      <p:pic>
        <p:nvPicPr>
          <p:cNvPr id="9" name="Picture 8">
            <a:extLst>
              <a:ext uri="{FF2B5EF4-FFF2-40B4-BE49-F238E27FC236}">
                <a16:creationId xmlns:a16="http://schemas.microsoft.com/office/drawing/2014/main" id="{9CF2247C-F68A-F934-ABAB-94663A50E264}"/>
              </a:ext>
            </a:extLst>
          </p:cNvPr>
          <p:cNvPicPr>
            <a:picLocks noChangeAspect="1"/>
          </p:cNvPicPr>
          <p:nvPr/>
        </p:nvPicPr>
        <p:blipFill>
          <a:blip r:embed="rId6"/>
          <a:stretch>
            <a:fillRect/>
          </a:stretch>
        </p:blipFill>
        <p:spPr>
          <a:xfrm>
            <a:off x="8030836" y="2654821"/>
            <a:ext cx="3751231" cy="2700628"/>
          </a:xfrm>
          <a:prstGeom prst="rect">
            <a:avLst/>
          </a:prstGeom>
        </p:spPr>
      </p:pic>
      <p:pic>
        <p:nvPicPr>
          <p:cNvPr id="11" name="Picture 10">
            <a:extLst>
              <a:ext uri="{FF2B5EF4-FFF2-40B4-BE49-F238E27FC236}">
                <a16:creationId xmlns:a16="http://schemas.microsoft.com/office/drawing/2014/main" id="{A11E2B80-B71A-7614-DDBF-6ABC90A1AA8C}"/>
              </a:ext>
            </a:extLst>
          </p:cNvPr>
          <p:cNvPicPr>
            <a:picLocks noChangeAspect="1"/>
          </p:cNvPicPr>
          <p:nvPr/>
        </p:nvPicPr>
        <p:blipFill>
          <a:blip r:embed="rId7"/>
          <a:stretch>
            <a:fillRect/>
          </a:stretch>
        </p:blipFill>
        <p:spPr>
          <a:xfrm>
            <a:off x="3688981" y="2648938"/>
            <a:ext cx="541447" cy="528855"/>
          </a:xfrm>
          <a:prstGeom prst="rect">
            <a:avLst/>
          </a:prstGeom>
        </p:spPr>
      </p:pic>
      <p:pic>
        <p:nvPicPr>
          <p:cNvPr id="12" name="Picture 11">
            <a:extLst>
              <a:ext uri="{FF2B5EF4-FFF2-40B4-BE49-F238E27FC236}">
                <a16:creationId xmlns:a16="http://schemas.microsoft.com/office/drawing/2014/main" id="{E28E08B1-084B-BAB9-0EE5-5C56A496590E}"/>
              </a:ext>
            </a:extLst>
          </p:cNvPr>
          <p:cNvPicPr>
            <a:picLocks noChangeAspect="1"/>
          </p:cNvPicPr>
          <p:nvPr/>
        </p:nvPicPr>
        <p:blipFill>
          <a:blip r:embed="rId7"/>
          <a:stretch>
            <a:fillRect/>
          </a:stretch>
        </p:blipFill>
        <p:spPr>
          <a:xfrm>
            <a:off x="7210208" y="2648938"/>
            <a:ext cx="541447" cy="528855"/>
          </a:xfrm>
          <a:prstGeom prst="rect">
            <a:avLst/>
          </a:prstGeom>
        </p:spPr>
      </p:pic>
      <p:pic>
        <p:nvPicPr>
          <p:cNvPr id="14" name="Picture 13">
            <a:extLst>
              <a:ext uri="{FF2B5EF4-FFF2-40B4-BE49-F238E27FC236}">
                <a16:creationId xmlns:a16="http://schemas.microsoft.com/office/drawing/2014/main" id="{9284AADA-9F1C-1B8E-7518-1AD1A66AAD4D}"/>
              </a:ext>
            </a:extLst>
          </p:cNvPr>
          <p:cNvPicPr>
            <a:picLocks noChangeAspect="1"/>
          </p:cNvPicPr>
          <p:nvPr/>
        </p:nvPicPr>
        <p:blipFill>
          <a:blip r:embed="rId7"/>
          <a:stretch>
            <a:fillRect/>
          </a:stretch>
        </p:blipFill>
        <p:spPr>
          <a:xfrm>
            <a:off x="11240620" y="2648938"/>
            <a:ext cx="541447" cy="528855"/>
          </a:xfrm>
          <a:prstGeom prst="rect">
            <a:avLst/>
          </a:prstGeom>
        </p:spPr>
      </p:pic>
    </p:spTree>
    <p:extLst>
      <p:ext uri="{BB962C8B-B14F-4D97-AF65-F5344CB8AC3E}">
        <p14:creationId xmlns:p14="http://schemas.microsoft.com/office/powerpoint/2010/main" val="14724362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7"/>
                    </p:tgtEl>
                  </p:cond>
                </p:stCondLst>
                <p:endSync evt="end" delay="0">
                  <p:rtn val="all"/>
                </p:endSync>
                <p:childTnLst>
                  <p:par>
                    <p:cTn id="18" fill="hold">
                      <p:stCondLst>
                        <p:cond delay="0"/>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nextCondLst>
                <p:cond evt="onClick" delay="0">
                  <p:tgtEl>
                    <p:spTgt spid="7"/>
                  </p:tgtEl>
                </p:cond>
              </p:nextCondLst>
            </p:seq>
            <p:seq concurrent="1" nextAc="seek">
              <p:cTn id="23" restart="whenNotActive" fill="hold" evtFilter="cancelBubble" nodeType="interactiveSeq">
                <p:stCondLst>
                  <p:cond evt="onClick" delay="0">
                    <p:tgtEl>
                      <p:spTgt spid="8"/>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childTnLst>
                    </p:cTn>
                  </p:par>
                </p:childTnLst>
              </p:cTn>
              <p:nextCondLst>
                <p:cond evt="onClick" delay="0">
                  <p:tgtEl>
                    <p:spTgt spid="8"/>
                  </p:tgtEl>
                </p:cond>
              </p:nextCondLst>
            </p:seq>
            <p:seq concurrent="1" nextAc="seek">
              <p:cTn id="29" restart="whenNotActive" fill="hold" evtFilter="cancelBubble" nodeType="interactiveSeq">
                <p:stCondLst>
                  <p:cond evt="onClick" delay="0">
                    <p:tgtEl>
                      <p:spTgt spid="9"/>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childTnLst>
              </p:cTn>
              <p:nextCondLst>
                <p:cond evt="onClick" delay="0">
                  <p:tgtEl>
                    <p:spTgt spid="9"/>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C152F23B-2891-2465-93D0-E78EF0AA05B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A501DE5-854D-34A5-EBA1-65DD88FEF192}"/>
              </a:ext>
            </a:extLst>
          </p:cNvPr>
          <p:cNvPicPr>
            <a:picLocks noChangeAspect="1"/>
          </p:cNvPicPr>
          <p:nvPr/>
        </p:nvPicPr>
        <p:blipFill>
          <a:blip r:embed="rId4"/>
          <a:stretch>
            <a:fillRect/>
          </a:stretch>
        </p:blipFill>
        <p:spPr>
          <a:xfrm>
            <a:off x="562332" y="2499463"/>
            <a:ext cx="3418775" cy="2682522"/>
          </a:xfrm>
          <a:prstGeom prst="rect">
            <a:avLst/>
          </a:prstGeom>
        </p:spPr>
      </p:pic>
      <p:pic>
        <p:nvPicPr>
          <p:cNvPr id="4" name="Picture 3">
            <a:extLst>
              <a:ext uri="{FF2B5EF4-FFF2-40B4-BE49-F238E27FC236}">
                <a16:creationId xmlns:a16="http://schemas.microsoft.com/office/drawing/2014/main" id="{D0E0A57D-D693-FC61-8B1A-177D0DB9C171}"/>
              </a:ext>
            </a:extLst>
          </p:cNvPr>
          <p:cNvPicPr>
            <a:picLocks noChangeAspect="1"/>
          </p:cNvPicPr>
          <p:nvPr/>
        </p:nvPicPr>
        <p:blipFill>
          <a:blip r:embed="rId5"/>
          <a:stretch>
            <a:fillRect/>
          </a:stretch>
        </p:blipFill>
        <p:spPr>
          <a:xfrm>
            <a:off x="4232959" y="2508471"/>
            <a:ext cx="3726082" cy="2676121"/>
          </a:xfrm>
          <a:prstGeom prst="rect">
            <a:avLst/>
          </a:prstGeom>
        </p:spPr>
      </p:pic>
      <p:pic>
        <p:nvPicPr>
          <p:cNvPr id="6" name="Picture 5">
            <a:extLst>
              <a:ext uri="{FF2B5EF4-FFF2-40B4-BE49-F238E27FC236}">
                <a16:creationId xmlns:a16="http://schemas.microsoft.com/office/drawing/2014/main" id="{1D6CCA37-FD62-5EA4-C0BD-F1831DEA76CC}"/>
              </a:ext>
            </a:extLst>
          </p:cNvPr>
          <p:cNvPicPr>
            <a:picLocks noChangeAspect="1"/>
          </p:cNvPicPr>
          <p:nvPr/>
        </p:nvPicPr>
        <p:blipFill>
          <a:blip r:embed="rId6"/>
          <a:stretch>
            <a:fillRect/>
          </a:stretch>
        </p:blipFill>
        <p:spPr>
          <a:xfrm>
            <a:off x="8266554" y="2499463"/>
            <a:ext cx="3418775" cy="2682522"/>
          </a:xfrm>
          <a:prstGeom prst="rect">
            <a:avLst/>
          </a:prstGeom>
        </p:spPr>
      </p:pic>
      <p:pic>
        <p:nvPicPr>
          <p:cNvPr id="10" name="Picture 9">
            <a:extLst>
              <a:ext uri="{FF2B5EF4-FFF2-40B4-BE49-F238E27FC236}">
                <a16:creationId xmlns:a16="http://schemas.microsoft.com/office/drawing/2014/main" id="{BA650B24-6B74-D9A4-1611-808B265AB97D}"/>
              </a:ext>
            </a:extLst>
          </p:cNvPr>
          <p:cNvPicPr>
            <a:picLocks noChangeAspect="1"/>
          </p:cNvPicPr>
          <p:nvPr/>
        </p:nvPicPr>
        <p:blipFill>
          <a:blip r:embed="rId7"/>
          <a:stretch>
            <a:fillRect/>
          </a:stretch>
        </p:blipFill>
        <p:spPr>
          <a:xfrm>
            <a:off x="7390092" y="2508471"/>
            <a:ext cx="553451" cy="528855"/>
          </a:xfrm>
          <a:prstGeom prst="rect">
            <a:avLst/>
          </a:prstGeom>
        </p:spPr>
      </p:pic>
      <p:pic>
        <p:nvPicPr>
          <p:cNvPr id="16" name="Picture 15">
            <a:extLst>
              <a:ext uri="{FF2B5EF4-FFF2-40B4-BE49-F238E27FC236}">
                <a16:creationId xmlns:a16="http://schemas.microsoft.com/office/drawing/2014/main" id="{3D619E47-6A83-9F56-73EB-1B162735B81E}"/>
              </a:ext>
            </a:extLst>
          </p:cNvPr>
          <p:cNvPicPr>
            <a:picLocks noChangeAspect="1"/>
          </p:cNvPicPr>
          <p:nvPr/>
        </p:nvPicPr>
        <p:blipFill>
          <a:blip r:embed="rId8"/>
          <a:stretch>
            <a:fillRect/>
          </a:stretch>
        </p:blipFill>
        <p:spPr>
          <a:xfrm>
            <a:off x="3434985" y="2499461"/>
            <a:ext cx="541447" cy="528855"/>
          </a:xfrm>
          <a:prstGeom prst="rect">
            <a:avLst/>
          </a:prstGeom>
        </p:spPr>
      </p:pic>
      <p:pic>
        <p:nvPicPr>
          <p:cNvPr id="18" name="Picture 17">
            <a:extLst>
              <a:ext uri="{FF2B5EF4-FFF2-40B4-BE49-F238E27FC236}">
                <a16:creationId xmlns:a16="http://schemas.microsoft.com/office/drawing/2014/main" id="{66295010-6B02-B93F-C0B6-8601180EAE74}"/>
              </a:ext>
            </a:extLst>
          </p:cNvPr>
          <p:cNvPicPr>
            <a:picLocks noChangeAspect="1"/>
          </p:cNvPicPr>
          <p:nvPr/>
        </p:nvPicPr>
        <p:blipFill>
          <a:blip r:embed="rId7"/>
          <a:stretch>
            <a:fillRect/>
          </a:stretch>
        </p:blipFill>
        <p:spPr>
          <a:xfrm>
            <a:off x="11131878" y="2499462"/>
            <a:ext cx="553451" cy="528855"/>
          </a:xfrm>
          <a:prstGeom prst="rect">
            <a:avLst/>
          </a:prstGeom>
        </p:spPr>
      </p:pic>
    </p:spTree>
    <p:extLst>
      <p:ext uri="{BB962C8B-B14F-4D97-AF65-F5344CB8AC3E}">
        <p14:creationId xmlns:p14="http://schemas.microsoft.com/office/powerpoint/2010/main" val="38934796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nextCondLst>
                <p:cond evt="onClick" delay="0">
                  <p:tgtEl>
                    <p:spTgt spid="2"/>
                  </p:tgtEl>
                </p:cond>
              </p:nextCondLst>
            </p:seq>
            <p:seq concurrent="1" nextAc="seek">
              <p:cTn id="23" restart="whenNotActive" fill="hold" evtFilter="cancelBubble" nodeType="interactiveSeq">
                <p:stCondLst>
                  <p:cond evt="onClick" delay="0">
                    <p:tgtEl>
                      <p:spTgt spid="4"/>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nextCondLst>
                <p:cond evt="onClick" delay="0">
                  <p:tgtEl>
                    <p:spTgt spid="4"/>
                  </p:tgtEl>
                </p:cond>
              </p:nextCondLst>
            </p:seq>
            <p:seq concurrent="1" nextAc="seek">
              <p:cTn id="29" restart="whenNotActive" fill="hold" evtFilter="cancelBubble" nodeType="interactiveSeq">
                <p:stCondLst>
                  <p:cond evt="onClick" delay="0">
                    <p:tgtEl>
                      <p:spTgt spid="6"/>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B59DD783-982F-E1D1-2AF1-3FEB9B691E91}"/>
            </a:ext>
          </a:extLst>
        </p:cNvPr>
        <p:cNvGrpSpPr/>
        <p:nvPr/>
      </p:nvGrpSpPr>
      <p:grpSpPr>
        <a:xfrm>
          <a:off x="0" y="0"/>
          <a:ext cx="0" cy="0"/>
          <a:chOff x="0" y="0"/>
          <a:chExt cx="0" cy="0"/>
        </a:xfrm>
      </p:grpSpPr>
      <p:grpSp>
        <p:nvGrpSpPr>
          <p:cNvPr id="18" name="Google Shape;201;p34">
            <a:extLst>
              <a:ext uri="{FF2B5EF4-FFF2-40B4-BE49-F238E27FC236}">
                <a16:creationId xmlns:a16="http://schemas.microsoft.com/office/drawing/2014/main" id="{C91036E7-D8CD-F685-B371-30998671541A}"/>
              </a:ext>
            </a:extLst>
          </p:cNvPr>
          <p:cNvGrpSpPr/>
          <p:nvPr/>
        </p:nvGrpSpPr>
        <p:grpSpPr>
          <a:xfrm>
            <a:off x="4846618" y="1943043"/>
            <a:ext cx="6836836" cy="4386231"/>
            <a:chOff x="6846857" y="761157"/>
            <a:chExt cx="10254742" cy="7970620"/>
          </a:xfrm>
        </p:grpSpPr>
        <p:grpSp>
          <p:nvGrpSpPr>
            <p:cNvPr id="19" name="Google Shape;202;p34">
              <a:extLst>
                <a:ext uri="{FF2B5EF4-FFF2-40B4-BE49-F238E27FC236}">
                  <a16:creationId xmlns:a16="http://schemas.microsoft.com/office/drawing/2014/main" id="{3D52A8FA-5AE8-194E-FE6E-91334FB0BD38}"/>
                </a:ext>
              </a:extLst>
            </p:cNvPr>
            <p:cNvGrpSpPr/>
            <p:nvPr/>
          </p:nvGrpSpPr>
          <p:grpSpPr>
            <a:xfrm>
              <a:off x="6846857" y="1148766"/>
              <a:ext cx="10086088" cy="7583011"/>
              <a:chOff x="15765" y="5338044"/>
              <a:chExt cx="9116131" cy="6966478"/>
            </a:xfrm>
          </p:grpSpPr>
          <p:sp>
            <p:nvSpPr>
              <p:cNvPr id="22" name="Google Shape;203;p34">
                <a:extLst>
                  <a:ext uri="{FF2B5EF4-FFF2-40B4-BE49-F238E27FC236}">
                    <a16:creationId xmlns:a16="http://schemas.microsoft.com/office/drawing/2014/main" id="{D114B9F8-D767-5A3F-4267-FB37F9AFB8C8}"/>
                  </a:ext>
                </a:extLst>
              </p:cNvPr>
              <p:cNvSpPr/>
              <p:nvPr/>
            </p:nvSpPr>
            <p:spPr>
              <a:xfrm>
                <a:off x="1025591" y="5483087"/>
                <a:ext cx="7972288" cy="3773064"/>
              </a:xfrm>
              <a:custGeom>
                <a:avLst/>
                <a:gdLst/>
                <a:ahLst/>
                <a:cxnLst/>
                <a:rect l="l" t="t" r="r" b="b"/>
                <a:pathLst>
                  <a:path w="10809882" h="5116019" extrusionOk="0">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rgbClr val="FFFFFF"/>
              </a:solidFill>
              <a:ln>
                <a:noFill/>
              </a:ln>
            </p:spPr>
            <p:txBody>
              <a:bodyPr spcFirstLastPara="1" wrap="square" lIns="91425" tIns="45700" rIns="91425" bIns="45700" anchor="t" anchorCtr="0">
                <a:noAutofit/>
              </a:bodyPr>
              <a:lstStyle/>
              <a:p>
                <a:pPr>
                  <a:buClrTx/>
                  <a:buFontTx/>
                  <a:buNone/>
                  <a:defRPr/>
                </a:pPr>
                <a:endParaRPr sz="1050">
                  <a:latin typeface="UTM Avo"/>
                </a:endParaRPr>
              </a:p>
            </p:txBody>
          </p:sp>
          <p:sp>
            <p:nvSpPr>
              <p:cNvPr id="23" name="Google Shape;204;p34">
                <a:extLst>
                  <a:ext uri="{FF2B5EF4-FFF2-40B4-BE49-F238E27FC236}">
                    <a16:creationId xmlns:a16="http://schemas.microsoft.com/office/drawing/2014/main" id="{71E1B59D-0907-BF86-BF0B-5689DC2FE90F}"/>
                  </a:ext>
                </a:extLst>
              </p:cNvPr>
              <p:cNvSpPr/>
              <p:nvPr/>
            </p:nvSpPr>
            <p:spPr>
              <a:xfrm>
                <a:off x="15765" y="5338044"/>
                <a:ext cx="9116131" cy="6966478"/>
              </a:xfrm>
              <a:custGeom>
                <a:avLst/>
                <a:gdLst/>
                <a:ahLst/>
                <a:cxnLst/>
                <a:rect l="l" t="t" r="r" b="b"/>
                <a:pathLst>
                  <a:path w="10825342" h="5105739" extrusionOk="0">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rgbClr val="FFF2CC"/>
              </a:solidFill>
              <a:ln>
                <a:noFill/>
              </a:ln>
            </p:spPr>
            <p:txBody>
              <a:bodyPr spcFirstLastPara="1" wrap="square" lIns="91425" tIns="45700" rIns="91425" bIns="45700" anchor="t" anchorCtr="0">
                <a:noAutofit/>
              </a:bodyPr>
              <a:lstStyle/>
              <a:p>
                <a:pPr>
                  <a:buClrTx/>
                  <a:buFontTx/>
                  <a:buNone/>
                  <a:defRPr/>
                </a:pPr>
                <a:endParaRPr sz="1050">
                  <a:latin typeface="UTM Avo"/>
                </a:endParaRPr>
              </a:p>
            </p:txBody>
          </p:sp>
        </p:grpSp>
        <p:sp>
          <p:nvSpPr>
            <p:cNvPr id="20" name="Google Shape;205;p34">
              <a:extLst>
                <a:ext uri="{FF2B5EF4-FFF2-40B4-BE49-F238E27FC236}">
                  <a16:creationId xmlns:a16="http://schemas.microsoft.com/office/drawing/2014/main" id="{8C7607A5-8F77-6A8B-24B6-AEB33DD4FE02}"/>
                </a:ext>
              </a:extLst>
            </p:cNvPr>
            <p:cNvSpPr txBox="1"/>
            <p:nvPr/>
          </p:nvSpPr>
          <p:spPr>
            <a:xfrm>
              <a:off x="7218096" y="1517025"/>
              <a:ext cx="9258856" cy="7214752"/>
            </a:xfrm>
            <a:prstGeom prst="rect">
              <a:avLst/>
            </a:prstGeom>
            <a:noFill/>
            <a:ln>
              <a:noFill/>
            </a:ln>
          </p:spPr>
          <p:txBody>
            <a:bodyPr spcFirstLastPara="1" wrap="square" lIns="91425" tIns="45700" rIns="91425" bIns="45700" anchor="t" anchorCtr="0">
              <a:spAutoFit/>
            </a:bodyPr>
            <a:lstStyle/>
            <a:p>
              <a:pPr>
                <a:lnSpc>
                  <a:spcPct val="150000"/>
                </a:lnSpc>
              </a:pPr>
              <a:r>
                <a:rPr lang="vi-VN" sz="2400" dirty="0">
                  <a:solidFill>
                    <a:srgbClr val="373535"/>
                  </a:solidFill>
                  <a:latin typeface="UTM Avo" panose="02040603050506020204" pitchFamily="18" charset="0"/>
                </a:rPr>
                <a:t>Cả lớp </a:t>
              </a:r>
              <a:r>
                <a:rPr lang="en-US" sz="2400" dirty="0" err="1">
                  <a:solidFill>
                    <a:srgbClr val="373535"/>
                  </a:solidFill>
                  <a:latin typeface="UTM Avo" panose="02040603050506020204" pitchFamily="18" charset="0"/>
                </a:rPr>
                <a:t>trao</a:t>
              </a:r>
              <a:r>
                <a:rPr lang="en-US" sz="2400" dirty="0">
                  <a:solidFill>
                    <a:srgbClr val="373535"/>
                  </a:solidFill>
                  <a:latin typeface="UTM Avo" panose="02040603050506020204" pitchFamily="18" charset="0"/>
                </a:rPr>
                <a:t> </a:t>
              </a:r>
              <a:r>
                <a:rPr lang="en-US" sz="2400" dirty="0" err="1">
                  <a:solidFill>
                    <a:srgbClr val="373535"/>
                  </a:solidFill>
                  <a:latin typeface="UTM Avo" panose="02040603050506020204" pitchFamily="18" charset="0"/>
                </a:rPr>
                <a:t>đổi</a:t>
              </a:r>
              <a:r>
                <a:rPr lang="en-US" sz="2400" dirty="0">
                  <a:solidFill>
                    <a:srgbClr val="373535"/>
                  </a:solidFill>
                  <a:latin typeface="UTM Avo" panose="02040603050506020204" pitchFamily="18" charset="0"/>
                </a:rPr>
                <a:t> </a:t>
              </a:r>
              <a:r>
                <a:rPr lang="en-US" sz="2400" dirty="0" err="1">
                  <a:solidFill>
                    <a:srgbClr val="373535"/>
                  </a:solidFill>
                  <a:latin typeface="UTM Avo" panose="02040603050506020204" pitchFamily="18" charset="0"/>
                </a:rPr>
                <a:t>theo</a:t>
              </a:r>
              <a:r>
                <a:rPr lang="en-US" sz="2400" dirty="0">
                  <a:solidFill>
                    <a:srgbClr val="373535"/>
                  </a:solidFill>
                  <a:latin typeface="UTM Avo" panose="02040603050506020204" pitchFamily="18" charset="0"/>
                </a:rPr>
                <a:t> </a:t>
              </a:r>
              <a:r>
                <a:rPr lang="en-US" sz="2400" dirty="0" err="1">
                  <a:solidFill>
                    <a:srgbClr val="373535"/>
                  </a:solidFill>
                  <a:latin typeface="UTM Avo" panose="02040603050506020204" pitchFamily="18" charset="0"/>
                </a:rPr>
                <a:t>bàn</a:t>
              </a:r>
              <a:r>
                <a:rPr lang="en-US" sz="2400" dirty="0">
                  <a:solidFill>
                    <a:srgbClr val="373535"/>
                  </a:solidFill>
                  <a:latin typeface="UTM Avo" panose="02040603050506020204" pitchFamily="18" charset="0"/>
                </a:rPr>
                <a:t>, so </a:t>
              </a:r>
              <a:r>
                <a:rPr lang="en-US" sz="2400" dirty="0" err="1">
                  <a:solidFill>
                    <a:srgbClr val="373535"/>
                  </a:solidFill>
                  <a:latin typeface="UTM Avo" panose="02040603050506020204" pitchFamily="18" charset="0"/>
                </a:rPr>
                <a:t>sánh</a:t>
              </a:r>
              <a:r>
                <a:rPr lang="en-US" sz="2400" dirty="0">
                  <a:solidFill>
                    <a:srgbClr val="373535"/>
                  </a:solidFill>
                  <a:latin typeface="UTM Avo" panose="02040603050506020204" pitchFamily="18" charset="0"/>
                </a:rPr>
                <a:t> </a:t>
              </a:r>
              <a:r>
                <a:rPr lang="en-US" sz="2400" dirty="0" err="1">
                  <a:solidFill>
                    <a:srgbClr val="373535"/>
                  </a:solidFill>
                  <a:latin typeface="UTM Avo" panose="02040603050506020204" pitchFamily="18" charset="0"/>
                </a:rPr>
                <a:t>bài</a:t>
              </a:r>
              <a:r>
                <a:rPr lang="en-US" sz="2400" dirty="0">
                  <a:solidFill>
                    <a:srgbClr val="373535"/>
                  </a:solidFill>
                  <a:latin typeface="UTM Avo" panose="02040603050506020204" pitchFamily="18" charset="0"/>
                </a:rPr>
                <a:t> </a:t>
              </a:r>
              <a:r>
                <a:rPr lang="en-US" sz="2400" dirty="0" err="1">
                  <a:solidFill>
                    <a:srgbClr val="373535"/>
                  </a:solidFill>
                  <a:latin typeface="UTM Avo" panose="02040603050506020204" pitchFamily="18" charset="0"/>
                </a:rPr>
                <a:t>của</a:t>
              </a:r>
              <a:r>
                <a:rPr lang="en-US" sz="2400" dirty="0">
                  <a:solidFill>
                    <a:srgbClr val="373535"/>
                  </a:solidFill>
                  <a:latin typeface="UTM Avo" panose="02040603050506020204" pitchFamily="18" charset="0"/>
                </a:rPr>
                <a:t> </a:t>
              </a:r>
              <a:r>
                <a:rPr lang="en-US" sz="2400" dirty="0" err="1">
                  <a:solidFill>
                    <a:srgbClr val="373535"/>
                  </a:solidFill>
                  <a:latin typeface="UTM Avo" panose="02040603050506020204" pitchFamily="18" charset="0"/>
                </a:rPr>
                <a:t>mình</a:t>
              </a:r>
              <a:r>
                <a:rPr lang="en-US" sz="2400" dirty="0">
                  <a:solidFill>
                    <a:srgbClr val="373535"/>
                  </a:solidFill>
                  <a:latin typeface="UTM Avo" panose="02040603050506020204" pitchFamily="18" charset="0"/>
                </a:rPr>
                <a:t> </a:t>
              </a:r>
              <a:r>
                <a:rPr lang="en-US" sz="2400" dirty="0" err="1">
                  <a:solidFill>
                    <a:srgbClr val="373535"/>
                  </a:solidFill>
                  <a:latin typeface="UTM Avo" panose="02040603050506020204" pitchFamily="18" charset="0"/>
                </a:rPr>
                <a:t>với</a:t>
              </a:r>
              <a:r>
                <a:rPr lang="en-US" sz="2400" dirty="0">
                  <a:solidFill>
                    <a:srgbClr val="373535"/>
                  </a:solidFill>
                  <a:latin typeface="UTM Avo" panose="02040603050506020204" pitchFamily="18" charset="0"/>
                </a:rPr>
                <a:t> </a:t>
              </a:r>
              <a:r>
                <a:rPr lang="en-US" sz="2400" dirty="0" err="1">
                  <a:solidFill>
                    <a:srgbClr val="373535"/>
                  </a:solidFill>
                  <a:latin typeface="UTM Avo" panose="02040603050506020204" pitchFamily="18" charset="0"/>
                </a:rPr>
                <a:t>bạn</a:t>
              </a:r>
              <a:r>
                <a:rPr lang="en-US" sz="2400" dirty="0">
                  <a:solidFill>
                    <a:srgbClr val="373535"/>
                  </a:solidFill>
                  <a:latin typeface="UTM Avo" panose="02040603050506020204" pitchFamily="18" charset="0"/>
                </a:rPr>
                <a:t> </a:t>
              </a:r>
              <a:r>
                <a:rPr lang="en-US" sz="2400" dirty="0" err="1">
                  <a:solidFill>
                    <a:srgbClr val="373535"/>
                  </a:solidFill>
                  <a:latin typeface="UTM Avo" panose="02040603050506020204" pitchFamily="18" charset="0"/>
                </a:rPr>
                <a:t>theo</a:t>
              </a:r>
              <a:r>
                <a:rPr lang="en-US" sz="2400" dirty="0">
                  <a:solidFill>
                    <a:srgbClr val="373535"/>
                  </a:solidFill>
                  <a:latin typeface="UTM Avo" panose="02040603050506020204" pitchFamily="18" charset="0"/>
                </a:rPr>
                <a:t> </a:t>
              </a:r>
              <a:r>
                <a:rPr lang="en-US" sz="2400" dirty="0" err="1">
                  <a:solidFill>
                    <a:srgbClr val="373535"/>
                  </a:solidFill>
                  <a:latin typeface="UTM Avo" panose="02040603050506020204" pitchFamily="18" charset="0"/>
                </a:rPr>
                <a:t>các</a:t>
              </a:r>
              <a:r>
                <a:rPr lang="en-US" sz="2400" dirty="0">
                  <a:solidFill>
                    <a:srgbClr val="373535"/>
                  </a:solidFill>
                  <a:latin typeface="UTM Avo" panose="02040603050506020204" pitchFamily="18" charset="0"/>
                </a:rPr>
                <a:t> </a:t>
              </a:r>
              <a:r>
                <a:rPr lang="en-US" sz="2400" dirty="0" err="1">
                  <a:solidFill>
                    <a:srgbClr val="373535"/>
                  </a:solidFill>
                  <a:latin typeface="UTM Avo" panose="02040603050506020204" pitchFamily="18" charset="0"/>
                </a:rPr>
                <a:t>câu</a:t>
              </a:r>
              <a:r>
                <a:rPr lang="en-US" sz="2400" dirty="0">
                  <a:solidFill>
                    <a:srgbClr val="373535"/>
                  </a:solidFill>
                  <a:latin typeface="UTM Avo" panose="02040603050506020204" pitchFamily="18" charset="0"/>
                </a:rPr>
                <a:t> </a:t>
              </a:r>
              <a:r>
                <a:rPr lang="en-US" sz="2400" dirty="0" err="1">
                  <a:solidFill>
                    <a:srgbClr val="373535"/>
                  </a:solidFill>
                  <a:latin typeface="UTM Avo" panose="02040603050506020204" pitchFamily="18" charset="0"/>
                </a:rPr>
                <a:t>hỏi</a:t>
              </a:r>
              <a:r>
                <a:rPr lang="en-US" sz="2400" dirty="0">
                  <a:solidFill>
                    <a:srgbClr val="373535"/>
                  </a:solidFill>
                  <a:latin typeface="UTM Avo" panose="02040603050506020204" pitchFamily="18" charset="0"/>
                </a:rPr>
                <a:t>:</a:t>
              </a:r>
            </a:p>
            <a:p>
              <a:pPr>
                <a:lnSpc>
                  <a:spcPct val="150000"/>
                </a:lnSpc>
              </a:pPr>
              <a:r>
                <a:rPr lang="vi-VN" sz="2400" dirty="0">
                  <a:solidFill>
                    <a:srgbClr val="373535"/>
                  </a:solidFill>
                  <a:latin typeface="UTM Avo" panose="02040603050506020204" pitchFamily="18" charset="0"/>
                </a:rPr>
                <a:t>- Tại sao bạn lại chọn mặt mếu? </a:t>
              </a:r>
            </a:p>
            <a:p>
              <a:pPr>
                <a:lnSpc>
                  <a:spcPct val="150000"/>
                </a:lnSpc>
              </a:pPr>
              <a:r>
                <a:rPr lang="vi-VN" sz="2400" dirty="0">
                  <a:solidFill>
                    <a:srgbClr val="373535"/>
                  </a:solidFill>
                  <a:latin typeface="UTM Avo" panose="02040603050506020204" pitchFamily="18" charset="0"/>
                </a:rPr>
                <a:t>- Điều gì có thể xảy ra với bạn nhỏ trong tranh đó? </a:t>
              </a:r>
            </a:p>
            <a:p>
              <a:pPr>
                <a:lnSpc>
                  <a:spcPct val="150000"/>
                </a:lnSpc>
              </a:pPr>
              <a:r>
                <a:rPr lang="vi-VN" sz="2400" dirty="0">
                  <a:solidFill>
                    <a:srgbClr val="373535"/>
                  </a:solidFill>
                  <a:latin typeface="UTM Avo" panose="02040603050506020204" pitchFamily="18" charset="0"/>
                </a:rPr>
                <a:t>- Nếu là bạn, bạn có làm theo bạn nhỏ trong hình đó hay không?</a:t>
              </a:r>
            </a:p>
          </p:txBody>
        </p:sp>
        <p:pic>
          <p:nvPicPr>
            <p:cNvPr id="21" name="Google Shape;206;p34">
              <a:extLst>
                <a:ext uri="{FF2B5EF4-FFF2-40B4-BE49-F238E27FC236}">
                  <a16:creationId xmlns:a16="http://schemas.microsoft.com/office/drawing/2014/main" id="{1CF97198-AF98-6452-5604-06028C245B2B}"/>
                </a:ext>
              </a:extLst>
            </p:cNvPr>
            <p:cNvPicPr preferRelativeResize="0"/>
            <p:nvPr/>
          </p:nvPicPr>
          <p:blipFill rotWithShape="1">
            <a:blip r:embed="rId4">
              <a:alphaModFix/>
            </a:blip>
            <a:srcRect/>
            <a:stretch/>
          </p:blipFill>
          <p:spPr>
            <a:xfrm>
              <a:off x="16454743" y="761157"/>
              <a:ext cx="646856" cy="869854"/>
            </a:xfrm>
            <a:prstGeom prst="rect">
              <a:avLst/>
            </a:prstGeom>
            <a:noFill/>
            <a:ln>
              <a:noFill/>
            </a:ln>
          </p:spPr>
        </p:pic>
      </p:grpSp>
      <p:grpSp>
        <p:nvGrpSpPr>
          <p:cNvPr id="24" name="Google Shape;213;p34">
            <a:extLst>
              <a:ext uri="{FF2B5EF4-FFF2-40B4-BE49-F238E27FC236}">
                <a16:creationId xmlns:a16="http://schemas.microsoft.com/office/drawing/2014/main" id="{D8764D6B-1EC4-0BE6-D3D8-9FC1D71EDD2C}"/>
              </a:ext>
            </a:extLst>
          </p:cNvPr>
          <p:cNvGrpSpPr/>
          <p:nvPr/>
        </p:nvGrpSpPr>
        <p:grpSpPr>
          <a:xfrm>
            <a:off x="1008775" y="1747386"/>
            <a:ext cx="3093555" cy="1628671"/>
            <a:chOff x="74707" y="2473524"/>
            <a:chExt cx="4640100" cy="2442885"/>
          </a:xfrm>
        </p:grpSpPr>
        <p:sp>
          <p:nvSpPr>
            <p:cNvPr id="25" name="Google Shape;214;p34">
              <a:extLst>
                <a:ext uri="{FF2B5EF4-FFF2-40B4-BE49-F238E27FC236}">
                  <a16:creationId xmlns:a16="http://schemas.microsoft.com/office/drawing/2014/main" id="{DDBB50D5-8288-A283-A737-3ADAE1507057}"/>
                </a:ext>
              </a:extLst>
            </p:cNvPr>
            <p:cNvSpPr/>
            <p:nvPr/>
          </p:nvSpPr>
          <p:spPr>
            <a:xfrm>
              <a:off x="74707" y="2916009"/>
              <a:ext cx="4640100" cy="2000400"/>
            </a:xfrm>
            <a:prstGeom prst="roundRect">
              <a:avLst>
                <a:gd name="adj" fmla="val 16667"/>
              </a:avLst>
            </a:prstGeom>
            <a:solidFill>
              <a:srgbClr val="FFFFFF"/>
            </a:solidFill>
            <a:ln w="12700" cap="flat" cmpd="sng">
              <a:solidFill>
                <a:srgbClr val="833C0B"/>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800" b="1" i="0" u="none" strike="noStrike" kern="0" cap="none" spc="0" normalizeH="0" baseline="0" noProof="0" dirty="0">
                  <a:ln>
                    <a:noFill/>
                  </a:ln>
                  <a:solidFill>
                    <a:sysClr val="windowText" lastClr="000000"/>
                  </a:solidFill>
                  <a:effectLst/>
                  <a:uLnTx/>
                  <a:uFillTx/>
                  <a:latin typeface="UTM Avo"/>
                </a:rPr>
                <a:t>HOẠT ĐỘNG CẶP ĐÔI</a:t>
              </a:r>
              <a:endParaRPr kumimoji="0" sz="1800" b="0" i="0" u="none" strike="noStrike" kern="0" cap="none" spc="0" normalizeH="0" baseline="0" noProof="0" dirty="0">
                <a:ln>
                  <a:noFill/>
                </a:ln>
                <a:solidFill>
                  <a:sysClr val="windowText" lastClr="000000"/>
                </a:solidFill>
                <a:effectLst/>
                <a:uLnTx/>
                <a:uFillTx/>
                <a:latin typeface="UTM Avo"/>
              </a:endParaRPr>
            </a:p>
          </p:txBody>
        </p:sp>
        <p:pic>
          <p:nvPicPr>
            <p:cNvPr id="26" name="Google Shape;215;p34">
              <a:extLst>
                <a:ext uri="{FF2B5EF4-FFF2-40B4-BE49-F238E27FC236}">
                  <a16:creationId xmlns:a16="http://schemas.microsoft.com/office/drawing/2014/main" id="{89429BB5-2876-F4E9-EB91-13C576D0F250}"/>
                </a:ext>
              </a:extLst>
            </p:cNvPr>
            <p:cNvPicPr preferRelativeResize="0"/>
            <p:nvPr/>
          </p:nvPicPr>
          <p:blipFill rotWithShape="1">
            <a:blip r:embed="rId5">
              <a:alphaModFix/>
            </a:blip>
            <a:srcRect/>
            <a:stretch/>
          </p:blipFill>
          <p:spPr>
            <a:xfrm>
              <a:off x="2109234" y="2473524"/>
              <a:ext cx="570935" cy="586942"/>
            </a:xfrm>
            <a:prstGeom prst="rect">
              <a:avLst/>
            </a:prstGeom>
            <a:noFill/>
            <a:ln>
              <a:noFill/>
            </a:ln>
          </p:spPr>
        </p:pic>
      </p:grpSp>
      <p:sp>
        <p:nvSpPr>
          <p:cNvPr id="27" name="Freeform 10">
            <a:extLst>
              <a:ext uri="{FF2B5EF4-FFF2-40B4-BE49-F238E27FC236}">
                <a16:creationId xmlns:a16="http://schemas.microsoft.com/office/drawing/2014/main" id="{A16F7E5F-3BDA-4F83-D30C-AF43F89C77CE}"/>
              </a:ext>
            </a:extLst>
          </p:cNvPr>
          <p:cNvSpPr/>
          <p:nvPr/>
        </p:nvSpPr>
        <p:spPr>
          <a:xfrm>
            <a:off x="1008737" y="3870970"/>
            <a:ext cx="3093556" cy="2200291"/>
          </a:xfrm>
          <a:custGeom>
            <a:avLst/>
            <a:gdLst/>
            <a:ahLst/>
            <a:cxnLst/>
            <a:rect l="l" t="t" r="r" b="b"/>
            <a:pathLst>
              <a:path w="5201685" h="3699698">
                <a:moveTo>
                  <a:pt x="0" y="0"/>
                </a:moveTo>
                <a:lnTo>
                  <a:pt x="5201685" y="0"/>
                </a:lnTo>
                <a:lnTo>
                  <a:pt x="5201685" y="3699699"/>
                </a:lnTo>
                <a:lnTo>
                  <a:pt x="0" y="3699699"/>
                </a:lnTo>
                <a:lnTo>
                  <a:pt x="0" y="0"/>
                </a:lnTo>
                <a:close/>
              </a:path>
            </a:pathLst>
          </a:custGeom>
          <a:blipFill>
            <a:blip r:embed="rId6"/>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5016668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99008D9B-75DE-23AB-9FCC-971000166591}"/>
            </a:ext>
          </a:extLst>
        </p:cNvPr>
        <p:cNvGrpSpPr/>
        <p:nvPr/>
      </p:nvGrpSpPr>
      <p:grpSpPr>
        <a:xfrm>
          <a:off x="0" y="0"/>
          <a:ext cx="0" cy="0"/>
          <a:chOff x="0" y="0"/>
          <a:chExt cx="0" cy="0"/>
        </a:xfrm>
      </p:grpSpPr>
      <p:sp>
        <p:nvSpPr>
          <p:cNvPr id="5" name="Freeform 4">
            <a:extLst>
              <a:ext uri="{FF2B5EF4-FFF2-40B4-BE49-F238E27FC236}">
                <a16:creationId xmlns:a16="http://schemas.microsoft.com/office/drawing/2014/main" id="{EE1B1371-DA20-0D68-144C-46700589E873}"/>
              </a:ext>
            </a:extLst>
          </p:cNvPr>
          <p:cNvSpPr/>
          <p:nvPr/>
        </p:nvSpPr>
        <p:spPr>
          <a:xfrm>
            <a:off x="4839717" y="1924395"/>
            <a:ext cx="6970379" cy="4392611"/>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FFF5D5"/>
          </a:solidFill>
        </p:spPr>
        <p:txBody>
          <a:bodyPr/>
          <a:lstStyle/>
          <a:p>
            <a:endParaRPr lang="en-US" sz="800">
              <a:solidFill>
                <a:schemeClr val="tx1"/>
              </a:solidFill>
              <a:latin typeface="UTM Avo" panose="02040603050506020204" pitchFamily="18"/>
              <a:cs typeface="Arial" panose="020B0604020202020204" pitchFamily="34" charset="0"/>
            </a:endParaRPr>
          </a:p>
        </p:txBody>
      </p:sp>
      <p:sp>
        <p:nvSpPr>
          <p:cNvPr id="7" name="TextBox 6">
            <a:extLst>
              <a:ext uri="{FF2B5EF4-FFF2-40B4-BE49-F238E27FC236}">
                <a16:creationId xmlns:a16="http://schemas.microsoft.com/office/drawing/2014/main" id="{277A3AC2-9B16-1772-58FB-58194FE099C4}"/>
              </a:ext>
            </a:extLst>
          </p:cNvPr>
          <p:cNvSpPr txBox="1"/>
          <p:nvPr/>
        </p:nvSpPr>
        <p:spPr>
          <a:xfrm>
            <a:off x="5045967" y="2934012"/>
            <a:ext cx="6557877" cy="2229841"/>
          </a:xfrm>
          <a:prstGeom prst="rect">
            <a:avLst/>
          </a:prstGeom>
          <a:noFill/>
        </p:spPr>
        <p:txBody>
          <a:bodyPr wrap="square">
            <a:spAutoFit/>
          </a:bodyPr>
          <a:lstStyle/>
          <a:p>
            <a:pPr marL="381019" indent="-381019" algn="just">
              <a:lnSpc>
                <a:spcPct val="150000"/>
              </a:lnSpc>
              <a:buFont typeface="Courier New" panose="02070309020205020404" pitchFamily="49" charset="0"/>
              <a:buChar char="o"/>
            </a:pPr>
            <a:r>
              <a:rPr lang="vi-VN" sz="2400" dirty="0">
                <a:solidFill>
                  <a:schemeClr val="tx1"/>
                </a:solidFill>
                <a:latin typeface="UTM Avo" panose="02040603050506020204" pitchFamily="18"/>
                <a:ea typeface="Calibri" panose="020F0502020204030204" pitchFamily="34" charset="0"/>
                <a:cs typeface="Arial" panose="020B0604020202020204" pitchFamily="34" charset="0"/>
              </a:rPr>
              <a:t>Sau khi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làm</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vi-VN" sz="2400" dirty="0">
                <a:solidFill>
                  <a:schemeClr val="tx1"/>
                </a:solidFill>
                <a:latin typeface="UTM Avo" panose="02040603050506020204" pitchFamily="18"/>
                <a:ea typeface="Calibri" panose="020F0502020204030204" pitchFamily="34" charset="0"/>
                <a:cs typeface="Arial" panose="020B0604020202020204" pitchFamily="34" charset="0"/>
              </a:rPr>
              <a:t>xong, các em hãy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giơ</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thẻ</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mặt</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cười</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hoặc</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mặt</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mếu</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theo</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từng</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tranh</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phù</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hợp</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dưới</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hiệu</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lệnh</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của</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thầy</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cô</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giáo</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a:t>
            </a:r>
            <a:endParaRPr lang="vi-VN" sz="2400" dirty="0">
              <a:solidFill>
                <a:schemeClr val="tx1"/>
              </a:solidFill>
              <a:latin typeface="UTM Avo" panose="02040603050506020204" pitchFamily="18"/>
              <a:ea typeface="Calibri" panose="020F050202020403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38D44BC2-0D3B-1DCC-500F-B53F5A3FEF6A}"/>
              </a:ext>
            </a:extLst>
          </p:cNvPr>
          <p:cNvGrpSpPr/>
          <p:nvPr/>
        </p:nvGrpSpPr>
        <p:grpSpPr>
          <a:xfrm>
            <a:off x="352495" y="1828868"/>
            <a:ext cx="4273271" cy="4488138"/>
            <a:chOff x="550799" y="1813402"/>
            <a:chExt cx="6409906" cy="6732207"/>
          </a:xfrm>
        </p:grpSpPr>
        <p:grpSp>
          <p:nvGrpSpPr>
            <p:cNvPr id="9" name="Group 8">
              <a:extLst>
                <a:ext uri="{FF2B5EF4-FFF2-40B4-BE49-F238E27FC236}">
                  <a16:creationId xmlns:a16="http://schemas.microsoft.com/office/drawing/2014/main" id="{8B7EE622-478E-CAF9-9A72-F3F2847E2F6E}"/>
                </a:ext>
              </a:extLst>
            </p:cNvPr>
            <p:cNvGrpSpPr/>
            <p:nvPr/>
          </p:nvGrpSpPr>
          <p:grpSpPr>
            <a:xfrm>
              <a:off x="550799" y="1813402"/>
              <a:ext cx="6409906" cy="6732207"/>
              <a:chOff x="914400" y="2826612"/>
              <a:chExt cx="6409906" cy="6732207"/>
            </a:xfrm>
          </p:grpSpPr>
          <p:grpSp>
            <p:nvGrpSpPr>
              <p:cNvPr id="11" name="Group 10">
                <a:extLst>
                  <a:ext uri="{FF2B5EF4-FFF2-40B4-BE49-F238E27FC236}">
                    <a16:creationId xmlns:a16="http://schemas.microsoft.com/office/drawing/2014/main" id="{96B26514-8558-758B-F10D-5AAE1AF35B24}"/>
                  </a:ext>
                </a:extLst>
              </p:cNvPr>
              <p:cNvGrpSpPr/>
              <p:nvPr/>
            </p:nvGrpSpPr>
            <p:grpSpPr>
              <a:xfrm>
                <a:off x="914400" y="2826612"/>
                <a:ext cx="6409906" cy="6732207"/>
                <a:chOff x="0" y="-47625"/>
                <a:chExt cx="1457118" cy="1939320"/>
              </a:xfrm>
            </p:grpSpPr>
            <p:sp>
              <p:nvSpPr>
                <p:cNvPr id="15" name="Freeform 7">
                  <a:extLst>
                    <a:ext uri="{FF2B5EF4-FFF2-40B4-BE49-F238E27FC236}">
                      <a16:creationId xmlns:a16="http://schemas.microsoft.com/office/drawing/2014/main" id="{73378EBB-3031-B67F-3668-8BA66A4E4CC3}"/>
                    </a:ext>
                  </a:extLst>
                </p:cNvPr>
                <p:cNvSpPr/>
                <p:nvPr/>
              </p:nvSpPr>
              <p:spPr>
                <a:xfrm>
                  <a:off x="0" y="-6348"/>
                  <a:ext cx="1457118" cy="1898043"/>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2">
                    <a:lumMod val="60000"/>
                    <a:lumOff val="40000"/>
                  </a:schemeClr>
                </a:solidFill>
              </p:spPr>
              <p:txBody>
                <a:bodyPr/>
                <a:lstStyle/>
                <a:p>
                  <a:endParaRPr lang="en-US" sz="800">
                    <a:solidFill>
                      <a:schemeClr val="tx1"/>
                    </a:solidFill>
                    <a:latin typeface="UTM Avo" panose="02040603050506020204" pitchFamily="18"/>
                    <a:cs typeface="Arial" panose="020B0604020202020204" pitchFamily="34" charset="0"/>
                  </a:endParaRPr>
                </a:p>
              </p:txBody>
            </p:sp>
            <p:sp>
              <p:nvSpPr>
                <p:cNvPr id="16" name="TextBox 8">
                  <a:extLst>
                    <a:ext uri="{FF2B5EF4-FFF2-40B4-BE49-F238E27FC236}">
                      <a16:creationId xmlns:a16="http://schemas.microsoft.com/office/drawing/2014/main" id="{FAE1D68B-25FB-0DDF-6D5E-754C671C25DA}"/>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800">
                    <a:solidFill>
                      <a:schemeClr val="tx1"/>
                    </a:solidFill>
                    <a:latin typeface="UTM Avo" panose="02040603050506020204" pitchFamily="18"/>
                    <a:cs typeface="Arial" panose="020B0604020202020204" pitchFamily="34" charset="0"/>
                  </a:endParaRPr>
                </a:p>
              </p:txBody>
            </p:sp>
          </p:grpSp>
          <p:grpSp>
            <p:nvGrpSpPr>
              <p:cNvPr id="12" name="Group 11">
                <a:extLst>
                  <a:ext uri="{FF2B5EF4-FFF2-40B4-BE49-F238E27FC236}">
                    <a16:creationId xmlns:a16="http://schemas.microsoft.com/office/drawing/2014/main" id="{F4EB1632-142C-AD82-B9C3-873F2F2F2B82}"/>
                  </a:ext>
                </a:extLst>
              </p:cNvPr>
              <p:cNvGrpSpPr/>
              <p:nvPr/>
            </p:nvGrpSpPr>
            <p:grpSpPr>
              <a:xfrm>
                <a:off x="1063232" y="3434292"/>
                <a:ext cx="6103136" cy="1509912"/>
                <a:chOff x="1061357" y="3471514"/>
                <a:chExt cx="6103136" cy="1509912"/>
              </a:xfrm>
            </p:grpSpPr>
            <p:sp>
              <p:nvSpPr>
                <p:cNvPr id="13" name="Freeform 10">
                  <a:extLst>
                    <a:ext uri="{FF2B5EF4-FFF2-40B4-BE49-F238E27FC236}">
                      <a16:creationId xmlns:a16="http://schemas.microsoft.com/office/drawing/2014/main" id="{10A2FC8B-1365-A109-E21C-DB8C6019B737}"/>
                    </a:ext>
                  </a:extLst>
                </p:cNvPr>
                <p:cNvSpPr/>
                <p:nvPr/>
              </p:nvSpPr>
              <p:spPr>
                <a:xfrm>
                  <a:off x="1233450" y="3471514"/>
                  <a:ext cx="5826740" cy="1509912"/>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800">
                    <a:solidFill>
                      <a:schemeClr val="tx1"/>
                    </a:solidFill>
                    <a:latin typeface="UTM Avo" panose="02040603050506020204" pitchFamily="18"/>
                    <a:cs typeface="Arial" panose="020B0604020202020204" pitchFamily="34" charset="0"/>
                  </a:endParaRPr>
                </a:p>
              </p:txBody>
            </p:sp>
            <p:sp>
              <p:nvSpPr>
                <p:cNvPr id="14" name="TextBox 13">
                  <a:extLst>
                    <a:ext uri="{FF2B5EF4-FFF2-40B4-BE49-F238E27FC236}">
                      <a16:creationId xmlns:a16="http://schemas.microsoft.com/office/drawing/2014/main" id="{798BCAD7-692D-6618-B217-023DBB585D72}"/>
                    </a:ext>
                  </a:extLst>
                </p:cNvPr>
                <p:cNvSpPr txBox="1"/>
                <p:nvPr/>
              </p:nvSpPr>
              <p:spPr>
                <a:xfrm>
                  <a:off x="1061357" y="3824934"/>
                  <a:ext cx="6103136" cy="815513"/>
                </a:xfrm>
                <a:prstGeom prst="rect">
                  <a:avLst/>
                </a:prstGeom>
                <a:noFill/>
              </p:spPr>
              <p:txBody>
                <a:bodyPr wrap="square" rtlCol="0">
                  <a:spAutoFit/>
                </a:bodyPr>
                <a:lstStyle/>
                <a:p>
                  <a:pPr algn="ctr"/>
                  <a:r>
                    <a:rPr lang="en-US" sz="2933" b="1">
                      <a:solidFill>
                        <a:schemeClr val="tx1"/>
                      </a:solidFill>
                      <a:latin typeface="UTM Avo" panose="02040603050506020204" pitchFamily="18"/>
                      <a:cs typeface="Arial" panose="020B0604020202020204" pitchFamily="34" charset="0"/>
                    </a:rPr>
                    <a:t>Làm việc cả lớp</a:t>
                  </a:r>
                  <a:endParaRPr lang="en-US" sz="2933" b="1" dirty="0">
                    <a:solidFill>
                      <a:schemeClr val="tx1"/>
                    </a:solidFill>
                    <a:latin typeface="UTM Avo" panose="02040603050506020204" pitchFamily="18"/>
                    <a:cs typeface="Arial" panose="020B0604020202020204" pitchFamily="34" charset="0"/>
                  </a:endParaRPr>
                </a:p>
              </p:txBody>
            </p:sp>
          </p:grpSp>
        </p:grpSp>
        <p:pic>
          <p:nvPicPr>
            <p:cNvPr id="10" name="Picture 9">
              <a:extLst>
                <a:ext uri="{FF2B5EF4-FFF2-40B4-BE49-F238E27FC236}">
                  <a16:creationId xmlns:a16="http://schemas.microsoft.com/office/drawing/2014/main" id="{F066B282-3005-0D27-44AA-9B3E493A8E1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828800" y="4395384"/>
              <a:ext cx="3575533" cy="3767324"/>
            </a:xfrm>
            <a:prstGeom prst="rect">
              <a:avLst/>
            </a:prstGeom>
          </p:spPr>
        </p:pic>
      </p:grpSp>
    </p:spTree>
    <p:extLst>
      <p:ext uri="{BB962C8B-B14F-4D97-AF65-F5344CB8AC3E}">
        <p14:creationId xmlns:p14="http://schemas.microsoft.com/office/powerpoint/2010/main" val="30635135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wipe(left)">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48CC4E15-2E5D-4997-9F42-91F52E98095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6AF409C-C795-CBBE-46C9-C12DA2F94AD7}"/>
              </a:ext>
            </a:extLst>
          </p:cNvPr>
          <p:cNvSpPr/>
          <p:nvPr/>
        </p:nvSpPr>
        <p:spPr>
          <a:xfrm>
            <a:off x="6766560" y="1041009"/>
            <a:ext cx="5425440" cy="581699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sz="1600">
              <a:latin typeface="UTM Avo" panose="02040603050506020204" pitchFamily="18"/>
            </a:endParaRPr>
          </a:p>
        </p:txBody>
      </p:sp>
      <p:sp>
        <p:nvSpPr>
          <p:cNvPr id="3" name="Freeform 3">
            <a:extLst>
              <a:ext uri="{FF2B5EF4-FFF2-40B4-BE49-F238E27FC236}">
                <a16:creationId xmlns:a16="http://schemas.microsoft.com/office/drawing/2014/main" id="{669E9407-91EC-463B-9703-2A8791168737}"/>
              </a:ext>
            </a:extLst>
          </p:cNvPr>
          <p:cNvSpPr/>
          <p:nvPr/>
        </p:nvSpPr>
        <p:spPr>
          <a:xfrm>
            <a:off x="622374" y="1969778"/>
            <a:ext cx="10947253" cy="4806783"/>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9BBB59">
              <a:lumMod val="20000"/>
              <a:lumOff val="80000"/>
            </a:srgbClr>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effectLst/>
              <a:uLnTx/>
              <a:uFillTx/>
              <a:latin typeface="UTM Avo" panose="02040603050506020204" pitchFamily="18"/>
              <a:cs typeface="Arial" panose="020B0604020202020204" pitchFamily="34" charset="0"/>
            </a:endParaRPr>
          </a:p>
        </p:txBody>
      </p:sp>
      <p:grpSp>
        <p:nvGrpSpPr>
          <p:cNvPr id="4" name="Group 3">
            <a:extLst>
              <a:ext uri="{FF2B5EF4-FFF2-40B4-BE49-F238E27FC236}">
                <a16:creationId xmlns:a16="http://schemas.microsoft.com/office/drawing/2014/main" id="{8626D54F-305D-F3E2-9F0F-EBBC890E337D}"/>
              </a:ext>
            </a:extLst>
          </p:cNvPr>
          <p:cNvGrpSpPr/>
          <p:nvPr/>
        </p:nvGrpSpPr>
        <p:grpSpPr>
          <a:xfrm>
            <a:off x="4107634" y="1564663"/>
            <a:ext cx="4851019" cy="685370"/>
            <a:chOff x="5883946" y="1270947"/>
            <a:chExt cx="7276528" cy="1028055"/>
          </a:xfrm>
        </p:grpSpPr>
        <p:pic>
          <p:nvPicPr>
            <p:cNvPr id="5" name="Picture 9">
              <a:extLst>
                <a:ext uri="{FF2B5EF4-FFF2-40B4-BE49-F238E27FC236}">
                  <a16:creationId xmlns:a16="http://schemas.microsoft.com/office/drawing/2014/main" id="{E67D10A1-967F-BD3B-C97C-6F94F772290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83946" y="1270947"/>
              <a:ext cx="6951411" cy="1028055"/>
            </a:xfrm>
            <a:prstGeom prst="rect">
              <a:avLst/>
            </a:prstGeom>
          </p:spPr>
        </p:pic>
        <p:sp>
          <p:nvSpPr>
            <p:cNvPr id="6" name="TextBox 5">
              <a:extLst>
                <a:ext uri="{FF2B5EF4-FFF2-40B4-BE49-F238E27FC236}">
                  <a16:creationId xmlns:a16="http://schemas.microsoft.com/office/drawing/2014/main" id="{C4C5429C-B81A-04DE-7A26-4265175BB738}"/>
                </a:ext>
              </a:extLst>
            </p:cNvPr>
            <p:cNvSpPr txBox="1"/>
            <p:nvPr/>
          </p:nvSpPr>
          <p:spPr>
            <a:xfrm>
              <a:off x="5883946" y="1346393"/>
              <a:ext cx="7276528" cy="877163"/>
            </a:xfrm>
            <a:prstGeom prst="rect">
              <a:avLst/>
            </a:prstGeom>
            <a:noFill/>
          </p:spPr>
          <p:txBody>
            <a:bodyPr wrap="square" rtlCol="0">
              <a:spAutoFit/>
            </a:bodyPr>
            <a:lstStyle/>
            <a:p>
              <a:pPr algn="ctr" defTabSz="609630">
                <a:defRPr/>
              </a:pPr>
              <a:r>
                <a:rPr lang="en-US" sz="3200" b="1" dirty="0">
                  <a:latin typeface="UTM Avo" panose="02040603050506020204" pitchFamily="18"/>
                  <a:cs typeface="Arial" panose="020B0604020202020204" pitchFamily="34" charset="0"/>
                </a:rPr>
                <a:t>KẾT LUẬN</a:t>
              </a:r>
            </a:p>
          </p:txBody>
        </p:sp>
      </p:grpSp>
      <p:sp>
        <p:nvSpPr>
          <p:cNvPr id="7" name="TextBox 6">
            <a:extLst>
              <a:ext uri="{FF2B5EF4-FFF2-40B4-BE49-F238E27FC236}">
                <a16:creationId xmlns:a16="http://schemas.microsoft.com/office/drawing/2014/main" id="{BC36203F-5368-40B6-54DE-CE366447D5DB}"/>
              </a:ext>
            </a:extLst>
          </p:cNvPr>
          <p:cNvSpPr txBox="1"/>
          <p:nvPr/>
        </p:nvSpPr>
        <p:spPr>
          <a:xfrm>
            <a:off x="4408727" y="2589800"/>
            <a:ext cx="6784025" cy="3337837"/>
          </a:xfrm>
          <a:prstGeom prst="rect">
            <a:avLst/>
          </a:prstGeom>
          <a:noFill/>
        </p:spPr>
        <p:txBody>
          <a:bodyPr wrap="square">
            <a:spAutoFit/>
          </a:bodyPr>
          <a:lstStyle/>
          <a:p>
            <a:pPr algn="just" defTabSz="609630">
              <a:lnSpc>
                <a:spcPct val="150000"/>
              </a:lnSpc>
              <a:defRPr/>
            </a:pPr>
            <a:r>
              <a:rPr lang="vi-VN" sz="2400" dirty="0">
                <a:latin typeface="UTM Avo" panose="02040603050506020204" pitchFamily="18"/>
                <a:ea typeface="Calibri" panose="020F0502020204030204" pitchFamily="34" charset="0"/>
                <a:cs typeface="Arial" panose="020B0604020202020204" pitchFamily="34" charset="0"/>
              </a:rPr>
              <a:t>Khi ở nhà, các em cần tránh: leo trèo </a:t>
            </a:r>
            <a:br>
              <a:rPr lang="en-US" sz="2400" dirty="0">
                <a:latin typeface="UTM Avo" panose="02040603050506020204" pitchFamily="18"/>
                <a:ea typeface="Calibri" panose="020F0502020204030204" pitchFamily="34" charset="0"/>
                <a:cs typeface="Arial" panose="020B0604020202020204" pitchFamily="34" charset="0"/>
              </a:rPr>
            </a:br>
            <a:r>
              <a:rPr lang="vi-VN" sz="2400" dirty="0">
                <a:latin typeface="UTM Avo" panose="02040603050506020204" pitchFamily="18"/>
                <a:ea typeface="Calibri" panose="020F0502020204030204" pitchFamily="34" charset="0"/>
                <a:cs typeface="Arial" panose="020B0604020202020204" pitchFamily="34" charset="0"/>
              </a:rPr>
              <a:t>cầu thang vì có thể gây ngã; không bật bếp để đun nấu vì có thể bị bỏng; không </a:t>
            </a:r>
            <a:br>
              <a:rPr lang="en-US" sz="2400" dirty="0">
                <a:latin typeface="UTM Avo" panose="02040603050506020204" pitchFamily="18"/>
                <a:ea typeface="Calibri" panose="020F0502020204030204" pitchFamily="34" charset="0"/>
                <a:cs typeface="Arial" panose="020B0604020202020204" pitchFamily="34" charset="0"/>
              </a:rPr>
            </a:br>
            <a:r>
              <a:rPr lang="vi-VN" sz="2400" dirty="0">
                <a:latin typeface="UTM Avo" panose="02040603050506020204" pitchFamily="18"/>
                <a:ea typeface="Calibri" panose="020F0502020204030204" pitchFamily="34" charset="0"/>
                <a:cs typeface="Arial" panose="020B0604020202020204" pitchFamily="34" charset="0"/>
              </a:rPr>
              <a:t>tự ý sờ cắm vào ổ điện vì có thể bị điện giật; không nghịch dao, kéo và những vật </a:t>
            </a:r>
            <a:br>
              <a:rPr lang="en-US" sz="2400" dirty="0">
                <a:latin typeface="UTM Avo" panose="02040603050506020204" pitchFamily="18"/>
                <a:ea typeface="Calibri" panose="020F0502020204030204" pitchFamily="34" charset="0"/>
                <a:cs typeface="Arial" panose="020B0604020202020204" pitchFamily="34" charset="0"/>
              </a:rPr>
            </a:br>
            <a:r>
              <a:rPr lang="vi-VN" sz="2400" dirty="0">
                <a:latin typeface="UTM Avo" panose="02040603050506020204" pitchFamily="18"/>
                <a:ea typeface="Calibri" panose="020F0502020204030204" pitchFamily="34" charset="0"/>
                <a:cs typeface="Arial" panose="020B0604020202020204" pitchFamily="34" charset="0"/>
              </a:rPr>
              <a:t>sắc nhọn vì có thể bị đứt tay, bị thương.</a:t>
            </a:r>
          </a:p>
        </p:txBody>
      </p:sp>
      <p:grpSp>
        <p:nvGrpSpPr>
          <p:cNvPr id="8" name="Group 7">
            <a:extLst>
              <a:ext uri="{FF2B5EF4-FFF2-40B4-BE49-F238E27FC236}">
                <a16:creationId xmlns:a16="http://schemas.microsoft.com/office/drawing/2014/main" id="{4B76ACAA-F5D7-E7D1-BEFC-123DAB654CD7}"/>
              </a:ext>
            </a:extLst>
          </p:cNvPr>
          <p:cNvGrpSpPr/>
          <p:nvPr/>
        </p:nvGrpSpPr>
        <p:grpSpPr>
          <a:xfrm>
            <a:off x="973067" y="2906607"/>
            <a:ext cx="3105671" cy="2569309"/>
            <a:chOff x="1793423" y="3764645"/>
            <a:chExt cx="4658507" cy="3853963"/>
          </a:xfrm>
        </p:grpSpPr>
        <p:grpSp>
          <p:nvGrpSpPr>
            <p:cNvPr id="9" name="Group 8">
              <a:extLst>
                <a:ext uri="{FF2B5EF4-FFF2-40B4-BE49-F238E27FC236}">
                  <a16:creationId xmlns:a16="http://schemas.microsoft.com/office/drawing/2014/main" id="{686AF864-897A-D1F0-AC41-62E2989D1E50}"/>
                </a:ext>
              </a:extLst>
            </p:cNvPr>
            <p:cNvGrpSpPr/>
            <p:nvPr/>
          </p:nvGrpSpPr>
          <p:grpSpPr>
            <a:xfrm>
              <a:off x="1793423" y="3764645"/>
              <a:ext cx="4658507" cy="3853963"/>
              <a:chOff x="0" y="0"/>
              <a:chExt cx="1100661" cy="893945"/>
            </a:xfrm>
          </p:grpSpPr>
          <p:sp>
            <p:nvSpPr>
              <p:cNvPr id="11" name="Freeform 9">
                <a:extLst>
                  <a:ext uri="{FF2B5EF4-FFF2-40B4-BE49-F238E27FC236}">
                    <a16:creationId xmlns:a16="http://schemas.microsoft.com/office/drawing/2014/main" id="{D4392CE9-21B9-FF10-03AC-8E299D92D927}"/>
                  </a:ext>
                </a:extLst>
              </p:cNvPr>
              <p:cNvSpPr/>
              <p:nvPr/>
            </p:nvSpPr>
            <p:spPr>
              <a:xfrm>
                <a:off x="0" y="0"/>
                <a:ext cx="1100661" cy="893945"/>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p:spPr>
            <p:txBody>
              <a:bodyPr/>
              <a:lstStyle/>
              <a:p>
                <a:pPr defTabSz="609630">
                  <a:defRPr/>
                </a:pPr>
                <a:endParaRPr lang="en-US" sz="1200">
                  <a:latin typeface="UTM Avo" panose="02040603050506020204" pitchFamily="18"/>
                  <a:cs typeface="Arial" panose="020B0604020202020204" pitchFamily="34" charset="0"/>
                </a:endParaRPr>
              </a:p>
            </p:txBody>
          </p:sp>
          <p:sp>
            <p:nvSpPr>
              <p:cNvPr id="12" name="TextBox 10">
                <a:extLst>
                  <a:ext uri="{FF2B5EF4-FFF2-40B4-BE49-F238E27FC236}">
                    <a16:creationId xmlns:a16="http://schemas.microsoft.com/office/drawing/2014/main" id="{5E4748C7-F78C-BAB3-38B8-0D47A695F698}"/>
                  </a:ext>
                </a:extLst>
              </p:cNvPr>
              <p:cNvSpPr txBox="1"/>
              <p:nvPr/>
            </p:nvSpPr>
            <p:spPr>
              <a:xfrm>
                <a:off x="0" y="0"/>
                <a:ext cx="812800" cy="812800"/>
              </a:xfrm>
              <a:prstGeom prst="rect">
                <a:avLst/>
              </a:prstGeom>
            </p:spPr>
            <p:txBody>
              <a:bodyPr lIns="33867" tIns="33867" rIns="33867" bIns="33867" rtlCol="0" anchor="ctr"/>
              <a:lstStyle/>
              <a:p>
                <a:pPr algn="ctr" defTabSz="609630">
                  <a:lnSpc>
                    <a:spcPts val="2059"/>
                  </a:lnSpc>
                  <a:defRPr/>
                </a:pPr>
                <a:endParaRPr sz="1200">
                  <a:latin typeface="UTM Avo" panose="02040603050506020204" pitchFamily="18"/>
                  <a:cs typeface="Arial" panose="020B0604020202020204" pitchFamily="34" charset="0"/>
                </a:endParaRPr>
              </a:p>
            </p:txBody>
          </p:sp>
        </p:grpSp>
        <p:pic>
          <p:nvPicPr>
            <p:cNvPr id="10" name="Picture 14">
              <a:extLst>
                <a:ext uri="{FF2B5EF4-FFF2-40B4-BE49-F238E27FC236}">
                  <a16:creationId xmlns:a16="http://schemas.microsoft.com/office/drawing/2014/main" id="{D0AB916A-0685-78A7-FE85-F5C96A7E3A7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770230" y="4123857"/>
              <a:ext cx="3064810" cy="3337912"/>
            </a:xfrm>
            <a:prstGeom prst="rect">
              <a:avLst/>
            </a:prstGeom>
          </p:spPr>
        </p:pic>
      </p:grpSp>
      <p:sp>
        <p:nvSpPr>
          <p:cNvPr id="13" name="Freeform 4">
            <a:extLst>
              <a:ext uri="{FF2B5EF4-FFF2-40B4-BE49-F238E27FC236}">
                <a16:creationId xmlns:a16="http://schemas.microsoft.com/office/drawing/2014/main" id="{B453C9EA-C1B5-56D0-0F05-0B907B255950}"/>
              </a:ext>
            </a:extLst>
          </p:cNvPr>
          <p:cNvSpPr/>
          <p:nvPr/>
        </p:nvSpPr>
        <p:spPr>
          <a:xfrm>
            <a:off x="10737497" y="1276526"/>
            <a:ext cx="1084820" cy="1147958"/>
          </a:xfrm>
          <a:custGeom>
            <a:avLst/>
            <a:gdLst/>
            <a:ahLst/>
            <a:cxnLst/>
            <a:rect l="l" t="t" r="r" b="b"/>
            <a:pathLst>
              <a:path w="1627230" h="1721937">
                <a:moveTo>
                  <a:pt x="0" y="0"/>
                </a:moveTo>
                <a:lnTo>
                  <a:pt x="1627231" y="0"/>
                </a:lnTo>
                <a:lnTo>
                  <a:pt x="1627231" y="1721937"/>
                </a:lnTo>
                <a:lnTo>
                  <a:pt x="0" y="172193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defRPr/>
            </a:pPr>
            <a:endParaRPr lang="en-US" sz="1200">
              <a:latin typeface="UTM Avo" panose="02040603050506020204" pitchFamily="18"/>
              <a:cs typeface="Arial" panose="020B0604020202020204" pitchFamily="34" charset="0"/>
            </a:endParaRPr>
          </a:p>
        </p:txBody>
      </p:sp>
      <p:sp>
        <p:nvSpPr>
          <p:cNvPr id="14" name="Freeform 9">
            <a:extLst>
              <a:ext uri="{FF2B5EF4-FFF2-40B4-BE49-F238E27FC236}">
                <a16:creationId xmlns:a16="http://schemas.microsoft.com/office/drawing/2014/main" id="{32B2DA2B-A1DD-3301-89A0-53542C156B9E}"/>
              </a:ext>
            </a:extLst>
          </p:cNvPr>
          <p:cNvSpPr/>
          <p:nvPr/>
        </p:nvSpPr>
        <p:spPr>
          <a:xfrm>
            <a:off x="114373" y="5973575"/>
            <a:ext cx="1016000" cy="843705"/>
          </a:xfrm>
          <a:custGeom>
            <a:avLst/>
            <a:gdLst/>
            <a:ahLst/>
            <a:cxnLst/>
            <a:rect l="l" t="t" r="r" b="b"/>
            <a:pathLst>
              <a:path w="2722746" h="2495025">
                <a:moveTo>
                  <a:pt x="0" y="0"/>
                </a:moveTo>
                <a:lnTo>
                  <a:pt x="2722746" y="0"/>
                </a:lnTo>
                <a:lnTo>
                  <a:pt x="2722746" y="2495025"/>
                </a:lnTo>
                <a:lnTo>
                  <a:pt x="0" y="249502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11772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p:cNvGrpSpPr/>
        <p:nvPr/>
      </p:nvGrpSpPr>
      <p:grpSpPr>
        <a:xfrm>
          <a:off x="0" y="0"/>
          <a:ext cx="0" cy="0"/>
          <a:chOff x="0" y="0"/>
          <a:chExt cx="0" cy="0"/>
        </a:xfrm>
      </p:grpSpPr>
      <p:sp>
        <p:nvSpPr>
          <p:cNvPr id="138" name="Google Shape;138;g32282f178eb_0_6"/>
          <p:cNvSpPr txBox="1"/>
          <p:nvPr/>
        </p:nvSpPr>
        <p:spPr>
          <a:xfrm>
            <a:off x="364677" y="1649803"/>
            <a:ext cx="11462646"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2</a:t>
            </a:r>
            <a:r>
              <a:rPr lang="en-US" sz="2800" b="1" dirty="0">
                <a:solidFill>
                  <a:srgbClr val="000000"/>
                </a:solidFill>
                <a:latin typeface="UTM Avo" panose="02040603050506020204" pitchFamily="18" charset="0"/>
              </a:rPr>
              <a:t>: </a:t>
            </a:r>
            <a:r>
              <a:rPr lang="en-US" sz="2800" b="1" dirty="0" err="1">
                <a:latin typeface="UTM Avo" panose="02040603050506020204" pitchFamily="18" charset="0"/>
              </a:rPr>
              <a:t>Đóng</a:t>
            </a:r>
            <a:r>
              <a:rPr lang="en-US" sz="2800" b="1" dirty="0">
                <a:latin typeface="UTM Avo" panose="02040603050506020204" pitchFamily="18" charset="0"/>
              </a:rPr>
              <a:t> </a:t>
            </a:r>
            <a:r>
              <a:rPr lang="en-US" sz="2800" b="1" dirty="0" err="1">
                <a:latin typeface="UTM Avo" panose="02040603050506020204" pitchFamily="18" charset="0"/>
              </a:rPr>
              <a:t>vai</a:t>
            </a:r>
            <a:endParaRPr sz="2800" b="1" dirty="0">
              <a:solidFill>
                <a:srgbClr val="000000"/>
              </a:solidFill>
              <a:latin typeface="UTM Avo" panose="02040603050506020204" pitchFamily="18" charset="0"/>
            </a:endParaRPr>
          </a:p>
        </p:txBody>
      </p:sp>
      <p:grpSp>
        <p:nvGrpSpPr>
          <p:cNvPr id="16" name="Google Shape;201;p34">
            <a:extLst>
              <a:ext uri="{FF2B5EF4-FFF2-40B4-BE49-F238E27FC236}">
                <a16:creationId xmlns:a16="http://schemas.microsoft.com/office/drawing/2014/main" id="{5E7F8FE5-67E5-EAEF-BC77-BABB5FBA34E9}"/>
              </a:ext>
            </a:extLst>
          </p:cNvPr>
          <p:cNvGrpSpPr/>
          <p:nvPr/>
        </p:nvGrpSpPr>
        <p:grpSpPr>
          <a:xfrm>
            <a:off x="4846618" y="2329959"/>
            <a:ext cx="6836836" cy="4386231"/>
            <a:chOff x="6846857" y="761157"/>
            <a:chExt cx="10254742" cy="7970620"/>
          </a:xfrm>
        </p:grpSpPr>
        <p:grpSp>
          <p:nvGrpSpPr>
            <p:cNvPr id="17" name="Google Shape;202;p34">
              <a:extLst>
                <a:ext uri="{FF2B5EF4-FFF2-40B4-BE49-F238E27FC236}">
                  <a16:creationId xmlns:a16="http://schemas.microsoft.com/office/drawing/2014/main" id="{EA8DC6BE-85DF-7AD6-7689-4617F2FF4C8E}"/>
                </a:ext>
              </a:extLst>
            </p:cNvPr>
            <p:cNvGrpSpPr/>
            <p:nvPr/>
          </p:nvGrpSpPr>
          <p:grpSpPr>
            <a:xfrm>
              <a:off x="6846857" y="1148766"/>
              <a:ext cx="10086088" cy="7583011"/>
              <a:chOff x="15765" y="5338044"/>
              <a:chExt cx="9116131" cy="6966478"/>
            </a:xfrm>
          </p:grpSpPr>
          <p:sp>
            <p:nvSpPr>
              <p:cNvPr id="20" name="Google Shape;203;p34">
                <a:extLst>
                  <a:ext uri="{FF2B5EF4-FFF2-40B4-BE49-F238E27FC236}">
                    <a16:creationId xmlns:a16="http://schemas.microsoft.com/office/drawing/2014/main" id="{BCF4EE4C-5167-4FD2-EF43-81AF4624F1EB}"/>
                  </a:ext>
                </a:extLst>
              </p:cNvPr>
              <p:cNvSpPr/>
              <p:nvPr/>
            </p:nvSpPr>
            <p:spPr>
              <a:xfrm>
                <a:off x="1025591" y="5483087"/>
                <a:ext cx="7972288" cy="3773064"/>
              </a:xfrm>
              <a:custGeom>
                <a:avLst/>
                <a:gdLst/>
                <a:ahLst/>
                <a:cxnLst/>
                <a:rect l="l" t="t" r="r" b="b"/>
                <a:pathLst>
                  <a:path w="10809882" h="5116019" extrusionOk="0">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rgbClr val="FFFFFF"/>
              </a:solidFill>
              <a:ln>
                <a:noFill/>
              </a:ln>
            </p:spPr>
            <p:txBody>
              <a:bodyPr spcFirstLastPara="1" wrap="square" lIns="91425" tIns="45700" rIns="91425" bIns="45700" anchor="t" anchorCtr="0">
                <a:noAutofit/>
              </a:bodyPr>
              <a:lstStyle/>
              <a:p>
                <a:pPr>
                  <a:buClrTx/>
                  <a:buFontTx/>
                  <a:buNone/>
                  <a:defRPr/>
                </a:pPr>
                <a:endParaRPr sz="1050">
                  <a:latin typeface="UTM Avo"/>
                </a:endParaRPr>
              </a:p>
            </p:txBody>
          </p:sp>
          <p:sp>
            <p:nvSpPr>
              <p:cNvPr id="21" name="Google Shape;204;p34">
                <a:extLst>
                  <a:ext uri="{FF2B5EF4-FFF2-40B4-BE49-F238E27FC236}">
                    <a16:creationId xmlns:a16="http://schemas.microsoft.com/office/drawing/2014/main" id="{D3295C4C-F579-4AE1-A584-BFFAF987FBB8}"/>
                  </a:ext>
                </a:extLst>
              </p:cNvPr>
              <p:cNvSpPr/>
              <p:nvPr/>
            </p:nvSpPr>
            <p:spPr>
              <a:xfrm>
                <a:off x="15765" y="5338044"/>
                <a:ext cx="9116131" cy="6966478"/>
              </a:xfrm>
              <a:custGeom>
                <a:avLst/>
                <a:gdLst/>
                <a:ahLst/>
                <a:cxnLst/>
                <a:rect l="l" t="t" r="r" b="b"/>
                <a:pathLst>
                  <a:path w="10825342" h="5105739" extrusionOk="0">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rgbClr val="FFF2CC"/>
              </a:solidFill>
              <a:ln>
                <a:noFill/>
              </a:ln>
            </p:spPr>
            <p:txBody>
              <a:bodyPr spcFirstLastPara="1" wrap="square" lIns="91425" tIns="45700" rIns="91425" bIns="45700" anchor="t" anchorCtr="0">
                <a:noAutofit/>
              </a:bodyPr>
              <a:lstStyle/>
              <a:p>
                <a:pPr>
                  <a:buClrTx/>
                  <a:buFontTx/>
                  <a:buNone/>
                  <a:defRPr/>
                </a:pPr>
                <a:endParaRPr sz="1050">
                  <a:latin typeface="UTM Avo"/>
                </a:endParaRPr>
              </a:p>
            </p:txBody>
          </p:sp>
        </p:grpSp>
        <p:sp>
          <p:nvSpPr>
            <p:cNvPr id="18" name="Google Shape;205;p34">
              <a:extLst>
                <a:ext uri="{FF2B5EF4-FFF2-40B4-BE49-F238E27FC236}">
                  <a16:creationId xmlns:a16="http://schemas.microsoft.com/office/drawing/2014/main" id="{69A7DF6F-71B8-01B6-6E8C-CA35E614A1E0}"/>
                </a:ext>
              </a:extLst>
            </p:cNvPr>
            <p:cNvSpPr txBox="1"/>
            <p:nvPr/>
          </p:nvSpPr>
          <p:spPr>
            <a:xfrm>
              <a:off x="7260472" y="3139491"/>
              <a:ext cx="9258856" cy="3187873"/>
            </a:xfrm>
            <a:prstGeom prst="rect">
              <a:avLst/>
            </a:prstGeom>
            <a:noFill/>
            <a:ln>
              <a:noFill/>
            </a:ln>
          </p:spPr>
          <p:txBody>
            <a:bodyPr spcFirstLastPara="1" wrap="square" lIns="91425" tIns="45700" rIns="91425" bIns="45700" anchor="t" anchorCtr="0">
              <a:spAutoFit/>
            </a:bodyPr>
            <a:lstStyle/>
            <a:p>
              <a:pPr algn="just">
                <a:lnSpc>
                  <a:spcPct val="150000"/>
                </a:lnSpc>
              </a:pPr>
              <a:r>
                <a:rPr lang="vi-VN" sz="2400" dirty="0">
                  <a:solidFill>
                    <a:schemeClr val="tx1"/>
                  </a:solidFill>
                  <a:latin typeface="UTM Avo" panose="02040603050506020204" pitchFamily="18" charset="0"/>
                </a:rPr>
                <a:t>Cả lớp </a:t>
              </a:r>
              <a:r>
                <a:rPr lang="en-US" sz="2400" dirty="0" err="1">
                  <a:solidFill>
                    <a:schemeClr val="tx1"/>
                  </a:solidFill>
                  <a:latin typeface="UTM Avo" panose="02040603050506020204" pitchFamily="18" charset="0"/>
                </a:rPr>
                <a:t>tạo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thành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cặp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đôi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quan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sát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tranh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trong</a:t>
              </a:r>
              <a:r>
                <a:rPr lang="en-US" sz="2400" dirty="0">
                  <a:solidFill>
                    <a:schemeClr val="tx1"/>
                  </a:solidFill>
                  <a:latin typeface="UTM Avo" panose="02040603050506020204" pitchFamily="18" charset="0"/>
                </a:rPr>
                <a:t> SGK – tr69, </a:t>
              </a:r>
              <a:r>
                <a:rPr lang="en-US" sz="2400" dirty="0" err="1">
                  <a:solidFill>
                    <a:schemeClr val="tx1"/>
                  </a:solidFill>
                  <a:latin typeface="UTM Avo" panose="02040603050506020204" pitchFamily="18" charset="0"/>
                </a:rPr>
                <a:t>thảo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luận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br>
                <a:rPr lang="en-US" sz="2400" dirty="0">
                  <a:solidFill>
                    <a:schemeClr val="tx1"/>
                  </a:solidFill>
                  <a:latin typeface="UTM Avo" panose="02040603050506020204" pitchFamily="18" charset="0"/>
                </a:rPr>
              </a:br>
              <a:r>
                <a:rPr lang="en-US" sz="2400" dirty="0" err="1">
                  <a:solidFill>
                    <a:schemeClr val="tx1"/>
                  </a:solidFill>
                  <a:latin typeface="UTM Avo" panose="02040603050506020204" pitchFamily="18" charset="0"/>
                </a:rPr>
                <a:t>nêu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ra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cách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xử</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lý</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tình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huống</a:t>
              </a:r>
              <a:endParaRPr lang="vi-VN" sz="2400" dirty="0">
                <a:solidFill>
                  <a:schemeClr val="tx1"/>
                </a:solidFill>
                <a:latin typeface="UTM Avo" panose="02040603050506020204" pitchFamily="18" charset="0"/>
              </a:endParaRPr>
            </a:p>
          </p:txBody>
        </p:sp>
        <p:pic>
          <p:nvPicPr>
            <p:cNvPr id="19" name="Google Shape;206;p34">
              <a:extLst>
                <a:ext uri="{FF2B5EF4-FFF2-40B4-BE49-F238E27FC236}">
                  <a16:creationId xmlns:a16="http://schemas.microsoft.com/office/drawing/2014/main" id="{3EA1CD64-441B-8D63-775C-9A3CEAEA7F91}"/>
                </a:ext>
              </a:extLst>
            </p:cNvPr>
            <p:cNvPicPr preferRelativeResize="0"/>
            <p:nvPr/>
          </p:nvPicPr>
          <p:blipFill rotWithShape="1">
            <a:blip r:embed="rId4">
              <a:alphaModFix/>
            </a:blip>
            <a:srcRect/>
            <a:stretch/>
          </p:blipFill>
          <p:spPr>
            <a:xfrm>
              <a:off x="16454743" y="761157"/>
              <a:ext cx="646856" cy="869854"/>
            </a:xfrm>
            <a:prstGeom prst="rect">
              <a:avLst/>
            </a:prstGeom>
            <a:noFill/>
            <a:ln>
              <a:noFill/>
            </a:ln>
          </p:spPr>
        </p:pic>
      </p:grpSp>
      <p:grpSp>
        <p:nvGrpSpPr>
          <p:cNvPr id="22" name="Google Shape;213;p34">
            <a:extLst>
              <a:ext uri="{FF2B5EF4-FFF2-40B4-BE49-F238E27FC236}">
                <a16:creationId xmlns:a16="http://schemas.microsoft.com/office/drawing/2014/main" id="{91E76E95-BE59-FD00-7104-98518EA1DB46}"/>
              </a:ext>
            </a:extLst>
          </p:cNvPr>
          <p:cNvGrpSpPr/>
          <p:nvPr/>
        </p:nvGrpSpPr>
        <p:grpSpPr>
          <a:xfrm>
            <a:off x="925036" y="2392315"/>
            <a:ext cx="3093555" cy="1628671"/>
            <a:chOff x="74707" y="2473524"/>
            <a:chExt cx="4640100" cy="2442885"/>
          </a:xfrm>
        </p:grpSpPr>
        <p:sp>
          <p:nvSpPr>
            <p:cNvPr id="23" name="Google Shape;214;p34">
              <a:extLst>
                <a:ext uri="{FF2B5EF4-FFF2-40B4-BE49-F238E27FC236}">
                  <a16:creationId xmlns:a16="http://schemas.microsoft.com/office/drawing/2014/main" id="{A0D6E699-6D74-8DC3-199C-66F75AD09D50}"/>
                </a:ext>
              </a:extLst>
            </p:cNvPr>
            <p:cNvSpPr/>
            <p:nvPr/>
          </p:nvSpPr>
          <p:spPr>
            <a:xfrm>
              <a:off x="74707" y="2916009"/>
              <a:ext cx="4640100" cy="2000400"/>
            </a:xfrm>
            <a:prstGeom prst="roundRect">
              <a:avLst>
                <a:gd name="adj" fmla="val 16667"/>
              </a:avLst>
            </a:prstGeom>
            <a:solidFill>
              <a:srgbClr val="FFFFFF"/>
            </a:solidFill>
            <a:ln w="12700" cap="flat" cmpd="sng">
              <a:solidFill>
                <a:srgbClr val="833C0B"/>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800" b="1" i="0" u="none" strike="noStrike" kern="0" cap="none" spc="0" normalizeH="0" baseline="0" noProof="0" dirty="0">
                  <a:ln>
                    <a:noFill/>
                  </a:ln>
                  <a:solidFill>
                    <a:sysClr val="windowText" lastClr="000000"/>
                  </a:solidFill>
                  <a:effectLst/>
                  <a:uLnTx/>
                  <a:uFillTx/>
                  <a:latin typeface="UTM Avo"/>
                </a:rPr>
                <a:t>HOẠT ĐỘNG CẶP ĐÔI</a:t>
              </a:r>
              <a:endParaRPr kumimoji="0" sz="1800" b="0" i="0" u="none" strike="noStrike" kern="0" cap="none" spc="0" normalizeH="0" baseline="0" noProof="0" dirty="0">
                <a:ln>
                  <a:noFill/>
                </a:ln>
                <a:solidFill>
                  <a:sysClr val="windowText" lastClr="000000"/>
                </a:solidFill>
                <a:effectLst/>
                <a:uLnTx/>
                <a:uFillTx/>
                <a:latin typeface="UTM Avo"/>
              </a:endParaRPr>
            </a:p>
          </p:txBody>
        </p:sp>
        <p:pic>
          <p:nvPicPr>
            <p:cNvPr id="24" name="Google Shape;215;p34">
              <a:extLst>
                <a:ext uri="{FF2B5EF4-FFF2-40B4-BE49-F238E27FC236}">
                  <a16:creationId xmlns:a16="http://schemas.microsoft.com/office/drawing/2014/main" id="{65613941-5A3B-6EDC-90CC-63C07CC808A4}"/>
                </a:ext>
              </a:extLst>
            </p:cNvPr>
            <p:cNvPicPr preferRelativeResize="0"/>
            <p:nvPr/>
          </p:nvPicPr>
          <p:blipFill rotWithShape="1">
            <a:blip r:embed="rId5">
              <a:alphaModFix/>
            </a:blip>
            <a:srcRect/>
            <a:stretch/>
          </p:blipFill>
          <p:spPr>
            <a:xfrm>
              <a:off x="2109234" y="2473524"/>
              <a:ext cx="570935" cy="586942"/>
            </a:xfrm>
            <a:prstGeom prst="rect">
              <a:avLst/>
            </a:prstGeom>
            <a:noFill/>
            <a:ln>
              <a:noFill/>
            </a:ln>
          </p:spPr>
        </p:pic>
      </p:grpSp>
      <p:sp>
        <p:nvSpPr>
          <p:cNvPr id="25" name="Freeform 10">
            <a:extLst>
              <a:ext uri="{FF2B5EF4-FFF2-40B4-BE49-F238E27FC236}">
                <a16:creationId xmlns:a16="http://schemas.microsoft.com/office/drawing/2014/main" id="{24B5CB56-6911-0729-F1F8-F35B88496776}"/>
              </a:ext>
            </a:extLst>
          </p:cNvPr>
          <p:cNvSpPr/>
          <p:nvPr/>
        </p:nvSpPr>
        <p:spPr>
          <a:xfrm>
            <a:off x="924998" y="4515899"/>
            <a:ext cx="3093556" cy="2200291"/>
          </a:xfrm>
          <a:custGeom>
            <a:avLst/>
            <a:gdLst/>
            <a:ahLst/>
            <a:cxnLst/>
            <a:rect l="l" t="t" r="r" b="b"/>
            <a:pathLst>
              <a:path w="5201685" h="3699698">
                <a:moveTo>
                  <a:pt x="0" y="0"/>
                </a:moveTo>
                <a:lnTo>
                  <a:pt x="5201685" y="0"/>
                </a:lnTo>
                <a:lnTo>
                  <a:pt x="5201685" y="3699699"/>
                </a:lnTo>
                <a:lnTo>
                  <a:pt x="0" y="3699699"/>
                </a:lnTo>
                <a:lnTo>
                  <a:pt x="0" y="0"/>
                </a:lnTo>
                <a:close/>
              </a:path>
            </a:pathLst>
          </a:custGeom>
          <a:blipFill>
            <a:blip r:embed="rId6"/>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F236D0CA-BD6B-DBEA-FF29-156C2085DC9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A2BB60F-E323-F671-C190-C82DBAA7F11F}"/>
              </a:ext>
            </a:extLst>
          </p:cNvPr>
          <p:cNvPicPr>
            <a:picLocks noChangeAspect="1"/>
          </p:cNvPicPr>
          <p:nvPr/>
        </p:nvPicPr>
        <p:blipFill>
          <a:blip r:embed="rId4"/>
          <a:stretch>
            <a:fillRect/>
          </a:stretch>
        </p:blipFill>
        <p:spPr>
          <a:xfrm>
            <a:off x="7718698" y="2241779"/>
            <a:ext cx="3537545" cy="4292372"/>
          </a:xfrm>
          <a:prstGeom prst="rect">
            <a:avLst/>
          </a:prstGeom>
        </p:spPr>
      </p:pic>
      <p:sp>
        <p:nvSpPr>
          <p:cNvPr id="2" name="Freeform 5">
            <a:extLst>
              <a:ext uri="{FF2B5EF4-FFF2-40B4-BE49-F238E27FC236}">
                <a16:creationId xmlns:a16="http://schemas.microsoft.com/office/drawing/2014/main" id="{533869F1-49EB-0894-80A8-776D3C3F4848}"/>
              </a:ext>
            </a:extLst>
          </p:cNvPr>
          <p:cNvSpPr/>
          <p:nvPr/>
        </p:nvSpPr>
        <p:spPr>
          <a:xfrm>
            <a:off x="474427" y="1866123"/>
            <a:ext cx="6506179" cy="4668028"/>
          </a:xfrm>
          <a:custGeom>
            <a:avLst/>
            <a:gdLst/>
            <a:ahLst/>
            <a:cxnLst/>
            <a:rect l="l" t="t" r="r" b="b"/>
            <a:pathLst>
              <a:path w="2140210" h="1544802">
                <a:moveTo>
                  <a:pt x="48589" y="0"/>
                </a:moveTo>
                <a:lnTo>
                  <a:pt x="2091622" y="0"/>
                </a:lnTo>
                <a:cubicBezTo>
                  <a:pt x="2104508" y="0"/>
                  <a:pt x="2116867" y="5119"/>
                  <a:pt x="2125979" y="14231"/>
                </a:cubicBezTo>
                <a:cubicBezTo>
                  <a:pt x="2135091" y="23343"/>
                  <a:pt x="2140210" y="35702"/>
                  <a:pt x="2140210" y="48589"/>
                </a:cubicBezTo>
                <a:lnTo>
                  <a:pt x="2140210" y="1496213"/>
                </a:lnTo>
                <a:cubicBezTo>
                  <a:pt x="2140210" y="1509099"/>
                  <a:pt x="2135091" y="1521458"/>
                  <a:pt x="2125979" y="1530570"/>
                </a:cubicBezTo>
                <a:cubicBezTo>
                  <a:pt x="2116867" y="1539682"/>
                  <a:pt x="2104508" y="1544802"/>
                  <a:pt x="2091622" y="1544802"/>
                </a:cubicBezTo>
                <a:lnTo>
                  <a:pt x="48589" y="1544802"/>
                </a:lnTo>
                <a:cubicBezTo>
                  <a:pt x="35702" y="1544802"/>
                  <a:pt x="23343" y="1539682"/>
                  <a:pt x="14231" y="1530570"/>
                </a:cubicBezTo>
                <a:cubicBezTo>
                  <a:pt x="5119" y="1521458"/>
                  <a:pt x="0" y="1509099"/>
                  <a:pt x="0" y="1496213"/>
                </a:cubicBezTo>
                <a:lnTo>
                  <a:pt x="0" y="48589"/>
                </a:lnTo>
                <a:cubicBezTo>
                  <a:pt x="0" y="35702"/>
                  <a:pt x="5119" y="23343"/>
                  <a:pt x="14231" y="14231"/>
                </a:cubicBezTo>
                <a:cubicBezTo>
                  <a:pt x="23343" y="5119"/>
                  <a:pt x="35702" y="0"/>
                  <a:pt x="48589" y="0"/>
                </a:cubicBezTo>
                <a:close/>
              </a:path>
            </a:pathLst>
          </a:custGeom>
          <a:solidFill>
            <a:srgbClr val="FFFEFD"/>
          </a:solidFill>
          <a:ln>
            <a:solidFill>
              <a:schemeClr val="tx2">
                <a:lumMod val="50000"/>
              </a:schemeClr>
            </a:solidFill>
          </a:ln>
        </p:spPr>
        <p:txBody>
          <a:bodyPr/>
          <a:lstStyle/>
          <a:p>
            <a:pPr algn="just">
              <a:lnSpc>
                <a:spcPct val="150000"/>
              </a:lnSpc>
            </a:pPr>
            <a:r>
              <a:rPr lang="vi-VN" sz="2200" dirty="0">
                <a:latin typeface="UTM Avo" panose="02040603050506020204" pitchFamily="18"/>
                <a:ea typeface="Calibri" panose="020F0502020204030204" pitchFamily="34" charset="0"/>
                <a:cs typeface="Arial" panose="020B0604020202020204" pitchFamily="34" charset="0"/>
              </a:rPr>
              <a:t>Mẹ đi chợ chưa về, chỉ có một mình Hoa </a:t>
            </a:r>
            <a:br>
              <a:rPr lang="en-US" sz="2200" dirty="0">
                <a:latin typeface="UTM Avo" panose="02040603050506020204" pitchFamily="18"/>
                <a:ea typeface="Calibri" panose="020F0502020204030204" pitchFamily="34" charset="0"/>
                <a:cs typeface="Arial" panose="020B0604020202020204" pitchFamily="34" charset="0"/>
              </a:rPr>
            </a:br>
            <a:r>
              <a:rPr lang="vi-VN" sz="2200" dirty="0">
                <a:latin typeface="UTM Avo" panose="02040603050506020204" pitchFamily="18"/>
                <a:ea typeface="Calibri" panose="020F0502020204030204" pitchFamily="34" charset="0"/>
                <a:cs typeface="Arial" panose="020B0604020202020204" pitchFamily="34" charset="0"/>
              </a:rPr>
              <a:t>ở nhà. Đang ngồi xem ti vi, Hoa nghe thấy </a:t>
            </a:r>
            <a:br>
              <a:rPr lang="en-US" sz="2200" dirty="0">
                <a:latin typeface="UTM Avo" panose="02040603050506020204" pitchFamily="18"/>
                <a:ea typeface="Calibri" panose="020F0502020204030204" pitchFamily="34" charset="0"/>
                <a:cs typeface="Arial" panose="020B0604020202020204" pitchFamily="34" charset="0"/>
              </a:rPr>
            </a:br>
            <a:r>
              <a:rPr lang="vi-VN" sz="2200" dirty="0">
                <a:latin typeface="UTM Avo" panose="02040603050506020204" pitchFamily="18"/>
                <a:ea typeface="Calibri" panose="020F0502020204030204" pitchFamily="34" charset="0"/>
                <a:cs typeface="Arial" panose="020B0604020202020204" pitchFamily="34" charset="0"/>
              </a:rPr>
              <a:t>tiếng chuông cửa. Nhìn qua khe cửa, Hoa thấy có một chú mặc áo đồng phục </a:t>
            </a:r>
            <a:br>
              <a:rPr lang="en-US" sz="2200" dirty="0">
                <a:latin typeface="UTM Avo" panose="02040603050506020204" pitchFamily="18"/>
                <a:ea typeface="Calibri" panose="020F0502020204030204" pitchFamily="34" charset="0"/>
                <a:cs typeface="Arial" panose="020B0604020202020204" pitchFamily="34" charset="0"/>
              </a:rPr>
            </a:br>
            <a:r>
              <a:rPr lang="vi-VN" sz="2200" dirty="0">
                <a:latin typeface="UTM Avo" panose="02040603050506020204" pitchFamily="18"/>
                <a:ea typeface="Calibri" panose="020F0502020204030204" pitchFamily="34" charset="0"/>
                <a:cs typeface="Arial" panose="020B0604020202020204" pitchFamily="34" charset="0"/>
              </a:rPr>
              <a:t>bưu điện đang đứng ngoài cửa. Bạn hỏi: </a:t>
            </a:r>
            <a:br>
              <a:rPr lang="en-US" sz="2200" dirty="0">
                <a:latin typeface="UTM Avo" panose="02040603050506020204" pitchFamily="18"/>
                <a:ea typeface="Calibri" panose="020F0502020204030204" pitchFamily="34" charset="0"/>
                <a:cs typeface="Arial" panose="020B0604020202020204" pitchFamily="34" charset="0"/>
              </a:rPr>
            </a:br>
            <a:r>
              <a:rPr lang="vi-VN" sz="2200" dirty="0">
                <a:latin typeface="UTM Avo" panose="02040603050506020204" pitchFamily="18"/>
                <a:ea typeface="Calibri" panose="020F0502020204030204" pitchFamily="34" charset="0"/>
                <a:cs typeface="Arial" panose="020B0604020202020204" pitchFamily="34" charset="0"/>
              </a:rPr>
              <a:t>“Ai đấy ạ?”, chú lạ mặt đáp: “Chú ở bên công ti điện thoại, chú đến để kiểm tra </a:t>
            </a:r>
            <a:br>
              <a:rPr lang="en-US" sz="2200" dirty="0">
                <a:latin typeface="UTM Avo" panose="02040603050506020204" pitchFamily="18"/>
                <a:ea typeface="Calibri" panose="020F0502020204030204" pitchFamily="34" charset="0"/>
                <a:cs typeface="Arial" panose="020B0604020202020204" pitchFamily="34" charset="0"/>
              </a:rPr>
            </a:br>
            <a:r>
              <a:rPr lang="vi-VN" sz="2200" dirty="0">
                <a:latin typeface="UTM Avo" panose="02040603050506020204" pitchFamily="18"/>
                <a:ea typeface="Calibri" panose="020F0502020204030204" pitchFamily="34" charset="0"/>
                <a:cs typeface="Arial" panose="020B0604020202020204" pitchFamily="34" charset="0"/>
              </a:rPr>
              <a:t>điện thoại, cháu mở cửa cho chú nhé”. Nếu em là Hoa trong tình huống đó, em sẽ làm gì?</a:t>
            </a:r>
            <a:endParaRPr lang="en-US" sz="2200" dirty="0">
              <a:latin typeface="UTM Avo" panose="02040603050506020204" pitchFamily="18"/>
              <a:cs typeface="Arial" panose="020B0604020202020204" pitchFamily="34" charset="0"/>
            </a:endParaRPr>
          </a:p>
        </p:txBody>
      </p:sp>
      <p:pic>
        <p:nvPicPr>
          <p:cNvPr id="5" name="Picture 14">
            <a:extLst>
              <a:ext uri="{FF2B5EF4-FFF2-40B4-BE49-F238E27FC236}">
                <a16:creationId xmlns:a16="http://schemas.microsoft.com/office/drawing/2014/main" id="{1412A461-D119-32C2-EE8F-A2AF858FC6E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6858335" y="5791377"/>
            <a:ext cx="1144818" cy="928733"/>
          </a:xfrm>
          <a:prstGeom prst="rect">
            <a:avLst/>
          </a:prstGeom>
        </p:spPr>
      </p:pic>
      <p:sp>
        <p:nvSpPr>
          <p:cNvPr id="6" name="Google Shape;151;g32282f178eb_0_15">
            <a:extLst>
              <a:ext uri="{FF2B5EF4-FFF2-40B4-BE49-F238E27FC236}">
                <a16:creationId xmlns:a16="http://schemas.microsoft.com/office/drawing/2014/main" id="{8464B691-A5CF-851C-F1CF-41EDDDBE2C23}"/>
              </a:ext>
            </a:extLst>
          </p:cNvPr>
          <p:cNvSpPr txBox="1"/>
          <p:nvPr/>
        </p:nvSpPr>
        <p:spPr>
          <a:xfrm>
            <a:off x="2959053" y="964614"/>
            <a:ext cx="6273894" cy="71555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dirty="0" err="1">
                <a:solidFill>
                  <a:srgbClr val="000000"/>
                </a:solidFill>
                <a:latin typeface="UTM Avo" panose="02040603050506020204" pitchFamily="18" charset="0"/>
              </a:rPr>
              <a:t>Tình</a:t>
            </a:r>
            <a:r>
              <a:rPr lang="en-US" sz="3000" b="1" dirty="0">
                <a:solidFill>
                  <a:srgbClr val="000000"/>
                </a:solidFill>
                <a:latin typeface="UTM Avo" panose="02040603050506020204" pitchFamily="18" charset="0"/>
              </a:rPr>
              <a:t> </a:t>
            </a:r>
            <a:r>
              <a:rPr lang="en-US" sz="3000" b="1" dirty="0" err="1">
                <a:solidFill>
                  <a:srgbClr val="000000"/>
                </a:solidFill>
                <a:latin typeface="UTM Avo" panose="02040603050506020204" pitchFamily="18" charset="0"/>
              </a:rPr>
              <a:t>huống</a:t>
            </a:r>
            <a:endParaRPr lang="en-US" sz="3000" b="1" dirty="0">
              <a:solidFill>
                <a:srgbClr val="000000"/>
              </a:solidFill>
              <a:latin typeface="UTM Avo" panose="02040603050506020204" pitchFamily="18" charset="0"/>
            </a:endParaRPr>
          </a:p>
        </p:txBody>
      </p:sp>
    </p:spTree>
    <p:extLst>
      <p:ext uri="{BB962C8B-B14F-4D97-AF65-F5344CB8AC3E}">
        <p14:creationId xmlns:p14="http://schemas.microsoft.com/office/powerpoint/2010/main" val="92752097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C4DD1D78-DA7C-F26B-7024-94BE4221CEFC}"/>
            </a:ext>
          </a:extLst>
        </p:cNvPr>
        <p:cNvGrpSpPr/>
        <p:nvPr/>
      </p:nvGrpSpPr>
      <p:grpSpPr>
        <a:xfrm>
          <a:off x="0" y="0"/>
          <a:ext cx="0" cy="0"/>
          <a:chOff x="0" y="0"/>
          <a:chExt cx="0" cy="0"/>
        </a:xfrm>
      </p:grpSpPr>
      <p:sp>
        <p:nvSpPr>
          <p:cNvPr id="7" name="Freeform 4">
            <a:extLst>
              <a:ext uri="{FF2B5EF4-FFF2-40B4-BE49-F238E27FC236}">
                <a16:creationId xmlns:a16="http://schemas.microsoft.com/office/drawing/2014/main" id="{4EC5696B-2ABA-529D-EBBE-EF8E0DF6A8F3}"/>
              </a:ext>
            </a:extLst>
          </p:cNvPr>
          <p:cNvSpPr/>
          <p:nvPr/>
        </p:nvSpPr>
        <p:spPr>
          <a:xfrm>
            <a:off x="4839717" y="1924395"/>
            <a:ext cx="6970379" cy="4392611"/>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FFF5D5"/>
          </a:solidFill>
        </p:spPr>
        <p:txBody>
          <a:bodyPr/>
          <a:lstStyle/>
          <a:p>
            <a:endParaRPr lang="en-US" sz="800">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91946446-E3AD-61E1-0C72-1894AE8AD1B2}"/>
              </a:ext>
            </a:extLst>
          </p:cNvPr>
          <p:cNvSpPr txBox="1"/>
          <p:nvPr/>
        </p:nvSpPr>
        <p:spPr>
          <a:xfrm>
            <a:off x="4931986" y="2724950"/>
            <a:ext cx="6785839" cy="2783839"/>
          </a:xfrm>
          <a:prstGeom prst="rect">
            <a:avLst/>
          </a:prstGeom>
          <a:noFill/>
        </p:spPr>
        <p:txBody>
          <a:bodyPr wrap="square">
            <a:spAutoFit/>
          </a:bodyPr>
          <a:lstStyle/>
          <a:p>
            <a:pPr marL="381019" indent="-381019" algn="just">
              <a:lnSpc>
                <a:spcPct val="150000"/>
              </a:lnSpc>
              <a:buFont typeface="Courier New" panose="02070309020205020404" pitchFamily="49" charset="0"/>
              <a:buChar char="o"/>
            </a:pP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Các</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nhóm</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lên</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đóng</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vai</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trước</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lớp</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a:t>
            </a:r>
          </a:p>
          <a:p>
            <a:pPr marL="381019" indent="-381019" algn="just">
              <a:lnSpc>
                <a:spcPct val="150000"/>
              </a:lnSpc>
              <a:buFont typeface="Courier New" panose="02070309020205020404" pitchFamily="49" charset="0"/>
              <a:buChar char="o"/>
            </a:pP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Các</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bạn</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thảo</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luận</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và</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trả</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lời</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câu</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hỏi</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sau</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a:t>
            </a:r>
          </a:p>
          <a:p>
            <a:pPr algn="just">
              <a:lnSpc>
                <a:spcPct val="150000"/>
              </a:lnSpc>
            </a:pP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Theo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em</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chú</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đó</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có</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thể</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là</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kẻ</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xấu</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không</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p>
          <a:p>
            <a:pPr algn="just">
              <a:lnSpc>
                <a:spcPct val="150000"/>
              </a:lnSpc>
            </a:pP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Điều</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gì</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sẽ</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xảy</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ra</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nếu</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cho</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chú</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ấy</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vào</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nhà</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a:t>
            </a:r>
            <a:endParaRPr lang="vi-VN" sz="2400" dirty="0">
              <a:solidFill>
                <a:schemeClr val="tx1"/>
              </a:solidFill>
              <a:latin typeface="UTM Avo" panose="02040603050506020204" pitchFamily="18"/>
              <a:ea typeface="Calibri" panose="020F050202020403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92EA747E-244F-1606-3D64-3324A270CDE5}"/>
              </a:ext>
            </a:extLst>
          </p:cNvPr>
          <p:cNvGrpSpPr/>
          <p:nvPr/>
        </p:nvGrpSpPr>
        <p:grpSpPr>
          <a:xfrm>
            <a:off x="352495" y="1828868"/>
            <a:ext cx="4273271" cy="4488138"/>
            <a:chOff x="550799" y="1813402"/>
            <a:chExt cx="6409906" cy="6732207"/>
          </a:xfrm>
        </p:grpSpPr>
        <p:grpSp>
          <p:nvGrpSpPr>
            <p:cNvPr id="10" name="Group 9">
              <a:extLst>
                <a:ext uri="{FF2B5EF4-FFF2-40B4-BE49-F238E27FC236}">
                  <a16:creationId xmlns:a16="http://schemas.microsoft.com/office/drawing/2014/main" id="{3C83F3A4-655A-68B3-6488-B1DDA06DA6EB}"/>
                </a:ext>
              </a:extLst>
            </p:cNvPr>
            <p:cNvGrpSpPr/>
            <p:nvPr/>
          </p:nvGrpSpPr>
          <p:grpSpPr>
            <a:xfrm>
              <a:off x="550799" y="1813402"/>
              <a:ext cx="6409906" cy="6732207"/>
              <a:chOff x="914400" y="2826612"/>
              <a:chExt cx="6409906" cy="6732207"/>
            </a:xfrm>
          </p:grpSpPr>
          <p:grpSp>
            <p:nvGrpSpPr>
              <p:cNvPr id="12" name="Group 11">
                <a:extLst>
                  <a:ext uri="{FF2B5EF4-FFF2-40B4-BE49-F238E27FC236}">
                    <a16:creationId xmlns:a16="http://schemas.microsoft.com/office/drawing/2014/main" id="{E617132D-91CF-08B5-0B3D-ECAC7019D70E}"/>
                  </a:ext>
                </a:extLst>
              </p:cNvPr>
              <p:cNvGrpSpPr/>
              <p:nvPr/>
            </p:nvGrpSpPr>
            <p:grpSpPr>
              <a:xfrm>
                <a:off x="914400" y="2826612"/>
                <a:ext cx="6409906" cy="6732207"/>
                <a:chOff x="0" y="-47625"/>
                <a:chExt cx="1457118" cy="1939320"/>
              </a:xfrm>
            </p:grpSpPr>
            <p:sp>
              <p:nvSpPr>
                <p:cNvPr id="16" name="Freeform 7">
                  <a:extLst>
                    <a:ext uri="{FF2B5EF4-FFF2-40B4-BE49-F238E27FC236}">
                      <a16:creationId xmlns:a16="http://schemas.microsoft.com/office/drawing/2014/main" id="{2316C4AD-94FC-9D9F-70E0-38532A7683CF}"/>
                    </a:ext>
                  </a:extLst>
                </p:cNvPr>
                <p:cNvSpPr/>
                <p:nvPr/>
              </p:nvSpPr>
              <p:spPr>
                <a:xfrm>
                  <a:off x="0" y="-6348"/>
                  <a:ext cx="1457118" cy="1898043"/>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2">
                    <a:lumMod val="60000"/>
                    <a:lumOff val="40000"/>
                  </a:schemeClr>
                </a:solidFill>
              </p:spPr>
              <p:txBody>
                <a:bodyPr/>
                <a:lstStyle/>
                <a:p>
                  <a:endParaRPr lang="en-US" sz="800">
                    <a:solidFill>
                      <a:schemeClr val="tx1"/>
                    </a:solidFill>
                    <a:latin typeface="UTM Avo" panose="02040603050506020204" pitchFamily="18"/>
                    <a:cs typeface="Arial" panose="020B0604020202020204" pitchFamily="34" charset="0"/>
                  </a:endParaRPr>
                </a:p>
              </p:txBody>
            </p:sp>
            <p:sp>
              <p:nvSpPr>
                <p:cNvPr id="17" name="TextBox 8">
                  <a:extLst>
                    <a:ext uri="{FF2B5EF4-FFF2-40B4-BE49-F238E27FC236}">
                      <a16:creationId xmlns:a16="http://schemas.microsoft.com/office/drawing/2014/main" id="{B9E2F9E9-3C07-E5E3-5F9C-F43E6B2DA6C4}"/>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800">
                    <a:solidFill>
                      <a:schemeClr val="tx1"/>
                    </a:solidFill>
                    <a:latin typeface="UTM Avo" panose="02040603050506020204" pitchFamily="18"/>
                    <a:cs typeface="Arial" panose="020B0604020202020204" pitchFamily="34" charset="0"/>
                  </a:endParaRPr>
                </a:p>
              </p:txBody>
            </p:sp>
          </p:grpSp>
          <p:grpSp>
            <p:nvGrpSpPr>
              <p:cNvPr id="13" name="Group 12">
                <a:extLst>
                  <a:ext uri="{FF2B5EF4-FFF2-40B4-BE49-F238E27FC236}">
                    <a16:creationId xmlns:a16="http://schemas.microsoft.com/office/drawing/2014/main" id="{23336AE5-37C0-688E-D0F1-AEF2E3C2D729}"/>
                  </a:ext>
                </a:extLst>
              </p:cNvPr>
              <p:cNvGrpSpPr/>
              <p:nvPr/>
            </p:nvGrpSpPr>
            <p:grpSpPr>
              <a:xfrm>
                <a:off x="1063232" y="3434292"/>
                <a:ext cx="6103136" cy="1509912"/>
                <a:chOff x="1061357" y="3471514"/>
                <a:chExt cx="6103136" cy="1509912"/>
              </a:xfrm>
            </p:grpSpPr>
            <p:sp>
              <p:nvSpPr>
                <p:cNvPr id="14" name="Freeform 10">
                  <a:extLst>
                    <a:ext uri="{FF2B5EF4-FFF2-40B4-BE49-F238E27FC236}">
                      <a16:creationId xmlns:a16="http://schemas.microsoft.com/office/drawing/2014/main" id="{13DBFEC5-3A23-EAED-8065-8DEEFE78E504}"/>
                    </a:ext>
                  </a:extLst>
                </p:cNvPr>
                <p:cNvSpPr/>
                <p:nvPr/>
              </p:nvSpPr>
              <p:spPr>
                <a:xfrm>
                  <a:off x="1233450" y="3471514"/>
                  <a:ext cx="5826740" cy="1509912"/>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800">
                    <a:solidFill>
                      <a:schemeClr val="tx1"/>
                    </a:solidFill>
                    <a:latin typeface="UTM Avo" panose="02040603050506020204" pitchFamily="18"/>
                    <a:cs typeface="Arial" panose="020B0604020202020204" pitchFamily="34" charset="0"/>
                  </a:endParaRPr>
                </a:p>
              </p:txBody>
            </p:sp>
            <p:sp>
              <p:nvSpPr>
                <p:cNvPr id="15" name="TextBox 14">
                  <a:extLst>
                    <a:ext uri="{FF2B5EF4-FFF2-40B4-BE49-F238E27FC236}">
                      <a16:creationId xmlns:a16="http://schemas.microsoft.com/office/drawing/2014/main" id="{64A691EA-8A14-8F58-7DCE-3A7C8C3897F3}"/>
                    </a:ext>
                  </a:extLst>
                </p:cNvPr>
                <p:cNvSpPr txBox="1"/>
                <p:nvPr/>
              </p:nvSpPr>
              <p:spPr>
                <a:xfrm>
                  <a:off x="1061357" y="3824934"/>
                  <a:ext cx="6103136" cy="815513"/>
                </a:xfrm>
                <a:prstGeom prst="rect">
                  <a:avLst/>
                </a:prstGeom>
                <a:noFill/>
              </p:spPr>
              <p:txBody>
                <a:bodyPr wrap="square" rtlCol="0">
                  <a:spAutoFit/>
                </a:bodyPr>
                <a:lstStyle/>
                <a:p>
                  <a:pPr algn="ctr"/>
                  <a:r>
                    <a:rPr lang="en-US" sz="2933" b="1">
                      <a:solidFill>
                        <a:schemeClr val="tx1"/>
                      </a:solidFill>
                      <a:latin typeface="UTM Avo" panose="02040603050506020204" pitchFamily="18"/>
                      <a:cs typeface="Arial" panose="020B0604020202020204" pitchFamily="34" charset="0"/>
                    </a:rPr>
                    <a:t>Làm việc cả lớp</a:t>
                  </a:r>
                  <a:endParaRPr lang="en-US" sz="2933" b="1" dirty="0">
                    <a:solidFill>
                      <a:schemeClr val="tx1"/>
                    </a:solidFill>
                    <a:latin typeface="UTM Avo" panose="02040603050506020204" pitchFamily="18"/>
                    <a:cs typeface="Arial" panose="020B0604020202020204" pitchFamily="34" charset="0"/>
                  </a:endParaRPr>
                </a:p>
              </p:txBody>
            </p:sp>
          </p:grpSp>
        </p:grpSp>
        <p:pic>
          <p:nvPicPr>
            <p:cNvPr id="11" name="Picture 9">
              <a:extLst>
                <a:ext uri="{FF2B5EF4-FFF2-40B4-BE49-F238E27FC236}">
                  <a16:creationId xmlns:a16="http://schemas.microsoft.com/office/drawing/2014/main" id="{931031DB-A8F8-86A0-4343-A373F351AF0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828800" y="4395384"/>
              <a:ext cx="3575533" cy="3767324"/>
            </a:xfrm>
            <a:prstGeom prst="rect">
              <a:avLst/>
            </a:prstGeom>
          </p:spPr>
        </p:pic>
      </p:grpSp>
    </p:spTree>
    <p:extLst>
      <p:ext uri="{BB962C8B-B14F-4D97-AF65-F5344CB8AC3E}">
        <p14:creationId xmlns:p14="http://schemas.microsoft.com/office/powerpoint/2010/main" val="17580754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wipe(left)">
                                      <p:cBhvr>
                                        <p:cTn id="15" dur="500"/>
                                        <p:tgtEl>
                                          <p:spTgt spid="8">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Effect transition="in" filter="wipe(left)">
                                      <p:cBhvr>
                                        <p:cTn id="20" dur="500"/>
                                        <p:tgtEl>
                                          <p:spTgt spid="8">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Effect transition="in" filter="wipe(left)">
                                      <p:cBhvr>
                                        <p:cTn id="25" dur="500"/>
                                        <p:tgtEl>
                                          <p:spTgt spid="8">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8">
                                            <p:txEl>
                                              <p:pRg st="3" end="3"/>
                                            </p:txEl>
                                          </p:spTgt>
                                        </p:tgtEl>
                                        <p:attrNameLst>
                                          <p:attrName>style.visibility</p:attrName>
                                        </p:attrNameLst>
                                      </p:cBhvr>
                                      <p:to>
                                        <p:strVal val="visible"/>
                                      </p:to>
                                    </p:set>
                                    <p:animEffect transition="in" filter="wipe(left)">
                                      <p:cBhvr>
                                        <p:cTn id="3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F41DBE12-A6E6-F960-712B-1746844E795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09D7E61-4079-4DC2-C90B-5485541549DF}"/>
              </a:ext>
            </a:extLst>
          </p:cNvPr>
          <p:cNvSpPr/>
          <p:nvPr/>
        </p:nvSpPr>
        <p:spPr>
          <a:xfrm>
            <a:off x="6766560" y="1041009"/>
            <a:ext cx="5425440" cy="581699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sz="1600">
              <a:latin typeface="UTM Avo" panose="02040603050506020204" pitchFamily="18"/>
            </a:endParaRPr>
          </a:p>
        </p:txBody>
      </p:sp>
      <p:sp>
        <p:nvSpPr>
          <p:cNvPr id="3" name="Freeform 3">
            <a:extLst>
              <a:ext uri="{FF2B5EF4-FFF2-40B4-BE49-F238E27FC236}">
                <a16:creationId xmlns:a16="http://schemas.microsoft.com/office/drawing/2014/main" id="{9E76B62E-E87D-023C-D9A7-4DB4B998ECE2}"/>
              </a:ext>
            </a:extLst>
          </p:cNvPr>
          <p:cNvSpPr/>
          <p:nvPr/>
        </p:nvSpPr>
        <p:spPr>
          <a:xfrm>
            <a:off x="622374" y="1969778"/>
            <a:ext cx="10947253" cy="4806783"/>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9BBB59">
              <a:lumMod val="20000"/>
              <a:lumOff val="80000"/>
            </a:srgbClr>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effectLst/>
              <a:uLnTx/>
              <a:uFillTx/>
              <a:latin typeface="UTM Avo" panose="02040603050506020204" pitchFamily="18"/>
              <a:cs typeface="Arial" panose="020B0604020202020204" pitchFamily="34" charset="0"/>
            </a:endParaRPr>
          </a:p>
        </p:txBody>
      </p:sp>
      <p:grpSp>
        <p:nvGrpSpPr>
          <p:cNvPr id="5" name="Group 4">
            <a:extLst>
              <a:ext uri="{FF2B5EF4-FFF2-40B4-BE49-F238E27FC236}">
                <a16:creationId xmlns:a16="http://schemas.microsoft.com/office/drawing/2014/main" id="{92F9D06A-5CA2-5BE3-2280-5AADD8CD59EB}"/>
              </a:ext>
            </a:extLst>
          </p:cNvPr>
          <p:cNvGrpSpPr/>
          <p:nvPr/>
        </p:nvGrpSpPr>
        <p:grpSpPr>
          <a:xfrm>
            <a:off x="4107634" y="1564663"/>
            <a:ext cx="4851019" cy="685370"/>
            <a:chOff x="5883946" y="1270947"/>
            <a:chExt cx="7276528" cy="1028055"/>
          </a:xfrm>
        </p:grpSpPr>
        <p:pic>
          <p:nvPicPr>
            <p:cNvPr id="13" name="Picture 9">
              <a:extLst>
                <a:ext uri="{FF2B5EF4-FFF2-40B4-BE49-F238E27FC236}">
                  <a16:creationId xmlns:a16="http://schemas.microsoft.com/office/drawing/2014/main" id="{DA13D412-D523-EFCC-3DBA-C1D73B30C5D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83946" y="1270947"/>
              <a:ext cx="6951411" cy="1028055"/>
            </a:xfrm>
            <a:prstGeom prst="rect">
              <a:avLst/>
            </a:prstGeom>
          </p:spPr>
        </p:pic>
        <p:sp>
          <p:nvSpPr>
            <p:cNvPr id="14" name="TextBox 13">
              <a:extLst>
                <a:ext uri="{FF2B5EF4-FFF2-40B4-BE49-F238E27FC236}">
                  <a16:creationId xmlns:a16="http://schemas.microsoft.com/office/drawing/2014/main" id="{346857F1-9868-CCE9-108A-D70806039CB1}"/>
                </a:ext>
              </a:extLst>
            </p:cNvPr>
            <p:cNvSpPr txBox="1"/>
            <p:nvPr/>
          </p:nvSpPr>
          <p:spPr>
            <a:xfrm>
              <a:off x="5883946" y="1346393"/>
              <a:ext cx="7276528" cy="877163"/>
            </a:xfrm>
            <a:prstGeom prst="rect">
              <a:avLst/>
            </a:prstGeom>
            <a:noFill/>
          </p:spPr>
          <p:txBody>
            <a:bodyPr wrap="square" rtlCol="0">
              <a:spAutoFit/>
            </a:bodyPr>
            <a:lstStyle/>
            <a:p>
              <a:pPr algn="ctr" defTabSz="609630">
                <a:defRPr/>
              </a:pPr>
              <a:r>
                <a:rPr lang="en-US" sz="3200" b="1" dirty="0">
                  <a:latin typeface="UTM Avo" panose="02040603050506020204" pitchFamily="18"/>
                  <a:cs typeface="Arial" panose="020B0604020202020204" pitchFamily="34" charset="0"/>
                </a:rPr>
                <a:t>KẾT LUẬN</a:t>
              </a:r>
            </a:p>
          </p:txBody>
        </p:sp>
      </p:grpSp>
      <p:sp>
        <p:nvSpPr>
          <p:cNvPr id="15" name="TextBox 14">
            <a:extLst>
              <a:ext uri="{FF2B5EF4-FFF2-40B4-BE49-F238E27FC236}">
                <a16:creationId xmlns:a16="http://schemas.microsoft.com/office/drawing/2014/main" id="{C5AE0132-8ADD-03CF-265B-7A38FC99AB42}"/>
              </a:ext>
            </a:extLst>
          </p:cNvPr>
          <p:cNvSpPr txBox="1"/>
          <p:nvPr/>
        </p:nvSpPr>
        <p:spPr>
          <a:xfrm>
            <a:off x="4196041" y="2471744"/>
            <a:ext cx="7288709" cy="4083105"/>
          </a:xfrm>
          <a:prstGeom prst="rect">
            <a:avLst/>
          </a:prstGeom>
          <a:noFill/>
        </p:spPr>
        <p:txBody>
          <a:bodyPr wrap="square">
            <a:spAutoFit/>
          </a:bodyPr>
          <a:lstStyle/>
          <a:p>
            <a:pPr algn="just" defTabSz="609630">
              <a:lnSpc>
                <a:spcPct val="150000"/>
              </a:lnSpc>
              <a:defRPr/>
            </a:pPr>
            <a:r>
              <a:rPr lang="vi-VN" sz="2200" dirty="0">
                <a:latin typeface="UTM Avo" panose="02040603050506020204" pitchFamily="18"/>
                <a:ea typeface="Calibri" panose="020F0502020204030204" pitchFamily="34" charset="0"/>
                <a:cs typeface="Arial" panose="020B0604020202020204" pitchFamily="34" charset="0"/>
              </a:rPr>
              <a:t>Khi ở nhà một mình, em tuyệt đối không cho </a:t>
            </a:r>
            <a:br>
              <a:rPr lang="en-US" sz="2200" dirty="0">
                <a:latin typeface="UTM Avo" panose="02040603050506020204" pitchFamily="18"/>
                <a:ea typeface="Calibri" panose="020F0502020204030204" pitchFamily="34" charset="0"/>
                <a:cs typeface="Arial" panose="020B0604020202020204" pitchFamily="34" charset="0"/>
              </a:rPr>
            </a:br>
            <a:r>
              <a:rPr lang="vi-VN" sz="2200" dirty="0">
                <a:latin typeface="UTM Avo" panose="02040603050506020204" pitchFamily="18"/>
                <a:ea typeface="Calibri" panose="020F0502020204030204" pitchFamily="34" charset="0"/>
                <a:cs typeface="Arial" panose="020B0604020202020204" pitchFamily="34" charset="0"/>
              </a:rPr>
              <a:t>người lạ nào vào nhà dù bất cứ lí do nào. Chúng ta có thể từ chối họ, nếu không được hãy nhanh chóng gọi điện thoại cho bố mẹ, người thân hoặc hét lên thật to để mọi người xung quanh nghe thấy. Còn khi phát hiện có cháy, em nên hét to lên để mọi người đến giúp đỡ hoặc nhanh chóng gọi cho </a:t>
            </a:r>
            <a:br>
              <a:rPr lang="en-US" sz="2200" dirty="0">
                <a:latin typeface="UTM Avo" panose="02040603050506020204" pitchFamily="18"/>
                <a:ea typeface="Calibri" panose="020F0502020204030204" pitchFamily="34" charset="0"/>
                <a:cs typeface="Arial" panose="020B0604020202020204" pitchFamily="34" charset="0"/>
              </a:rPr>
            </a:br>
            <a:r>
              <a:rPr lang="vi-VN" sz="2200" dirty="0">
                <a:latin typeface="UTM Avo" panose="02040603050506020204" pitchFamily="18"/>
                <a:ea typeface="Calibri" panose="020F0502020204030204" pitchFamily="34" charset="0"/>
                <a:cs typeface="Arial" panose="020B0604020202020204" pitchFamily="34" charset="0"/>
              </a:rPr>
              <a:t>các chú cứu hoả số 114 nhé.</a:t>
            </a:r>
          </a:p>
        </p:txBody>
      </p:sp>
      <p:grpSp>
        <p:nvGrpSpPr>
          <p:cNvPr id="16" name="Group 15">
            <a:extLst>
              <a:ext uri="{FF2B5EF4-FFF2-40B4-BE49-F238E27FC236}">
                <a16:creationId xmlns:a16="http://schemas.microsoft.com/office/drawing/2014/main" id="{12CD1EF0-D918-E21F-EBC6-5997B163A240}"/>
              </a:ext>
            </a:extLst>
          </p:cNvPr>
          <p:cNvGrpSpPr/>
          <p:nvPr/>
        </p:nvGrpSpPr>
        <p:grpSpPr>
          <a:xfrm>
            <a:off x="973067" y="2906607"/>
            <a:ext cx="3105671" cy="2569309"/>
            <a:chOff x="1793423" y="3764645"/>
            <a:chExt cx="4658507" cy="3853963"/>
          </a:xfrm>
        </p:grpSpPr>
        <p:grpSp>
          <p:nvGrpSpPr>
            <p:cNvPr id="17" name="Group 16">
              <a:extLst>
                <a:ext uri="{FF2B5EF4-FFF2-40B4-BE49-F238E27FC236}">
                  <a16:creationId xmlns:a16="http://schemas.microsoft.com/office/drawing/2014/main" id="{8E932812-CFF8-2C07-ED2F-52C840F5E251}"/>
                </a:ext>
              </a:extLst>
            </p:cNvPr>
            <p:cNvGrpSpPr/>
            <p:nvPr/>
          </p:nvGrpSpPr>
          <p:grpSpPr>
            <a:xfrm>
              <a:off x="1793423" y="3764645"/>
              <a:ext cx="4658507" cy="3853963"/>
              <a:chOff x="0" y="0"/>
              <a:chExt cx="1100661" cy="893945"/>
            </a:xfrm>
          </p:grpSpPr>
          <p:sp>
            <p:nvSpPr>
              <p:cNvPr id="19" name="Freeform 9">
                <a:extLst>
                  <a:ext uri="{FF2B5EF4-FFF2-40B4-BE49-F238E27FC236}">
                    <a16:creationId xmlns:a16="http://schemas.microsoft.com/office/drawing/2014/main" id="{B8923371-84EA-ED8A-BC56-4EF69ED2CD9D}"/>
                  </a:ext>
                </a:extLst>
              </p:cNvPr>
              <p:cNvSpPr/>
              <p:nvPr/>
            </p:nvSpPr>
            <p:spPr>
              <a:xfrm>
                <a:off x="0" y="0"/>
                <a:ext cx="1100661" cy="893945"/>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p:spPr>
            <p:txBody>
              <a:bodyPr/>
              <a:lstStyle/>
              <a:p>
                <a:pPr defTabSz="609630">
                  <a:defRPr/>
                </a:pPr>
                <a:endParaRPr lang="en-US" sz="1200">
                  <a:latin typeface="UTM Avo" panose="02040603050506020204" pitchFamily="18"/>
                  <a:cs typeface="Arial" panose="020B0604020202020204" pitchFamily="34" charset="0"/>
                </a:endParaRPr>
              </a:p>
            </p:txBody>
          </p:sp>
          <p:sp>
            <p:nvSpPr>
              <p:cNvPr id="20" name="TextBox 10">
                <a:extLst>
                  <a:ext uri="{FF2B5EF4-FFF2-40B4-BE49-F238E27FC236}">
                    <a16:creationId xmlns:a16="http://schemas.microsoft.com/office/drawing/2014/main" id="{73A0363D-779F-9722-56A3-EAEB4DC5A37B}"/>
                  </a:ext>
                </a:extLst>
              </p:cNvPr>
              <p:cNvSpPr txBox="1"/>
              <p:nvPr/>
            </p:nvSpPr>
            <p:spPr>
              <a:xfrm>
                <a:off x="0" y="0"/>
                <a:ext cx="812800" cy="812800"/>
              </a:xfrm>
              <a:prstGeom prst="rect">
                <a:avLst/>
              </a:prstGeom>
            </p:spPr>
            <p:txBody>
              <a:bodyPr lIns="33867" tIns="33867" rIns="33867" bIns="33867" rtlCol="0" anchor="ctr"/>
              <a:lstStyle/>
              <a:p>
                <a:pPr algn="ctr" defTabSz="609630">
                  <a:lnSpc>
                    <a:spcPts val="2059"/>
                  </a:lnSpc>
                  <a:defRPr/>
                </a:pPr>
                <a:endParaRPr sz="1200">
                  <a:latin typeface="UTM Avo" panose="02040603050506020204" pitchFamily="18"/>
                  <a:cs typeface="Arial" panose="020B0604020202020204" pitchFamily="34" charset="0"/>
                </a:endParaRPr>
              </a:p>
            </p:txBody>
          </p:sp>
        </p:grpSp>
        <p:pic>
          <p:nvPicPr>
            <p:cNvPr id="18" name="Picture 14">
              <a:extLst>
                <a:ext uri="{FF2B5EF4-FFF2-40B4-BE49-F238E27FC236}">
                  <a16:creationId xmlns:a16="http://schemas.microsoft.com/office/drawing/2014/main" id="{2DF87CA0-FA07-FF80-EC59-4C3D2627140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770230" y="4123857"/>
              <a:ext cx="3064810" cy="3337912"/>
            </a:xfrm>
            <a:prstGeom prst="rect">
              <a:avLst/>
            </a:prstGeom>
          </p:spPr>
        </p:pic>
      </p:grpSp>
      <p:sp>
        <p:nvSpPr>
          <p:cNvPr id="21" name="Freeform 4">
            <a:extLst>
              <a:ext uri="{FF2B5EF4-FFF2-40B4-BE49-F238E27FC236}">
                <a16:creationId xmlns:a16="http://schemas.microsoft.com/office/drawing/2014/main" id="{2D70C39F-BCE8-9FA8-69FC-C05A179EB6FC}"/>
              </a:ext>
            </a:extLst>
          </p:cNvPr>
          <p:cNvSpPr/>
          <p:nvPr/>
        </p:nvSpPr>
        <p:spPr>
          <a:xfrm>
            <a:off x="10737497" y="1276526"/>
            <a:ext cx="1084820" cy="1147958"/>
          </a:xfrm>
          <a:custGeom>
            <a:avLst/>
            <a:gdLst/>
            <a:ahLst/>
            <a:cxnLst/>
            <a:rect l="l" t="t" r="r" b="b"/>
            <a:pathLst>
              <a:path w="1627230" h="1721937">
                <a:moveTo>
                  <a:pt x="0" y="0"/>
                </a:moveTo>
                <a:lnTo>
                  <a:pt x="1627231" y="0"/>
                </a:lnTo>
                <a:lnTo>
                  <a:pt x="1627231" y="1721937"/>
                </a:lnTo>
                <a:lnTo>
                  <a:pt x="0" y="172193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defRPr/>
            </a:pPr>
            <a:endParaRPr lang="en-US" sz="1200">
              <a:latin typeface="UTM Avo" panose="02040603050506020204" pitchFamily="18"/>
              <a:cs typeface="Arial" panose="020B0604020202020204" pitchFamily="34" charset="0"/>
            </a:endParaRPr>
          </a:p>
        </p:txBody>
      </p:sp>
      <p:sp>
        <p:nvSpPr>
          <p:cNvPr id="22" name="Freeform 9">
            <a:extLst>
              <a:ext uri="{FF2B5EF4-FFF2-40B4-BE49-F238E27FC236}">
                <a16:creationId xmlns:a16="http://schemas.microsoft.com/office/drawing/2014/main" id="{A79A9194-8EBB-50A1-24B3-28C24B7FB4BC}"/>
              </a:ext>
            </a:extLst>
          </p:cNvPr>
          <p:cNvSpPr/>
          <p:nvPr/>
        </p:nvSpPr>
        <p:spPr>
          <a:xfrm>
            <a:off x="114373" y="5973575"/>
            <a:ext cx="1016000" cy="843705"/>
          </a:xfrm>
          <a:custGeom>
            <a:avLst/>
            <a:gdLst/>
            <a:ahLst/>
            <a:cxnLst/>
            <a:rect l="l" t="t" r="r" b="b"/>
            <a:pathLst>
              <a:path w="2722746" h="2495025">
                <a:moveTo>
                  <a:pt x="0" y="0"/>
                </a:moveTo>
                <a:lnTo>
                  <a:pt x="2722746" y="0"/>
                </a:lnTo>
                <a:lnTo>
                  <a:pt x="2722746" y="2495025"/>
                </a:lnTo>
                <a:lnTo>
                  <a:pt x="0" y="249502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16976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2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5">
                                            <p:txEl>
                                              <p:pRg st="0" end="0"/>
                                            </p:txEl>
                                          </p:spTgt>
                                        </p:tgtEl>
                                        <p:attrNameLst>
                                          <p:attrName>style.visibility</p:attrName>
                                        </p:attrNameLst>
                                      </p:cBhvr>
                                      <p:to>
                                        <p:strVal val="visible"/>
                                      </p:to>
                                    </p:set>
                                    <p:animEffect transition="in" filter="wipe(left)">
                                      <p:cBhvr>
                                        <p:cTn id="18"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67B8C2F0-6DE1-D40A-86B4-3B88AFD851A1}"/>
            </a:ext>
          </a:extLst>
        </p:cNvPr>
        <p:cNvGrpSpPr/>
        <p:nvPr/>
      </p:nvGrpSpPr>
      <p:grpSpPr>
        <a:xfrm>
          <a:off x="0" y="0"/>
          <a:ext cx="0" cy="0"/>
          <a:chOff x="0" y="0"/>
          <a:chExt cx="0" cy="0"/>
        </a:xfrm>
      </p:grpSpPr>
      <p:sp>
        <p:nvSpPr>
          <p:cNvPr id="138" name="Google Shape;138;g32282f178eb_0_6">
            <a:extLst>
              <a:ext uri="{FF2B5EF4-FFF2-40B4-BE49-F238E27FC236}">
                <a16:creationId xmlns:a16="http://schemas.microsoft.com/office/drawing/2014/main" id="{F7792B78-E184-FF9E-10B1-25E33A38FCBF}"/>
              </a:ext>
            </a:extLst>
          </p:cNvPr>
          <p:cNvSpPr txBox="1"/>
          <p:nvPr/>
        </p:nvSpPr>
        <p:spPr>
          <a:xfrm>
            <a:off x="364677" y="1649803"/>
            <a:ext cx="11462646"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3</a:t>
            </a:r>
            <a:r>
              <a:rPr lang="en-US" sz="2800" b="1" dirty="0">
                <a:solidFill>
                  <a:srgbClr val="000000"/>
                </a:solidFill>
                <a:latin typeface="UTM Avo" panose="02040603050506020204" pitchFamily="18" charset="0"/>
              </a:rPr>
              <a:t>: </a:t>
            </a:r>
            <a:r>
              <a:rPr lang="en-US" sz="2800" b="1" dirty="0" err="1">
                <a:latin typeface="UTM Avo" panose="02040603050506020204" pitchFamily="18" charset="0"/>
              </a:rPr>
              <a:t>Thực</a:t>
            </a:r>
            <a:r>
              <a:rPr lang="en-US" sz="2800" b="1" dirty="0">
                <a:latin typeface="UTM Avo" panose="02040603050506020204" pitchFamily="18" charset="0"/>
              </a:rPr>
              <a:t> </a:t>
            </a:r>
            <a:r>
              <a:rPr lang="en-US" sz="2800" b="1" dirty="0" err="1">
                <a:latin typeface="UTM Avo" panose="02040603050506020204" pitchFamily="18" charset="0"/>
              </a:rPr>
              <a:t>hành</a:t>
            </a:r>
            <a:r>
              <a:rPr lang="en-US" sz="2800" b="1" dirty="0">
                <a:latin typeface="UTM Avo" panose="02040603050506020204" pitchFamily="18" charset="0"/>
              </a:rPr>
              <a:t> </a:t>
            </a:r>
            <a:r>
              <a:rPr lang="en-US" sz="2800" b="1" dirty="0" err="1">
                <a:latin typeface="UTM Avo" panose="02040603050506020204" pitchFamily="18" charset="0"/>
              </a:rPr>
              <a:t>băng</a:t>
            </a:r>
            <a:r>
              <a:rPr lang="en-US" sz="2800" b="1" dirty="0">
                <a:latin typeface="UTM Avo" panose="02040603050506020204" pitchFamily="18" charset="0"/>
              </a:rPr>
              <a:t> </a:t>
            </a:r>
            <a:r>
              <a:rPr lang="en-US" sz="2800" b="1" dirty="0" err="1">
                <a:latin typeface="UTM Avo" panose="02040603050506020204" pitchFamily="18" charset="0"/>
              </a:rPr>
              <a:t>bó</a:t>
            </a:r>
            <a:r>
              <a:rPr lang="en-US" sz="2800" b="1" dirty="0">
                <a:latin typeface="UTM Avo" panose="02040603050506020204" pitchFamily="18" charset="0"/>
              </a:rPr>
              <a:t> </a:t>
            </a:r>
            <a:r>
              <a:rPr lang="en-US" sz="2800" b="1" dirty="0" err="1">
                <a:latin typeface="UTM Avo" panose="02040603050506020204" pitchFamily="18" charset="0"/>
              </a:rPr>
              <a:t>vết</a:t>
            </a:r>
            <a:r>
              <a:rPr lang="en-US" sz="2800" b="1" dirty="0">
                <a:latin typeface="UTM Avo" panose="02040603050506020204" pitchFamily="18" charset="0"/>
              </a:rPr>
              <a:t> </a:t>
            </a:r>
            <a:r>
              <a:rPr lang="en-US" sz="2800" b="1" dirty="0" err="1">
                <a:latin typeface="UTM Avo" panose="02040603050506020204" pitchFamily="18" charset="0"/>
              </a:rPr>
              <a:t>thương</a:t>
            </a:r>
            <a:endParaRPr sz="2800" b="1" dirty="0">
              <a:solidFill>
                <a:srgbClr val="000000"/>
              </a:solidFill>
              <a:latin typeface="UTM Avo" panose="02040603050506020204" pitchFamily="18" charset="0"/>
            </a:endParaRPr>
          </a:p>
        </p:txBody>
      </p:sp>
      <p:pic>
        <p:nvPicPr>
          <p:cNvPr id="6" name="Picture 5">
            <a:hlinkClick r:id="rId4"/>
            <a:extLst>
              <a:ext uri="{FF2B5EF4-FFF2-40B4-BE49-F238E27FC236}">
                <a16:creationId xmlns:a16="http://schemas.microsoft.com/office/drawing/2014/main" id="{DD42058B-DDCB-E2E2-1F90-9E155BF481E5}"/>
              </a:ext>
            </a:extLst>
          </p:cNvPr>
          <p:cNvPicPr>
            <a:picLocks noChangeAspect="1"/>
          </p:cNvPicPr>
          <p:nvPr/>
        </p:nvPicPr>
        <p:blipFill>
          <a:blip r:embed="rId5"/>
          <a:stretch>
            <a:fillRect/>
          </a:stretch>
        </p:blipFill>
        <p:spPr>
          <a:xfrm>
            <a:off x="2608786" y="2482656"/>
            <a:ext cx="6974428" cy="4090771"/>
          </a:xfrm>
          <a:prstGeom prst="rect">
            <a:avLst/>
          </a:prstGeom>
        </p:spPr>
      </p:pic>
    </p:spTree>
    <p:extLst>
      <p:ext uri="{BB962C8B-B14F-4D97-AF65-F5344CB8AC3E}">
        <p14:creationId xmlns:p14="http://schemas.microsoft.com/office/powerpoint/2010/main" val="144683593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a:extLst>
            <a:ext uri="{FF2B5EF4-FFF2-40B4-BE49-F238E27FC236}">
              <a16:creationId xmlns:a16="http://schemas.microsoft.com/office/drawing/2014/main" id="{0DB144E4-FA3D-8309-2EBE-9900E0DDBC3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B7053F9-F1D1-33F8-DD87-0FEBAE9D42CF}"/>
              </a:ext>
            </a:extLst>
          </p:cNvPr>
          <p:cNvSpPr/>
          <p:nvPr/>
        </p:nvSpPr>
        <p:spPr>
          <a:xfrm>
            <a:off x="6766560" y="1041009"/>
            <a:ext cx="5425440" cy="5816991"/>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sz="1600">
              <a:latin typeface="UTM Avo" panose="02040603050506020204" pitchFamily="18"/>
            </a:endParaRPr>
          </a:p>
        </p:txBody>
      </p:sp>
      <p:sp>
        <p:nvSpPr>
          <p:cNvPr id="3" name="Freeform 3">
            <a:extLst>
              <a:ext uri="{FF2B5EF4-FFF2-40B4-BE49-F238E27FC236}">
                <a16:creationId xmlns:a16="http://schemas.microsoft.com/office/drawing/2014/main" id="{E038EE36-7319-28CF-DCBF-86CFFA93896C}"/>
              </a:ext>
            </a:extLst>
          </p:cNvPr>
          <p:cNvSpPr/>
          <p:nvPr/>
        </p:nvSpPr>
        <p:spPr>
          <a:xfrm>
            <a:off x="622374" y="1969778"/>
            <a:ext cx="10947253" cy="4806783"/>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rgbClr val="9BBB59">
              <a:lumMod val="20000"/>
              <a:lumOff val="80000"/>
            </a:srgbClr>
          </a:solid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effectLst/>
              <a:uLnTx/>
              <a:uFillTx/>
              <a:latin typeface="UTM Avo" panose="02040603050506020204" pitchFamily="18"/>
              <a:cs typeface="Arial" panose="020B0604020202020204" pitchFamily="34" charset="0"/>
            </a:endParaRPr>
          </a:p>
        </p:txBody>
      </p:sp>
      <p:grpSp>
        <p:nvGrpSpPr>
          <p:cNvPr id="5" name="Group 4">
            <a:extLst>
              <a:ext uri="{FF2B5EF4-FFF2-40B4-BE49-F238E27FC236}">
                <a16:creationId xmlns:a16="http://schemas.microsoft.com/office/drawing/2014/main" id="{2EE9939A-84B7-5AA1-FE65-5EBFD20C8F91}"/>
              </a:ext>
            </a:extLst>
          </p:cNvPr>
          <p:cNvGrpSpPr/>
          <p:nvPr/>
        </p:nvGrpSpPr>
        <p:grpSpPr>
          <a:xfrm>
            <a:off x="4107634" y="1564663"/>
            <a:ext cx="4851019" cy="685370"/>
            <a:chOff x="5883946" y="1270947"/>
            <a:chExt cx="7276528" cy="1028055"/>
          </a:xfrm>
        </p:grpSpPr>
        <p:pic>
          <p:nvPicPr>
            <p:cNvPr id="13" name="Picture 9">
              <a:extLst>
                <a:ext uri="{FF2B5EF4-FFF2-40B4-BE49-F238E27FC236}">
                  <a16:creationId xmlns:a16="http://schemas.microsoft.com/office/drawing/2014/main" id="{B9A64C9A-B024-ADFD-06BB-125789410B2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83946" y="1270947"/>
              <a:ext cx="6951411" cy="1028055"/>
            </a:xfrm>
            <a:prstGeom prst="rect">
              <a:avLst/>
            </a:prstGeom>
          </p:spPr>
        </p:pic>
        <p:sp>
          <p:nvSpPr>
            <p:cNvPr id="14" name="TextBox 13">
              <a:extLst>
                <a:ext uri="{FF2B5EF4-FFF2-40B4-BE49-F238E27FC236}">
                  <a16:creationId xmlns:a16="http://schemas.microsoft.com/office/drawing/2014/main" id="{B70626BC-C5E0-D52E-4CF5-CDF417804CF9}"/>
                </a:ext>
              </a:extLst>
            </p:cNvPr>
            <p:cNvSpPr txBox="1"/>
            <p:nvPr/>
          </p:nvSpPr>
          <p:spPr>
            <a:xfrm>
              <a:off x="5883946" y="1346393"/>
              <a:ext cx="7276528" cy="877163"/>
            </a:xfrm>
            <a:prstGeom prst="rect">
              <a:avLst/>
            </a:prstGeom>
            <a:noFill/>
          </p:spPr>
          <p:txBody>
            <a:bodyPr wrap="square" rtlCol="0">
              <a:spAutoFit/>
            </a:bodyPr>
            <a:lstStyle/>
            <a:p>
              <a:pPr algn="ctr" defTabSz="609630">
                <a:defRPr/>
              </a:pPr>
              <a:r>
                <a:rPr lang="en-US" sz="3200" b="1" dirty="0">
                  <a:latin typeface="UTM Avo" panose="02040603050506020204" pitchFamily="18"/>
                  <a:cs typeface="Arial" panose="020B0604020202020204" pitchFamily="34" charset="0"/>
                </a:rPr>
                <a:t>KẾT LUẬN</a:t>
              </a:r>
            </a:p>
          </p:txBody>
        </p:sp>
      </p:grpSp>
      <p:sp>
        <p:nvSpPr>
          <p:cNvPr id="15" name="TextBox 14">
            <a:extLst>
              <a:ext uri="{FF2B5EF4-FFF2-40B4-BE49-F238E27FC236}">
                <a16:creationId xmlns:a16="http://schemas.microsoft.com/office/drawing/2014/main" id="{29FD6F27-2FBE-7D73-FDFE-6C607C3EFB23}"/>
              </a:ext>
            </a:extLst>
          </p:cNvPr>
          <p:cNvSpPr txBox="1"/>
          <p:nvPr/>
        </p:nvSpPr>
        <p:spPr>
          <a:xfrm>
            <a:off x="4318683" y="3076340"/>
            <a:ext cx="6784025" cy="2229841"/>
          </a:xfrm>
          <a:prstGeom prst="rect">
            <a:avLst/>
          </a:prstGeom>
          <a:noFill/>
        </p:spPr>
        <p:txBody>
          <a:bodyPr wrap="square">
            <a:spAutoFit/>
          </a:bodyPr>
          <a:lstStyle/>
          <a:p>
            <a:pPr algn="just" defTabSz="609630">
              <a:lnSpc>
                <a:spcPct val="150000"/>
              </a:lnSpc>
              <a:defRPr/>
            </a:pPr>
            <a:r>
              <a:rPr lang="vi-VN" sz="2400" dirty="0">
                <a:latin typeface="UTM Avo" panose="02040603050506020204" pitchFamily="18"/>
                <a:ea typeface="Calibri" panose="020F0502020204030204" pitchFamily="34" charset="0"/>
                <a:cs typeface="Arial" panose="020B0604020202020204" pitchFamily="34" charset="0"/>
              </a:rPr>
              <a:t>Khi ở nhà một mình mà chẳng may </a:t>
            </a:r>
            <a:br>
              <a:rPr lang="en-US" sz="2400" dirty="0">
                <a:latin typeface="UTM Avo" panose="02040603050506020204" pitchFamily="18"/>
                <a:ea typeface="Calibri" panose="020F0502020204030204" pitchFamily="34" charset="0"/>
                <a:cs typeface="Arial" panose="020B0604020202020204" pitchFamily="34" charset="0"/>
              </a:rPr>
            </a:br>
            <a:r>
              <a:rPr lang="vi-VN" sz="2400" dirty="0">
                <a:latin typeface="UTM Avo" panose="02040603050506020204" pitchFamily="18"/>
                <a:ea typeface="Calibri" panose="020F0502020204030204" pitchFamily="34" charset="0"/>
                <a:cs typeface="Arial" panose="020B0604020202020204" pitchFamily="34" charset="0"/>
              </a:rPr>
              <a:t>chúng ta bị thương nhẹ như: đứt tay, </a:t>
            </a:r>
            <a:br>
              <a:rPr lang="en-US" sz="2400" dirty="0">
                <a:latin typeface="UTM Avo" panose="02040603050506020204" pitchFamily="18"/>
                <a:ea typeface="Calibri" panose="020F0502020204030204" pitchFamily="34" charset="0"/>
                <a:cs typeface="Arial" panose="020B0604020202020204" pitchFamily="34" charset="0"/>
              </a:rPr>
            </a:br>
            <a:r>
              <a:rPr lang="vi-VN" sz="2400" dirty="0">
                <a:latin typeface="UTM Avo" panose="02040603050506020204" pitchFamily="18"/>
                <a:ea typeface="Calibri" panose="020F0502020204030204" pitchFamily="34" charset="0"/>
                <a:cs typeface="Arial" panose="020B0604020202020204" pitchFamily="34" charset="0"/>
              </a:rPr>
              <a:t>trầy xước thì các con có thể lấy băng gạc để tự băng vết thương của mình.</a:t>
            </a:r>
          </a:p>
        </p:txBody>
      </p:sp>
      <p:grpSp>
        <p:nvGrpSpPr>
          <p:cNvPr id="16" name="Group 15">
            <a:extLst>
              <a:ext uri="{FF2B5EF4-FFF2-40B4-BE49-F238E27FC236}">
                <a16:creationId xmlns:a16="http://schemas.microsoft.com/office/drawing/2014/main" id="{666411E3-1E34-34A1-8599-0126B177BEC6}"/>
              </a:ext>
            </a:extLst>
          </p:cNvPr>
          <p:cNvGrpSpPr/>
          <p:nvPr/>
        </p:nvGrpSpPr>
        <p:grpSpPr>
          <a:xfrm>
            <a:off x="973067" y="2906607"/>
            <a:ext cx="3105671" cy="2569309"/>
            <a:chOff x="1793423" y="3764645"/>
            <a:chExt cx="4658507" cy="3853963"/>
          </a:xfrm>
        </p:grpSpPr>
        <p:grpSp>
          <p:nvGrpSpPr>
            <p:cNvPr id="17" name="Group 16">
              <a:extLst>
                <a:ext uri="{FF2B5EF4-FFF2-40B4-BE49-F238E27FC236}">
                  <a16:creationId xmlns:a16="http://schemas.microsoft.com/office/drawing/2014/main" id="{CC3E0D61-9C8B-0E3A-6CAC-1C1F2F0CE4A1}"/>
                </a:ext>
              </a:extLst>
            </p:cNvPr>
            <p:cNvGrpSpPr/>
            <p:nvPr/>
          </p:nvGrpSpPr>
          <p:grpSpPr>
            <a:xfrm>
              <a:off x="1793423" y="3764645"/>
              <a:ext cx="4658507" cy="3853963"/>
              <a:chOff x="0" y="0"/>
              <a:chExt cx="1100661" cy="893945"/>
            </a:xfrm>
          </p:grpSpPr>
          <p:sp>
            <p:nvSpPr>
              <p:cNvPr id="19" name="Freeform 9">
                <a:extLst>
                  <a:ext uri="{FF2B5EF4-FFF2-40B4-BE49-F238E27FC236}">
                    <a16:creationId xmlns:a16="http://schemas.microsoft.com/office/drawing/2014/main" id="{914C3436-EE5B-BF21-DC8E-7F83E0070F7A}"/>
                  </a:ext>
                </a:extLst>
              </p:cNvPr>
              <p:cNvSpPr/>
              <p:nvPr/>
            </p:nvSpPr>
            <p:spPr>
              <a:xfrm>
                <a:off x="0" y="0"/>
                <a:ext cx="1100661" cy="893945"/>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p:spPr>
            <p:txBody>
              <a:bodyPr/>
              <a:lstStyle/>
              <a:p>
                <a:pPr defTabSz="609630">
                  <a:defRPr/>
                </a:pPr>
                <a:endParaRPr lang="en-US" sz="1200">
                  <a:latin typeface="UTM Avo" panose="02040603050506020204" pitchFamily="18"/>
                  <a:cs typeface="Arial" panose="020B0604020202020204" pitchFamily="34" charset="0"/>
                </a:endParaRPr>
              </a:p>
            </p:txBody>
          </p:sp>
          <p:sp>
            <p:nvSpPr>
              <p:cNvPr id="20" name="TextBox 10">
                <a:extLst>
                  <a:ext uri="{FF2B5EF4-FFF2-40B4-BE49-F238E27FC236}">
                    <a16:creationId xmlns:a16="http://schemas.microsoft.com/office/drawing/2014/main" id="{7C8811ED-BAFE-4D73-B9FE-88DB5755BA88}"/>
                  </a:ext>
                </a:extLst>
              </p:cNvPr>
              <p:cNvSpPr txBox="1"/>
              <p:nvPr/>
            </p:nvSpPr>
            <p:spPr>
              <a:xfrm>
                <a:off x="0" y="0"/>
                <a:ext cx="812800" cy="812800"/>
              </a:xfrm>
              <a:prstGeom prst="rect">
                <a:avLst/>
              </a:prstGeom>
            </p:spPr>
            <p:txBody>
              <a:bodyPr lIns="33867" tIns="33867" rIns="33867" bIns="33867" rtlCol="0" anchor="ctr"/>
              <a:lstStyle/>
              <a:p>
                <a:pPr algn="ctr" defTabSz="609630">
                  <a:lnSpc>
                    <a:spcPts val="2059"/>
                  </a:lnSpc>
                  <a:defRPr/>
                </a:pPr>
                <a:endParaRPr sz="1200">
                  <a:latin typeface="UTM Avo" panose="02040603050506020204" pitchFamily="18"/>
                  <a:cs typeface="Arial" panose="020B0604020202020204" pitchFamily="34" charset="0"/>
                </a:endParaRPr>
              </a:p>
            </p:txBody>
          </p:sp>
        </p:grpSp>
        <p:pic>
          <p:nvPicPr>
            <p:cNvPr id="18" name="Picture 14">
              <a:extLst>
                <a:ext uri="{FF2B5EF4-FFF2-40B4-BE49-F238E27FC236}">
                  <a16:creationId xmlns:a16="http://schemas.microsoft.com/office/drawing/2014/main" id="{DCA0D95B-B9E1-5844-F598-578828F87E0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770230" y="4123857"/>
              <a:ext cx="3064810" cy="3337912"/>
            </a:xfrm>
            <a:prstGeom prst="rect">
              <a:avLst/>
            </a:prstGeom>
          </p:spPr>
        </p:pic>
      </p:grpSp>
      <p:sp>
        <p:nvSpPr>
          <p:cNvPr id="21" name="Freeform 4">
            <a:extLst>
              <a:ext uri="{FF2B5EF4-FFF2-40B4-BE49-F238E27FC236}">
                <a16:creationId xmlns:a16="http://schemas.microsoft.com/office/drawing/2014/main" id="{C93FA605-28BD-0775-1C76-2BBB26256350}"/>
              </a:ext>
            </a:extLst>
          </p:cNvPr>
          <p:cNvSpPr/>
          <p:nvPr/>
        </p:nvSpPr>
        <p:spPr>
          <a:xfrm>
            <a:off x="10737497" y="1276526"/>
            <a:ext cx="1084820" cy="1147958"/>
          </a:xfrm>
          <a:custGeom>
            <a:avLst/>
            <a:gdLst/>
            <a:ahLst/>
            <a:cxnLst/>
            <a:rect l="l" t="t" r="r" b="b"/>
            <a:pathLst>
              <a:path w="1627230" h="1721937">
                <a:moveTo>
                  <a:pt x="0" y="0"/>
                </a:moveTo>
                <a:lnTo>
                  <a:pt x="1627231" y="0"/>
                </a:lnTo>
                <a:lnTo>
                  <a:pt x="1627231" y="1721937"/>
                </a:lnTo>
                <a:lnTo>
                  <a:pt x="0" y="172193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defRPr/>
            </a:pPr>
            <a:endParaRPr lang="en-US" sz="1200">
              <a:latin typeface="UTM Avo" panose="02040603050506020204" pitchFamily="18"/>
              <a:cs typeface="Arial" panose="020B0604020202020204" pitchFamily="34" charset="0"/>
            </a:endParaRPr>
          </a:p>
        </p:txBody>
      </p:sp>
      <p:sp>
        <p:nvSpPr>
          <p:cNvPr id="22" name="Freeform 9">
            <a:extLst>
              <a:ext uri="{FF2B5EF4-FFF2-40B4-BE49-F238E27FC236}">
                <a16:creationId xmlns:a16="http://schemas.microsoft.com/office/drawing/2014/main" id="{BD32793E-7180-0E6D-3C9F-540E1C113B26}"/>
              </a:ext>
            </a:extLst>
          </p:cNvPr>
          <p:cNvSpPr/>
          <p:nvPr/>
        </p:nvSpPr>
        <p:spPr>
          <a:xfrm>
            <a:off x="114373" y="5973575"/>
            <a:ext cx="1016000" cy="843705"/>
          </a:xfrm>
          <a:custGeom>
            <a:avLst/>
            <a:gdLst/>
            <a:ahLst/>
            <a:cxnLst/>
            <a:rect l="l" t="t" r="r" b="b"/>
            <a:pathLst>
              <a:path w="2722746" h="2495025">
                <a:moveTo>
                  <a:pt x="0" y="0"/>
                </a:moveTo>
                <a:lnTo>
                  <a:pt x="2722746" y="0"/>
                </a:lnTo>
                <a:lnTo>
                  <a:pt x="2722746" y="2495025"/>
                </a:lnTo>
                <a:lnTo>
                  <a:pt x="0" y="249502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48635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2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5">
                                            <p:txEl>
                                              <p:pRg st="0" end="0"/>
                                            </p:txEl>
                                          </p:spTgt>
                                        </p:tgtEl>
                                        <p:attrNameLst>
                                          <p:attrName>style.visibility</p:attrName>
                                        </p:attrNameLst>
                                      </p:cBhvr>
                                      <p:to>
                                        <p:strVal val="visible"/>
                                      </p:to>
                                    </p:set>
                                    <p:animEffect transition="in" filter="wipe(left)">
                                      <p:cBhvr>
                                        <p:cTn id="18"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105EE095-C4CD-41C6-5203-3837303C7E91}"/>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2F0EB1E-F227-F16A-A716-EFC179D8BC09}"/>
              </a:ext>
            </a:extLst>
          </p:cNvPr>
          <p:cNvSpPr/>
          <p:nvPr/>
        </p:nvSpPr>
        <p:spPr>
          <a:xfrm>
            <a:off x="1683255" y="1664208"/>
            <a:ext cx="8825486"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Chia </a:t>
            </a:r>
            <a:r>
              <a:rPr lang="en-US" sz="2400" b="1" dirty="0" err="1">
                <a:solidFill>
                  <a:schemeClr val="tx1"/>
                </a:solidFill>
                <a:latin typeface="UTM Avo" panose="02040603050506020204" pitchFamily="18" charset="0"/>
              </a:rPr>
              <a:t>sẻ</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những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việc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em</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đã</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làm</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để</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giúp</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đỡ</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gia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đình</a:t>
            </a:r>
            <a:endParaRPr lang="en-US" sz="2400" b="1" dirty="0">
              <a:solidFill>
                <a:schemeClr val="tx1"/>
              </a:solidFill>
              <a:latin typeface="UTM Avo" panose="02040603050506020204" pitchFamily="18" charset="0"/>
            </a:endParaRPr>
          </a:p>
        </p:txBody>
      </p:sp>
      <p:pic>
        <p:nvPicPr>
          <p:cNvPr id="5" name="Picture 4" descr="A collage of images of kids doing housework&#10;&#10;Description automatically generated">
            <a:extLst>
              <a:ext uri="{FF2B5EF4-FFF2-40B4-BE49-F238E27FC236}">
                <a16:creationId xmlns:a16="http://schemas.microsoft.com/office/drawing/2014/main" id="{762B67CB-CF94-C4CC-984D-9138882FF1E5}"/>
              </a:ext>
            </a:extLst>
          </p:cNvPr>
          <p:cNvPicPr>
            <a:picLocks noChangeAspect="1"/>
          </p:cNvPicPr>
          <p:nvPr/>
        </p:nvPicPr>
        <p:blipFill>
          <a:blip r:embed="rId4"/>
          <a:srcRect l="14008" t="20595" r="47582" b="4119"/>
          <a:stretch/>
        </p:blipFill>
        <p:spPr>
          <a:xfrm>
            <a:off x="1683254" y="2507628"/>
            <a:ext cx="3257239" cy="4249790"/>
          </a:xfrm>
          <a:prstGeom prst="rect">
            <a:avLst/>
          </a:prstGeom>
        </p:spPr>
      </p:pic>
      <p:pic>
        <p:nvPicPr>
          <p:cNvPr id="6" name="Picture 5" descr="A collage of images of kids doing housework&#10;&#10;Description automatically generated">
            <a:extLst>
              <a:ext uri="{FF2B5EF4-FFF2-40B4-BE49-F238E27FC236}">
                <a16:creationId xmlns:a16="http://schemas.microsoft.com/office/drawing/2014/main" id="{85E21239-78D0-CD63-6D4B-08B46F6E9F2B}"/>
              </a:ext>
            </a:extLst>
          </p:cNvPr>
          <p:cNvPicPr>
            <a:picLocks noChangeAspect="1"/>
          </p:cNvPicPr>
          <p:nvPr/>
        </p:nvPicPr>
        <p:blipFill>
          <a:blip r:embed="rId4"/>
          <a:srcRect l="52063" t="20097" r="11453" b="42212"/>
          <a:stretch/>
        </p:blipFill>
        <p:spPr>
          <a:xfrm>
            <a:off x="5152548" y="2507628"/>
            <a:ext cx="3028679" cy="2082676"/>
          </a:xfrm>
          <a:prstGeom prst="rect">
            <a:avLst/>
          </a:prstGeom>
        </p:spPr>
      </p:pic>
      <p:pic>
        <p:nvPicPr>
          <p:cNvPr id="7" name="Picture 6" descr="A collage of images of kids doing housework&#10;&#10;Description automatically generated">
            <a:extLst>
              <a:ext uri="{FF2B5EF4-FFF2-40B4-BE49-F238E27FC236}">
                <a16:creationId xmlns:a16="http://schemas.microsoft.com/office/drawing/2014/main" id="{AB203E44-667C-C259-E479-9FB2AAC3F941}"/>
              </a:ext>
            </a:extLst>
          </p:cNvPr>
          <p:cNvPicPr>
            <a:picLocks noChangeAspect="1"/>
          </p:cNvPicPr>
          <p:nvPr/>
        </p:nvPicPr>
        <p:blipFill>
          <a:blip r:embed="rId4"/>
          <a:srcRect l="52207" t="58449" r="11308" b="3861"/>
          <a:stretch/>
        </p:blipFill>
        <p:spPr>
          <a:xfrm>
            <a:off x="7480062" y="4674742"/>
            <a:ext cx="3028679" cy="2082676"/>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68000"/>
            <a:lum/>
          </a:blip>
          <a:srcRect/>
          <a:stretch>
            <a:fillRect/>
          </a:stretch>
        </a:blipFill>
        <a:effectLst/>
      </p:bgPr>
    </p:bg>
    <p:spTree>
      <p:nvGrpSpPr>
        <p:cNvPr id="1" name=""/>
        <p:cNvGrpSpPr/>
        <p:nvPr/>
      </p:nvGrpSpPr>
      <p:grpSpPr>
        <a:xfrm>
          <a:off x="0" y="0"/>
          <a:ext cx="0" cy="0"/>
          <a:chOff x="0" y="0"/>
          <a:chExt cx="0" cy="0"/>
        </a:xfrm>
      </p:grpSpPr>
      <p:pic>
        <p:nvPicPr>
          <p:cNvPr id="85" name="Picture 84">
            <a:extLst>
              <a:ext uri="{FF2B5EF4-FFF2-40B4-BE49-F238E27FC236}">
                <a16:creationId xmlns:a16="http://schemas.microsoft.com/office/drawing/2014/main" id="{6EB0ED45-D362-47E6-9B9E-8C079FD46C4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rot="187559">
            <a:off x="7160951" y="1434053"/>
            <a:ext cx="3632021" cy="4604613"/>
          </a:xfrm>
          <a:prstGeom prst="rect">
            <a:avLst/>
          </a:prstGeom>
        </p:spPr>
      </p:pic>
      <p:pic>
        <p:nvPicPr>
          <p:cNvPr id="86" name="Picture 85">
            <a:extLst>
              <a:ext uri="{FF2B5EF4-FFF2-40B4-BE49-F238E27FC236}">
                <a16:creationId xmlns:a16="http://schemas.microsoft.com/office/drawing/2014/main" id="{73CD59DB-4B97-4529-990F-B877A9AC8E3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5032" y="1338448"/>
            <a:ext cx="6529382" cy="2399547"/>
          </a:xfrm>
          <a:prstGeom prst="rect">
            <a:avLst/>
          </a:prstGeom>
        </p:spPr>
      </p:pic>
      <p:pic>
        <p:nvPicPr>
          <p:cNvPr id="4" name="Picture 3">
            <a:extLst>
              <a:ext uri="{FF2B5EF4-FFF2-40B4-BE49-F238E27FC236}">
                <a16:creationId xmlns:a16="http://schemas.microsoft.com/office/drawing/2014/main" id="{30DCDF04-DE0A-A454-8A2A-F5C61B5B983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3" name="Picture 2">
            <a:extLst>
              <a:ext uri="{FF2B5EF4-FFF2-40B4-BE49-F238E27FC236}">
                <a16:creationId xmlns:a16="http://schemas.microsoft.com/office/drawing/2014/main" id="{C1E6D8B1-9C5F-82A1-1831-5F9BA2E7666A}"/>
              </a:ext>
            </a:extLst>
          </p:cNvPr>
          <p:cNvPicPr>
            <a:picLocks noChangeAspect="1"/>
          </p:cNvPicPr>
          <p:nvPr/>
        </p:nvPicPr>
        <p:blipFill>
          <a:blip r:embed="rId8"/>
          <a:stretch>
            <a:fillRect/>
          </a:stretch>
        </p:blipFill>
        <p:spPr>
          <a:xfrm>
            <a:off x="704105" y="3736359"/>
            <a:ext cx="6316003" cy="1274174"/>
          </a:xfrm>
          <a:prstGeom prst="rect">
            <a:avLst/>
          </a:prstGeom>
        </p:spPr>
      </p:pic>
      <p:pic>
        <p:nvPicPr>
          <p:cNvPr id="5" name="Cartoon Background Music Funny Animation Free">
            <a:hlinkClick r:id="" action="ppaction://media"/>
            <a:extLst>
              <a:ext uri="{FF2B5EF4-FFF2-40B4-BE49-F238E27FC236}">
                <a16:creationId xmlns:a16="http://schemas.microsoft.com/office/drawing/2014/main" id="{22451006-71AE-0960-0BB0-0C568E527F4C}"/>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6413802" y="-734371"/>
            <a:ext cx="487363" cy="487363"/>
          </a:xfrm>
          <a:prstGeom prst="rect">
            <a:avLst/>
          </a:prstGeom>
        </p:spPr>
      </p:pic>
    </p:spTree>
    <p:extLst>
      <p:ext uri="{BB962C8B-B14F-4D97-AF65-F5344CB8AC3E}">
        <p14:creationId xmlns:p14="http://schemas.microsoft.com/office/powerpoint/2010/main" val="1179638001"/>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2" presetClass="entr" presetSubtype="4" fill="hold" nodeType="withEffect" p14:presetBounceEnd="62000">
                                      <p:stCondLst>
                                        <p:cond delay="500"/>
                                      </p:stCondLst>
                                      <p:childTnLst>
                                        <p:set>
                                          <p:cBhvr>
                                            <p:cTn id="8" dur="1" fill="hold">
                                              <p:stCondLst>
                                                <p:cond delay="0"/>
                                              </p:stCondLst>
                                            </p:cTn>
                                            <p:tgtEl>
                                              <p:spTgt spid="86"/>
                                            </p:tgtEl>
                                            <p:attrNameLst>
                                              <p:attrName>style.visibility</p:attrName>
                                            </p:attrNameLst>
                                          </p:cBhvr>
                                          <p:to>
                                            <p:strVal val="visible"/>
                                          </p:to>
                                        </p:set>
                                        <p:anim calcmode="lin" valueType="num" p14:bounceEnd="62000">
                                          <p:cBhvr additive="base">
                                            <p:cTn id="9" dur="1500" fill="hold"/>
                                            <p:tgtEl>
                                              <p:spTgt spid="86"/>
                                            </p:tgtEl>
                                            <p:attrNameLst>
                                              <p:attrName>ppt_x</p:attrName>
                                            </p:attrNameLst>
                                          </p:cBhvr>
                                          <p:tavLst>
                                            <p:tav tm="0">
                                              <p:val>
                                                <p:strVal val="#ppt_x"/>
                                              </p:val>
                                            </p:tav>
                                            <p:tav tm="100000">
                                              <p:val>
                                                <p:strVal val="#ppt_x"/>
                                              </p:val>
                                            </p:tav>
                                          </p:tavLst>
                                        </p:anim>
                                        <p:anim calcmode="lin" valueType="num" p14:bounceEnd="62000">
                                          <p:cBhvr additive="base">
                                            <p:cTn id="10" dur="1500" fill="hold"/>
                                            <p:tgtEl>
                                              <p:spTgt spid="86"/>
                                            </p:tgtEl>
                                            <p:attrNameLst>
                                              <p:attrName>ppt_y</p:attrName>
                                            </p:attrNameLst>
                                          </p:cBhvr>
                                          <p:tavLst>
                                            <p:tav tm="0">
                                              <p:val>
                                                <p:strVal val="1+#ppt_h/2"/>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1500"/>
                                            <p:tgtEl>
                                              <p:spTgt spid="3"/>
                                            </p:tgtEl>
                                          </p:cBhvr>
                                        </p:animEffect>
                                      </p:childTnLst>
                                    </p:cTn>
                                  </p:par>
                                  <p:par>
                                    <p:cTn id="14" presetID="2" presetClass="entr" presetSubtype="2" fill="hold" nodeType="withEffect" p14:presetBounceEnd="62000">
                                      <p:stCondLst>
                                        <p:cond delay="0"/>
                                      </p:stCondLst>
                                      <p:childTnLst>
                                        <p:set>
                                          <p:cBhvr>
                                            <p:cTn id="15" dur="1" fill="hold">
                                              <p:stCondLst>
                                                <p:cond delay="0"/>
                                              </p:stCondLst>
                                            </p:cTn>
                                            <p:tgtEl>
                                              <p:spTgt spid="85"/>
                                            </p:tgtEl>
                                            <p:attrNameLst>
                                              <p:attrName>style.visibility</p:attrName>
                                            </p:attrNameLst>
                                          </p:cBhvr>
                                          <p:to>
                                            <p:strVal val="visible"/>
                                          </p:to>
                                        </p:set>
                                        <p:anim calcmode="lin" valueType="num" p14:bounceEnd="62000">
                                          <p:cBhvr additive="base">
                                            <p:cTn id="16" dur="1500" fill="hold"/>
                                            <p:tgtEl>
                                              <p:spTgt spid="85"/>
                                            </p:tgtEl>
                                            <p:attrNameLst>
                                              <p:attrName>ppt_x</p:attrName>
                                            </p:attrNameLst>
                                          </p:cBhvr>
                                          <p:tavLst>
                                            <p:tav tm="0">
                                              <p:val>
                                                <p:strVal val="1+#ppt_w/2"/>
                                              </p:val>
                                            </p:tav>
                                            <p:tav tm="100000">
                                              <p:val>
                                                <p:strVal val="#ppt_x"/>
                                              </p:val>
                                            </p:tav>
                                          </p:tavLst>
                                        </p:anim>
                                        <p:anim calcmode="lin" valueType="num" p14:bounceEnd="62000">
                                          <p:cBhvr additive="base">
                                            <p:cTn id="17" dur="1500" fill="hold"/>
                                            <p:tgtEl>
                                              <p:spTgt spid="85"/>
                                            </p:tgtEl>
                                            <p:attrNameLst>
                                              <p:attrName>ppt_y</p:attrName>
                                            </p:attrNameLst>
                                          </p:cBhvr>
                                          <p:tavLst>
                                            <p:tav tm="0">
                                              <p:val>
                                                <p:strVal val="#ppt_y"/>
                                              </p:val>
                                            </p:tav>
                                            <p:tav tm="100000">
                                              <p:val>
                                                <p:strVal val="#ppt_y"/>
                                              </p:val>
                                            </p:tav>
                                          </p:tavLst>
                                        </p:anim>
                                      </p:childTnLst>
                                    </p:cTn>
                                  </p:par>
                                  <p:par>
                                    <p:cTn id="18" presetID="53" presetClass="entr" presetSubtype="16" fill="hold" nodeType="withEffect">
                                      <p:stCondLst>
                                        <p:cond delay="0"/>
                                      </p:stCondLst>
                                      <p:childTnLst>
                                        <p:set>
                                          <p:cBhvr>
                                            <p:cTn id="19" dur="1" fill="hold">
                                              <p:stCondLst>
                                                <p:cond delay="0"/>
                                              </p:stCondLst>
                                            </p:cTn>
                                            <p:tgtEl>
                                              <p:spTgt spid="85"/>
                                            </p:tgtEl>
                                            <p:attrNameLst>
                                              <p:attrName>style.visibility</p:attrName>
                                            </p:attrNameLst>
                                          </p:cBhvr>
                                          <p:to>
                                            <p:strVal val="visible"/>
                                          </p:to>
                                        </p:set>
                                        <p:anim calcmode="lin" valueType="num">
                                          <p:cBhvr>
                                            <p:cTn id="20" dur="1000" fill="hold"/>
                                            <p:tgtEl>
                                              <p:spTgt spid="85"/>
                                            </p:tgtEl>
                                            <p:attrNameLst>
                                              <p:attrName>ppt_w</p:attrName>
                                            </p:attrNameLst>
                                          </p:cBhvr>
                                          <p:tavLst>
                                            <p:tav tm="0">
                                              <p:val>
                                                <p:fltVal val="0"/>
                                              </p:val>
                                            </p:tav>
                                            <p:tav tm="100000">
                                              <p:val>
                                                <p:strVal val="#ppt_w"/>
                                              </p:val>
                                            </p:tav>
                                          </p:tavLst>
                                        </p:anim>
                                        <p:anim calcmode="lin" valueType="num">
                                          <p:cBhvr>
                                            <p:cTn id="21" dur="1000" fill="hold"/>
                                            <p:tgtEl>
                                              <p:spTgt spid="85"/>
                                            </p:tgtEl>
                                            <p:attrNameLst>
                                              <p:attrName>ppt_h</p:attrName>
                                            </p:attrNameLst>
                                          </p:cBhvr>
                                          <p:tavLst>
                                            <p:tav tm="0">
                                              <p:val>
                                                <p:fltVal val="0"/>
                                              </p:val>
                                            </p:tav>
                                            <p:tav tm="100000">
                                              <p:val>
                                                <p:strVal val="#ppt_h"/>
                                              </p:val>
                                            </p:tav>
                                          </p:tavLst>
                                        </p:anim>
                                        <p:animEffect transition="in" filter="fade">
                                          <p:cBhvr>
                                            <p:cTn id="22" dur="10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23" repeatCount="indefinite" fill="hold" display="0">
                      <p:stCondLst>
                        <p:cond delay="indefinite"/>
                      </p:stCondLst>
                      <p:endCondLst>
                        <p:cond evt="onStopAudio" delay="0">
                          <p:tgtEl>
                            <p:sldTgt/>
                          </p:tgtEl>
                        </p:cond>
                      </p:endCondLst>
                    </p:cTn>
                    <p:tgtEl>
                      <p:spTgt spid="5"/>
                    </p:tgtEl>
                  </p:cMediaNode>
                </p:audi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2" presetClass="entr" presetSubtype="4" fill="hold" nodeType="withEffect">
                                      <p:stCondLst>
                                        <p:cond delay="500"/>
                                      </p:stCondLst>
                                      <p:childTnLst>
                                        <p:set>
                                          <p:cBhvr>
                                            <p:cTn id="8" dur="1" fill="hold">
                                              <p:stCondLst>
                                                <p:cond delay="0"/>
                                              </p:stCondLst>
                                            </p:cTn>
                                            <p:tgtEl>
                                              <p:spTgt spid="86"/>
                                            </p:tgtEl>
                                            <p:attrNameLst>
                                              <p:attrName>style.visibility</p:attrName>
                                            </p:attrNameLst>
                                          </p:cBhvr>
                                          <p:to>
                                            <p:strVal val="visible"/>
                                          </p:to>
                                        </p:set>
                                        <p:anim calcmode="lin" valueType="num">
                                          <p:cBhvr additive="base">
                                            <p:cTn id="9" dur="1500" fill="hold"/>
                                            <p:tgtEl>
                                              <p:spTgt spid="86"/>
                                            </p:tgtEl>
                                            <p:attrNameLst>
                                              <p:attrName>ppt_x</p:attrName>
                                            </p:attrNameLst>
                                          </p:cBhvr>
                                          <p:tavLst>
                                            <p:tav tm="0">
                                              <p:val>
                                                <p:strVal val="#ppt_x"/>
                                              </p:val>
                                            </p:tav>
                                            <p:tav tm="100000">
                                              <p:val>
                                                <p:strVal val="#ppt_x"/>
                                              </p:val>
                                            </p:tav>
                                          </p:tavLst>
                                        </p:anim>
                                        <p:anim calcmode="lin" valueType="num">
                                          <p:cBhvr additive="base">
                                            <p:cTn id="10" dur="1500" fill="hold"/>
                                            <p:tgtEl>
                                              <p:spTgt spid="86"/>
                                            </p:tgtEl>
                                            <p:attrNameLst>
                                              <p:attrName>ppt_y</p:attrName>
                                            </p:attrNameLst>
                                          </p:cBhvr>
                                          <p:tavLst>
                                            <p:tav tm="0">
                                              <p:val>
                                                <p:strVal val="1+#ppt_h/2"/>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1500"/>
                                            <p:tgtEl>
                                              <p:spTgt spid="3"/>
                                            </p:tgtEl>
                                          </p:cBhvr>
                                        </p:animEffect>
                                      </p:childTnLst>
                                    </p:cTn>
                                  </p:par>
                                  <p:par>
                                    <p:cTn id="14" presetID="2" presetClass="entr" presetSubtype="2" fill="hold" nodeType="withEffect">
                                      <p:stCondLst>
                                        <p:cond delay="0"/>
                                      </p:stCondLst>
                                      <p:childTnLst>
                                        <p:set>
                                          <p:cBhvr>
                                            <p:cTn id="15" dur="1" fill="hold">
                                              <p:stCondLst>
                                                <p:cond delay="0"/>
                                              </p:stCondLst>
                                            </p:cTn>
                                            <p:tgtEl>
                                              <p:spTgt spid="85"/>
                                            </p:tgtEl>
                                            <p:attrNameLst>
                                              <p:attrName>style.visibility</p:attrName>
                                            </p:attrNameLst>
                                          </p:cBhvr>
                                          <p:to>
                                            <p:strVal val="visible"/>
                                          </p:to>
                                        </p:set>
                                        <p:anim calcmode="lin" valueType="num">
                                          <p:cBhvr additive="base">
                                            <p:cTn id="16" dur="1500" fill="hold"/>
                                            <p:tgtEl>
                                              <p:spTgt spid="85"/>
                                            </p:tgtEl>
                                            <p:attrNameLst>
                                              <p:attrName>ppt_x</p:attrName>
                                            </p:attrNameLst>
                                          </p:cBhvr>
                                          <p:tavLst>
                                            <p:tav tm="0">
                                              <p:val>
                                                <p:strVal val="1+#ppt_w/2"/>
                                              </p:val>
                                            </p:tav>
                                            <p:tav tm="100000">
                                              <p:val>
                                                <p:strVal val="#ppt_x"/>
                                              </p:val>
                                            </p:tav>
                                          </p:tavLst>
                                        </p:anim>
                                        <p:anim calcmode="lin" valueType="num">
                                          <p:cBhvr additive="base">
                                            <p:cTn id="17" dur="1500" fill="hold"/>
                                            <p:tgtEl>
                                              <p:spTgt spid="85"/>
                                            </p:tgtEl>
                                            <p:attrNameLst>
                                              <p:attrName>ppt_y</p:attrName>
                                            </p:attrNameLst>
                                          </p:cBhvr>
                                          <p:tavLst>
                                            <p:tav tm="0">
                                              <p:val>
                                                <p:strVal val="#ppt_y"/>
                                              </p:val>
                                            </p:tav>
                                            <p:tav tm="100000">
                                              <p:val>
                                                <p:strVal val="#ppt_y"/>
                                              </p:val>
                                            </p:tav>
                                          </p:tavLst>
                                        </p:anim>
                                      </p:childTnLst>
                                    </p:cTn>
                                  </p:par>
                                  <p:par>
                                    <p:cTn id="18" presetID="53" presetClass="entr" presetSubtype="16" fill="hold" nodeType="withEffect">
                                      <p:stCondLst>
                                        <p:cond delay="0"/>
                                      </p:stCondLst>
                                      <p:childTnLst>
                                        <p:set>
                                          <p:cBhvr>
                                            <p:cTn id="19" dur="1" fill="hold">
                                              <p:stCondLst>
                                                <p:cond delay="0"/>
                                              </p:stCondLst>
                                            </p:cTn>
                                            <p:tgtEl>
                                              <p:spTgt spid="85"/>
                                            </p:tgtEl>
                                            <p:attrNameLst>
                                              <p:attrName>style.visibility</p:attrName>
                                            </p:attrNameLst>
                                          </p:cBhvr>
                                          <p:to>
                                            <p:strVal val="visible"/>
                                          </p:to>
                                        </p:set>
                                        <p:anim calcmode="lin" valueType="num">
                                          <p:cBhvr>
                                            <p:cTn id="20" dur="1000" fill="hold"/>
                                            <p:tgtEl>
                                              <p:spTgt spid="85"/>
                                            </p:tgtEl>
                                            <p:attrNameLst>
                                              <p:attrName>ppt_w</p:attrName>
                                            </p:attrNameLst>
                                          </p:cBhvr>
                                          <p:tavLst>
                                            <p:tav tm="0">
                                              <p:val>
                                                <p:fltVal val="0"/>
                                              </p:val>
                                            </p:tav>
                                            <p:tav tm="100000">
                                              <p:val>
                                                <p:strVal val="#ppt_w"/>
                                              </p:val>
                                            </p:tav>
                                          </p:tavLst>
                                        </p:anim>
                                        <p:anim calcmode="lin" valueType="num">
                                          <p:cBhvr>
                                            <p:cTn id="21" dur="1000" fill="hold"/>
                                            <p:tgtEl>
                                              <p:spTgt spid="85"/>
                                            </p:tgtEl>
                                            <p:attrNameLst>
                                              <p:attrName>ppt_h</p:attrName>
                                            </p:attrNameLst>
                                          </p:cBhvr>
                                          <p:tavLst>
                                            <p:tav tm="0">
                                              <p:val>
                                                <p:fltVal val="0"/>
                                              </p:val>
                                            </p:tav>
                                            <p:tav tm="100000">
                                              <p:val>
                                                <p:strVal val="#ppt_h"/>
                                              </p:val>
                                            </p:tav>
                                          </p:tavLst>
                                        </p:anim>
                                        <p:animEffect transition="in" filter="fade">
                                          <p:cBhvr>
                                            <p:cTn id="22" dur="10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23" repeatCount="indefinite" fill="hold" display="0">
                      <p:stCondLst>
                        <p:cond delay="indefinite"/>
                      </p:stCondLst>
                      <p:endCondLst>
                        <p:cond evt="onStopAudio" delay="0">
                          <p:tgtEl>
                            <p:sldTgt/>
                          </p:tgtEl>
                        </p:cond>
                      </p:endCondLst>
                    </p:cTn>
                    <p:tgtEl>
                      <p:spTgt spid="5"/>
                    </p:tgtEl>
                  </p:cMediaNode>
                </p:audio>
              </p:childTnLst>
            </p:cTn>
          </p:par>
        </p:tn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924D5B18-DD0D-CDED-BB76-290DE9478193}"/>
              </a:ext>
            </a:extLst>
          </p:cNvPr>
          <p:cNvSpPr/>
          <p:nvPr/>
        </p:nvSpPr>
        <p:spPr>
          <a:xfrm>
            <a:off x="270459" y="2310951"/>
            <a:ext cx="8273500" cy="2828215"/>
          </a:xfrm>
          <a:prstGeom prst="roundRect">
            <a:avLst>
              <a:gd name="adj" fmla="val 905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Click vào bắt đầu để đến trò chơi</a:t>
            </a: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a:t>
            </a:r>
            <a:endPar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a:p>
            <a:pPr marL="342900" marR="0" lvl="0" indent="-342900" algn="l"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Click vào các </a:t>
            </a: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đáp án</a:t>
            </a: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để hiện đáp án đúng/sai.</a:t>
            </a:r>
          </a:p>
          <a:p>
            <a:pPr marL="342900" marR="0" lvl="0" indent="-342900" algn="l"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Bấm chuột trái để chuyển sang câu hỏi tiếp theo</a:t>
            </a: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a:t>
            </a:r>
          </a:p>
        </p:txBody>
      </p:sp>
      <p:sp>
        <p:nvSpPr>
          <p:cNvPr id="7" name="Rectangle: Rounded Corners 6">
            <a:hlinkClick r:id="" action="ppaction://hlinkshowjump?jump=nextslide"/>
            <a:extLst>
              <a:ext uri="{FF2B5EF4-FFF2-40B4-BE49-F238E27FC236}">
                <a16:creationId xmlns:a16="http://schemas.microsoft.com/office/drawing/2014/main" id="{92812C89-D331-633C-0926-A436873A0749}"/>
              </a:ext>
            </a:extLst>
          </p:cNvPr>
          <p:cNvSpPr/>
          <p:nvPr/>
        </p:nvSpPr>
        <p:spPr>
          <a:xfrm>
            <a:off x="9485458" y="5944039"/>
            <a:ext cx="2401678" cy="644839"/>
          </a:xfrm>
          <a:prstGeom prst="roundRect">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UTM Avo" panose="02040603050506020204" pitchFamily="18" charset="0"/>
                <a:ea typeface="+mn-ea"/>
                <a:cs typeface="+mn-cs"/>
              </a:rPr>
              <a:t>Bắt đầu</a:t>
            </a:r>
          </a:p>
        </p:txBody>
      </p:sp>
      <p:pic>
        <p:nvPicPr>
          <p:cNvPr id="85" name="Picture 84">
            <a:extLst>
              <a:ext uri="{FF2B5EF4-FFF2-40B4-BE49-F238E27FC236}">
                <a16:creationId xmlns:a16="http://schemas.microsoft.com/office/drawing/2014/main" id="{6EB0ED45-D362-47E6-9B9E-8C079FD46C4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187559">
            <a:off x="7498894" y="373796"/>
            <a:ext cx="3973128" cy="4914953"/>
          </a:xfrm>
          <a:prstGeom prst="rect">
            <a:avLst/>
          </a:prstGeom>
        </p:spPr>
      </p:pic>
      <p:pic>
        <p:nvPicPr>
          <p:cNvPr id="10" name="Picture 9">
            <a:extLst>
              <a:ext uri="{FF2B5EF4-FFF2-40B4-BE49-F238E27FC236}">
                <a16:creationId xmlns:a16="http://schemas.microsoft.com/office/drawing/2014/main" id="{457E2234-5F2C-1D9B-6753-885FE564B5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
        <p:nvSpPr>
          <p:cNvPr id="96" name="Rectangle: Rounded Corners 95">
            <a:extLst>
              <a:ext uri="{FF2B5EF4-FFF2-40B4-BE49-F238E27FC236}">
                <a16:creationId xmlns:a16="http://schemas.microsoft.com/office/drawing/2014/main" id="{24A388B0-06EB-4CBA-A3CA-75F080F1F933}"/>
              </a:ext>
            </a:extLst>
          </p:cNvPr>
          <p:cNvSpPr/>
          <p:nvPr/>
        </p:nvSpPr>
        <p:spPr>
          <a:xfrm>
            <a:off x="3038072" y="1637701"/>
            <a:ext cx="2738274" cy="837985"/>
          </a:xfrm>
          <a:prstGeom prst="roundRect">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UTM Avo" panose="02040603050506020204" pitchFamily="18" charset="0"/>
                <a:ea typeface="+mn-ea"/>
                <a:cs typeface="+mn-cs"/>
              </a:rPr>
              <a:t>Hướng dẫn</a:t>
            </a:r>
          </a:p>
        </p:txBody>
      </p:sp>
    </p:spTree>
    <p:extLst>
      <p:ext uri="{BB962C8B-B14F-4D97-AF65-F5344CB8AC3E}">
        <p14:creationId xmlns:p14="http://schemas.microsoft.com/office/powerpoint/2010/main" val="3786834788"/>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75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BAF0857-2836-33C5-8537-E79F21210C89}"/>
              </a:ext>
            </a:extLst>
          </p:cNvPr>
          <p:cNvGrpSpPr/>
          <p:nvPr/>
        </p:nvGrpSpPr>
        <p:grpSpPr>
          <a:xfrm>
            <a:off x="1415645" y="401111"/>
            <a:ext cx="10079294" cy="2383743"/>
            <a:chOff x="710738" y="3856285"/>
            <a:chExt cx="5105398" cy="2134071"/>
          </a:xfrm>
        </p:grpSpPr>
        <p:sp>
          <p:nvSpPr>
            <p:cNvPr id="7" name="Rectangle: Rounded Corners 6">
              <a:extLst>
                <a:ext uri="{FF2B5EF4-FFF2-40B4-BE49-F238E27FC236}">
                  <a16:creationId xmlns:a16="http://schemas.microsoft.com/office/drawing/2014/main" id="{85300807-A688-6AF0-F90F-7EA9F11AD9BA}"/>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214CC333-F414-1E2E-D73F-C84357B3026A}"/>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chemeClr val="tx1"/>
                  </a:solidFill>
                  <a:effectLst/>
                  <a:uLnTx/>
                  <a:uFillTx/>
                  <a:latin typeface="UTM Avo" panose="02040603050506020204" pitchFamily="18"/>
                  <a:ea typeface="+mn-ea"/>
                  <a:cs typeface="+mn-cs"/>
                </a:rPr>
                <a:t>Câu</a:t>
              </a:r>
              <a:r>
                <a:rPr kumimoji="0" lang="en-US" sz="2800" b="1" i="0" u="none" strike="noStrike" kern="1200" cap="none" spc="0" normalizeH="0" baseline="0" noProof="0" dirty="0">
                  <a:ln>
                    <a:noFill/>
                  </a:ln>
                  <a:solidFill>
                    <a:schemeClr val="tx1"/>
                  </a:solidFill>
                  <a:effectLst/>
                  <a:uLnTx/>
                  <a:uFillTx/>
                  <a:latin typeface="UTM Avo" panose="02040603050506020204" pitchFamily="18"/>
                  <a:ea typeface="+mn-ea"/>
                  <a:cs typeface="+mn-cs"/>
                </a:rPr>
                <a:t> 1: </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Khi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thấy</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dây</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điện</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bị</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hở</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trong</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nhà</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em</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nên</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làm</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gì</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p>
          </p:txBody>
        </p:sp>
      </p:grpSp>
      <p:sp>
        <p:nvSpPr>
          <p:cNvPr id="4" name="ĐA đúng">
            <a:extLst>
              <a:ext uri="{FF2B5EF4-FFF2-40B4-BE49-F238E27FC236}">
                <a16:creationId xmlns:a16="http://schemas.microsoft.com/office/drawing/2014/main" id="{924F9C22-7338-4783-9D1F-4F6669251F7D}"/>
              </a:ext>
            </a:extLst>
          </p:cNvPr>
          <p:cNvSpPr/>
          <p:nvPr/>
        </p:nvSpPr>
        <p:spPr>
          <a:xfrm>
            <a:off x="697061" y="311644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Báo</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cho</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người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lớn</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biết</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2" name="ĐA sai 1">
            <a:extLst>
              <a:ext uri="{FF2B5EF4-FFF2-40B4-BE49-F238E27FC236}">
                <a16:creationId xmlns:a16="http://schemas.microsoft.com/office/drawing/2014/main" id="{CEB7BA47-02BC-1AD2-916B-72B712941B48}"/>
              </a:ext>
            </a:extLst>
          </p:cNvPr>
          <p:cNvSpPr/>
          <p:nvPr/>
        </p:nvSpPr>
        <p:spPr>
          <a:xfrm>
            <a:off x="6618140" y="311644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Dùng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tay</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cầm</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dây</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điện</a:t>
            </a:r>
            <a:endPar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để</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kiểm</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tra</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5" name="ĐA sai 2">
            <a:extLst>
              <a:ext uri="{FF2B5EF4-FFF2-40B4-BE49-F238E27FC236}">
                <a16:creationId xmlns:a16="http://schemas.microsoft.com/office/drawing/2014/main" id="{8ED869AF-5C36-6127-99B2-9C34B13E24F5}"/>
              </a:ext>
            </a:extLst>
          </p:cNvPr>
          <p:cNvSpPr/>
          <p:nvPr/>
        </p:nvSpPr>
        <p:spPr>
          <a:xfrm>
            <a:off x="697060"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Lấy</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băng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dính</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tự</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quấn</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lại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dây</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điện</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9" name="ĐA sai 3">
            <a:extLst>
              <a:ext uri="{FF2B5EF4-FFF2-40B4-BE49-F238E27FC236}">
                <a16:creationId xmlns:a16="http://schemas.microsoft.com/office/drawing/2014/main" id="{C02DD90C-0A26-4F2D-7E8B-FE9A6678CBBF}"/>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defRPr/>
            </a:pPr>
            <a:r>
              <a:rPr lang="en-US" sz="2400" kern="1200" dirty="0" err="1">
                <a:solidFill>
                  <a:prstClr val="black"/>
                </a:solidFill>
                <a:latin typeface="UTM Avo" panose="02040603050506020204" pitchFamily="18"/>
              </a:rPr>
              <a:t>Không</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làm</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gì</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cả</a:t>
            </a:r>
            <a:r>
              <a:rPr lang="en-US" sz="2400" kern="1200" dirty="0">
                <a:solidFill>
                  <a:prstClr val="black"/>
                </a:solidFill>
                <a:latin typeface="UTM Avo" panose="02040603050506020204" pitchFamily="18"/>
              </a:rPr>
              <a:t>.</a:t>
            </a:r>
          </a:p>
        </p:txBody>
      </p:sp>
      <p:pic>
        <p:nvPicPr>
          <p:cNvPr id="35" name="Picture 34">
            <a:extLst>
              <a:ext uri="{FF2B5EF4-FFF2-40B4-BE49-F238E27FC236}">
                <a16:creationId xmlns:a16="http://schemas.microsoft.com/office/drawing/2014/main" id="{8F3F4648-A7D3-F63A-6C32-9A661E54E1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Báo đúng">
            <a:extLst>
              <a:ext uri="{FF2B5EF4-FFF2-40B4-BE49-F238E27FC236}">
                <a16:creationId xmlns:a16="http://schemas.microsoft.com/office/drawing/2014/main" id="{AF5F9062-951E-09D7-386D-E5ECF9AEC39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970049" y="3126781"/>
            <a:ext cx="1564101" cy="1715624"/>
          </a:xfrm>
          <a:prstGeom prst="rect">
            <a:avLst/>
          </a:prstGeom>
        </p:spPr>
      </p:pic>
      <p:pic>
        <p:nvPicPr>
          <p:cNvPr id="3" name="Báo sai 2">
            <a:extLst>
              <a:ext uri="{FF2B5EF4-FFF2-40B4-BE49-F238E27FC236}">
                <a16:creationId xmlns:a16="http://schemas.microsoft.com/office/drawing/2014/main" id="{46926179-D5B8-F434-DC4E-AD66D4783A8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970049" y="5184332"/>
            <a:ext cx="1369353" cy="1457070"/>
          </a:xfrm>
          <a:prstGeom prst="rect">
            <a:avLst/>
          </a:prstGeom>
        </p:spPr>
      </p:pic>
      <p:pic>
        <p:nvPicPr>
          <p:cNvPr id="25" name="Báo sai 3">
            <a:extLst>
              <a:ext uri="{FF2B5EF4-FFF2-40B4-BE49-F238E27FC236}">
                <a16:creationId xmlns:a16="http://schemas.microsoft.com/office/drawing/2014/main" id="{E8EAFCCB-A323-8147-CBA4-3C27E1FDFB8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520244" y="5235595"/>
            <a:ext cx="1369353" cy="1457070"/>
          </a:xfrm>
          <a:prstGeom prst="rect">
            <a:avLst/>
          </a:prstGeom>
        </p:spPr>
      </p:pic>
      <p:pic>
        <p:nvPicPr>
          <p:cNvPr id="37" name="Báo sai 1">
            <a:extLst>
              <a:ext uri="{FF2B5EF4-FFF2-40B4-BE49-F238E27FC236}">
                <a16:creationId xmlns:a16="http://schemas.microsoft.com/office/drawing/2014/main" id="{019505C4-8462-53E1-FDFC-C2286A5D423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894253" y="3285852"/>
            <a:ext cx="1369353" cy="1457070"/>
          </a:xfrm>
          <a:prstGeom prst="rect">
            <a:avLst/>
          </a:prstGeom>
        </p:spPr>
      </p:pic>
    </p:spTree>
    <p:extLst>
      <p:ext uri="{BB962C8B-B14F-4D97-AF65-F5344CB8AC3E}">
        <p14:creationId xmlns:p14="http://schemas.microsoft.com/office/powerpoint/2010/main" val="904849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500"/>
                                        <p:tgtEl>
                                          <p:spTgt spid="2"/>
                                        </p:tgtEl>
                                      </p:cBhvr>
                                    </p:animEffect>
                                  </p:child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500"/>
                                        <p:tgtEl>
                                          <p:spTgt spid="37"/>
                                        </p:tgtEl>
                                      </p:cBhvr>
                                    </p:animEffect>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500"/>
                                        <p:tgtEl>
                                          <p:spTgt spid="3"/>
                                        </p:tgtEl>
                                      </p:cBhvr>
                                    </p:animEffect>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circle(in)">
                                      <p:cBhvr>
                                        <p:cTn id="43" dur="500"/>
                                        <p:tgtEl>
                                          <p:spTgt spid="25"/>
                                        </p:tgtEl>
                                      </p:cBhvr>
                                    </p:animEffect>
                                  </p:childTnLst>
                                </p:cTn>
                              </p:par>
                            </p:childTnLst>
                          </p:cTn>
                        </p:par>
                      </p:childTnLst>
                    </p:cTn>
                  </p:par>
                </p:childTnLst>
              </p:cTn>
              <p:nextCondLst>
                <p:cond evt="onClick" delay="0">
                  <p:tgtEl>
                    <p:spTgt spid="19"/>
                  </p:tgtEl>
                </p:cond>
              </p:nextCondLst>
            </p:seq>
          </p:childTnLst>
        </p:cTn>
      </p:par>
    </p:tnLst>
    <p:bldLst>
      <p:bldP spid="4" grpId="0" animBg="1"/>
      <p:bldP spid="12" grpId="0" animBg="1"/>
      <p:bldP spid="15" grpId="0" animBg="1"/>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CC66A0-238A-27CD-223F-4283A24219A9}"/>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91A113B0-E315-5B6C-0840-326A67F6A3D6}"/>
              </a:ext>
            </a:extLst>
          </p:cNvPr>
          <p:cNvGrpSpPr/>
          <p:nvPr/>
        </p:nvGrpSpPr>
        <p:grpSpPr>
          <a:xfrm>
            <a:off x="1415645" y="401111"/>
            <a:ext cx="10079294" cy="2383743"/>
            <a:chOff x="710738" y="3856285"/>
            <a:chExt cx="5105398" cy="2134071"/>
          </a:xfrm>
        </p:grpSpPr>
        <p:sp>
          <p:nvSpPr>
            <p:cNvPr id="7" name="Rectangle: Rounded Corners 6">
              <a:extLst>
                <a:ext uri="{FF2B5EF4-FFF2-40B4-BE49-F238E27FC236}">
                  <a16:creationId xmlns:a16="http://schemas.microsoft.com/office/drawing/2014/main" id="{1F253045-C865-9748-8A89-12599F5D1C18}"/>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0E1448F8-3329-4B5E-D1D2-401DCB803888}"/>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chemeClr val="tx1"/>
                  </a:solidFill>
                  <a:effectLst/>
                  <a:uLnTx/>
                  <a:uFillTx/>
                  <a:latin typeface="UTM Avo" panose="02040603050506020204" pitchFamily="18"/>
                  <a:ea typeface="+mn-ea"/>
                  <a:cs typeface="+mn-cs"/>
                </a:rPr>
                <a:t>Câu</a:t>
              </a:r>
              <a:r>
                <a:rPr kumimoji="0" lang="en-US" sz="2800" b="1" i="0" u="none" strike="noStrike" kern="1200" cap="none" spc="0" normalizeH="0" baseline="0" noProof="0" dirty="0">
                  <a:ln>
                    <a:noFill/>
                  </a:ln>
                  <a:solidFill>
                    <a:schemeClr val="tx1"/>
                  </a:solidFill>
                  <a:effectLst/>
                  <a:uLnTx/>
                  <a:uFillTx/>
                  <a:latin typeface="UTM Avo" panose="02040603050506020204" pitchFamily="18"/>
                  <a:ea typeface="+mn-ea"/>
                  <a:cs typeface="+mn-cs"/>
                </a:rPr>
                <a:t> 2: </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Khi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phát</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hiện</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có</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khói</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bốc</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lên</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từ</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bếp</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gas,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em</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nên</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làm</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gì</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p>
          </p:txBody>
        </p:sp>
      </p:grpSp>
      <p:sp>
        <p:nvSpPr>
          <p:cNvPr id="4" name="ĐA đúng">
            <a:extLst>
              <a:ext uri="{FF2B5EF4-FFF2-40B4-BE49-F238E27FC236}">
                <a16:creationId xmlns:a16="http://schemas.microsoft.com/office/drawing/2014/main" id="{468437EB-35EA-EE68-77DF-26FCDA629D57}"/>
              </a:ext>
            </a:extLst>
          </p:cNvPr>
          <p:cNvSpPr/>
          <p:nvPr/>
        </p:nvSpPr>
        <p:spPr>
          <a:xfrm>
            <a:off x="820845"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Rời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khỏi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bếp</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và</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gọi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người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lớn</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đến</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xử</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lí</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2" name="ĐA sai 1">
            <a:extLst>
              <a:ext uri="{FF2B5EF4-FFF2-40B4-BE49-F238E27FC236}">
                <a16:creationId xmlns:a16="http://schemas.microsoft.com/office/drawing/2014/main" id="{D7786615-7477-83E5-9C64-03150E2C3CAE}"/>
              </a:ext>
            </a:extLst>
          </p:cNvPr>
          <p:cNvSpPr/>
          <p:nvPr/>
        </p:nvSpPr>
        <p:spPr>
          <a:xfrm>
            <a:off x="6618140" y="312403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Lấy</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khăn</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lau</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gần</a:t>
            </a:r>
            <a:r>
              <a:rPr lang="en-US" sz="2400" kern="1200" dirty="0">
                <a:solidFill>
                  <a:prstClr val="black"/>
                </a:solidFill>
                <a:latin typeface="UTM Avo" panose="02040603050506020204" pitchFamily="18"/>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lang="en-US" sz="2400" kern="1200" dirty="0" err="1">
                <a:solidFill>
                  <a:prstClr val="black"/>
                </a:solidFill>
                <a:latin typeface="UTM Avo" panose="02040603050506020204" pitchFamily="18"/>
              </a:rPr>
              <a:t>bếp</a:t>
            </a:r>
            <a:r>
              <a:rPr lang="en-US" sz="2400" kern="1200" dirty="0">
                <a:solidFill>
                  <a:prstClr val="black"/>
                </a:solidFill>
                <a:latin typeface="UTM Avo" panose="02040603050506020204" pitchFamily="18"/>
              </a:rPr>
              <a:t> gas.</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5" name="ĐA sai 2">
            <a:extLst>
              <a:ext uri="{FF2B5EF4-FFF2-40B4-BE49-F238E27FC236}">
                <a16:creationId xmlns:a16="http://schemas.microsoft.com/office/drawing/2014/main" id="{68A37E91-E048-B66D-035B-5D7EE3B6AB86}"/>
              </a:ext>
            </a:extLst>
          </p:cNvPr>
          <p:cNvSpPr/>
          <p:nvPr/>
        </p:nvSpPr>
        <p:spPr>
          <a:xfrm>
            <a:off x="820845" y="3070486"/>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Dùng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quạt</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quạt</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cho</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khói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bay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đi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9" name="ĐA sai 3">
            <a:extLst>
              <a:ext uri="{FF2B5EF4-FFF2-40B4-BE49-F238E27FC236}">
                <a16:creationId xmlns:a16="http://schemas.microsoft.com/office/drawing/2014/main" id="{CF71F9CA-484F-EBC0-68AB-DE931920630C}"/>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Mặc</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kệ</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vì</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không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nguy</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hiểm</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pic>
        <p:nvPicPr>
          <p:cNvPr id="35" name="Picture 34">
            <a:extLst>
              <a:ext uri="{FF2B5EF4-FFF2-40B4-BE49-F238E27FC236}">
                <a16:creationId xmlns:a16="http://schemas.microsoft.com/office/drawing/2014/main" id="{1DC161E1-9941-90B1-3113-BCDAC30B1B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Báo đúng">
            <a:extLst>
              <a:ext uri="{FF2B5EF4-FFF2-40B4-BE49-F238E27FC236}">
                <a16:creationId xmlns:a16="http://schemas.microsoft.com/office/drawing/2014/main" id="{380CF4DA-6FBD-1A9E-C1D0-FFF2B58B599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943900" y="5109076"/>
            <a:ext cx="1383458" cy="1518036"/>
          </a:xfrm>
          <a:prstGeom prst="rect">
            <a:avLst/>
          </a:prstGeom>
        </p:spPr>
      </p:pic>
      <p:pic>
        <p:nvPicPr>
          <p:cNvPr id="3" name="Báo sai 2">
            <a:extLst>
              <a:ext uri="{FF2B5EF4-FFF2-40B4-BE49-F238E27FC236}">
                <a16:creationId xmlns:a16="http://schemas.microsoft.com/office/drawing/2014/main" id="{4E12E64D-02D4-0912-8E9E-2440820F5A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943900" y="3224530"/>
            <a:ext cx="1371719" cy="1457070"/>
          </a:xfrm>
          <a:prstGeom prst="rect">
            <a:avLst/>
          </a:prstGeom>
        </p:spPr>
      </p:pic>
      <p:pic>
        <p:nvPicPr>
          <p:cNvPr id="25" name="Báo sai 3">
            <a:extLst>
              <a:ext uri="{FF2B5EF4-FFF2-40B4-BE49-F238E27FC236}">
                <a16:creationId xmlns:a16="http://schemas.microsoft.com/office/drawing/2014/main" id="{F1E855BD-0CA9-CEBE-9124-C1DC7BE30F5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519060" y="5073960"/>
            <a:ext cx="1371719" cy="1457070"/>
          </a:xfrm>
          <a:prstGeom prst="rect">
            <a:avLst/>
          </a:prstGeom>
        </p:spPr>
      </p:pic>
      <p:pic>
        <p:nvPicPr>
          <p:cNvPr id="37" name="Báo sai 1">
            <a:extLst>
              <a:ext uri="{FF2B5EF4-FFF2-40B4-BE49-F238E27FC236}">
                <a16:creationId xmlns:a16="http://schemas.microsoft.com/office/drawing/2014/main" id="{B33F20FA-FFCE-C4FE-F6AF-5B8DD7C7435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519061" y="3273062"/>
            <a:ext cx="1371719" cy="1457070"/>
          </a:xfrm>
          <a:prstGeom prst="rect">
            <a:avLst/>
          </a:prstGeom>
        </p:spPr>
      </p:pic>
    </p:spTree>
    <p:extLst>
      <p:ext uri="{BB962C8B-B14F-4D97-AF65-F5344CB8AC3E}">
        <p14:creationId xmlns:p14="http://schemas.microsoft.com/office/powerpoint/2010/main" val="122237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500"/>
                                        <p:tgtEl>
                                          <p:spTgt spid="2"/>
                                        </p:tgtEl>
                                      </p:cBhvr>
                                    </p:animEffect>
                                  </p:child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500"/>
                                        <p:tgtEl>
                                          <p:spTgt spid="37"/>
                                        </p:tgtEl>
                                      </p:cBhvr>
                                    </p:animEffect>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500"/>
                                        <p:tgtEl>
                                          <p:spTgt spid="3"/>
                                        </p:tgtEl>
                                      </p:cBhvr>
                                    </p:animEffect>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circle(in)">
                                      <p:cBhvr>
                                        <p:cTn id="43" dur="500"/>
                                        <p:tgtEl>
                                          <p:spTgt spid="25"/>
                                        </p:tgtEl>
                                      </p:cBhvr>
                                    </p:animEffect>
                                  </p:childTnLst>
                                </p:cTn>
                              </p:par>
                            </p:childTnLst>
                          </p:cTn>
                        </p:par>
                      </p:childTnLst>
                    </p:cTn>
                  </p:par>
                </p:childTnLst>
              </p:cTn>
              <p:nextCondLst>
                <p:cond evt="onClick" delay="0">
                  <p:tgtEl>
                    <p:spTgt spid="19"/>
                  </p:tgtEl>
                </p:cond>
              </p:nextCondLst>
            </p:seq>
          </p:childTnLst>
        </p:cTn>
      </p:par>
    </p:tnLst>
    <p:bldLst>
      <p:bldP spid="4" grpId="0" animBg="1"/>
      <p:bldP spid="12" grpId="0" animBg="1"/>
      <p:bldP spid="15" grpId="0" animBg="1"/>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8677459-6A4D-A0AB-1F0E-05ECA2D5B093}"/>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B5D55692-FC36-43A2-9757-522FA8DF170D}"/>
              </a:ext>
            </a:extLst>
          </p:cNvPr>
          <p:cNvGrpSpPr/>
          <p:nvPr/>
        </p:nvGrpSpPr>
        <p:grpSpPr>
          <a:xfrm>
            <a:off x="1415645" y="401111"/>
            <a:ext cx="10079294" cy="2383743"/>
            <a:chOff x="710738" y="3856285"/>
            <a:chExt cx="5105398" cy="2134071"/>
          </a:xfrm>
        </p:grpSpPr>
        <p:sp>
          <p:nvSpPr>
            <p:cNvPr id="7" name="Rectangle: Rounded Corners 6">
              <a:extLst>
                <a:ext uri="{FF2B5EF4-FFF2-40B4-BE49-F238E27FC236}">
                  <a16:creationId xmlns:a16="http://schemas.microsoft.com/office/drawing/2014/main" id="{000B56E6-5F98-1047-B4CD-8D86411A6C64}"/>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BEE6C8C9-E2AC-806D-C4A1-CC13572F07FD}"/>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chemeClr val="tx1"/>
                  </a:solidFill>
                  <a:effectLst/>
                  <a:uLnTx/>
                  <a:uFillTx/>
                  <a:latin typeface="UTM Avo" panose="02040603050506020204" pitchFamily="18"/>
                  <a:ea typeface="+mn-ea"/>
                  <a:cs typeface="+mn-cs"/>
                </a:rPr>
                <a:t>Câu</a:t>
              </a:r>
              <a:r>
                <a:rPr kumimoji="0" lang="en-US" sz="2800" b="1" i="0" u="none" strike="noStrike" kern="1200" cap="none" spc="0" normalizeH="0" baseline="0" noProof="0" dirty="0">
                  <a:ln>
                    <a:noFill/>
                  </a:ln>
                  <a:solidFill>
                    <a:schemeClr val="tx1"/>
                  </a:solidFill>
                  <a:effectLst/>
                  <a:uLnTx/>
                  <a:uFillTx/>
                  <a:latin typeface="UTM Avo" panose="02040603050506020204" pitchFamily="18"/>
                  <a:ea typeface="+mn-ea"/>
                  <a:cs typeface="+mn-cs"/>
                </a:rPr>
                <a:t> 3: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Nếu</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em</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thấy</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người</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lạ</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gõ</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cửa</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khi</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chỉ</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có</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một</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mình</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ở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nhà</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em</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nên</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làm</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gì</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p>
          </p:txBody>
        </p:sp>
      </p:grpSp>
      <p:sp>
        <p:nvSpPr>
          <p:cNvPr id="4" name="ĐA đúng">
            <a:extLst>
              <a:ext uri="{FF2B5EF4-FFF2-40B4-BE49-F238E27FC236}">
                <a16:creationId xmlns:a16="http://schemas.microsoft.com/office/drawing/2014/main" id="{AA0D6E78-E147-CFEF-2794-4DFFFC48711D}"/>
              </a:ext>
            </a:extLst>
          </p:cNvPr>
          <p:cNvSpPr/>
          <p:nvPr/>
        </p:nvSpPr>
        <p:spPr>
          <a:xfrm>
            <a:off x="6617744" y="4988136"/>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Không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mở</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cửa</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và</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gọi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điện</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thoại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báo</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cho</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bố</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mẹ</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2" name="ĐA sai 1">
            <a:extLst>
              <a:ext uri="{FF2B5EF4-FFF2-40B4-BE49-F238E27FC236}">
                <a16:creationId xmlns:a16="http://schemas.microsoft.com/office/drawing/2014/main" id="{B09B0146-EDBB-585F-49CE-12DF6C4EF8AD}"/>
              </a:ext>
            </a:extLst>
          </p:cNvPr>
          <p:cNvSpPr/>
          <p:nvPr/>
        </p:nvSpPr>
        <p:spPr>
          <a:xfrm>
            <a:off x="6618140" y="311644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2400" kern="1200" dirty="0" err="1">
                <a:solidFill>
                  <a:prstClr val="black"/>
                </a:solidFill>
                <a:latin typeface="UTM Avo" panose="02040603050506020204" pitchFamily="18"/>
              </a:rPr>
              <a:t>Mở</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cửa</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ngay</a:t>
            </a:r>
            <a:r>
              <a:rPr lang="en-US" sz="2400" kern="1200" dirty="0">
                <a:solidFill>
                  <a:prstClr val="black"/>
                </a:solidFill>
                <a:latin typeface="UTM Avo" panose="02040603050506020204" pitchFamily="18"/>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lang="en-US" sz="2400" kern="1200" dirty="0" err="1">
                <a:solidFill>
                  <a:prstClr val="black"/>
                </a:solidFill>
                <a:latin typeface="UTM Avo" panose="02040603050506020204" pitchFamily="18"/>
              </a:rPr>
              <a:t>để</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xem</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là</a:t>
            </a:r>
            <a:r>
              <a:rPr lang="en-US" sz="2400" kern="1200" dirty="0">
                <a:solidFill>
                  <a:prstClr val="black"/>
                </a:solidFill>
                <a:latin typeface="UTM Avo" panose="02040603050506020204" pitchFamily="18"/>
              </a:rPr>
              <a:t> ai.</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5" name="ĐA sai 2">
            <a:extLst>
              <a:ext uri="{FF2B5EF4-FFF2-40B4-BE49-F238E27FC236}">
                <a16:creationId xmlns:a16="http://schemas.microsoft.com/office/drawing/2014/main" id="{23F7C033-0C9E-B687-12BC-70DD5D43F473}"/>
              </a:ext>
            </a:extLst>
          </p:cNvPr>
          <p:cNvSpPr/>
          <p:nvPr/>
        </p:nvSpPr>
        <p:spPr>
          <a:xfrm>
            <a:off x="697060"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Mở</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cửa</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và</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mời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vào</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nhà</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9" name="ĐA sai 3">
            <a:extLst>
              <a:ext uri="{FF2B5EF4-FFF2-40B4-BE49-F238E27FC236}">
                <a16:creationId xmlns:a16="http://schemas.microsoft.com/office/drawing/2014/main" id="{98F58543-3CD6-F253-CCEC-405CB0AC7FBC}"/>
              </a:ext>
            </a:extLst>
          </p:cNvPr>
          <p:cNvSpPr/>
          <p:nvPr/>
        </p:nvSpPr>
        <p:spPr>
          <a:xfrm>
            <a:off x="784146" y="3126335"/>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Giả</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vờ</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không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có</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ai ở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nhà</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pic>
        <p:nvPicPr>
          <p:cNvPr id="35" name="Picture 34">
            <a:extLst>
              <a:ext uri="{FF2B5EF4-FFF2-40B4-BE49-F238E27FC236}">
                <a16:creationId xmlns:a16="http://schemas.microsoft.com/office/drawing/2014/main" id="{D1EC18CF-3CC9-05E9-804F-7545084570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Báo đúng">
            <a:extLst>
              <a:ext uri="{FF2B5EF4-FFF2-40B4-BE49-F238E27FC236}">
                <a16:creationId xmlns:a16="http://schemas.microsoft.com/office/drawing/2014/main" id="{AF8C426D-1E7F-3359-D54A-D4543A0AD93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967185" y="5174629"/>
            <a:ext cx="1383458" cy="1518036"/>
          </a:xfrm>
          <a:prstGeom prst="rect">
            <a:avLst/>
          </a:prstGeom>
        </p:spPr>
      </p:pic>
      <p:pic>
        <p:nvPicPr>
          <p:cNvPr id="3" name="Báo sai 2">
            <a:extLst>
              <a:ext uri="{FF2B5EF4-FFF2-40B4-BE49-F238E27FC236}">
                <a16:creationId xmlns:a16="http://schemas.microsoft.com/office/drawing/2014/main" id="{6DB14988-237D-7ECD-DBCA-71D9FEC06E1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515269" y="5205112"/>
            <a:ext cx="1371719" cy="1457070"/>
          </a:xfrm>
          <a:prstGeom prst="rect">
            <a:avLst/>
          </a:prstGeom>
        </p:spPr>
      </p:pic>
      <p:pic>
        <p:nvPicPr>
          <p:cNvPr id="25" name="Báo sai 3">
            <a:extLst>
              <a:ext uri="{FF2B5EF4-FFF2-40B4-BE49-F238E27FC236}">
                <a16:creationId xmlns:a16="http://schemas.microsoft.com/office/drawing/2014/main" id="{8B2D822B-EA51-A452-76AE-6B9C03D2C5F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685068" y="3388462"/>
            <a:ext cx="1371719" cy="1457070"/>
          </a:xfrm>
          <a:prstGeom prst="rect">
            <a:avLst/>
          </a:prstGeom>
        </p:spPr>
      </p:pic>
      <p:pic>
        <p:nvPicPr>
          <p:cNvPr id="37" name="Báo sai 1">
            <a:extLst>
              <a:ext uri="{FF2B5EF4-FFF2-40B4-BE49-F238E27FC236}">
                <a16:creationId xmlns:a16="http://schemas.microsoft.com/office/drawing/2014/main" id="{31AB0118-0C1B-DF79-B537-5C730848D19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519061" y="3273062"/>
            <a:ext cx="1371719" cy="1457070"/>
          </a:xfrm>
          <a:prstGeom prst="rect">
            <a:avLst/>
          </a:prstGeom>
        </p:spPr>
      </p:pic>
    </p:spTree>
    <p:extLst>
      <p:ext uri="{BB962C8B-B14F-4D97-AF65-F5344CB8AC3E}">
        <p14:creationId xmlns:p14="http://schemas.microsoft.com/office/powerpoint/2010/main" val="3714200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500"/>
                                        <p:tgtEl>
                                          <p:spTgt spid="2"/>
                                        </p:tgtEl>
                                      </p:cBhvr>
                                    </p:animEffect>
                                  </p:child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500"/>
                                        <p:tgtEl>
                                          <p:spTgt spid="37"/>
                                        </p:tgtEl>
                                      </p:cBhvr>
                                    </p:animEffect>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500"/>
                                        <p:tgtEl>
                                          <p:spTgt spid="3"/>
                                        </p:tgtEl>
                                      </p:cBhvr>
                                    </p:animEffect>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circle(in)">
                                      <p:cBhvr>
                                        <p:cTn id="43" dur="500"/>
                                        <p:tgtEl>
                                          <p:spTgt spid="25"/>
                                        </p:tgtEl>
                                      </p:cBhvr>
                                    </p:animEffect>
                                  </p:childTnLst>
                                </p:cTn>
                              </p:par>
                            </p:childTnLst>
                          </p:cTn>
                        </p:par>
                      </p:childTnLst>
                    </p:cTn>
                  </p:par>
                </p:childTnLst>
              </p:cTn>
              <p:nextCondLst>
                <p:cond evt="onClick" delay="0">
                  <p:tgtEl>
                    <p:spTgt spid="19"/>
                  </p:tgtEl>
                </p:cond>
              </p:nextCondLst>
            </p:seq>
          </p:childTnLst>
        </p:cTn>
      </p:par>
    </p:tnLst>
    <p:bldLst>
      <p:bldP spid="4" grpId="0" animBg="1"/>
      <p:bldP spid="12" grpId="0" animBg="1"/>
      <p:bldP spid="15" grpId="0" animBg="1"/>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63DE9F9-D668-8CA2-3EA3-9E36869DA093}"/>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FB2A08FE-C10D-DDE1-033C-AA4068868622}"/>
              </a:ext>
            </a:extLst>
          </p:cNvPr>
          <p:cNvGrpSpPr/>
          <p:nvPr/>
        </p:nvGrpSpPr>
        <p:grpSpPr>
          <a:xfrm>
            <a:off x="1415645" y="401111"/>
            <a:ext cx="10079294" cy="2383743"/>
            <a:chOff x="710738" y="3856285"/>
            <a:chExt cx="5105398" cy="2134071"/>
          </a:xfrm>
        </p:grpSpPr>
        <p:sp>
          <p:nvSpPr>
            <p:cNvPr id="7" name="Rectangle: Rounded Corners 6">
              <a:extLst>
                <a:ext uri="{FF2B5EF4-FFF2-40B4-BE49-F238E27FC236}">
                  <a16:creationId xmlns:a16="http://schemas.microsoft.com/office/drawing/2014/main" id="{79AB865D-A3F2-C42E-C3CE-FAA2B1E5D047}"/>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1C2EB06E-C853-D4F5-34FF-01974CE97D55}"/>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chemeClr val="tx1"/>
                  </a:solidFill>
                  <a:effectLst/>
                  <a:uLnTx/>
                  <a:uFillTx/>
                  <a:latin typeface="UTM Avo" panose="02040603050506020204" pitchFamily="18"/>
                  <a:ea typeface="+mn-ea"/>
                  <a:cs typeface="+mn-cs"/>
                </a:rPr>
                <a:t>Câu</a:t>
              </a:r>
              <a:r>
                <a:rPr kumimoji="0" lang="en-US" sz="2800" b="1" i="0" u="none" strike="noStrike" kern="1200" cap="none" spc="0" normalizeH="0" baseline="0" noProof="0" dirty="0">
                  <a:ln>
                    <a:noFill/>
                  </a:ln>
                  <a:solidFill>
                    <a:schemeClr val="tx1"/>
                  </a:solidFill>
                  <a:effectLst/>
                  <a:uLnTx/>
                  <a:uFillTx/>
                  <a:latin typeface="UTM Avo" panose="02040603050506020204" pitchFamily="18"/>
                  <a:ea typeface="+mn-ea"/>
                  <a:cs typeface="+mn-cs"/>
                </a:rPr>
                <a:t> 4: </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Khi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muốn</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sử</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dụng</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bếp</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để</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nấu</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ăn</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em</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cần</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làm</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r>
                <a:rPr kumimoji="0" lang="en-US" sz="2800" i="0" u="none" strike="noStrike" kern="1200" cap="none" spc="0" normalizeH="0" baseline="0" noProof="0" dirty="0" err="1">
                  <a:ln>
                    <a:noFill/>
                  </a:ln>
                  <a:solidFill>
                    <a:schemeClr val="tx1"/>
                  </a:solidFill>
                  <a:effectLst/>
                  <a:uLnTx/>
                  <a:uFillTx/>
                  <a:latin typeface="UTM Avo" panose="02040603050506020204" pitchFamily="18"/>
                  <a:ea typeface="+mn-ea"/>
                  <a:cs typeface="+mn-cs"/>
                </a:rPr>
                <a:t>gì</a:t>
              </a:r>
              <a:r>
                <a:rPr kumimoji="0" lang="en-US" sz="2800" i="0" u="none" strike="noStrike" kern="1200" cap="none" spc="0" normalizeH="0" baseline="0" noProof="0" dirty="0">
                  <a:ln>
                    <a:noFill/>
                  </a:ln>
                  <a:solidFill>
                    <a:schemeClr val="tx1"/>
                  </a:solidFill>
                  <a:effectLst/>
                  <a:uLnTx/>
                  <a:uFillTx/>
                  <a:latin typeface="UTM Avo" panose="02040603050506020204" pitchFamily="18"/>
                  <a:ea typeface="+mn-ea"/>
                  <a:cs typeface="+mn-cs"/>
                </a:rPr>
                <a:t>? </a:t>
              </a:r>
            </a:p>
          </p:txBody>
        </p:sp>
      </p:grpSp>
      <p:sp>
        <p:nvSpPr>
          <p:cNvPr id="4" name="ĐA đúng">
            <a:extLst>
              <a:ext uri="{FF2B5EF4-FFF2-40B4-BE49-F238E27FC236}">
                <a16:creationId xmlns:a16="http://schemas.microsoft.com/office/drawing/2014/main" id="{BFD5D10D-71B5-949B-EB5D-C7FDCCB52E74}"/>
              </a:ext>
            </a:extLst>
          </p:cNvPr>
          <p:cNvSpPr/>
          <p:nvPr/>
        </p:nvSpPr>
        <p:spPr>
          <a:xfrm>
            <a:off x="6611095" y="3109807"/>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Hỏi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người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lớn</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xem</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có</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được</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phép</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không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2" name="ĐA sai 1">
            <a:extLst>
              <a:ext uri="{FF2B5EF4-FFF2-40B4-BE49-F238E27FC236}">
                <a16:creationId xmlns:a16="http://schemas.microsoft.com/office/drawing/2014/main" id="{BE8EB36B-8C0D-AB69-611F-691BC1667DF1}"/>
              </a:ext>
            </a:extLst>
          </p:cNvPr>
          <p:cNvSpPr/>
          <p:nvPr/>
        </p:nvSpPr>
        <p:spPr>
          <a:xfrm>
            <a:off x="704105" y="3109807"/>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Dùng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bếp</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mà</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không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cần</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báo</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ai.</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5" name="ĐA sai 2">
            <a:extLst>
              <a:ext uri="{FF2B5EF4-FFF2-40B4-BE49-F238E27FC236}">
                <a16:creationId xmlns:a16="http://schemas.microsoft.com/office/drawing/2014/main" id="{04B64A69-A3BD-9C71-1B0E-C57B8BA976F9}"/>
              </a:ext>
            </a:extLst>
          </p:cNvPr>
          <p:cNvSpPr/>
          <p:nvPr/>
        </p:nvSpPr>
        <p:spPr>
          <a:xfrm>
            <a:off x="697060"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mn-cs"/>
              </a:rPr>
              <a:t>Tự</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nhóm</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bếp</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và</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làm</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theo</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 ý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mn-cs"/>
              </a:rPr>
              <a:t>mình</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mn-cs"/>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sp>
        <p:nvSpPr>
          <p:cNvPr id="19" name="ĐA sai 3">
            <a:extLst>
              <a:ext uri="{FF2B5EF4-FFF2-40B4-BE49-F238E27FC236}">
                <a16:creationId xmlns:a16="http://schemas.microsoft.com/office/drawing/2014/main" id="{4172E614-535E-F85E-21F0-049049068EB5}"/>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2400" kern="1200" dirty="0" err="1">
                <a:solidFill>
                  <a:prstClr val="black"/>
                </a:solidFill>
                <a:latin typeface="UTM Avo" panose="02040603050506020204" pitchFamily="18"/>
              </a:rPr>
              <a:t>Bật</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bếp</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xem</a:t>
            </a:r>
            <a:r>
              <a:rPr lang="en-US" sz="2400" kern="1200" dirty="0">
                <a:solidFill>
                  <a:prstClr val="black"/>
                </a:solidFill>
                <a:latin typeface="UTM Avo" panose="02040603050506020204" pitchFamily="18"/>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lang="en-US" sz="2400" kern="1200" dirty="0" err="1">
                <a:solidFill>
                  <a:prstClr val="black"/>
                </a:solidFill>
                <a:latin typeface="UTM Avo" panose="02040603050506020204" pitchFamily="18"/>
              </a:rPr>
              <a:t>nhiệt</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độ</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nóng</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chưa</a:t>
            </a:r>
            <a:r>
              <a:rPr lang="en-US" sz="2400" kern="1200" dirty="0">
                <a:solidFill>
                  <a:prstClr val="black"/>
                </a:solidFill>
                <a:latin typeface="UTM Avo" panose="02040603050506020204" pitchFamily="18"/>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p:txBody>
      </p:sp>
      <p:pic>
        <p:nvPicPr>
          <p:cNvPr id="35" name="Picture 34">
            <a:extLst>
              <a:ext uri="{FF2B5EF4-FFF2-40B4-BE49-F238E27FC236}">
                <a16:creationId xmlns:a16="http://schemas.microsoft.com/office/drawing/2014/main" id="{A298D884-F323-2CC9-B530-3D4F30076C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Báo đúng">
            <a:extLst>
              <a:ext uri="{FF2B5EF4-FFF2-40B4-BE49-F238E27FC236}">
                <a16:creationId xmlns:a16="http://schemas.microsoft.com/office/drawing/2014/main" id="{8E02EDF9-6E52-C6E2-309E-726A2F79BFE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796166" y="3226958"/>
            <a:ext cx="1383458" cy="1518036"/>
          </a:xfrm>
          <a:prstGeom prst="rect">
            <a:avLst/>
          </a:prstGeom>
        </p:spPr>
      </p:pic>
      <p:pic>
        <p:nvPicPr>
          <p:cNvPr id="3" name="Báo sai 2">
            <a:extLst>
              <a:ext uri="{FF2B5EF4-FFF2-40B4-BE49-F238E27FC236}">
                <a16:creationId xmlns:a16="http://schemas.microsoft.com/office/drawing/2014/main" id="{CEFAC242-5B60-375A-41C0-5FF592B296C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574255" y="5120825"/>
            <a:ext cx="1371719" cy="1457070"/>
          </a:xfrm>
          <a:prstGeom prst="rect">
            <a:avLst/>
          </a:prstGeom>
        </p:spPr>
      </p:pic>
      <p:pic>
        <p:nvPicPr>
          <p:cNvPr id="25" name="Báo sai 3">
            <a:extLst>
              <a:ext uri="{FF2B5EF4-FFF2-40B4-BE49-F238E27FC236}">
                <a16:creationId xmlns:a16="http://schemas.microsoft.com/office/drawing/2014/main" id="{A199F6D9-A6C8-A3F8-7C64-5E965B93EB2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668168" y="5120825"/>
            <a:ext cx="1371719" cy="1457070"/>
          </a:xfrm>
          <a:prstGeom prst="rect">
            <a:avLst/>
          </a:prstGeom>
        </p:spPr>
      </p:pic>
      <p:pic>
        <p:nvPicPr>
          <p:cNvPr id="37" name="Báo sai 1">
            <a:extLst>
              <a:ext uri="{FF2B5EF4-FFF2-40B4-BE49-F238E27FC236}">
                <a16:creationId xmlns:a16="http://schemas.microsoft.com/office/drawing/2014/main" id="{F80EA852-95F6-5671-0AD0-EDE1E40751E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621402" y="3257441"/>
            <a:ext cx="1371719" cy="1457070"/>
          </a:xfrm>
          <a:prstGeom prst="rect">
            <a:avLst/>
          </a:prstGeom>
        </p:spPr>
      </p:pic>
    </p:spTree>
    <p:extLst>
      <p:ext uri="{BB962C8B-B14F-4D97-AF65-F5344CB8AC3E}">
        <p14:creationId xmlns:p14="http://schemas.microsoft.com/office/powerpoint/2010/main" val="2288443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ircle(in)">
                                      <p:cBhvr>
                                        <p:cTn id="25" dur="500"/>
                                        <p:tgtEl>
                                          <p:spTgt spid="2"/>
                                        </p:tgtEl>
                                      </p:cBhvr>
                                    </p:animEffect>
                                  </p:child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500"/>
                                        <p:tgtEl>
                                          <p:spTgt spid="37"/>
                                        </p:tgtEl>
                                      </p:cBhvr>
                                    </p:animEffect>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500"/>
                                        <p:tgtEl>
                                          <p:spTgt spid="3"/>
                                        </p:tgtEl>
                                      </p:cBhvr>
                                    </p:animEffect>
                                  </p:child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circle(in)">
                                      <p:cBhvr>
                                        <p:cTn id="43" dur="500"/>
                                        <p:tgtEl>
                                          <p:spTgt spid="25"/>
                                        </p:tgtEl>
                                      </p:cBhvr>
                                    </p:animEffect>
                                  </p:childTnLst>
                                </p:cTn>
                              </p:par>
                            </p:childTnLst>
                          </p:cTn>
                        </p:par>
                      </p:childTnLst>
                    </p:cTn>
                  </p:par>
                </p:childTnLst>
              </p:cTn>
              <p:nextCondLst>
                <p:cond evt="onClick" delay="0">
                  <p:tgtEl>
                    <p:spTgt spid="19"/>
                  </p:tgtEl>
                </p:cond>
              </p:nextCondLst>
            </p:seq>
          </p:childTnLst>
        </p:cTn>
      </p:par>
    </p:tnLst>
    <p:bldLst>
      <p:bldP spid="4" grpId="0" animBg="1"/>
      <p:bldP spid="12" grpId="0" animBg="1"/>
      <p:bldP spid="15" grpId="0" animBg="1"/>
      <p:bldP spid="1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sp>
        <p:nvSpPr>
          <p:cNvPr id="2" name="Google Shape;175;g32282f178eb_0_115">
            <a:extLst>
              <a:ext uri="{FF2B5EF4-FFF2-40B4-BE49-F238E27FC236}">
                <a16:creationId xmlns:a16="http://schemas.microsoft.com/office/drawing/2014/main" id="{853143BE-0121-A91D-35C3-B1CC0E4802CD}"/>
              </a:ext>
            </a:extLst>
          </p:cNvPr>
          <p:cNvSpPr/>
          <p:nvPr/>
        </p:nvSpPr>
        <p:spPr>
          <a:xfrm>
            <a:off x="3544711" y="1043963"/>
            <a:ext cx="5089800" cy="8154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3600" b="1" dirty="0">
                <a:solidFill>
                  <a:schemeClr val="tx1"/>
                </a:solidFill>
                <a:latin typeface="UTM Avo" panose="02040603050506020204" pitchFamily="18" charset="0"/>
                <a:sym typeface="Arial"/>
              </a:rPr>
              <a:t>HƯỚNG DẪN VỀ NHÀ</a:t>
            </a:r>
            <a:endParaRPr sz="3600" b="1" dirty="0">
              <a:solidFill>
                <a:schemeClr val="tx1"/>
              </a:solidFill>
              <a:latin typeface="UTM Avo" panose="02040603050506020204" pitchFamily="18" charset="0"/>
              <a:sym typeface="Arial"/>
            </a:endParaRPr>
          </a:p>
        </p:txBody>
      </p:sp>
      <p:sp>
        <p:nvSpPr>
          <p:cNvPr id="3" name="Google Shape;179;g32282f178eb_0_115">
            <a:extLst>
              <a:ext uri="{FF2B5EF4-FFF2-40B4-BE49-F238E27FC236}">
                <a16:creationId xmlns:a16="http://schemas.microsoft.com/office/drawing/2014/main" id="{EE0695AE-FDF0-8883-7216-E719B1FEB57C}"/>
              </a:ext>
            </a:extLst>
          </p:cNvPr>
          <p:cNvSpPr/>
          <p:nvPr/>
        </p:nvSpPr>
        <p:spPr>
          <a:xfrm>
            <a:off x="1174431"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Ôn tập lại kiến thức đã học trong chủ đề này.</a:t>
            </a:r>
            <a:endParaRPr sz="2400" dirty="0">
              <a:solidFill>
                <a:schemeClr val="tx1"/>
              </a:solidFill>
              <a:latin typeface="UTM Avo" panose="02040603050506020204" pitchFamily="18" charset="0"/>
              <a:ea typeface="Calibri"/>
              <a:cs typeface="Calibri"/>
              <a:sym typeface="Calibri"/>
            </a:endParaRPr>
          </a:p>
        </p:txBody>
      </p:sp>
      <p:sp>
        <p:nvSpPr>
          <p:cNvPr id="4" name="Google Shape;186;g32282f178eb_0_115">
            <a:extLst>
              <a:ext uri="{FF2B5EF4-FFF2-40B4-BE49-F238E27FC236}">
                <a16:creationId xmlns:a16="http://schemas.microsoft.com/office/drawing/2014/main" id="{CD16133D-5C9F-1071-622D-7F26062B5236}"/>
              </a:ext>
            </a:extLst>
          </p:cNvPr>
          <p:cNvSpPr/>
          <p:nvPr/>
        </p:nvSpPr>
        <p:spPr>
          <a:xfrm>
            <a:off x="6345838"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Chuẩn bị nội dung bài học </a:t>
            </a:r>
            <a:r>
              <a:rPr lang="vi-VN" sz="2400" b="1" dirty="0">
                <a:solidFill>
                  <a:schemeClr val="tx1"/>
                </a:solidFill>
                <a:latin typeface="UTM Avo" panose="02040603050506020204" pitchFamily="18" charset="0"/>
                <a:ea typeface="Calibri"/>
                <a:cs typeface="Calibri"/>
                <a:sym typeface="Calibri"/>
              </a:rPr>
              <a:t>Tuần 29.</a:t>
            </a:r>
            <a:endParaRPr lang="vi-VN" sz="2400" dirty="0">
              <a:solidFill>
                <a:schemeClr val="tx1"/>
              </a:solidFill>
              <a:latin typeface="UTM Avo" panose="02040603050506020204" pitchFamily="18" charset="0"/>
              <a:ea typeface="Calibri"/>
              <a:cs typeface="Calibri"/>
              <a:sym typeface="Calibri"/>
            </a:endParaRPr>
          </a:p>
        </p:txBody>
      </p:sp>
      <p:pic>
        <p:nvPicPr>
          <p:cNvPr id="5" name="Picture 4" descr="A group of people holding a picture&#10;&#10;Description automatically generated">
            <a:extLst>
              <a:ext uri="{FF2B5EF4-FFF2-40B4-BE49-F238E27FC236}">
                <a16:creationId xmlns:a16="http://schemas.microsoft.com/office/drawing/2014/main" id="{C276D862-87FC-A85A-AECA-9DA7FE65A625}"/>
              </a:ext>
            </a:extLst>
          </p:cNvPr>
          <p:cNvPicPr>
            <a:picLocks noChangeAspect="1"/>
          </p:cNvPicPr>
          <p:nvPr/>
        </p:nvPicPr>
        <p:blipFill>
          <a:blip r:embed="rId4"/>
          <a:stretch>
            <a:fillRect/>
          </a:stretch>
        </p:blipFill>
        <p:spPr>
          <a:xfrm>
            <a:off x="4723164" y="3813748"/>
            <a:ext cx="2745671" cy="2989334"/>
          </a:xfrm>
          <a:prstGeom prst="rect">
            <a:avLst/>
          </a:prstGeom>
        </p:spPr>
      </p:pic>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2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0"/>
        <p:cNvGrpSpPr/>
        <p:nvPr/>
      </p:nvGrpSpPr>
      <p:grpSpPr>
        <a:xfrm>
          <a:off x="0" y="0"/>
          <a:ext cx="0" cy="0"/>
          <a:chOff x="0" y="0"/>
          <a:chExt cx="0" cy="0"/>
        </a:xfrm>
      </p:grpSpPr>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SHAPE_LOCKS" val="959"/>
</p:tagLst>
</file>

<file path=ppt/tags/tag2.xml><?xml version="1.0" encoding="utf-8"?>
<p:tagLst xmlns:a="http://schemas.openxmlformats.org/drawingml/2006/main" xmlns:r="http://schemas.openxmlformats.org/officeDocument/2006/relationships" xmlns:p="http://schemas.openxmlformats.org/presentationml/2006/main">
  <p:tag name="SHAPE_LOCKS" val="16"/>
</p:tagLst>
</file>

<file path=ppt/tags/tag3.xml><?xml version="1.0" encoding="utf-8"?>
<p:tagLst xmlns:a="http://schemas.openxmlformats.org/drawingml/2006/main" xmlns:r="http://schemas.openxmlformats.org/officeDocument/2006/relationships" xmlns:p="http://schemas.openxmlformats.org/presentationml/2006/main">
  <p:tag name="SHAPE_LOCKS" val="16"/>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9Slide - 2021">
      <a:dk1>
        <a:sysClr val="windowText" lastClr="000000"/>
      </a:dk1>
      <a:lt1>
        <a:sysClr val="window" lastClr="FFFFFF"/>
      </a:lt1>
      <a:dk2>
        <a:srgbClr val="092D6C"/>
      </a:dk2>
      <a:lt2>
        <a:srgbClr val="FCECD0"/>
      </a:lt2>
      <a:accent1>
        <a:srgbClr val="4FC1E9"/>
      </a:accent1>
      <a:accent2>
        <a:srgbClr val="48CFAD"/>
      </a:accent2>
      <a:accent3>
        <a:srgbClr val="A0D468"/>
      </a:accent3>
      <a:accent4>
        <a:srgbClr val="FFBD45"/>
      </a:accent4>
      <a:accent5>
        <a:srgbClr val="FC6E51"/>
      </a:accent5>
      <a:accent6>
        <a:srgbClr val="ED5565"/>
      </a:accent6>
      <a:hlink>
        <a:srgbClr val="5D9CEC"/>
      </a:hlink>
      <a:folHlink>
        <a:srgbClr val="AC92EC"/>
      </a:folHlink>
    </a:clrScheme>
    <a:fontScheme name="9Slide Fonts">
      <a:majorFont>
        <a:latin typeface="#9Slide02 Tieu de dai"/>
        <a:ea typeface=""/>
        <a:cs typeface=""/>
      </a:majorFont>
      <a:minorFont>
        <a:latin typeface="#9Slide02 Noi dung da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mtClean="0">
            <a:solidFill>
              <a:schemeClr val="tx1">
                <a:lumMod val="50000"/>
                <a:lumOff val="50000"/>
              </a:schemeClr>
            </a:solidFill>
          </a:defRPr>
        </a:defPPr>
      </a:lstStyle>
    </a:txDef>
  </a:objectDefaults>
  <a:extraClrSchemeLst/>
  <a:extLst>
    <a:ext uri="{05A4C25C-085E-4340-85A3-A5531E510DB2}">
      <thm15:themeFamily xmlns:thm15="http://schemas.microsoft.com/office/thememl/2012/main" name="Blank.potx" id="{4C410E64-73D4-4894-A16A-B0A564A2C1B3}" vid="{BD11DD77-7AB8-40E7-98B4-F754939C4E0E}"/>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337</TotalTime>
  <Words>915</Words>
  <Application>Microsoft Office PowerPoint</Application>
  <PresentationFormat>Widescreen</PresentationFormat>
  <Paragraphs>82</Paragraphs>
  <Slides>31</Slides>
  <Notes>26</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Arial</vt:lpstr>
      <vt:lpstr>Calibri</vt:lpstr>
      <vt:lpstr>Courier New</vt:lpstr>
      <vt:lpstr>#9Slide02 Noi dung dai</vt:lpstr>
      <vt:lpstr>UTM Avo</vt:lpstr>
      <vt:lpstr>#9Slide02 Tieu de dai</vt:lpstr>
      <vt:lpstr>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lamqu</dc:creator>
  <cp:lastModifiedBy>Vân Anh Vũ</cp:lastModifiedBy>
  <cp:revision>30</cp:revision>
  <dcterms:created xsi:type="dcterms:W3CDTF">2023-05-08T02:27:45Z</dcterms:created>
  <dcterms:modified xsi:type="dcterms:W3CDTF">2025-01-22T03:50:40Z</dcterms:modified>
</cp:coreProperties>
</file>