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90" r:id="rId5"/>
    <p:sldId id="259" r:id="rId6"/>
    <p:sldId id="260" r:id="rId7"/>
    <p:sldId id="261" r:id="rId8"/>
    <p:sldId id="262" r:id="rId9"/>
    <p:sldId id="282" r:id="rId10"/>
    <p:sldId id="283" r:id="rId11"/>
    <p:sldId id="265" r:id="rId12"/>
    <p:sldId id="286" r:id="rId13"/>
    <p:sldId id="287" r:id="rId14"/>
    <p:sldId id="285" r:id="rId15"/>
    <p:sldId id="288" r:id="rId16"/>
    <p:sldId id="291" r:id="rId17"/>
    <p:sldId id="292" r:id="rId18"/>
    <p:sldId id="289" r:id="rId19"/>
    <p:sldId id="271" r:id="rId20"/>
    <p:sldId id="272" r:id="rId21"/>
    <p:sldId id="273" r:id="rId22"/>
    <p:sldId id="274" r:id="rId23"/>
    <p:sldId id="275" r:id="rId24"/>
  </p:sldIdLst>
  <p:sldSz cx="12192000" cy="6858000"/>
  <p:notesSz cx="6858000" cy="9144000"/>
  <p:embeddedFontLs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45" autoAdjust="0"/>
  </p:normalViewPr>
  <p:slideViewPr>
    <p:cSldViewPr snapToGrid="0">
      <p:cViewPr varScale="1">
        <p:scale>
          <a:sx n="103" d="100"/>
          <a:sy n="103" d="100"/>
        </p:scale>
        <p:origin x="7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E476AF24-F114-1BB5-1410-CA4747191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A897D7CE-E3D5-EA5B-FE86-8789C83311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F1AB4E4B-3244-DF71-F1D3-62288126A3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0033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D8E09F69-A938-7F39-F4F7-DBEFC3384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9E35BC08-0C16-C665-4A8A-84A649FE33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55DE6DB2-E2A8-5445-E70E-1F367D4F18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8416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CFEF2DDD-BCC4-A154-9E70-D3A547FF1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6C850BE1-FCDB-5796-C991-A5A52711E8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0B21E14F-10DA-0085-B1C3-7EACE973BC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3009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39F775F6-1911-872C-6660-E9223364C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8F0120E7-BE4B-44D7-899D-F696828A29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538A8F87-BF00-E883-5837-2015A25031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9068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95942B65-0722-6597-CAB7-5AD60A60D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CC5B2908-DCD0-E0B4-A813-6EEEDC51B0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5B42AC8C-D832-AF57-39C4-DCEBDB8B37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0591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63B7A8A8-C44C-115D-A757-CC40B5729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B4577C1F-A75F-DDFE-E317-BD9F3C43E5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F1AAA8B3-EB71-F1F0-5852-590E984613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1452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3B4485D8-5DF8-40D6-E1CF-163E0F412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36925033-D2D7-B5C7-77B7-19A541CF1E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2F7341D0-02B9-0A1A-0783-4E434DC847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1897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19861341-B172-8ADE-7B81-77842D1C1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2AEC744A-B0BE-6564-C511-D7749BAD8B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D823303A-DB12-9018-28EC-A54DF0C570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1433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021345F6-1C50-825A-835F-66A7D64C2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C201DD40-2BC3-C767-D6E0-99513498C8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6ACEE05F-5F97-8788-BB0B-0C6EAD4EF3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9920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A18F2F97-721F-04C7-FD73-2C54DCD9B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A26D5007-D32B-FB72-50F4-F74839FEA9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5EDDC078-9278-C650-0B89-D6298F2188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82618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22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7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youtu.be/Fkz57a72a_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74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74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svg"/><Relationship Id="rId18" Type="http://schemas.openxmlformats.org/officeDocument/2006/relationships/image" Target="../media/image40.png"/><Relationship Id="rId3" Type="http://schemas.openxmlformats.org/officeDocument/2006/relationships/image" Target="../media/image12.jpg"/><Relationship Id="rId21" Type="http://schemas.openxmlformats.org/officeDocument/2006/relationships/image" Target="../media/image43.sv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sv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png"/><Relationship Id="rId15" Type="http://schemas.openxmlformats.org/officeDocument/2006/relationships/image" Target="../media/image37.svg"/><Relationship Id="rId10" Type="http://schemas.openxmlformats.org/officeDocument/2006/relationships/image" Target="../media/image32.png"/><Relationship Id="rId19" Type="http://schemas.openxmlformats.org/officeDocument/2006/relationships/image" Target="../media/image41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Relationship Id="rId1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74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8: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Chia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sẻ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tác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30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0623A9D8-5947-58FE-6027-7CBAFE4450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8261" y="2147498"/>
            <a:ext cx="6535478" cy="366401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DAD5F532-D3BC-C7FA-11E3-604D2BAE8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D5981BB0-E9C7-5FE3-6980-8FC34D571B56}"/>
              </a:ext>
            </a:extLst>
          </p:cNvPr>
          <p:cNvSpPr/>
          <p:nvPr/>
        </p:nvSpPr>
        <p:spPr>
          <a:xfrm>
            <a:off x="5290456" y="1446246"/>
            <a:ext cx="5887617" cy="3209728"/>
          </a:xfrm>
          <a:prstGeom prst="wedgeEllipseCallout">
            <a:avLst>
              <a:gd name="adj1" fmla="val -51038"/>
              <a:gd name="adj2" fmla="val 42935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nghĩ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xem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video “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Bữa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cơm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mèn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mén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trò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”.</a:t>
            </a:r>
            <a:endParaRPr lang="vi-VN" sz="2400" dirty="0">
              <a:solidFill>
                <a:schemeClr val="tx1"/>
              </a:solidFill>
            </a:endParaRPr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118C77B2-DF1A-960F-6523-6A161149E55F}"/>
              </a:ext>
            </a:extLst>
          </p:cNvPr>
          <p:cNvSpPr/>
          <p:nvPr/>
        </p:nvSpPr>
        <p:spPr>
          <a:xfrm>
            <a:off x="0" y="4432041"/>
            <a:ext cx="5701979" cy="2425959"/>
          </a:xfrm>
          <a:custGeom>
            <a:avLst/>
            <a:gdLst/>
            <a:ahLst/>
            <a:cxnLst/>
            <a:rect l="l" t="t" r="r" b="b"/>
            <a:pathLst>
              <a:path w="7056456" h="2676226">
                <a:moveTo>
                  <a:pt x="0" y="0"/>
                </a:moveTo>
                <a:lnTo>
                  <a:pt x="7056456" y="0"/>
                </a:lnTo>
                <a:lnTo>
                  <a:pt x="7056456" y="2676226"/>
                </a:lnTo>
                <a:lnTo>
                  <a:pt x="0" y="2676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25113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68683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2293618" y="1645920"/>
            <a:ext cx="7604760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Món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quà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sẻ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chia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D51403-88E2-3F5B-A617-FF1C45AD1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2188" y="2392137"/>
            <a:ext cx="7447619" cy="436190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494173"/>
            <a:ext cx="10064513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Quan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s</a:t>
            </a:r>
            <a:r>
              <a:rPr lang="en-US" sz="2800" b="1" dirty="0" err="1">
                <a:latin typeface="UTM Avo" panose="02040603050506020204" pitchFamily="18" charset="0"/>
              </a:rPr>
              <a:t>át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và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nhận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xét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4" name="Google Shape;201;p34">
            <a:extLst>
              <a:ext uri="{FF2B5EF4-FFF2-40B4-BE49-F238E27FC236}">
                <a16:creationId xmlns:a16="http://schemas.microsoft.com/office/drawing/2014/main" id="{C65001AF-DFD9-36C9-1BA7-DD532BA75FB9}"/>
              </a:ext>
            </a:extLst>
          </p:cNvPr>
          <p:cNvGrpSpPr/>
          <p:nvPr/>
        </p:nvGrpSpPr>
        <p:grpSpPr>
          <a:xfrm>
            <a:off x="4751587" y="2360757"/>
            <a:ext cx="6836836" cy="4386231"/>
            <a:chOff x="6846857" y="761157"/>
            <a:chExt cx="10254742" cy="7970620"/>
          </a:xfrm>
        </p:grpSpPr>
        <p:grpSp>
          <p:nvGrpSpPr>
            <p:cNvPr id="5" name="Google Shape;202;p34">
              <a:extLst>
                <a:ext uri="{FF2B5EF4-FFF2-40B4-BE49-F238E27FC236}">
                  <a16:creationId xmlns:a16="http://schemas.microsoft.com/office/drawing/2014/main" id="{9902E7D9-B62E-8E11-F62F-0DBCA36E8CA5}"/>
                </a:ext>
              </a:extLst>
            </p:cNvPr>
            <p:cNvGrpSpPr/>
            <p:nvPr/>
          </p:nvGrpSpPr>
          <p:grpSpPr>
            <a:xfrm>
              <a:off x="6846857" y="1148766"/>
              <a:ext cx="10086088" cy="7583011"/>
              <a:chOff x="15765" y="5338044"/>
              <a:chExt cx="9116131" cy="6966478"/>
            </a:xfrm>
          </p:grpSpPr>
          <p:sp>
            <p:nvSpPr>
              <p:cNvPr id="8" name="Google Shape;203;p34">
                <a:extLst>
                  <a:ext uri="{FF2B5EF4-FFF2-40B4-BE49-F238E27FC236}">
                    <a16:creationId xmlns:a16="http://schemas.microsoft.com/office/drawing/2014/main" id="{625D8172-2F67-A6F7-48A6-FD2478EAF57B}"/>
                  </a:ext>
                </a:extLst>
              </p:cNvPr>
              <p:cNvSpPr/>
              <p:nvPr/>
            </p:nvSpPr>
            <p:spPr>
              <a:xfrm>
                <a:off x="1025591" y="5483087"/>
                <a:ext cx="7972288" cy="3773064"/>
              </a:xfrm>
              <a:custGeom>
                <a:avLst/>
                <a:gdLst/>
                <a:ahLst/>
                <a:cxnLst/>
                <a:rect l="l" t="t" r="r" b="b"/>
                <a:pathLst>
                  <a:path w="10809882" h="5116019" extrusionOk="0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558" y="12454"/>
                    </a:cubicBezTo>
                    <a:cubicBezTo>
                      <a:pt x="8804229" y="12671"/>
                      <a:pt x="10535814" y="0"/>
                      <a:pt x="10535814" y="0"/>
                    </a:cubicBezTo>
                    <a:cubicBezTo>
                      <a:pt x="10603278" y="0"/>
                      <a:pt x="10679215" y="0"/>
                      <a:pt x="10757988" y="85073"/>
                    </a:cubicBezTo>
                    <a:cubicBezTo>
                      <a:pt x="10800966" y="131488"/>
                      <a:pt x="10802035" y="240224"/>
                      <a:pt x="10802439" y="320281"/>
                    </a:cubicBezTo>
                    <a:cubicBezTo>
                      <a:pt x="10802439" y="320281"/>
                      <a:pt x="10800735" y="3610440"/>
                      <a:pt x="10800735" y="4353435"/>
                    </a:cubicBezTo>
                    <a:cubicBezTo>
                      <a:pt x="10800735" y="4567594"/>
                      <a:pt x="10809883" y="4866773"/>
                      <a:pt x="10809883" y="4866773"/>
                    </a:cubicBezTo>
                    <a:cubicBezTo>
                      <a:pt x="10809883" y="4995442"/>
                      <a:pt x="10805713" y="5116019"/>
                      <a:pt x="10552875" y="5107885"/>
                    </a:cubicBezTo>
                    <a:cubicBezTo>
                      <a:pt x="10552875" y="5107885"/>
                      <a:pt x="10176403" y="5087586"/>
                      <a:pt x="9081481" y="5095185"/>
                    </a:cubicBezTo>
                    <a:cubicBezTo>
                      <a:pt x="2545013" y="5103319"/>
                      <a:pt x="304023" y="5116019"/>
                      <a:pt x="304023" y="5116019"/>
                    </a:cubicBezTo>
                    <a:cubicBezTo>
                      <a:pt x="132548" y="5116019"/>
                      <a:pt x="4213" y="5014950"/>
                      <a:pt x="8532" y="4812403"/>
                    </a:cubicBezTo>
                    <a:cubicBezTo>
                      <a:pt x="8532" y="4812403"/>
                      <a:pt x="9630" y="4313862"/>
                      <a:pt x="4815" y="1388604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>
                  <a:buClrTx/>
                  <a:buFontTx/>
                  <a:buNone/>
                  <a:defRPr/>
                </a:pPr>
                <a:endParaRPr sz="1050">
                  <a:latin typeface="UTM Avo"/>
                </a:endParaRPr>
              </a:p>
            </p:txBody>
          </p:sp>
          <p:sp>
            <p:nvSpPr>
              <p:cNvPr id="9" name="Google Shape;204;p34">
                <a:extLst>
                  <a:ext uri="{FF2B5EF4-FFF2-40B4-BE49-F238E27FC236}">
                    <a16:creationId xmlns:a16="http://schemas.microsoft.com/office/drawing/2014/main" id="{EA2805EE-067A-BFCD-9CEE-9309E0E359E4}"/>
                  </a:ext>
                </a:extLst>
              </p:cNvPr>
              <p:cNvSpPr/>
              <p:nvPr/>
            </p:nvSpPr>
            <p:spPr>
              <a:xfrm>
                <a:off x="15765" y="5338044"/>
                <a:ext cx="9116131" cy="6966478"/>
              </a:xfrm>
              <a:custGeom>
                <a:avLst/>
                <a:gdLst/>
                <a:ahLst/>
                <a:cxnLst/>
                <a:rect l="l" t="t" r="r" b="b"/>
                <a:pathLst>
                  <a:path w="10825342" h="5105739" extrusionOk="0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834" y="12454"/>
                    </a:cubicBezTo>
                    <a:cubicBezTo>
                      <a:pt x="8817733" y="12671"/>
                      <a:pt x="10551274" y="0"/>
                      <a:pt x="10551274" y="0"/>
                    </a:cubicBezTo>
                    <a:cubicBezTo>
                      <a:pt x="10618737" y="0"/>
                      <a:pt x="10694674" y="0"/>
                      <a:pt x="10773448" y="85073"/>
                    </a:cubicBezTo>
                    <a:cubicBezTo>
                      <a:pt x="10816426" y="131488"/>
                      <a:pt x="10817494" y="240224"/>
                      <a:pt x="10817899" y="320281"/>
                    </a:cubicBezTo>
                    <a:cubicBezTo>
                      <a:pt x="10817899" y="320281"/>
                      <a:pt x="10816195" y="3601935"/>
                      <a:pt x="10816195" y="4343154"/>
                    </a:cubicBezTo>
                    <a:cubicBezTo>
                      <a:pt x="10816195" y="4557313"/>
                      <a:pt x="10825342" y="4856492"/>
                      <a:pt x="10825342" y="4856492"/>
                    </a:cubicBezTo>
                    <a:cubicBezTo>
                      <a:pt x="10825342" y="4985161"/>
                      <a:pt x="10821173" y="5105739"/>
                      <a:pt x="10568335" y="5097604"/>
                    </a:cubicBezTo>
                    <a:cubicBezTo>
                      <a:pt x="10568335" y="5097604"/>
                      <a:pt x="10191862" y="5077306"/>
                      <a:pt x="9095459" y="5084904"/>
                    </a:cubicBezTo>
                    <a:cubicBezTo>
                      <a:pt x="2547822" y="5093039"/>
                      <a:pt x="304023" y="5105739"/>
                      <a:pt x="304023" y="5105739"/>
                    </a:cubicBezTo>
                    <a:cubicBezTo>
                      <a:pt x="132548" y="5105739"/>
                      <a:pt x="4213" y="5004670"/>
                      <a:pt x="8532" y="4802122"/>
                    </a:cubicBezTo>
                    <a:cubicBezTo>
                      <a:pt x="8532" y="4802122"/>
                      <a:pt x="9630" y="4303581"/>
                      <a:pt x="4815" y="138715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2C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>
                  <a:buClrTx/>
                  <a:buFontTx/>
                  <a:buNone/>
                  <a:defRPr/>
                </a:pPr>
                <a:endParaRPr sz="1050">
                  <a:latin typeface="UTM Avo"/>
                </a:endParaRPr>
              </a:p>
            </p:txBody>
          </p:sp>
        </p:grpSp>
        <p:sp>
          <p:nvSpPr>
            <p:cNvPr id="6" name="Google Shape;205;p34">
              <a:extLst>
                <a:ext uri="{FF2B5EF4-FFF2-40B4-BE49-F238E27FC236}">
                  <a16:creationId xmlns:a16="http://schemas.microsoft.com/office/drawing/2014/main" id="{6A5D1573-B801-1251-674A-5CDF2BA1C166}"/>
                </a:ext>
              </a:extLst>
            </p:cNvPr>
            <p:cNvSpPr txBox="1"/>
            <p:nvPr/>
          </p:nvSpPr>
          <p:spPr>
            <a:xfrm>
              <a:off x="7218096" y="1517025"/>
              <a:ext cx="9258856" cy="72147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Cả lớp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quan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sát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hình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ảnh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SGK – tr74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thảo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luận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theo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những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gì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em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thấy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tranh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từ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3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5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phút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. Sau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đó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, </a:t>
              </a:r>
              <a:b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</a:b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cả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lớp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cùng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trả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lời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câu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hỏi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: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- </a:t>
              </a:r>
              <a:r>
                <a:rPr lang="vi-VN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Em nhận thấy những điều gì ở các bạn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rgbClr val="373535"/>
                  </a:solidFill>
                  <a:latin typeface="UTM Avo" panose="02040603050506020204" pitchFamily="18" charset="0"/>
                </a:rPr>
                <a:t>sinh</a:t>
              </a:r>
              <a:r>
                <a:rPr lang="vi-VN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 trong ảnh</a:t>
              </a: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?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- </a:t>
              </a:r>
              <a:r>
                <a:rPr lang="vi-VN" sz="2400" dirty="0">
                  <a:solidFill>
                    <a:srgbClr val="373535"/>
                  </a:solidFill>
                  <a:latin typeface="UTM Avo" panose="02040603050506020204" pitchFamily="18" charset="0"/>
                </a:rPr>
                <a:t>Vì sao bạn lại như vậy?</a:t>
              </a:r>
            </a:p>
          </p:txBody>
        </p:sp>
        <p:pic>
          <p:nvPicPr>
            <p:cNvPr id="7" name="Google Shape;206;p34">
              <a:extLst>
                <a:ext uri="{FF2B5EF4-FFF2-40B4-BE49-F238E27FC236}">
                  <a16:creationId xmlns:a16="http://schemas.microsoft.com/office/drawing/2014/main" id="{D84E142E-E0E8-3621-8921-BDC5065F5FC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454743" y="761157"/>
              <a:ext cx="646856" cy="86985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oogle Shape;213;p34">
            <a:extLst>
              <a:ext uri="{FF2B5EF4-FFF2-40B4-BE49-F238E27FC236}">
                <a16:creationId xmlns:a16="http://schemas.microsoft.com/office/drawing/2014/main" id="{4FA18B84-DED0-3792-1F77-20820AAF7B09}"/>
              </a:ext>
            </a:extLst>
          </p:cNvPr>
          <p:cNvGrpSpPr/>
          <p:nvPr/>
        </p:nvGrpSpPr>
        <p:grpSpPr>
          <a:xfrm>
            <a:off x="812832" y="2423113"/>
            <a:ext cx="3093555" cy="1628671"/>
            <a:chOff x="74707" y="2473524"/>
            <a:chExt cx="4640100" cy="2442885"/>
          </a:xfrm>
        </p:grpSpPr>
        <p:sp>
          <p:nvSpPr>
            <p:cNvPr id="11" name="Google Shape;214;p34">
              <a:extLst>
                <a:ext uri="{FF2B5EF4-FFF2-40B4-BE49-F238E27FC236}">
                  <a16:creationId xmlns:a16="http://schemas.microsoft.com/office/drawing/2014/main" id="{FA6FCB8A-0893-504C-ECC1-2FDEE62BFB27}"/>
                </a:ext>
              </a:extLst>
            </p:cNvPr>
            <p:cNvSpPr/>
            <p:nvPr/>
          </p:nvSpPr>
          <p:spPr>
            <a:xfrm>
              <a:off x="74707" y="2916009"/>
              <a:ext cx="4640100" cy="2000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833C0B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89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/>
                </a:rPr>
                <a:t>HOẠT ĐỘNG CẶP ĐÔI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</a:endParaRPr>
            </a:p>
          </p:txBody>
        </p:sp>
        <p:pic>
          <p:nvPicPr>
            <p:cNvPr id="12" name="Google Shape;215;p34">
              <a:extLst>
                <a:ext uri="{FF2B5EF4-FFF2-40B4-BE49-F238E27FC236}">
                  <a16:creationId xmlns:a16="http://schemas.microsoft.com/office/drawing/2014/main" id="{0A8C5FA1-1877-E3A7-6FA5-BAD26D6DA1A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109234" y="2473524"/>
              <a:ext cx="570935" cy="58694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Freeform 10">
            <a:extLst>
              <a:ext uri="{FF2B5EF4-FFF2-40B4-BE49-F238E27FC236}">
                <a16:creationId xmlns:a16="http://schemas.microsoft.com/office/drawing/2014/main" id="{EECAF7DB-66D3-FCC9-5508-1B4E8C997F32}"/>
              </a:ext>
            </a:extLst>
          </p:cNvPr>
          <p:cNvSpPr/>
          <p:nvPr/>
        </p:nvSpPr>
        <p:spPr>
          <a:xfrm>
            <a:off x="812794" y="4546697"/>
            <a:ext cx="3093556" cy="2200291"/>
          </a:xfrm>
          <a:custGeom>
            <a:avLst/>
            <a:gdLst/>
            <a:ahLst/>
            <a:cxnLst/>
            <a:rect l="l" t="t" r="r" b="b"/>
            <a:pathLst>
              <a:path w="5201685" h="3699698">
                <a:moveTo>
                  <a:pt x="0" y="0"/>
                </a:moveTo>
                <a:lnTo>
                  <a:pt x="5201685" y="0"/>
                </a:lnTo>
                <a:lnTo>
                  <a:pt x="5201685" y="3699699"/>
                </a:lnTo>
                <a:lnTo>
                  <a:pt x="0" y="36996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C6D40CDE-89A0-4DCA-E0F4-794B34ED4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83E613-B3F6-9122-9971-19BC69983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7575" y="1604794"/>
            <a:ext cx="8056850" cy="51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362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B59DD783-982F-E1D1-2AF1-3FEB9B691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64741C91-9AB3-FD84-DDA8-2B8FF9D42FF4}"/>
              </a:ext>
            </a:extLst>
          </p:cNvPr>
          <p:cNvSpPr/>
          <p:nvPr/>
        </p:nvSpPr>
        <p:spPr>
          <a:xfrm>
            <a:off x="494023" y="1657880"/>
            <a:ext cx="11277600" cy="515955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E7F577A2-CE3A-4239-E09B-C88136057D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9553" b="21472"/>
          <a:stretch>
            <a:fillRect/>
          </a:stretch>
        </p:blipFill>
        <p:spPr>
          <a:xfrm>
            <a:off x="0" y="5559966"/>
            <a:ext cx="3088402" cy="12980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3E70EB-5D90-23E5-591A-D5EF48370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60" r="49292" b="21472"/>
          <a:stretch>
            <a:fillRect/>
          </a:stretch>
        </p:blipFill>
        <p:spPr>
          <a:xfrm>
            <a:off x="9177244" y="5593298"/>
            <a:ext cx="3088402" cy="129803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6686DF6-2C49-C685-D6A1-457A4FD2B6CD}"/>
              </a:ext>
            </a:extLst>
          </p:cNvPr>
          <p:cNvGrpSpPr/>
          <p:nvPr/>
        </p:nvGrpSpPr>
        <p:grpSpPr>
          <a:xfrm rot="21387679">
            <a:off x="1846658" y="2396008"/>
            <a:ext cx="7113062" cy="2587060"/>
            <a:chOff x="-243092" y="-109850"/>
            <a:chExt cx="3698440" cy="1215337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DB466B72-4442-FDCD-CFE7-340A8F70906E}"/>
                </a:ext>
              </a:extLst>
            </p:cNvPr>
            <p:cNvSpPr/>
            <p:nvPr/>
          </p:nvSpPr>
          <p:spPr>
            <a:xfrm>
              <a:off x="-243092" y="-109850"/>
              <a:ext cx="3698440" cy="1215337"/>
            </a:xfrm>
            <a:custGeom>
              <a:avLst/>
              <a:gdLst/>
              <a:ahLst/>
              <a:cxnLst/>
              <a:rect l="l" t="t" r="r" b="b"/>
              <a:pathLst>
                <a:path w="3190453" h="1463594">
                  <a:moveTo>
                    <a:pt x="66427" y="0"/>
                  </a:moveTo>
                  <a:lnTo>
                    <a:pt x="3124026" y="0"/>
                  </a:lnTo>
                  <a:cubicBezTo>
                    <a:pt x="3141643" y="0"/>
                    <a:pt x="3158539" y="6999"/>
                    <a:pt x="3170997" y="19456"/>
                  </a:cubicBezTo>
                  <a:cubicBezTo>
                    <a:pt x="3183454" y="31913"/>
                    <a:pt x="3190453" y="48809"/>
                    <a:pt x="3190453" y="66427"/>
                  </a:cubicBezTo>
                  <a:lnTo>
                    <a:pt x="3190453" y="1397167"/>
                  </a:lnTo>
                  <a:cubicBezTo>
                    <a:pt x="3190453" y="1433854"/>
                    <a:pt x="3160712" y="1463594"/>
                    <a:pt x="3124026" y="1463594"/>
                  </a:cubicBezTo>
                  <a:lnTo>
                    <a:pt x="66427" y="1463594"/>
                  </a:lnTo>
                  <a:cubicBezTo>
                    <a:pt x="48809" y="1463594"/>
                    <a:pt x="31913" y="1456596"/>
                    <a:pt x="19456" y="1444138"/>
                  </a:cubicBezTo>
                  <a:cubicBezTo>
                    <a:pt x="6999" y="1431681"/>
                    <a:pt x="0" y="1414785"/>
                    <a:pt x="0" y="1397167"/>
                  </a:cubicBezTo>
                  <a:lnTo>
                    <a:pt x="0" y="66427"/>
                  </a:lnTo>
                  <a:cubicBezTo>
                    <a:pt x="0" y="48809"/>
                    <a:pt x="6999" y="31913"/>
                    <a:pt x="19456" y="19456"/>
                  </a:cubicBezTo>
                  <a:cubicBezTo>
                    <a:pt x="31913" y="6999"/>
                    <a:pt x="48809" y="0"/>
                    <a:pt x="66427" y="0"/>
                  </a:cubicBezTo>
                  <a:close/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66675">
              <a:solidFill>
                <a:srgbClr val="4BACC6">
                  <a:lumMod val="75000"/>
                </a:srgbClr>
              </a:solidFill>
            </a:ln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A27860-C36A-0713-876F-A0E828420F7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E43A588-A87B-560B-98A0-4FDE50D8683E}"/>
              </a:ext>
            </a:extLst>
          </p:cNvPr>
          <p:cNvSpPr txBox="1"/>
          <p:nvPr/>
        </p:nvSpPr>
        <p:spPr>
          <a:xfrm>
            <a:off x="1985069" y="2694100"/>
            <a:ext cx="6611704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 thực tế cuộc sống, vẫn có những bạn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như chúng ta đang còn gặp nhiều khó khăn do hoàn cảnh đưa đến. 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018D000-42EF-5258-46B7-8E1812FA6D08}"/>
              </a:ext>
            </a:extLst>
          </p:cNvPr>
          <p:cNvGrpSpPr/>
          <p:nvPr/>
        </p:nvGrpSpPr>
        <p:grpSpPr>
          <a:xfrm>
            <a:off x="8345248" y="3679767"/>
            <a:ext cx="2826803" cy="1857266"/>
            <a:chOff x="10677349" y="6378940"/>
            <a:chExt cx="4240205" cy="2785898"/>
          </a:xfrm>
        </p:grpSpPr>
        <p:grpSp>
          <p:nvGrpSpPr>
            <p:cNvPr id="12" name="Group 7">
              <a:extLst>
                <a:ext uri="{FF2B5EF4-FFF2-40B4-BE49-F238E27FC236}">
                  <a16:creationId xmlns:a16="http://schemas.microsoft.com/office/drawing/2014/main" id="{8224C069-492A-5EDE-3EDF-8FFCBF595CF6}"/>
                </a:ext>
              </a:extLst>
            </p:cNvPr>
            <p:cNvGrpSpPr/>
            <p:nvPr/>
          </p:nvGrpSpPr>
          <p:grpSpPr>
            <a:xfrm rot="317549">
              <a:off x="10858785" y="6378940"/>
              <a:ext cx="3802714" cy="2785898"/>
              <a:chOff x="-26367" y="64295"/>
              <a:chExt cx="760305" cy="634072"/>
            </a:xfrm>
          </p:grpSpPr>
          <p:sp>
            <p:nvSpPr>
              <p:cNvPr id="14" name="Freeform 8">
                <a:extLst>
                  <a:ext uri="{FF2B5EF4-FFF2-40B4-BE49-F238E27FC236}">
                    <a16:creationId xmlns:a16="http://schemas.microsoft.com/office/drawing/2014/main" id="{17DE955A-8684-0220-0B21-C921EB2299B6}"/>
                  </a:ext>
                </a:extLst>
              </p:cNvPr>
              <p:cNvSpPr/>
              <p:nvPr/>
            </p:nvSpPr>
            <p:spPr>
              <a:xfrm>
                <a:off x="-26367" y="64295"/>
                <a:ext cx="760305" cy="634072"/>
              </a:xfrm>
              <a:custGeom>
                <a:avLst/>
                <a:gdLst/>
                <a:ahLst/>
                <a:cxnLst/>
                <a:rect l="l" t="t" r="r" b="b"/>
                <a:pathLst>
                  <a:path w="756200" h="571328">
                    <a:moveTo>
                      <a:pt x="408098" y="13191"/>
                    </a:moveTo>
                    <a:lnTo>
                      <a:pt x="408098" y="13191"/>
                    </a:lnTo>
                    <a:cubicBezTo>
                      <a:pt x="425821" y="32513"/>
                      <a:pt x="454263" y="37625"/>
                      <a:pt x="477605" y="25684"/>
                    </a:cubicBezTo>
                    <a:lnTo>
                      <a:pt x="489470" y="19614"/>
                    </a:lnTo>
                    <a:cubicBezTo>
                      <a:pt x="498447" y="15022"/>
                      <a:pt x="508990" y="14615"/>
                      <a:pt x="518295" y="18502"/>
                    </a:cubicBezTo>
                    <a:cubicBezTo>
                      <a:pt x="527599" y="22388"/>
                      <a:pt x="534720" y="30175"/>
                      <a:pt x="537762" y="39788"/>
                    </a:cubicBezTo>
                    <a:lnTo>
                      <a:pt x="537762" y="39788"/>
                    </a:lnTo>
                    <a:cubicBezTo>
                      <a:pt x="544762" y="61906"/>
                      <a:pt x="567044" y="75433"/>
                      <a:pt x="589896" y="71439"/>
                    </a:cubicBezTo>
                    <a:lnTo>
                      <a:pt x="613675" y="67283"/>
                    </a:lnTo>
                    <a:cubicBezTo>
                      <a:pt x="622650" y="65715"/>
                      <a:pt x="631824" y="68635"/>
                      <a:pt x="638240" y="75103"/>
                    </a:cubicBezTo>
                    <a:cubicBezTo>
                      <a:pt x="644657" y="81571"/>
                      <a:pt x="647503" y="90769"/>
                      <a:pt x="645863" y="99730"/>
                    </a:cubicBezTo>
                    <a:lnTo>
                      <a:pt x="645863" y="99730"/>
                    </a:lnTo>
                    <a:cubicBezTo>
                      <a:pt x="644005" y="109882"/>
                      <a:pt x="646460" y="120348"/>
                      <a:pt x="652639" y="128613"/>
                    </a:cubicBezTo>
                    <a:cubicBezTo>
                      <a:pt x="658818" y="136879"/>
                      <a:pt x="668162" y="142196"/>
                      <a:pt x="678424" y="143287"/>
                    </a:cubicBezTo>
                    <a:lnTo>
                      <a:pt x="700523" y="145635"/>
                    </a:lnTo>
                    <a:cubicBezTo>
                      <a:pt x="709339" y="146572"/>
                      <a:pt x="716978" y="152156"/>
                      <a:pt x="720547" y="160271"/>
                    </a:cubicBezTo>
                    <a:cubicBezTo>
                      <a:pt x="724116" y="168386"/>
                      <a:pt x="723068" y="177790"/>
                      <a:pt x="717800" y="184920"/>
                    </a:cubicBezTo>
                    <a:lnTo>
                      <a:pt x="717800" y="184920"/>
                    </a:lnTo>
                    <a:cubicBezTo>
                      <a:pt x="711615" y="193293"/>
                      <a:pt x="709616" y="204042"/>
                      <a:pt x="712377" y="214078"/>
                    </a:cubicBezTo>
                    <a:cubicBezTo>
                      <a:pt x="715138" y="224115"/>
                      <a:pt x="722354" y="232328"/>
                      <a:pt x="731952" y="236359"/>
                    </a:cubicBezTo>
                    <a:lnTo>
                      <a:pt x="740300" y="239865"/>
                    </a:lnTo>
                    <a:cubicBezTo>
                      <a:pt x="748860" y="243459"/>
                      <a:pt x="754702" y="251524"/>
                      <a:pt x="755451" y="260777"/>
                    </a:cubicBezTo>
                    <a:cubicBezTo>
                      <a:pt x="756200" y="270030"/>
                      <a:pt x="751730" y="278929"/>
                      <a:pt x="743860" y="283853"/>
                    </a:cubicBezTo>
                    <a:lnTo>
                      <a:pt x="741820" y="285130"/>
                    </a:lnTo>
                    <a:cubicBezTo>
                      <a:pt x="732669" y="290855"/>
                      <a:pt x="726728" y="300538"/>
                      <a:pt x="725770" y="311290"/>
                    </a:cubicBezTo>
                    <a:cubicBezTo>
                      <a:pt x="724811" y="322042"/>
                      <a:pt x="728946" y="332623"/>
                      <a:pt x="736940" y="339876"/>
                    </a:cubicBezTo>
                    <a:lnTo>
                      <a:pt x="736940" y="339876"/>
                    </a:lnTo>
                    <a:cubicBezTo>
                      <a:pt x="743606" y="345924"/>
                      <a:pt x="746406" y="355147"/>
                      <a:pt x="744228" y="363880"/>
                    </a:cubicBezTo>
                    <a:cubicBezTo>
                      <a:pt x="742050" y="372612"/>
                      <a:pt x="735246" y="379440"/>
                      <a:pt x="726522" y="381649"/>
                    </a:cubicBezTo>
                    <a:lnTo>
                      <a:pt x="710330" y="385749"/>
                    </a:lnTo>
                    <a:cubicBezTo>
                      <a:pt x="700400" y="388264"/>
                      <a:pt x="692086" y="395030"/>
                      <a:pt x="687607" y="404241"/>
                    </a:cubicBezTo>
                    <a:cubicBezTo>
                      <a:pt x="683127" y="413452"/>
                      <a:pt x="682939" y="424170"/>
                      <a:pt x="687093" y="433533"/>
                    </a:cubicBezTo>
                    <a:lnTo>
                      <a:pt x="687093" y="433533"/>
                    </a:lnTo>
                    <a:cubicBezTo>
                      <a:pt x="690700" y="441665"/>
                      <a:pt x="689872" y="451080"/>
                      <a:pt x="684899" y="458457"/>
                    </a:cubicBezTo>
                    <a:cubicBezTo>
                      <a:pt x="679926" y="465833"/>
                      <a:pt x="671509" y="470133"/>
                      <a:pt x="662618" y="469838"/>
                    </a:cubicBezTo>
                    <a:lnTo>
                      <a:pt x="637784" y="469016"/>
                    </a:lnTo>
                    <a:cubicBezTo>
                      <a:pt x="615653" y="468284"/>
                      <a:pt x="596939" y="485257"/>
                      <a:pt x="595514" y="507355"/>
                    </a:cubicBezTo>
                    <a:lnTo>
                      <a:pt x="595514" y="507355"/>
                    </a:lnTo>
                    <a:cubicBezTo>
                      <a:pt x="594902" y="516850"/>
                      <a:pt x="589929" y="525527"/>
                      <a:pt x="582044" y="530853"/>
                    </a:cubicBezTo>
                    <a:cubicBezTo>
                      <a:pt x="574160" y="536179"/>
                      <a:pt x="564254" y="537555"/>
                      <a:pt x="555217" y="534579"/>
                    </a:cubicBezTo>
                    <a:lnTo>
                      <a:pt x="536097" y="528281"/>
                    </a:lnTo>
                    <a:cubicBezTo>
                      <a:pt x="512711" y="520579"/>
                      <a:pt x="487115" y="530186"/>
                      <a:pt x="474573" y="551375"/>
                    </a:cubicBezTo>
                    <a:lnTo>
                      <a:pt x="474573" y="551375"/>
                    </a:lnTo>
                    <a:cubicBezTo>
                      <a:pt x="469098" y="560625"/>
                      <a:pt x="459949" y="567112"/>
                      <a:pt x="449409" y="569220"/>
                    </a:cubicBezTo>
                    <a:cubicBezTo>
                      <a:pt x="438869" y="571328"/>
                      <a:pt x="427929" y="568857"/>
                      <a:pt x="419318" y="562424"/>
                    </a:cubicBezTo>
                    <a:lnTo>
                      <a:pt x="415598" y="559646"/>
                    </a:lnTo>
                    <a:cubicBezTo>
                      <a:pt x="393359" y="543033"/>
                      <a:pt x="362841" y="543033"/>
                      <a:pt x="340602" y="559646"/>
                    </a:cubicBezTo>
                    <a:lnTo>
                      <a:pt x="336883" y="562424"/>
                    </a:lnTo>
                    <a:cubicBezTo>
                      <a:pt x="328271" y="568857"/>
                      <a:pt x="317331" y="571328"/>
                      <a:pt x="306791" y="569220"/>
                    </a:cubicBezTo>
                    <a:cubicBezTo>
                      <a:pt x="296251" y="567112"/>
                      <a:pt x="287102" y="560625"/>
                      <a:pt x="281627" y="551375"/>
                    </a:cubicBezTo>
                    <a:lnTo>
                      <a:pt x="281627" y="551375"/>
                    </a:lnTo>
                    <a:cubicBezTo>
                      <a:pt x="269085" y="530186"/>
                      <a:pt x="243489" y="520579"/>
                      <a:pt x="220103" y="528281"/>
                    </a:cubicBezTo>
                    <a:lnTo>
                      <a:pt x="200983" y="534579"/>
                    </a:lnTo>
                    <a:cubicBezTo>
                      <a:pt x="191946" y="537555"/>
                      <a:pt x="182040" y="536179"/>
                      <a:pt x="174156" y="530853"/>
                    </a:cubicBezTo>
                    <a:cubicBezTo>
                      <a:pt x="166271" y="525527"/>
                      <a:pt x="161298" y="516850"/>
                      <a:pt x="160686" y="507355"/>
                    </a:cubicBezTo>
                    <a:lnTo>
                      <a:pt x="160686" y="507355"/>
                    </a:lnTo>
                    <a:cubicBezTo>
                      <a:pt x="159261" y="485257"/>
                      <a:pt x="140547" y="468284"/>
                      <a:pt x="118416" y="469016"/>
                    </a:cubicBezTo>
                    <a:lnTo>
                      <a:pt x="93583" y="469838"/>
                    </a:lnTo>
                    <a:cubicBezTo>
                      <a:pt x="84691" y="470133"/>
                      <a:pt x="76274" y="465833"/>
                      <a:pt x="71301" y="458457"/>
                    </a:cubicBezTo>
                    <a:cubicBezTo>
                      <a:pt x="66329" y="451080"/>
                      <a:pt x="65500" y="441665"/>
                      <a:pt x="69107" y="433533"/>
                    </a:cubicBezTo>
                    <a:lnTo>
                      <a:pt x="69107" y="433533"/>
                    </a:lnTo>
                    <a:cubicBezTo>
                      <a:pt x="73261" y="424170"/>
                      <a:pt x="73072" y="413452"/>
                      <a:pt x="68593" y="404241"/>
                    </a:cubicBezTo>
                    <a:cubicBezTo>
                      <a:pt x="64114" y="395030"/>
                      <a:pt x="55799" y="388264"/>
                      <a:pt x="45870" y="385749"/>
                    </a:cubicBezTo>
                    <a:lnTo>
                      <a:pt x="29679" y="381649"/>
                    </a:lnTo>
                    <a:cubicBezTo>
                      <a:pt x="20954" y="379440"/>
                      <a:pt x="14150" y="372612"/>
                      <a:pt x="11972" y="363880"/>
                    </a:cubicBezTo>
                    <a:cubicBezTo>
                      <a:pt x="9794" y="355147"/>
                      <a:pt x="12594" y="345924"/>
                      <a:pt x="19260" y="339876"/>
                    </a:cubicBezTo>
                    <a:lnTo>
                      <a:pt x="19260" y="339876"/>
                    </a:lnTo>
                    <a:cubicBezTo>
                      <a:pt x="27254" y="332623"/>
                      <a:pt x="31389" y="322042"/>
                      <a:pt x="30430" y="311290"/>
                    </a:cubicBezTo>
                    <a:cubicBezTo>
                      <a:pt x="29472" y="300538"/>
                      <a:pt x="23531" y="290855"/>
                      <a:pt x="14380" y="285130"/>
                    </a:cubicBezTo>
                    <a:lnTo>
                      <a:pt x="12340" y="283853"/>
                    </a:lnTo>
                    <a:cubicBezTo>
                      <a:pt x="4470" y="278929"/>
                      <a:pt x="0" y="270030"/>
                      <a:pt x="749" y="260777"/>
                    </a:cubicBezTo>
                    <a:cubicBezTo>
                      <a:pt x="1497" y="251524"/>
                      <a:pt x="7340" y="243459"/>
                      <a:pt x="15900" y="239865"/>
                    </a:cubicBezTo>
                    <a:lnTo>
                      <a:pt x="24248" y="236359"/>
                    </a:lnTo>
                    <a:cubicBezTo>
                      <a:pt x="33846" y="232329"/>
                      <a:pt x="41062" y="224115"/>
                      <a:pt x="43823" y="214078"/>
                    </a:cubicBezTo>
                    <a:cubicBezTo>
                      <a:pt x="46584" y="204042"/>
                      <a:pt x="44585" y="193293"/>
                      <a:pt x="38399" y="184920"/>
                    </a:cubicBezTo>
                    <a:lnTo>
                      <a:pt x="38399" y="184920"/>
                    </a:lnTo>
                    <a:cubicBezTo>
                      <a:pt x="33132" y="177790"/>
                      <a:pt x="32084" y="168386"/>
                      <a:pt x="35653" y="160271"/>
                    </a:cubicBezTo>
                    <a:cubicBezTo>
                      <a:pt x="39221" y="152156"/>
                      <a:pt x="46861" y="146572"/>
                      <a:pt x="55676" y="145635"/>
                    </a:cubicBezTo>
                    <a:lnTo>
                      <a:pt x="77776" y="143287"/>
                    </a:lnTo>
                    <a:cubicBezTo>
                      <a:pt x="88038" y="142196"/>
                      <a:pt x="97382" y="136879"/>
                      <a:pt x="103561" y="128613"/>
                    </a:cubicBezTo>
                    <a:cubicBezTo>
                      <a:pt x="109740" y="120348"/>
                      <a:pt x="112195" y="109882"/>
                      <a:pt x="110337" y="99730"/>
                    </a:cubicBezTo>
                    <a:lnTo>
                      <a:pt x="110337" y="99730"/>
                    </a:lnTo>
                    <a:cubicBezTo>
                      <a:pt x="108697" y="90769"/>
                      <a:pt x="111543" y="81571"/>
                      <a:pt x="117960" y="75103"/>
                    </a:cubicBezTo>
                    <a:cubicBezTo>
                      <a:pt x="124376" y="68635"/>
                      <a:pt x="133550" y="65715"/>
                      <a:pt x="142525" y="67283"/>
                    </a:cubicBezTo>
                    <a:lnTo>
                      <a:pt x="166304" y="71439"/>
                    </a:lnTo>
                    <a:cubicBezTo>
                      <a:pt x="189156" y="75433"/>
                      <a:pt x="211438" y="61906"/>
                      <a:pt x="218438" y="39788"/>
                    </a:cubicBezTo>
                    <a:lnTo>
                      <a:pt x="218438" y="39788"/>
                    </a:lnTo>
                    <a:cubicBezTo>
                      <a:pt x="221480" y="30175"/>
                      <a:pt x="228601" y="22388"/>
                      <a:pt x="237905" y="18502"/>
                    </a:cubicBezTo>
                    <a:cubicBezTo>
                      <a:pt x="247210" y="14615"/>
                      <a:pt x="257753" y="15022"/>
                      <a:pt x="266730" y="19614"/>
                    </a:cubicBezTo>
                    <a:lnTo>
                      <a:pt x="278595" y="25684"/>
                    </a:lnTo>
                    <a:cubicBezTo>
                      <a:pt x="301937" y="37625"/>
                      <a:pt x="330379" y="32513"/>
                      <a:pt x="348102" y="13191"/>
                    </a:cubicBezTo>
                    <a:lnTo>
                      <a:pt x="348102" y="13191"/>
                    </a:lnTo>
                    <a:cubicBezTo>
                      <a:pt x="355812" y="4785"/>
                      <a:pt x="366694" y="0"/>
                      <a:pt x="378100" y="0"/>
                    </a:cubicBezTo>
                    <a:cubicBezTo>
                      <a:pt x="389506" y="0"/>
                      <a:pt x="400388" y="4785"/>
                      <a:pt x="408098" y="13191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57150">
                <a:solidFill>
                  <a:srgbClr val="000000"/>
                </a:solidFill>
              </a:ln>
            </p:spPr>
            <p:txBody>
              <a:bodyPr/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endParaRPr>
              </a:p>
            </p:txBody>
          </p:sp>
          <p:sp>
            <p:nvSpPr>
              <p:cNvPr id="15" name="TextBox 9">
                <a:extLst>
                  <a:ext uri="{FF2B5EF4-FFF2-40B4-BE49-F238E27FC236}">
                    <a16:creationId xmlns:a16="http://schemas.microsoft.com/office/drawing/2014/main" id="{4D63A266-7095-D4E9-69C5-8243341DAB87}"/>
                  </a:ext>
                </a:extLst>
              </p:cNvPr>
              <p:cNvSpPr txBox="1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21594B0-1E9C-955C-87BC-1F73C662FB88}"/>
                </a:ext>
              </a:extLst>
            </p:cNvPr>
            <p:cNvSpPr txBox="1"/>
            <p:nvPr/>
          </p:nvSpPr>
          <p:spPr>
            <a:xfrm>
              <a:off x="10677349" y="7188878"/>
              <a:ext cx="4240205" cy="980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KẾT LUẬN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6" name="Freeform 8">
            <a:extLst>
              <a:ext uri="{FF2B5EF4-FFF2-40B4-BE49-F238E27FC236}">
                <a16:creationId xmlns:a16="http://schemas.microsoft.com/office/drawing/2014/main" id="{CCF7A33A-FF8E-0733-8064-C9121773009D}"/>
              </a:ext>
            </a:extLst>
          </p:cNvPr>
          <p:cNvSpPr/>
          <p:nvPr/>
        </p:nvSpPr>
        <p:spPr>
          <a:xfrm>
            <a:off x="1736349" y="4608400"/>
            <a:ext cx="793042" cy="1029410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  <a:buFontTx/>
              <a:buNone/>
            </a:pPr>
            <a:endParaRPr lang="en-US" sz="800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D4ADEB84-9E09-4A51-1C50-90C3E1217372}"/>
              </a:ext>
            </a:extLst>
          </p:cNvPr>
          <p:cNvSpPr/>
          <p:nvPr/>
        </p:nvSpPr>
        <p:spPr>
          <a:xfrm>
            <a:off x="8200252" y="2060691"/>
            <a:ext cx="793042" cy="1029410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  <a:buFontTx/>
              <a:buNone/>
            </a:pPr>
            <a:endParaRPr lang="en-US" sz="800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6668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/>
          <p:cNvSpPr txBox="1"/>
          <p:nvPr/>
        </p:nvSpPr>
        <p:spPr>
          <a:xfrm>
            <a:off x="364677" y="1649803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latin typeface="UTM Avo" panose="02040603050506020204" pitchFamily="18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: </a:t>
            </a:r>
            <a:r>
              <a:rPr lang="en-US" sz="2800" b="1" dirty="0">
                <a:latin typeface="UTM Avo" panose="02040603050506020204" pitchFamily="18" charset="0"/>
              </a:rPr>
              <a:t>Chia </a:t>
            </a:r>
            <a:r>
              <a:rPr lang="en-US" sz="2800" b="1" dirty="0" err="1">
                <a:latin typeface="UTM Avo" panose="02040603050506020204" pitchFamily="18" charset="0"/>
              </a:rPr>
              <a:t>sẻ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và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liên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hệ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0D2276-133E-411B-5936-E5D64D77F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94" y="2295521"/>
            <a:ext cx="9728516" cy="446504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ACAAC84E-9047-C0EE-AA27-A593083F4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F0FF48F-3393-F815-0920-B6DD5A5AC9A7}"/>
              </a:ext>
            </a:extLst>
          </p:cNvPr>
          <p:cNvGrpSpPr/>
          <p:nvPr/>
        </p:nvGrpSpPr>
        <p:grpSpPr>
          <a:xfrm>
            <a:off x="599788" y="1567551"/>
            <a:ext cx="4521200" cy="4457799"/>
            <a:chOff x="195297" y="961405"/>
            <a:chExt cx="6781800" cy="7016386"/>
          </a:xfrm>
        </p:grpSpPr>
        <p:sp>
          <p:nvSpPr>
            <p:cNvPr id="4" name="Rectangle: Rounded Corners 16">
              <a:extLst>
                <a:ext uri="{FF2B5EF4-FFF2-40B4-BE49-F238E27FC236}">
                  <a16:creationId xmlns:a16="http://schemas.microsoft.com/office/drawing/2014/main" id="{B3AA44B8-7569-285B-51C3-7FC422AD214E}"/>
                </a:ext>
              </a:extLst>
            </p:cNvPr>
            <p:cNvSpPr/>
            <p:nvPr/>
          </p:nvSpPr>
          <p:spPr>
            <a:xfrm>
              <a:off x="195297" y="1783807"/>
              <a:ext cx="6781800" cy="619398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chia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thành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(5 – 6 HS)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chia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sẻ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trước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  <a:endPara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A248F0A3-6197-2D4D-1D1D-37443B43B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727608" y="961405"/>
              <a:ext cx="1717179" cy="1676399"/>
            </a:xfrm>
            <a:prstGeom prst="rect">
              <a:avLst/>
            </a:prstGeom>
          </p:spPr>
        </p:pic>
      </p:grpSp>
      <p:sp>
        <p:nvSpPr>
          <p:cNvPr id="6" name="Freeform 11">
            <a:extLst>
              <a:ext uri="{FF2B5EF4-FFF2-40B4-BE49-F238E27FC236}">
                <a16:creationId xmlns:a16="http://schemas.microsoft.com/office/drawing/2014/main" id="{B7DF1347-F686-61DF-3174-2DA5676619A0}"/>
              </a:ext>
            </a:extLst>
          </p:cNvPr>
          <p:cNvSpPr/>
          <p:nvPr/>
        </p:nvSpPr>
        <p:spPr>
          <a:xfrm>
            <a:off x="1323972" y="5592498"/>
            <a:ext cx="3063486" cy="1243424"/>
          </a:xfrm>
          <a:custGeom>
            <a:avLst/>
            <a:gdLst/>
            <a:ahLst/>
            <a:cxnLst/>
            <a:rect l="l" t="t" r="r" b="b"/>
            <a:pathLst>
              <a:path w="7056456" h="2676226">
                <a:moveTo>
                  <a:pt x="0" y="0"/>
                </a:moveTo>
                <a:lnTo>
                  <a:pt x="7056456" y="0"/>
                </a:lnTo>
                <a:lnTo>
                  <a:pt x="7056456" y="2676226"/>
                </a:lnTo>
                <a:lnTo>
                  <a:pt x="0" y="26762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3F11C458-0A06-5662-52AF-8664A486EF01}"/>
              </a:ext>
            </a:extLst>
          </p:cNvPr>
          <p:cNvSpPr/>
          <p:nvPr/>
        </p:nvSpPr>
        <p:spPr>
          <a:xfrm>
            <a:off x="5421086" y="1924395"/>
            <a:ext cx="6389010" cy="4392611"/>
          </a:xfrm>
          <a:custGeom>
            <a:avLst/>
            <a:gdLst/>
            <a:ahLst/>
            <a:cxnLst/>
            <a:rect l="l" t="t" r="r" b="b"/>
            <a:pathLst>
              <a:path w="2355171" h="1971386">
                <a:moveTo>
                  <a:pt x="44154" y="0"/>
                </a:moveTo>
                <a:lnTo>
                  <a:pt x="2311016" y="0"/>
                </a:lnTo>
                <a:cubicBezTo>
                  <a:pt x="2322727" y="0"/>
                  <a:pt x="2333958" y="4652"/>
                  <a:pt x="2342238" y="12932"/>
                </a:cubicBezTo>
                <a:cubicBezTo>
                  <a:pt x="2350519" y="21213"/>
                  <a:pt x="2355171" y="32444"/>
                  <a:pt x="2355171" y="44154"/>
                </a:cubicBezTo>
                <a:lnTo>
                  <a:pt x="2355171" y="1927232"/>
                </a:lnTo>
                <a:cubicBezTo>
                  <a:pt x="2355171" y="1938943"/>
                  <a:pt x="2350519" y="1950174"/>
                  <a:pt x="2342238" y="1958454"/>
                </a:cubicBezTo>
                <a:cubicBezTo>
                  <a:pt x="2333958" y="1966735"/>
                  <a:pt x="2322727" y="1971386"/>
                  <a:pt x="2311016" y="1971386"/>
                </a:cubicBezTo>
                <a:lnTo>
                  <a:pt x="44154" y="1971386"/>
                </a:lnTo>
                <a:cubicBezTo>
                  <a:pt x="32444" y="1971386"/>
                  <a:pt x="21213" y="1966735"/>
                  <a:pt x="12932" y="1958454"/>
                </a:cubicBezTo>
                <a:cubicBezTo>
                  <a:pt x="4652" y="1950174"/>
                  <a:pt x="0" y="1938943"/>
                  <a:pt x="0" y="1927232"/>
                </a:cubicBezTo>
                <a:lnTo>
                  <a:pt x="0" y="44154"/>
                </a:lnTo>
                <a:cubicBezTo>
                  <a:pt x="0" y="32444"/>
                  <a:pt x="4652" y="21213"/>
                  <a:pt x="12932" y="12932"/>
                </a:cubicBezTo>
                <a:cubicBezTo>
                  <a:pt x="21213" y="4652"/>
                  <a:pt x="32444" y="0"/>
                  <a:pt x="44154" y="0"/>
                </a:cubicBezTo>
                <a:close/>
              </a:path>
            </a:pathLst>
          </a:custGeom>
          <a:solidFill>
            <a:srgbClr val="FFF5D5"/>
          </a:solid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A10724-E899-BCA4-5140-A80752474513}"/>
              </a:ext>
            </a:extLst>
          </p:cNvPr>
          <p:cNvSpPr txBox="1"/>
          <p:nvPr/>
        </p:nvSpPr>
        <p:spPr>
          <a:xfrm>
            <a:off x="5605854" y="3219781"/>
            <a:ext cx="6019473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3823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C7894BAA-43CB-AD5E-268B-E999803E4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0BFE0C11-6E5B-1FEB-524C-79D940271504}"/>
              </a:ext>
            </a:extLst>
          </p:cNvPr>
          <p:cNvSpPr/>
          <p:nvPr/>
        </p:nvSpPr>
        <p:spPr>
          <a:xfrm>
            <a:off x="494023" y="1657880"/>
            <a:ext cx="11277600" cy="515955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7AD2F127-D1C5-E5B9-CE0B-90F7E06A9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9553" b="21472"/>
          <a:stretch>
            <a:fillRect/>
          </a:stretch>
        </p:blipFill>
        <p:spPr>
          <a:xfrm>
            <a:off x="0" y="5559966"/>
            <a:ext cx="3088402" cy="12980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79552F-8579-77D3-1666-F161AAECE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60" r="49292" b="21472"/>
          <a:stretch>
            <a:fillRect/>
          </a:stretch>
        </p:blipFill>
        <p:spPr>
          <a:xfrm>
            <a:off x="9177244" y="5593298"/>
            <a:ext cx="3088402" cy="129803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0FCF7F9-5779-44DF-3D52-B5F049642A9A}"/>
              </a:ext>
            </a:extLst>
          </p:cNvPr>
          <p:cNvGrpSpPr/>
          <p:nvPr/>
        </p:nvGrpSpPr>
        <p:grpSpPr>
          <a:xfrm rot="21387679">
            <a:off x="1846658" y="2396008"/>
            <a:ext cx="7113062" cy="2587060"/>
            <a:chOff x="-243092" y="-109850"/>
            <a:chExt cx="3698440" cy="1215337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F27204C8-356A-3912-004C-768CE19B3BE9}"/>
                </a:ext>
              </a:extLst>
            </p:cNvPr>
            <p:cNvSpPr/>
            <p:nvPr/>
          </p:nvSpPr>
          <p:spPr>
            <a:xfrm>
              <a:off x="-243092" y="-109850"/>
              <a:ext cx="3698440" cy="1215337"/>
            </a:xfrm>
            <a:custGeom>
              <a:avLst/>
              <a:gdLst/>
              <a:ahLst/>
              <a:cxnLst/>
              <a:rect l="l" t="t" r="r" b="b"/>
              <a:pathLst>
                <a:path w="3190453" h="1463594">
                  <a:moveTo>
                    <a:pt x="66427" y="0"/>
                  </a:moveTo>
                  <a:lnTo>
                    <a:pt x="3124026" y="0"/>
                  </a:lnTo>
                  <a:cubicBezTo>
                    <a:pt x="3141643" y="0"/>
                    <a:pt x="3158539" y="6999"/>
                    <a:pt x="3170997" y="19456"/>
                  </a:cubicBezTo>
                  <a:cubicBezTo>
                    <a:pt x="3183454" y="31913"/>
                    <a:pt x="3190453" y="48809"/>
                    <a:pt x="3190453" y="66427"/>
                  </a:cubicBezTo>
                  <a:lnTo>
                    <a:pt x="3190453" y="1397167"/>
                  </a:lnTo>
                  <a:cubicBezTo>
                    <a:pt x="3190453" y="1433854"/>
                    <a:pt x="3160712" y="1463594"/>
                    <a:pt x="3124026" y="1463594"/>
                  </a:cubicBezTo>
                  <a:lnTo>
                    <a:pt x="66427" y="1463594"/>
                  </a:lnTo>
                  <a:cubicBezTo>
                    <a:pt x="48809" y="1463594"/>
                    <a:pt x="31913" y="1456596"/>
                    <a:pt x="19456" y="1444138"/>
                  </a:cubicBezTo>
                  <a:cubicBezTo>
                    <a:pt x="6999" y="1431681"/>
                    <a:pt x="0" y="1414785"/>
                    <a:pt x="0" y="1397167"/>
                  </a:cubicBezTo>
                  <a:lnTo>
                    <a:pt x="0" y="66427"/>
                  </a:lnTo>
                  <a:cubicBezTo>
                    <a:pt x="0" y="48809"/>
                    <a:pt x="6999" y="31913"/>
                    <a:pt x="19456" y="19456"/>
                  </a:cubicBezTo>
                  <a:cubicBezTo>
                    <a:pt x="31913" y="6999"/>
                    <a:pt x="48809" y="0"/>
                    <a:pt x="66427" y="0"/>
                  </a:cubicBezTo>
                  <a:close/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66675">
              <a:solidFill>
                <a:srgbClr val="4BACC6">
                  <a:lumMod val="75000"/>
                </a:srgbClr>
              </a:solidFill>
            </a:ln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0C15CC3-F06E-3950-A8DC-36E85EED359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C63EBEA-9749-0C2B-4066-305A630EEEE9}"/>
              </a:ext>
            </a:extLst>
          </p:cNvPr>
          <p:cNvSpPr txBox="1"/>
          <p:nvPr/>
        </p:nvSpPr>
        <p:spPr>
          <a:xfrm>
            <a:off x="1985069" y="2694100"/>
            <a:ext cx="6611704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 làm của các em tuy nhỏ nhưng lại mang nhiều ý nghĩa thiết thực, thể hiện tình yêu thương, sẻ chia với các bạn có hoàn cảnh khó khăn.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E2AA72-4F94-8797-12F8-316E6F787074}"/>
              </a:ext>
            </a:extLst>
          </p:cNvPr>
          <p:cNvGrpSpPr/>
          <p:nvPr/>
        </p:nvGrpSpPr>
        <p:grpSpPr>
          <a:xfrm>
            <a:off x="8345248" y="3679767"/>
            <a:ext cx="2826803" cy="1857266"/>
            <a:chOff x="10677349" y="6378940"/>
            <a:chExt cx="4240205" cy="2785898"/>
          </a:xfrm>
        </p:grpSpPr>
        <p:grpSp>
          <p:nvGrpSpPr>
            <p:cNvPr id="12" name="Group 7">
              <a:extLst>
                <a:ext uri="{FF2B5EF4-FFF2-40B4-BE49-F238E27FC236}">
                  <a16:creationId xmlns:a16="http://schemas.microsoft.com/office/drawing/2014/main" id="{004C92C4-7EAC-5D12-87C7-091A14C1C0D1}"/>
                </a:ext>
              </a:extLst>
            </p:cNvPr>
            <p:cNvGrpSpPr/>
            <p:nvPr/>
          </p:nvGrpSpPr>
          <p:grpSpPr>
            <a:xfrm rot="317549">
              <a:off x="10858785" y="6378940"/>
              <a:ext cx="3802714" cy="2785898"/>
              <a:chOff x="-26367" y="64295"/>
              <a:chExt cx="760305" cy="634072"/>
            </a:xfrm>
          </p:grpSpPr>
          <p:sp>
            <p:nvSpPr>
              <p:cNvPr id="14" name="Freeform 8">
                <a:extLst>
                  <a:ext uri="{FF2B5EF4-FFF2-40B4-BE49-F238E27FC236}">
                    <a16:creationId xmlns:a16="http://schemas.microsoft.com/office/drawing/2014/main" id="{3DEDADC1-13BB-6982-3DE7-81B9EF797411}"/>
                  </a:ext>
                </a:extLst>
              </p:cNvPr>
              <p:cNvSpPr/>
              <p:nvPr/>
            </p:nvSpPr>
            <p:spPr>
              <a:xfrm>
                <a:off x="-26367" y="64295"/>
                <a:ext cx="760305" cy="634072"/>
              </a:xfrm>
              <a:custGeom>
                <a:avLst/>
                <a:gdLst/>
                <a:ahLst/>
                <a:cxnLst/>
                <a:rect l="l" t="t" r="r" b="b"/>
                <a:pathLst>
                  <a:path w="756200" h="571328">
                    <a:moveTo>
                      <a:pt x="408098" y="13191"/>
                    </a:moveTo>
                    <a:lnTo>
                      <a:pt x="408098" y="13191"/>
                    </a:lnTo>
                    <a:cubicBezTo>
                      <a:pt x="425821" y="32513"/>
                      <a:pt x="454263" y="37625"/>
                      <a:pt x="477605" y="25684"/>
                    </a:cubicBezTo>
                    <a:lnTo>
                      <a:pt x="489470" y="19614"/>
                    </a:lnTo>
                    <a:cubicBezTo>
                      <a:pt x="498447" y="15022"/>
                      <a:pt x="508990" y="14615"/>
                      <a:pt x="518295" y="18502"/>
                    </a:cubicBezTo>
                    <a:cubicBezTo>
                      <a:pt x="527599" y="22388"/>
                      <a:pt x="534720" y="30175"/>
                      <a:pt x="537762" y="39788"/>
                    </a:cubicBezTo>
                    <a:lnTo>
                      <a:pt x="537762" y="39788"/>
                    </a:lnTo>
                    <a:cubicBezTo>
                      <a:pt x="544762" y="61906"/>
                      <a:pt x="567044" y="75433"/>
                      <a:pt x="589896" y="71439"/>
                    </a:cubicBezTo>
                    <a:lnTo>
                      <a:pt x="613675" y="67283"/>
                    </a:lnTo>
                    <a:cubicBezTo>
                      <a:pt x="622650" y="65715"/>
                      <a:pt x="631824" y="68635"/>
                      <a:pt x="638240" y="75103"/>
                    </a:cubicBezTo>
                    <a:cubicBezTo>
                      <a:pt x="644657" y="81571"/>
                      <a:pt x="647503" y="90769"/>
                      <a:pt x="645863" y="99730"/>
                    </a:cubicBezTo>
                    <a:lnTo>
                      <a:pt x="645863" y="99730"/>
                    </a:lnTo>
                    <a:cubicBezTo>
                      <a:pt x="644005" y="109882"/>
                      <a:pt x="646460" y="120348"/>
                      <a:pt x="652639" y="128613"/>
                    </a:cubicBezTo>
                    <a:cubicBezTo>
                      <a:pt x="658818" y="136879"/>
                      <a:pt x="668162" y="142196"/>
                      <a:pt x="678424" y="143287"/>
                    </a:cubicBezTo>
                    <a:lnTo>
                      <a:pt x="700523" y="145635"/>
                    </a:lnTo>
                    <a:cubicBezTo>
                      <a:pt x="709339" y="146572"/>
                      <a:pt x="716978" y="152156"/>
                      <a:pt x="720547" y="160271"/>
                    </a:cubicBezTo>
                    <a:cubicBezTo>
                      <a:pt x="724116" y="168386"/>
                      <a:pt x="723068" y="177790"/>
                      <a:pt x="717800" y="184920"/>
                    </a:cubicBezTo>
                    <a:lnTo>
                      <a:pt x="717800" y="184920"/>
                    </a:lnTo>
                    <a:cubicBezTo>
                      <a:pt x="711615" y="193293"/>
                      <a:pt x="709616" y="204042"/>
                      <a:pt x="712377" y="214078"/>
                    </a:cubicBezTo>
                    <a:cubicBezTo>
                      <a:pt x="715138" y="224115"/>
                      <a:pt x="722354" y="232328"/>
                      <a:pt x="731952" y="236359"/>
                    </a:cubicBezTo>
                    <a:lnTo>
                      <a:pt x="740300" y="239865"/>
                    </a:lnTo>
                    <a:cubicBezTo>
                      <a:pt x="748860" y="243459"/>
                      <a:pt x="754702" y="251524"/>
                      <a:pt x="755451" y="260777"/>
                    </a:cubicBezTo>
                    <a:cubicBezTo>
                      <a:pt x="756200" y="270030"/>
                      <a:pt x="751730" y="278929"/>
                      <a:pt x="743860" y="283853"/>
                    </a:cubicBezTo>
                    <a:lnTo>
                      <a:pt x="741820" y="285130"/>
                    </a:lnTo>
                    <a:cubicBezTo>
                      <a:pt x="732669" y="290855"/>
                      <a:pt x="726728" y="300538"/>
                      <a:pt x="725770" y="311290"/>
                    </a:cubicBezTo>
                    <a:cubicBezTo>
                      <a:pt x="724811" y="322042"/>
                      <a:pt x="728946" y="332623"/>
                      <a:pt x="736940" y="339876"/>
                    </a:cubicBezTo>
                    <a:lnTo>
                      <a:pt x="736940" y="339876"/>
                    </a:lnTo>
                    <a:cubicBezTo>
                      <a:pt x="743606" y="345924"/>
                      <a:pt x="746406" y="355147"/>
                      <a:pt x="744228" y="363880"/>
                    </a:cubicBezTo>
                    <a:cubicBezTo>
                      <a:pt x="742050" y="372612"/>
                      <a:pt x="735246" y="379440"/>
                      <a:pt x="726522" y="381649"/>
                    </a:cubicBezTo>
                    <a:lnTo>
                      <a:pt x="710330" y="385749"/>
                    </a:lnTo>
                    <a:cubicBezTo>
                      <a:pt x="700400" y="388264"/>
                      <a:pt x="692086" y="395030"/>
                      <a:pt x="687607" y="404241"/>
                    </a:cubicBezTo>
                    <a:cubicBezTo>
                      <a:pt x="683127" y="413452"/>
                      <a:pt x="682939" y="424170"/>
                      <a:pt x="687093" y="433533"/>
                    </a:cubicBezTo>
                    <a:lnTo>
                      <a:pt x="687093" y="433533"/>
                    </a:lnTo>
                    <a:cubicBezTo>
                      <a:pt x="690700" y="441665"/>
                      <a:pt x="689872" y="451080"/>
                      <a:pt x="684899" y="458457"/>
                    </a:cubicBezTo>
                    <a:cubicBezTo>
                      <a:pt x="679926" y="465833"/>
                      <a:pt x="671509" y="470133"/>
                      <a:pt x="662618" y="469838"/>
                    </a:cubicBezTo>
                    <a:lnTo>
                      <a:pt x="637784" y="469016"/>
                    </a:lnTo>
                    <a:cubicBezTo>
                      <a:pt x="615653" y="468284"/>
                      <a:pt x="596939" y="485257"/>
                      <a:pt x="595514" y="507355"/>
                    </a:cubicBezTo>
                    <a:lnTo>
                      <a:pt x="595514" y="507355"/>
                    </a:lnTo>
                    <a:cubicBezTo>
                      <a:pt x="594902" y="516850"/>
                      <a:pt x="589929" y="525527"/>
                      <a:pt x="582044" y="530853"/>
                    </a:cubicBezTo>
                    <a:cubicBezTo>
                      <a:pt x="574160" y="536179"/>
                      <a:pt x="564254" y="537555"/>
                      <a:pt x="555217" y="534579"/>
                    </a:cubicBezTo>
                    <a:lnTo>
                      <a:pt x="536097" y="528281"/>
                    </a:lnTo>
                    <a:cubicBezTo>
                      <a:pt x="512711" y="520579"/>
                      <a:pt x="487115" y="530186"/>
                      <a:pt x="474573" y="551375"/>
                    </a:cubicBezTo>
                    <a:lnTo>
                      <a:pt x="474573" y="551375"/>
                    </a:lnTo>
                    <a:cubicBezTo>
                      <a:pt x="469098" y="560625"/>
                      <a:pt x="459949" y="567112"/>
                      <a:pt x="449409" y="569220"/>
                    </a:cubicBezTo>
                    <a:cubicBezTo>
                      <a:pt x="438869" y="571328"/>
                      <a:pt x="427929" y="568857"/>
                      <a:pt x="419318" y="562424"/>
                    </a:cubicBezTo>
                    <a:lnTo>
                      <a:pt x="415598" y="559646"/>
                    </a:lnTo>
                    <a:cubicBezTo>
                      <a:pt x="393359" y="543033"/>
                      <a:pt x="362841" y="543033"/>
                      <a:pt x="340602" y="559646"/>
                    </a:cubicBezTo>
                    <a:lnTo>
                      <a:pt x="336883" y="562424"/>
                    </a:lnTo>
                    <a:cubicBezTo>
                      <a:pt x="328271" y="568857"/>
                      <a:pt x="317331" y="571328"/>
                      <a:pt x="306791" y="569220"/>
                    </a:cubicBezTo>
                    <a:cubicBezTo>
                      <a:pt x="296251" y="567112"/>
                      <a:pt x="287102" y="560625"/>
                      <a:pt x="281627" y="551375"/>
                    </a:cubicBezTo>
                    <a:lnTo>
                      <a:pt x="281627" y="551375"/>
                    </a:lnTo>
                    <a:cubicBezTo>
                      <a:pt x="269085" y="530186"/>
                      <a:pt x="243489" y="520579"/>
                      <a:pt x="220103" y="528281"/>
                    </a:cubicBezTo>
                    <a:lnTo>
                      <a:pt x="200983" y="534579"/>
                    </a:lnTo>
                    <a:cubicBezTo>
                      <a:pt x="191946" y="537555"/>
                      <a:pt x="182040" y="536179"/>
                      <a:pt x="174156" y="530853"/>
                    </a:cubicBezTo>
                    <a:cubicBezTo>
                      <a:pt x="166271" y="525527"/>
                      <a:pt x="161298" y="516850"/>
                      <a:pt x="160686" y="507355"/>
                    </a:cubicBezTo>
                    <a:lnTo>
                      <a:pt x="160686" y="507355"/>
                    </a:lnTo>
                    <a:cubicBezTo>
                      <a:pt x="159261" y="485257"/>
                      <a:pt x="140547" y="468284"/>
                      <a:pt x="118416" y="469016"/>
                    </a:cubicBezTo>
                    <a:lnTo>
                      <a:pt x="93583" y="469838"/>
                    </a:lnTo>
                    <a:cubicBezTo>
                      <a:pt x="84691" y="470133"/>
                      <a:pt x="76274" y="465833"/>
                      <a:pt x="71301" y="458457"/>
                    </a:cubicBezTo>
                    <a:cubicBezTo>
                      <a:pt x="66329" y="451080"/>
                      <a:pt x="65500" y="441665"/>
                      <a:pt x="69107" y="433533"/>
                    </a:cubicBezTo>
                    <a:lnTo>
                      <a:pt x="69107" y="433533"/>
                    </a:lnTo>
                    <a:cubicBezTo>
                      <a:pt x="73261" y="424170"/>
                      <a:pt x="73072" y="413452"/>
                      <a:pt x="68593" y="404241"/>
                    </a:cubicBezTo>
                    <a:cubicBezTo>
                      <a:pt x="64114" y="395030"/>
                      <a:pt x="55799" y="388264"/>
                      <a:pt x="45870" y="385749"/>
                    </a:cubicBezTo>
                    <a:lnTo>
                      <a:pt x="29679" y="381649"/>
                    </a:lnTo>
                    <a:cubicBezTo>
                      <a:pt x="20954" y="379440"/>
                      <a:pt x="14150" y="372612"/>
                      <a:pt x="11972" y="363880"/>
                    </a:cubicBezTo>
                    <a:cubicBezTo>
                      <a:pt x="9794" y="355147"/>
                      <a:pt x="12594" y="345924"/>
                      <a:pt x="19260" y="339876"/>
                    </a:cubicBezTo>
                    <a:lnTo>
                      <a:pt x="19260" y="339876"/>
                    </a:lnTo>
                    <a:cubicBezTo>
                      <a:pt x="27254" y="332623"/>
                      <a:pt x="31389" y="322042"/>
                      <a:pt x="30430" y="311290"/>
                    </a:cubicBezTo>
                    <a:cubicBezTo>
                      <a:pt x="29472" y="300538"/>
                      <a:pt x="23531" y="290855"/>
                      <a:pt x="14380" y="285130"/>
                    </a:cubicBezTo>
                    <a:lnTo>
                      <a:pt x="12340" y="283853"/>
                    </a:lnTo>
                    <a:cubicBezTo>
                      <a:pt x="4470" y="278929"/>
                      <a:pt x="0" y="270030"/>
                      <a:pt x="749" y="260777"/>
                    </a:cubicBezTo>
                    <a:cubicBezTo>
                      <a:pt x="1497" y="251524"/>
                      <a:pt x="7340" y="243459"/>
                      <a:pt x="15900" y="239865"/>
                    </a:cubicBezTo>
                    <a:lnTo>
                      <a:pt x="24248" y="236359"/>
                    </a:lnTo>
                    <a:cubicBezTo>
                      <a:pt x="33846" y="232329"/>
                      <a:pt x="41062" y="224115"/>
                      <a:pt x="43823" y="214078"/>
                    </a:cubicBezTo>
                    <a:cubicBezTo>
                      <a:pt x="46584" y="204042"/>
                      <a:pt x="44585" y="193293"/>
                      <a:pt x="38399" y="184920"/>
                    </a:cubicBezTo>
                    <a:lnTo>
                      <a:pt x="38399" y="184920"/>
                    </a:lnTo>
                    <a:cubicBezTo>
                      <a:pt x="33132" y="177790"/>
                      <a:pt x="32084" y="168386"/>
                      <a:pt x="35653" y="160271"/>
                    </a:cubicBezTo>
                    <a:cubicBezTo>
                      <a:pt x="39221" y="152156"/>
                      <a:pt x="46861" y="146572"/>
                      <a:pt x="55676" y="145635"/>
                    </a:cubicBezTo>
                    <a:lnTo>
                      <a:pt x="77776" y="143287"/>
                    </a:lnTo>
                    <a:cubicBezTo>
                      <a:pt x="88038" y="142196"/>
                      <a:pt x="97382" y="136879"/>
                      <a:pt x="103561" y="128613"/>
                    </a:cubicBezTo>
                    <a:cubicBezTo>
                      <a:pt x="109740" y="120348"/>
                      <a:pt x="112195" y="109882"/>
                      <a:pt x="110337" y="99730"/>
                    </a:cubicBezTo>
                    <a:lnTo>
                      <a:pt x="110337" y="99730"/>
                    </a:lnTo>
                    <a:cubicBezTo>
                      <a:pt x="108697" y="90769"/>
                      <a:pt x="111543" y="81571"/>
                      <a:pt x="117960" y="75103"/>
                    </a:cubicBezTo>
                    <a:cubicBezTo>
                      <a:pt x="124376" y="68635"/>
                      <a:pt x="133550" y="65715"/>
                      <a:pt x="142525" y="67283"/>
                    </a:cubicBezTo>
                    <a:lnTo>
                      <a:pt x="166304" y="71439"/>
                    </a:lnTo>
                    <a:cubicBezTo>
                      <a:pt x="189156" y="75433"/>
                      <a:pt x="211438" y="61906"/>
                      <a:pt x="218438" y="39788"/>
                    </a:cubicBezTo>
                    <a:lnTo>
                      <a:pt x="218438" y="39788"/>
                    </a:lnTo>
                    <a:cubicBezTo>
                      <a:pt x="221480" y="30175"/>
                      <a:pt x="228601" y="22388"/>
                      <a:pt x="237905" y="18502"/>
                    </a:cubicBezTo>
                    <a:cubicBezTo>
                      <a:pt x="247210" y="14615"/>
                      <a:pt x="257753" y="15022"/>
                      <a:pt x="266730" y="19614"/>
                    </a:cubicBezTo>
                    <a:lnTo>
                      <a:pt x="278595" y="25684"/>
                    </a:lnTo>
                    <a:cubicBezTo>
                      <a:pt x="301937" y="37625"/>
                      <a:pt x="330379" y="32513"/>
                      <a:pt x="348102" y="13191"/>
                    </a:cubicBezTo>
                    <a:lnTo>
                      <a:pt x="348102" y="13191"/>
                    </a:lnTo>
                    <a:cubicBezTo>
                      <a:pt x="355812" y="4785"/>
                      <a:pt x="366694" y="0"/>
                      <a:pt x="378100" y="0"/>
                    </a:cubicBezTo>
                    <a:cubicBezTo>
                      <a:pt x="389506" y="0"/>
                      <a:pt x="400388" y="4785"/>
                      <a:pt x="408098" y="13191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57150">
                <a:solidFill>
                  <a:srgbClr val="000000"/>
                </a:solidFill>
              </a:ln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" name="TextBox 9">
                <a:extLst>
                  <a:ext uri="{FF2B5EF4-FFF2-40B4-BE49-F238E27FC236}">
                    <a16:creationId xmlns:a16="http://schemas.microsoft.com/office/drawing/2014/main" id="{DE6F1570-11A0-EA45-2007-24F9B2B6DAD9}"/>
                  </a:ext>
                </a:extLst>
              </p:cNvPr>
              <p:cNvSpPr txBox="1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463D078-0149-FABB-1604-F5C7AEEAA900}"/>
                </a:ext>
              </a:extLst>
            </p:cNvPr>
            <p:cNvSpPr txBox="1"/>
            <p:nvPr/>
          </p:nvSpPr>
          <p:spPr>
            <a:xfrm>
              <a:off x="10677349" y="7188878"/>
              <a:ext cx="4240205" cy="980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KẾT LUẬN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16" name="Freeform 8">
            <a:extLst>
              <a:ext uri="{FF2B5EF4-FFF2-40B4-BE49-F238E27FC236}">
                <a16:creationId xmlns:a16="http://schemas.microsoft.com/office/drawing/2014/main" id="{F2395661-9176-FD85-E9AF-27E8EBA2D348}"/>
              </a:ext>
            </a:extLst>
          </p:cNvPr>
          <p:cNvSpPr/>
          <p:nvPr/>
        </p:nvSpPr>
        <p:spPr>
          <a:xfrm>
            <a:off x="1568540" y="4864150"/>
            <a:ext cx="793042" cy="1029410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97446B1C-312F-BFA3-89DD-671C7C6541C0}"/>
              </a:ext>
            </a:extLst>
          </p:cNvPr>
          <p:cNvSpPr/>
          <p:nvPr/>
        </p:nvSpPr>
        <p:spPr>
          <a:xfrm>
            <a:off x="8200252" y="2060691"/>
            <a:ext cx="793042" cy="1029410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84804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F236D0CA-BD6B-DBEA-FF29-156C2085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>
            <a:extLst>
              <a:ext uri="{FF2B5EF4-FFF2-40B4-BE49-F238E27FC236}">
                <a16:creationId xmlns:a16="http://schemas.microsoft.com/office/drawing/2014/main" id="{FA302631-07C1-3127-0F27-027B7835B468}"/>
              </a:ext>
            </a:extLst>
          </p:cNvPr>
          <p:cNvSpPr txBox="1"/>
          <p:nvPr/>
        </p:nvSpPr>
        <p:spPr>
          <a:xfrm>
            <a:off x="364677" y="1649803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3: </a:t>
            </a:r>
            <a:r>
              <a:rPr lang="en-US" sz="2800" b="1" dirty="0" err="1">
                <a:latin typeface="UTM Avo" panose="02040603050506020204" pitchFamily="18" charset="0"/>
              </a:rPr>
              <a:t>Làm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hộp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bút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xinh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tặng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bạn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E085631E-64A9-D34D-A8BC-7F23733B7539}"/>
              </a:ext>
            </a:extLst>
          </p:cNvPr>
          <p:cNvSpPr/>
          <p:nvPr/>
        </p:nvSpPr>
        <p:spPr>
          <a:xfrm>
            <a:off x="4851899" y="2540240"/>
            <a:ext cx="6970379" cy="4182330"/>
          </a:xfrm>
          <a:custGeom>
            <a:avLst/>
            <a:gdLst/>
            <a:ahLst/>
            <a:cxnLst/>
            <a:rect l="l" t="t" r="r" b="b"/>
            <a:pathLst>
              <a:path w="2355171" h="1971386">
                <a:moveTo>
                  <a:pt x="44154" y="0"/>
                </a:moveTo>
                <a:lnTo>
                  <a:pt x="2311016" y="0"/>
                </a:lnTo>
                <a:cubicBezTo>
                  <a:pt x="2322727" y="0"/>
                  <a:pt x="2333958" y="4652"/>
                  <a:pt x="2342238" y="12932"/>
                </a:cubicBezTo>
                <a:cubicBezTo>
                  <a:pt x="2350519" y="21213"/>
                  <a:pt x="2355171" y="32444"/>
                  <a:pt x="2355171" y="44154"/>
                </a:cubicBezTo>
                <a:lnTo>
                  <a:pt x="2355171" y="1927232"/>
                </a:lnTo>
                <a:cubicBezTo>
                  <a:pt x="2355171" y="1938943"/>
                  <a:pt x="2350519" y="1950174"/>
                  <a:pt x="2342238" y="1958454"/>
                </a:cubicBezTo>
                <a:cubicBezTo>
                  <a:pt x="2333958" y="1966735"/>
                  <a:pt x="2322727" y="1971386"/>
                  <a:pt x="2311016" y="1971386"/>
                </a:cubicBezTo>
                <a:lnTo>
                  <a:pt x="44154" y="1971386"/>
                </a:lnTo>
                <a:cubicBezTo>
                  <a:pt x="32444" y="1971386"/>
                  <a:pt x="21213" y="1966735"/>
                  <a:pt x="12932" y="1958454"/>
                </a:cubicBezTo>
                <a:cubicBezTo>
                  <a:pt x="4652" y="1950174"/>
                  <a:pt x="0" y="1938943"/>
                  <a:pt x="0" y="1927232"/>
                </a:cubicBezTo>
                <a:lnTo>
                  <a:pt x="0" y="44154"/>
                </a:lnTo>
                <a:cubicBezTo>
                  <a:pt x="0" y="32444"/>
                  <a:pt x="4652" y="21213"/>
                  <a:pt x="12932" y="12932"/>
                </a:cubicBezTo>
                <a:cubicBezTo>
                  <a:pt x="21213" y="4652"/>
                  <a:pt x="32444" y="0"/>
                  <a:pt x="44154" y="0"/>
                </a:cubicBezTo>
                <a:close/>
              </a:path>
            </a:pathLst>
          </a:custGeom>
          <a:solidFill>
            <a:srgbClr val="FFF5D5"/>
          </a:solid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EE6AF6-59F7-D25E-E607-4FBCD107B8DD}"/>
              </a:ext>
            </a:extLst>
          </p:cNvPr>
          <p:cNvSpPr txBox="1"/>
          <p:nvPr/>
        </p:nvSpPr>
        <p:spPr>
          <a:xfrm>
            <a:off x="4898986" y="2589852"/>
            <a:ext cx="6876204" cy="4083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sản phẩm cụ thể từ những vật dụng hay phế liệu do các em mang từ nhà đến lớp.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 một khoảng thời gian nhất định, các nhóm mang sản phẩm của tổ mình đặt ở bàn thầy, cô giáo. Cả lớp cùng nhau đánh giá và tìm ra những sản phẩm đẹp nhất để làm quà tượng trưng tặng các bạn gặp khó khăn.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DFAE7DD-B291-52F8-5800-DF51C0124A00}"/>
              </a:ext>
            </a:extLst>
          </p:cNvPr>
          <p:cNvGrpSpPr/>
          <p:nvPr/>
        </p:nvGrpSpPr>
        <p:grpSpPr>
          <a:xfrm>
            <a:off x="364677" y="2449286"/>
            <a:ext cx="4273271" cy="4273284"/>
            <a:chOff x="550799" y="1813402"/>
            <a:chExt cx="6409906" cy="673220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C559CE1-152B-A4C7-FCDE-C605F123EBED}"/>
                </a:ext>
              </a:extLst>
            </p:cNvPr>
            <p:cNvGrpSpPr/>
            <p:nvPr/>
          </p:nvGrpSpPr>
          <p:grpSpPr>
            <a:xfrm>
              <a:off x="550799" y="1813402"/>
              <a:ext cx="6409906" cy="6732207"/>
              <a:chOff x="914400" y="2826612"/>
              <a:chExt cx="6409906" cy="673220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8BAC1BE-8B72-CAEF-F2C5-4C158AD64AC5}"/>
                  </a:ext>
                </a:extLst>
              </p:cNvPr>
              <p:cNvGrpSpPr/>
              <p:nvPr/>
            </p:nvGrpSpPr>
            <p:grpSpPr>
              <a:xfrm>
                <a:off x="914400" y="2826612"/>
                <a:ext cx="6409906" cy="6732207"/>
                <a:chOff x="0" y="-47625"/>
                <a:chExt cx="1457118" cy="1939320"/>
              </a:xfrm>
            </p:grpSpPr>
            <p:sp>
              <p:nvSpPr>
                <p:cNvPr id="20" name="Freeform 7">
                  <a:extLst>
                    <a:ext uri="{FF2B5EF4-FFF2-40B4-BE49-F238E27FC236}">
                      <a16:creationId xmlns:a16="http://schemas.microsoft.com/office/drawing/2014/main" id="{83274F82-01D7-FB3E-9925-71AC4F34EC9A}"/>
                    </a:ext>
                  </a:extLst>
                </p:cNvPr>
                <p:cNvSpPr/>
                <p:nvPr/>
              </p:nvSpPr>
              <p:spPr>
                <a:xfrm>
                  <a:off x="0" y="-6348"/>
                  <a:ext cx="1457118" cy="18980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726" h="2048682">
                      <a:moveTo>
                        <a:pt x="72330" y="0"/>
                      </a:moveTo>
                      <a:lnTo>
                        <a:pt x="1365396" y="0"/>
                      </a:lnTo>
                      <a:cubicBezTo>
                        <a:pt x="1405343" y="0"/>
                        <a:pt x="1437726" y="32383"/>
                        <a:pt x="1437726" y="72330"/>
                      </a:cubicBezTo>
                      <a:lnTo>
                        <a:pt x="1437726" y="1976352"/>
                      </a:lnTo>
                      <a:cubicBezTo>
                        <a:pt x="1437726" y="1995535"/>
                        <a:pt x="1430105" y="2013932"/>
                        <a:pt x="1416541" y="2027497"/>
                      </a:cubicBezTo>
                      <a:cubicBezTo>
                        <a:pt x="1402976" y="2041061"/>
                        <a:pt x="1384579" y="2048682"/>
                        <a:pt x="1365396" y="2048682"/>
                      </a:cubicBezTo>
                      <a:lnTo>
                        <a:pt x="72330" y="2048682"/>
                      </a:lnTo>
                      <a:cubicBezTo>
                        <a:pt x="32383" y="2048682"/>
                        <a:pt x="0" y="2016298"/>
                        <a:pt x="0" y="1976352"/>
                      </a:cubicBezTo>
                      <a:lnTo>
                        <a:pt x="0" y="72330"/>
                      </a:lnTo>
                      <a:cubicBezTo>
                        <a:pt x="0" y="32383"/>
                        <a:pt x="32383" y="0"/>
                        <a:pt x="7233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</p:spPr>
              <p:txBody>
                <a:bodyPr/>
                <a:lstStyle/>
                <a:p>
                  <a:endParaRPr lang="en-US" sz="8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TextBox 8">
                  <a:extLst>
                    <a:ext uri="{FF2B5EF4-FFF2-40B4-BE49-F238E27FC236}">
                      <a16:creationId xmlns:a16="http://schemas.microsoft.com/office/drawing/2014/main" id="{D4DFC186-826F-D3EF-B7B2-27D0C01893F2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BC56A0E-788A-A573-0547-236B9A6563A4}"/>
                  </a:ext>
                </a:extLst>
              </p:cNvPr>
              <p:cNvGrpSpPr/>
              <p:nvPr/>
            </p:nvGrpSpPr>
            <p:grpSpPr>
              <a:xfrm>
                <a:off x="1063232" y="3434292"/>
                <a:ext cx="6103136" cy="1509912"/>
                <a:chOff x="1061357" y="3471514"/>
                <a:chExt cx="6103136" cy="1509912"/>
              </a:xfrm>
            </p:grpSpPr>
            <p:sp>
              <p:nvSpPr>
                <p:cNvPr id="18" name="Freeform 10">
                  <a:extLst>
                    <a:ext uri="{FF2B5EF4-FFF2-40B4-BE49-F238E27FC236}">
                      <a16:creationId xmlns:a16="http://schemas.microsoft.com/office/drawing/2014/main" id="{DC85F2AD-CEEC-5BB4-8895-8333AC29C249}"/>
                    </a:ext>
                  </a:extLst>
                </p:cNvPr>
                <p:cNvSpPr/>
                <p:nvPr/>
              </p:nvSpPr>
              <p:spPr>
                <a:xfrm>
                  <a:off x="1233450" y="3471514"/>
                  <a:ext cx="5826740" cy="1509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  <p:txBody>
                <a:bodyPr/>
                <a:lstStyle/>
                <a:p>
                  <a:endParaRPr lang="en-US" sz="8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10CBA42-348D-8664-216B-CD8005930997}"/>
                    </a:ext>
                  </a:extLst>
                </p:cNvPr>
                <p:cNvSpPr txBox="1"/>
                <p:nvPr/>
              </p:nvSpPr>
              <p:spPr>
                <a:xfrm>
                  <a:off x="1061357" y="3824934"/>
                  <a:ext cx="6103136" cy="8242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Làm</a:t>
                  </a:r>
                  <a:r>
                    <a:rPr lang="en-US" sz="28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</a:t>
                  </a:r>
                  <a:r>
                    <a:rPr lang="en-US" sz="28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việc</a:t>
                  </a:r>
                  <a:r>
                    <a:rPr lang="en-US" sz="28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</a:t>
                  </a:r>
                  <a:r>
                    <a:rPr lang="en-US" sz="28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theo</a:t>
                  </a:r>
                  <a:r>
                    <a:rPr lang="en-US" sz="28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</a:t>
                  </a:r>
                  <a:r>
                    <a:rPr lang="en-US" sz="28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nhóm</a:t>
                  </a:r>
                  <a:endParaRPr lang="en-US" sz="2800" b="1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05CBA707-6FEE-940F-10EC-65F67BAAD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836864" y="4262274"/>
              <a:ext cx="3575533" cy="4088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75209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53D617A7-13A4-B58A-891D-EAE562C37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85C46A-ACC4-4824-BD6A-DF72DC2C5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51" y="2603604"/>
            <a:ext cx="2422863" cy="16985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B21B00-6029-A0B4-B1C7-80E1B15B90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7192" y="2469539"/>
            <a:ext cx="1432029" cy="19285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C44560-DA37-3912-6C71-5D13F006DA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9874" y="2469539"/>
            <a:ext cx="1432030" cy="19189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987C4B-7FF2-232F-FA3E-3C1AC8981C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0733" y="2469539"/>
            <a:ext cx="1567568" cy="1918919"/>
          </a:xfrm>
          <a:prstGeom prst="rect">
            <a:avLst/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B83B4D1E-199B-3FA6-FD62-03FB653C21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59944" y="4988798"/>
            <a:ext cx="2559191" cy="1454136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47570F04-CD00-2D6C-1837-73A9A583317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656921" y="4891430"/>
            <a:ext cx="2492572" cy="1433031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2194C17D-544B-C2E7-9C82-7CD2DA4FC09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524131" y="4891430"/>
            <a:ext cx="2434781" cy="1454136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E1398C4F-8A84-3B0B-A583-415BA97EBE8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306208" y="4496879"/>
            <a:ext cx="1248297" cy="647034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A8ECE8E7-02FC-D670-30CE-3DB5D97EDFF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4232234" y="4524228"/>
            <a:ext cx="1270187" cy="658381"/>
          </a:xfrm>
          <a:prstGeom prst="rect">
            <a:avLst/>
          </a:prstGeom>
        </p:spPr>
      </p:pic>
      <p:sp>
        <p:nvSpPr>
          <p:cNvPr id="11" name="TextBox 15">
            <a:extLst>
              <a:ext uri="{FF2B5EF4-FFF2-40B4-BE49-F238E27FC236}">
                <a16:creationId xmlns:a16="http://schemas.microsoft.com/office/drawing/2014/main" id="{F2379776-1F19-9D9C-A1B5-478F6ED48154}"/>
              </a:ext>
            </a:extLst>
          </p:cNvPr>
          <p:cNvSpPr txBox="1"/>
          <p:nvPr/>
        </p:nvSpPr>
        <p:spPr>
          <a:xfrm>
            <a:off x="949501" y="5088166"/>
            <a:ext cx="1980079" cy="1039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cụ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nguyên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liệu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72A0AFDB-B223-CF90-E561-0A1126C23688}"/>
              </a:ext>
            </a:extLst>
          </p:cNvPr>
          <p:cNvSpPr txBox="1"/>
          <p:nvPr/>
        </p:nvSpPr>
        <p:spPr>
          <a:xfrm>
            <a:off x="4031560" y="5088167"/>
            <a:ext cx="1784847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Quấn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giấy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lõi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9F8EA6F8-98C2-7EEB-D8D7-118838CE4B0A}"/>
              </a:ext>
            </a:extLst>
          </p:cNvPr>
          <p:cNvSpPr txBox="1"/>
          <p:nvPr/>
        </p:nvSpPr>
        <p:spPr>
          <a:xfrm>
            <a:off x="6751232" y="5143913"/>
            <a:ext cx="1927513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688C4739-D25C-14DA-53B4-F421A0492C42}"/>
              </a:ext>
            </a:extLst>
          </p:cNvPr>
          <p:cNvSpPr txBox="1"/>
          <p:nvPr/>
        </p:nvSpPr>
        <p:spPr>
          <a:xfrm>
            <a:off x="1351904" y="4711600"/>
            <a:ext cx="1149558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buClrTx/>
            </a:pPr>
            <a:r>
              <a:rPr lang="en-US" sz="22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2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EB20F688-2657-8AEA-7092-2BB5702A4735}"/>
              </a:ext>
            </a:extLst>
          </p:cNvPr>
          <p:cNvSpPr txBox="1"/>
          <p:nvPr/>
        </p:nvSpPr>
        <p:spPr>
          <a:xfrm>
            <a:off x="4258614" y="4706736"/>
            <a:ext cx="1208833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buClrTx/>
            </a:pPr>
            <a:r>
              <a:rPr lang="en-US" sz="22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2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</a:t>
            </a:r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031E18FF-F06F-8ECF-A6BF-DB994809E6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294670" y="4891431"/>
            <a:ext cx="2399695" cy="1572813"/>
          </a:xfrm>
          <a:prstGeom prst="rect">
            <a:avLst/>
          </a:prstGeom>
        </p:spPr>
      </p:pic>
      <p:pic>
        <p:nvPicPr>
          <p:cNvPr id="17" name="Picture 7">
            <a:extLst>
              <a:ext uri="{FF2B5EF4-FFF2-40B4-BE49-F238E27FC236}">
                <a16:creationId xmlns:a16="http://schemas.microsoft.com/office/drawing/2014/main" id="{916EDCFA-8E74-BFD7-C950-ED003FF06EA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7106028" y="4551569"/>
            <a:ext cx="1208833" cy="626579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8B29262D-C634-C966-05F6-A0D08424E52E}"/>
              </a:ext>
            </a:extLst>
          </p:cNvPr>
          <p:cNvSpPr txBox="1"/>
          <p:nvPr/>
        </p:nvSpPr>
        <p:spPr>
          <a:xfrm>
            <a:off x="9580503" y="5108251"/>
            <a:ext cx="1774474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Hoàn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thiện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D94E0AD5-FC6E-FF41-1793-DEC7DB7B0726}"/>
              </a:ext>
            </a:extLst>
          </p:cNvPr>
          <p:cNvSpPr txBox="1"/>
          <p:nvPr/>
        </p:nvSpPr>
        <p:spPr>
          <a:xfrm>
            <a:off x="7119372" y="4725865"/>
            <a:ext cx="1208833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buClrTx/>
            </a:pPr>
            <a:r>
              <a:rPr lang="en-US" sz="22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2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3</a:t>
            </a:r>
          </a:p>
        </p:txBody>
      </p:sp>
      <p:pic>
        <p:nvPicPr>
          <p:cNvPr id="24" name="Picture 7">
            <a:extLst>
              <a:ext uri="{FF2B5EF4-FFF2-40B4-BE49-F238E27FC236}">
                <a16:creationId xmlns:a16="http://schemas.microsoft.com/office/drawing/2014/main" id="{71DDFD1D-B338-D43E-124F-7EA98E627AE0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9915447" y="4551569"/>
            <a:ext cx="1208833" cy="626579"/>
          </a:xfrm>
          <a:prstGeom prst="rect">
            <a:avLst/>
          </a:prstGeom>
        </p:spPr>
      </p:pic>
      <p:sp>
        <p:nvSpPr>
          <p:cNvPr id="25" name="TextBox 20">
            <a:extLst>
              <a:ext uri="{FF2B5EF4-FFF2-40B4-BE49-F238E27FC236}">
                <a16:creationId xmlns:a16="http://schemas.microsoft.com/office/drawing/2014/main" id="{C60A8223-F433-09A5-041C-2C902E99F056}"/>
              </a:ext>
            </a:extLst>
          </p:cNvPr>
          <p:cNvSpPr txBox="1"/>
          <p:nvPr/>
        </p:nvSpPr>
        <p:spPr>
          <a:xfrm>
            <a:off x="9928791" y="4725865"/>
            <a:ext cx="1208833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240"/>
              </a:lnSpc>
              <a:buClrTx/>
            </a:pPr>
            <a:r>
              <a:rPr lang="en-US" sz="22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2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4</a:t>
            </a:r>
          </a:p>
        </p:txBody>
      </p:sp>
      <p:sp>
        <p:nvSpPr>
          <p:cNvPr id="26" name="Google Shape;138;g32282f178eb_0_6">
            <a:extLst>
              <a:ext uri="{FF2B5EF4-FFF2-40B4-BE49-F238E27FC236}">
                <a16:creationId xmlns:a16="http://schemas.microsoft.com/office/drawing/2014/main" id="{7AA00AA0-D38C-2F5A-AB93-D7BE43EE5F3D}"/>
              </a:ext>
            </a:extLst>
          </p:cNvPr>
          <p:cNvSpPr txBox="1"/>
          <p:nvPr/>
        </p:nvSpPr>
        <p:spPr>
          <a:xfrm>
            <a:off x="364677" y="1649803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bước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làm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hộp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bút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5699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8" grpId="0"/>
      <p:bldP spid="19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1056E17A-DF71-1675-3AD9-6CEACB84C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138;g32282f178eb_0_6">
            <a:extLst>
              <a:ext uri="{FF2B5EF4-FFF2-40B4-BE49-F238E27FC236}">
                <a16:creationId xmlns:a16="http://schemas.microsoft.com/office/drawing/2014/main" id="{AC89341F-BC74-A9EC-5133-471C17F0BBC0}"/>
              </a:ext>
            </a:extLst>
          </p:cNvPr>
          <p:cNvSpPr txBox="1"/>
          <p:nvPr/>
        </p:nvSpPr>
        <p:spPr>
          <a:xfrm>
            <a:off x="364677" y="1649803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Tha</a:t>
            </a:r>
            <a:r>
              <a:rPr lang="en-US" sz="2800" b="1" dirty="0">
                <a:latin typeface="UTM Avo" panose="02040603050506020204" pitchFamily="18" charset="0"/>
              </a:rPr>
              <a:t>m </a:t>
            </a:r>
            <a:r>
              <a:rPr lang="en-US" sz="2800" b="1" dirty="0" err="1">
                <a:latin typeface="UTM Avo" panose="02040603050506020204" pitchFamily="18" charset="0"/>
              </a:rPr>
              <a:t>khảo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các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sản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phẩm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khác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1026" name="Picture 2" descr="Cách làm hộp đựng bút bằng giấy ĐẸP nhiều ngăn tiện dụng">
            <a:extLst>
              <a:ext uri="{FF2B5EF4-FFF2-40B4-BE49-F238E27FC236}">
                <a16:creationId xmlns:a16="http://schemas.microsoft.com/office/drawing/2014/main" id="{F8A66308-2D13-1BA8-AB9B-1F28F2FA5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87" y="2831939"/>
            <a:ext cx="4762500" cy="3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ướng dẫn làm đồ dùng học tập: 3 kiểu hộp đựng bút siêu xinh cho các bé">
            <a:extLst>
              <a:ext uri="{FF2B5EF4-FFF2-40B4-BE49-F238E27FC236}">
                <a16:creationId xmlns:a16="http://schemas.microsoft.com/office/drawing/2014/main" id="{3E97523B-29E5-D113-75DB-6F708872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470" y="2831939"/>
            <a:ext cx="4974262" cy="315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03824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C761DEFF-740D-8B73-0BF3-D345C8B93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138;g32282f178eb_0_6">
            <a:extLst>
              <a:ext uri="{FF2B5EF4-FFF2-40B4-BE49-F238E27FC236}">
                <a16:creationId xmlns:a16="http://schemas.microsoft.com/office/drawing/2014/main" id="{7E07F571-2E34-76AB-51DC-D23DB73D3B26}"/>
              </a:ext>
            </a:extLst>
          </p:cNvPr>
          <p:cNvSpPr txBox="1"/>
          <p:nvPr/>
        </p:nvSpPr>
        <p:spPr>
          <a:xfrm>
            <a:off x="364677" y="1649803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Tha</a:t>
            </a:r>
            <a:r>
              <a:rPr lang="en-US" sz="2800" b="1" dirty="0">
                <a:latin typeface="UTM Avo" panose="02040603050506020204" pitchFamily="18" charset="0"/>
              </a:rPr>
              <a:t>m </a:t>
            </a:r>
            <a:r>
              <a:rPr lang="en-US" sz="2800" b="1" dirty="0" err="1">
                <a:latin typeface="UTM Avo" panose="02040603050506020204" pitchFamily="18" charset="0"/>
              </a:rPr>
              <a:t>khảo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các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sản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phẩm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khác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5F3785-C69F-5878-BA92-115EB3B69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916605" y="2831939"/>
            <a:ext cx="5275812" cy="322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99E798D-BFFB-1B06-AFBF-AA658FECE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6870284" y="2687217"/>
            <a:ext cx="4615700" cy="336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00182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47C4929B-4CF2-E221-0805-3FA02F343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D5EBEB06-67B6-9043-833D-2CE389D56485}"/>
              </a:ext>
            </a:extLst>
          </p:cNvPr>
          <p:cNvSpPr/>
          <p:nvPr/>
        </p:nvSpPr>
        <p:spPr>
          <a:xfrm>
            <a:off x="494023" y="1657880"/>
            <a:ext cx="11277600" cy="515955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E1A63957-A43A-0869-667C-0D0E5FEE8E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9553" b="21472"/>
          <a:stretch>
            <a:fillRect/>
          </a:stretch>
        </p:blipFill>
        <p:spPr>
          <a:xfrm>
            <a:off x="0" y="5559966"/>
            <a:ext cx="3088402" cy="12980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58F1E3-408F-F034-208A-A4B9A0852F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60" r="49292" b="21472"/>
          <a:stretch>
            <a:fillRect/>
          </a:stretch>
        </p:blipFill>
        <p:spPr>
          <a:xfrm>
            <a:off x="9177244" y="5593298"/>
            <a:ext cx="3088402" cy="129803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7900EA9-2318-A398-407F-689DD96917C8}"/>
              </a:ext>
            </a:extLst>
          </p:cNvPr>
          <p:cNvGrpSpPr/>
          <p:nvPr/>
        </p:nvGrpSpPr>
        <p:grpSpPr>
          <a:xfrm rot="21387679">
            <a:off x="1846658" y="2396008"/>
            <a:ext cx="7113062" cy="2587060"/>
            <a:chOff x="-243092" y="-109850"/>
            <a:chExt cx="3698440" cy="1215337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144A5206-D280-D897-DA1D-78D9405793A0}"/>
                </a:ext>
              </a:extLst>
            </p:cNvPr>
            <p:cNvSpPr/>
            <p:nvPr/>
          </p:nvSpPr>
          <p:spPr>
            <a:xfrm>
              <a:off x="-243092" y="-109850"/>
              <a:ext cx="3698440" cy="1215337"/>
            </a:xfrm>
            <a:custGeom>
              <a:avLst/>
              <a:gdLst/>
              <a:ahLst/>
              <a:cxnLst/>
              <a:rect l="l" t="t" r="r" b="b"/>
              <a:pathLst>
                <a:path w="3190453" h="1463594">
                  <a:moveTo>
                    <a:pt x="66427" y="0"/>
                  </a:moveTo>
                  <a:lnTo>
                    <a:pt x="3124026" y="0"/>
                  </a:lnTo>
                  <a:cubicBezTo>
                    <a:pt x="3141643" y="0"/>
                    <a:pt x="3158539" y="6999"/>
                    <a:pt x="3170997" y="19456"/>
                  </a:cubicBezTo>
                  <a:cubicBezTo>
                    <a:pt x="3183454" y="31913"/>
                    <a:pt x="3190453" y="48809"/>
                    <a:pt x="3190453" y="66427"/>
                  </a:cubicBezTo>
                  <a:lnTo>
                    <a:pt x="3190453" y="1397167"/>
                  </a:lnTo>
                  <a:cubicBezTo>
                    <a:pt x="3190453" y="1433854"/>
                    <a:pt x="3160712" y="1463594"/>
                    <a:pt x="3124026" y="1463594"/>
                  </a:cubicBezTo>
                  <a:lnTo>
                    <a:pt x="66427" y="1463594"/>
                  </a:lnTo>
                  <a:cubicBezTo>
                    <a:pt x="48809" y="1463594"/>
                    <a:pt x="31913" y="1456596"/>
                    <a:pt x="19456" y="1444138"/>
                  </a:cubicBezTo>
                  <a:cubicBezTo>
                    <a:pt x="6999" y="1431681"/>
                    <a:pt x="0" y="1414785"/>
                    <a:pt x="0" y="1397167"/>
                  </a:cubicBezTo>
                  <a:lnTo>
                    <a:pt x="0" y="66427"/>
                  </a:lnTo>
                  <a:cubicBezTo>
                    <a:pt x="0" y="48809"/>
                    <a:pt x="6999" y="31913"/>
                    <a:pt x="19456" y="19456"/>
                  </a:cubicBezTo>
                  <a:cubicBezTo>
                    <a:pt x="31913" y="6999"/>
                    <a:pt x="48809" y="0"/>
                    <a:pt x="66427" y="0"/>
                  </a:cubicBezTo>
                  <a:close/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66675">
              <a:solidFill>
                <a:srgbClr val="4BACC6">
                  <a:lumMod val="75000"/>
                </a:srgbClr>
              </a:solidFill>
            </a:ln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957507-F8FD-6470-63FC-D34A9422FF60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2ECC213-B973-1AA0-CDF1-0D1A36D72FC7}"/>
              </a:ext>
            </a:extLst>
          </p:cNvPr>
          <p:cNvSpPr txBox="1"/>
          <p:nvPr/>
        </p:nvSpPr>
        <p:spPr>
          <a:xfrm>
            <a:off x="1985069" y="2694100"/>
            <a:ext cx="6611704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Sản phẩm do chính tay chúng ta làm ra để giúp bạn khi gặp hoàn cảnh khó khăn là có ý nghĩa nhất.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05958F9-08EB-1E1C-F379-4BF7F48A2AF6}"/>
              </a:ext>
            </a:extLst>
          </p:cNvPr>
          <p:cNvGrpSpPr/>
          <p:nvPr/>
        </p:nvGrpSpPr>
        <p:grpSpPr>
          <a:xfrm>
            <a:off x="8345248" y="3679767"/>
            <a:ext cx="2826803" cy="1857266"/>
            <a:chOff x="10677349" y="6378940"/>
            <a:chExt cx="4240205" cy="2785898"/>
          </a:xfrm>
        </p:grpSpPr>
        <p:grpSp>
          <p:nvGrpSpPr>
            <p:cNvPr id="12" name="Group 7">
              <a:extLst>
                <a:ext uri="{FF2B5EF4-FFF2-40B4-BE49-F238E27FC236}">
                  <a16:creationId xmlns:a16="http://schemas.microsoft.com/office/drawing/2014/main" id="{75172195-268D-EE4D-DE38-E6022EFABF38}"/>
                </a:ext>
              </a:extLst>
            </p:cNvPr>
            <p:cNvGrpSpPr/>
            <p:nvPr/>
          </p:nvGrpSpPr>
          <p:grpSpPr>
            <a:xfrm rot="317549">
              <a:off x="10858785" y="6378940"/>
              <a:ext cx="3802714" cy="2785898"/>
              <a:chOff x="-26367" y="64295"/>
              <a:chExt cx="760305" cy="634072"/>
            </a:xfrm>
          </p:grpSpPr>
          <p:sp>
            <p:nvSpPr>
              <p:cNvPr id="14" name="Freeform 8">
                <a:extLst>
                  <a:ext uri="{FF2B5EF4-FFF2-40B4-BE49-F238E27FC236}">
                    <a16:creationId xmlns:a16="http://schemas.microsoft.com/office/drawing/2014/main" id="{F49C01DF-3C7F-03B9-8697-4DA5F1899861}"/>
                  </a:ext>
                </a:extLst>
              </p:cNvPr>
              <p:cNvSpPr/>
              <p:nvPr/>
            </p:nvSpPr>
            <p:spPr>
              <a:xfrm>
                <a:off x="-26367" y="64295"/>
                <a:ext cx="760305" cy="634072"/>
              </a:xfrm>
              <a:custGeom>
                <a:avLst/>
                <a:gdLst/>
                <a:ahLst/>
                <a:cxnLst/>
                <a:rect l="l" t="t" r="r" b="b"/>
                <a:pathLst>
                  <a:path w="756200" h="571328">
                    <a:moveTo>
                      <a:pt x="408098" y="13191"/>
                    </a:moveTo>
                    <a:lnTo>
                      <a:pt x="408098" y="13191"/>
                    </a:lnTo>
                    <a:cubicBezTo>
                      <a:pt x="425821" y="32513"/>
                      <a:pt x="454263" y="37625"/>
                      <a:pt x="477605" y="25684"/>
                    </a:cubicBezTo>
                    <a:lnTo>
                      <a:pt x="489470" y="19614"/>
                    </a:lnTo>
                    <a:cubicBezTo>
                      <a:pt x="498447" y="15022"/>
                      <a:pt x="508990" y="14615"/>
                      <a:pt x="518295" y="18502"/>
                    </a:cubicBezTo>
                    <a:cubicBezTo>
                      <a:pt x="527599" y="22388"/>
                      <a:pt x="534720" y="30175"/>
                      <a:pt x="537762" y="39788"/>
                    </a:cubicBezTo>
                    <a:lnTo>
                      <a:pt x="537762" y="39788"/>
                    </a:lnTo>
                    <a:cubicBezTo>
                      <a:pt x="544762" y="61906"/>
                      <a:pt x="567044" y="75433"/>
                      <a:pt x="589896" y="71439"/>
                    </a:cubicBezTo>
                    <a:lnTo>
                      <a:pt x="613675" y="67283"/>
                    </a:lnTo>
                    <a:cubicBezTo>
                      <a:pt x="622650" y="65715"/>
                      <a:pt x="631824" y="68635"/>
                      <a:pt x="638240" y="75103"/>
                    </a:cubicBezTo>
                    <a:cubicBezTo>
                      <a:pt x="644657" y="81571"/>
                      <a:pt x="647503" y="90769"/>
                      <a:pt x="645863" y="99730"/>
                    </a:cubicBezTo>
                    <a:lnTo>
                      <a:pt x="645863" y="99730"/>
                    </a:lnTo>
                    <a:cubicBezTo>
                      <a:pt x="644005" y="109882"/>
                      <a:pt x="646460" y="120348"/>
                      <a:pt x="652639" y="128613"/>
                    </a:cubicBezTo>
                    <a:cubicBezTo>
                      <a:pt x="658818" y="136879"/>
                      <a:pt x="668162" y="142196"/>
                      <a:pt x="678424" y="143287"/>
                    </a:cubicBezTo>
                    <a:lnTo>
                      <a:pt x="700523" y="145635"/>
                    </a:lnTo>
                    <a:cubicBezTo>
                      <a:pt x="709339" y="146572"/>
                      <a:pt x="716978" y="152156"/>
                      <a:pt x="720547" y="160271"/>
                    </a:cubicBezTo>
                    <a:cubicBezTo>
                      <a:pt x="724116" y="168386"/>
                      <a:pt x="723068" y="177790"/>
                      <a:pt x="717800" y="184920"/>
                    </a:cubicBezTo>
                    <a:lnTo>
                      <a:pt x="717800" y="184920"/>
                    </a:lnTo>
                    <a:cubicBezTo>
                      <a:pt x="711615" y="193293"/>
                      <a:pt x="709616" y="204042"/>
                      <a:pt x="712377" y="214078"/>
                    </a:cubicBezTo>
                    <a:cubicBezTo>
                      <a:pt x="715138" y="224115"/>
                      <a:pt x="722354" y="232328"/>
                      <a:pt x="731952" y="236359"/>
                    </a:cubicBezTo>
                    <a:lnTo>
                      <a:pt x="740300" y="239865"/>
                    </a:lnTo>
                    <a:cubicBezTo>
                      <a:pt x="748860" y="243459"/>
                      <a:pt x="754702" y="251524"/>
                      <a:pt x="755451" y="260777"/>
                    </a:cubicBezTo>
                    <a:cubicBezTo>
                      <a:pt x="756200" y="270030"/>
                      <a:pt x="751730" y="278929"/>
                      <a:pt x="743860" y="283853"/>
                    </a:cubicBezTo>
                    <a:lnTo>
                      <a:pt x="741820" y="285130"/>
                    </a:lnTo>
                    <a:cubicBezTo>
                      <a:pt x="732669" y="290855"/>
                      <a:pt x="726728" y="300538"/>
                      <a:pt x="725770" y="311290"/>
                    </a:cubicBezTo>
                    <a:cubicBezTo>
                      <a:pt x="724811" y="322042"/>
                      <a:pt x="728946" y="332623"/>
                      <a:pt x="736940" y="339876"/>
                    </a:cubicBezTo>
                    <a:lnTo>
                      <a:pt x="736940" y="339876"/>
                    </a:lnTo>
                    <a:cubicBezTo>
                      <a:pt x="743606" y="345924"/>
                      <a:pt x="746406" y="355147"/>
                      <a:pt x="744228" y="363880"/>
                    </a:cubicBezTo>
                    <a:cubicBezTo>
                      <a:pt x="742050" y="372612"/>
                      <a:pt x="735246" y="379440"/>
                      <a:pt x="726522" y="381649"/>
                    </a:cubicBezTo>
                    <a:lnTo>
                      <a:pt x="710330" y="385749"/>
                    </a:lnTo>
                    <a:cubicBezTo>
                      <a:pt x="700400" y="388264"/>
                      <a:pt x="692086" y="395030"/>
                      <a:pt x="687607" y="404241"/>
                    </a:cubicBezTo>
                    <a:cubicBezTo>
                      <a:pt x="683127" y="413452"/>
                      <a:pt x="682939" y="424170"/>
                      <a:pt x="687093" y="433533"/>
                    </a:cubicBezTo>
                    <a:lnTo>
                      <a:pt x="687093" y="433533"/>
                    </a:lnTo>
                    <a:cubicBezTo>
                      <a:pt x="690700" y="441665"/>
                      <a:pt x="689872" y="451080"/>
                      <a:pt x="684899" y="458457"/>
                    </a:cubicBezTo>
                    <a:cubicBezTo>
                      <a:pt x="679926" y="465833"/>
                      <a:pt x="671509" y="470133"/>
                      <a:pt x="662618" y="469838"/>
                    </a:cubicBezTo>
                    <a:lnTo>
                      <a:pt x="637784" y="469016"/>
                    </a:lnTo>
                    <a:cubicBezTo>
                      <a:pt x="615653" y="468284"/>
                      <a:pt x="596939" y="485257"/>
                      <a:pt x="595514" y="507355"/>
                    </a:cubicBezTo>
                    <a:lnTo>
                      <a:pt x="595514" y="507355"/>
                    </a:lnTo>
                    <a:cubicBezTo>
                      <a:pt x="594902" y="516850"/>
                      <a:pt x="589929" y="525527"/>
                      <a:pt x="582044" y="530853"/>
                    </a:cubicBezTo>
                    <a:cubicBezTo>
                      <a:pt x="574160" y="536179"/>
                      <a:pt x="564254" y="537555"/>
                      <a:pt x="555217" y="534579"/>
                    </a:cubicBezTo>
                    <a:lnTo>
                      <a:pt x="536097" y="528281"/>
                    </a:lnTo>
                    <a:cubicBezTo>
                      <a:pt x="512711" y="520579"/>
                      <a:pt x="487115" y="530186"/>
                      <a:pt x="474573" y="551375"/>
                    </a:cubicBezTo>
                    <a:lnTo>
                      <a:pt x="474573" y="551375"/>
                    </a:lnTo>
                    <a:cubicBezTo>
                      <a:pt x="469098" y="560625"/>
                      <a:pt x="459949" y="567112"/>
                      <a:pt x="449409" y="569220"/>
                    </a:cubicBezTo>
                    <a:cubicBezTo>
                      <a:pt x="438869" y="571328"/>
                      <a:pt x="427929" y="568857"/>
                      <a:pt x="419318" y="562424"/>
                    </a:cubicBezTo>
                    <a:lnTo>
                      <a:pt x="415598" y="559646"/>
                    </a:lnTo>
                    <a:cubicBezTo>
                      <a:pt x="393359" y="543033"/>
                      <a:pt x="362841" y="543033"/>
                      <a:pt x="340602" y="559646"/>
                    </a:cubicBezTo>
                    <a:lnTo>
                      <a:pt x="336883" y="562424"/>
                    </a:lnTo>
                    <a:cubicBezTo>
                      <a:pt x="328271" y="568857"/>
                      <a:pt x="317331" y="571328"/>
                      <a:pt x="306791" y="569220"/>
                    </a:cubicBezTo>
                    <a:cubicBezTo>
                      <a:pt x="296251" y="567112"/>
                      <a:pt x="287102" y="560625"/>
                      <a:pt x="281627" y="551375"/>
                    </a:cubicBezTo>
                    <a:lnTo>
                      <a:pt x="281627" y="551375"/>
                    </a:lnTo>
                    <a:cubicBezTo>
                      <a:pt x="269085" y="530186"/>
                      <a:pt x="243489" y="520579"/>
                      <a:pt x="220103" y="528281"/>
                    </a:cubicBezTo>
                    <a:lnTo>
                      <a:pt x="200983" y="534579"/>
                    </a:lnTo>
                    <a:cubicBezTo>
                      <a:pt x="191946" y="537555"/>
                      <a:pt x="182040" y="536179"/>
                      <a:pt x="174156" y="530853"/>
                    </a:cubicBezTo>
                    <a:cubicBezTo>
                      <a:pt x="166271" y="525527"/>
                      <a:pt x="161298" y="516850"/>
                      <a:pt x="160686" y="507355"/>
                    </a:cubicBezTo>
                    <a:lnTo>
                      <a:pt x="160686" y="507355"/>
                    </a:lnTo>
                    <a:cubicBezTo>
                      <a:pt x="159261" y="485257"/>
                      <a:pt x="140547" y="468284"/>
                      <a:pt x="118416" y="469016"/>
                    </a:cubicBezTo>
                    <a:lnTo>
                      <a:pt x="93583" y="469838"/>
                    </a:lnTo>
                    <a:cubicBezTo>
                      <a:pt x="84691" y="470133"/>
                      <a:pt x="76274" y="465833"/>
                      <a:pt x="71301" y="458457"/>
                    </a:cubicBezTo>
                    <a:cubicBezTo>
                      <a:pt x="66329" y="451080"/>
                      <a:pt x="65500" y="441665"/>
                      <a:pt x="69107" y="433533"/>
                    </a:cubicBezTo>
                    <a:lnTo>
                      <a:pt x="69107" y="433533"/>
                    </a:lnTo>
                    <a:cubicBezTo>
                      <a:pt x="73261" y="424170"/>
                      <a:pt x="73072" y="413452"/>
                      <a:pt x="68593" y="404241"/>
                    </a:cubicBezTo>
                    <a:cubicBezTo>
                      <a:pt x="64114" y="395030"/>
                      <a:pt x="55799" y="388264"/>
                      <a:pt x="45870" y="385749"/>
                    </a:cubicBezTo>
                    <a:lnTo>
                      <a:pt x="29679" y="381649"/>
                    </a:lnTo>
                    <a:cubicBezTo>
                      <a:pt x="20954" y="379440"/>
                      <a:pt x="14150" y="372612"/>
                      <a:pt x="11972" y="363880"/>
                    </a:cubicBezTo>
                    <a:cubicBezTo>
                      <a:pt x="9794" y="355147"/>
                      <a:pt x="12594" y="345924"/>
                      <a:pt x="19260" y="339876"/>
                    </a:cubicBezTo>
                    <a:lnTo>
                      <a:pt x="19260" y="339876"/>
                    </a:lnTo>
                    <a:cubicBezTo>
                      <a:pt x="27254" y="332623"/>
                      <a:pt x="31389" y="322042"/>
                      <a:pt x="30430" y="311290"/>
                    </a:cubicBezTo>
                    <a:cubicBezTo>
                      <a:pt x="29472" y="300538"/>
                      <a:pt x="23531" y="290855"/>
                      <a:pt x="14380" y="285130"/>
                    </a:cubicBezTo>
                    <a:lnTo>
                      <a:pt x="12340" y="283853"/>
                    </a:lnTo>
                    <a:cubicBezTo>
                      <a:pt x="4470" y="278929"/>
                      <a:pt x="0" y="270030"/>
                      <a:pt x="749" y="260777"/>
                    </a:cubicBezTo>
                    <a:cubicBezTo>
                      <a:pt x="1497" y="251524"/>
                      <a:pt x="7340" y="243459"/>
                      <a:pt x="15900" y="239865"/>
                    </a:cubicBezTo>
                    <a:lnTo>
                      <a:pt x="24248" y="236359"/>
                    </a:lnTo>
                    <a:cubicBezTo>
                      <a:pt x="33846" y="232329"/>
                      <a:pt x="41062" y="224115"/>
                      <a:pt x="43823" y="214078"/>
                    </a:cubicBezTo>
                    <a:cubicBezTo>
                      <a:pt x="46584" y="204042"/>
                      <a:pt x="44585" y="193293"/>
                      <a:pt x="38399" y="184920"/>
                    </a:cubicBezTo>
                    <a:lnTo>
                      <a:pt x="38399" y="184920"/>
                    </a:lnTo>
                    <a:cubicBezTo>
                      <a:pt x="33132" y="177790"/>
                      <a:pt x="32084" y="168386"/>
                      <a:pt x="35653" y="160271"/>
                    </a:cubicBezTo>
                    <a:cubicBezTo>
                      <a:pt x="39221" y="152156"/>
                      <a:pt x="46861" y="146572"/>
                      <a:pt x="55676" y="145635"/>
                    </a:cubicBezTo>
                    <a:lnTo>
                      <a:pt x="77776" y="143287"/>
                    </a:lnTo>
                    <a:cubicBezTo>
                      <a:pt x="88038" y="142196"/>
                      <a:pt x="97382" y="136879"/>
                      <a:pt x="103561" y="128613"/>
                    </a:cubicBezTo>
                    <a:cubicBezTo>
                      <a:pt x="109740" y="120348"/>
                      <a:pt x="112195" y="109882"/>
                      <a:pt x="110337" y="99730"/>
                    </a:cubicBezTo>
                    <a:lnTo>
                      <a:pt x="110337" y="99730"/>
                    </a:lnTo>
                    <a:cubicBezTo>
                      <a:pt x="108697" y="90769"/>
                      <a:pt x="111543" y="81571"/>
                      <a:pt x="117960" y="75103"/>
                    </a:cubicBezTo>
                    <a:cubicBezTo>
                      <a:pt x="124376" y="68635"/>
                      <a:pt x="133550" y="65715"/>
                      <a:pt x="142525" y="67283"/>
                    </a:cubicBezTo>
                    <a:lnTo>
                      <a:pt x="166304" y="71439"/>
                    </a:lnTo>
                    <a:cubicBezTo>
                      <a:pt x="189156" y="75433"/>
                      <a:pt x="211438" y="61906"/>
                      <a:pt x="218438" y="39788"/>
                    </a:cubicBezTo>
                    <a:lnTo>
                      <a:pt x="218438" y="39788"/>
                    </a:lnTo>
                    <a:cubicBezTo>
                      <a:pt x="221480" y="30175"/>
                      <a:pt x="228601" y="22388"/>
                      <a:pt x="237905" y="18502"/>
                    </a:cubicBezTo>
                    <a:cubicBezTo>
                      <a:pt x="247210" y="14615"/>
                      <a:pt x="257753" y="15022"/>
                      <a:pt x="266730" y="19614"/>
                    </a:cubicBezTo>
                    <a:lnTo>
                      <a:pt x="278595" y="25684"/>
                    </a:lnTo>
                    <a:cubicBezTo>
                      <a:pt x="301937" y="37625"/>
                      <a:pt x="330379" y="32513"/>
                      <a:pt x="348102" y="13191"/>
                    </a:cubicBezTo>
                    <a:lnTo>
                      <a:pt x="348102" y="13191"/>
                    </a:lnTo>
                    <a:cubicBezTo>
                      <a:pt x="355812" y="4785"/>
                      <a:pt x="366694" y="0"/>
                      <a:pt x="378100" y="0"/>
                    </a:cubicBezTo>
                    <a:cubicBezTo>
                      <a:pt x="389506" y="0"/>
                      <a:pt x="400388" y="4785"/>
                      <a:pt x="408098" y="13191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57150">
                <a:solidFill>
                  <a:srgbClr val="000000"/>
                </a:solidFill>
              </a:ln>
            </p:spPr>
            <p:txBody>
              <a:bodyPr/>
              <a:lstStyle/>
              <a:p>
                <a:pPr marL="0" marR="0" lvl="0" indent="0" algn="l" defTabSz="6096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" name="TextBox 9">
                <a:extLst>
                  <a:ext uri="{FF2B5EF4-FFF2-40B4-BE49-F238E27FC236}">
                    <a16:creationId xmlns:a16="http://schemas.microsoft.com/office/drawing/2014/main" id="{9ABC8AEF-86AF-3ED6-C969-962D6783C4D0}"/>
                  </a:ext>
                </a:extLst>
              </p:cNvPr>
              <p:cNvSpPr txBox="1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4989A88-A58E-E5E8-085C-F2A2059BC23F}"/>
                </a:ext>
              </a:extLst>
            </p:cNvPr>
            <p:cNvSpPr txBox="1"/>
            <p:nvPr/>
          </p:nvSpPr>
          <p:spPr>
            <a:xfrm>
              <a:off x="10677349" y="7188878"/>
              <a:ext cx="4240205" cy="980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KẾT LUẬN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16" name="Freeform 8">
            <a:extLst>
              <a:ext uri="{FF2B5EF4-FFF2-40B4-BE49-F238E27FC236}">
                <a16:creationId xmlns:a16="http://schemas.microsoft.com/office/drawing/2014/main" id="{3EFA27C7-7BF1-6580-60BC-AD5A5779D3E3}"/>
              </a:ext>
            </a:extLst>
          </p:cNvPr>
          <p:cNvSpPr/>
          <p:nvPr/>
        </p:nvSpPr>
        <p:spPr>
          <a:xfrm>
            <a:off x="1588548" y="4598425"/>
            <a:ext cx="793042" cy="1029410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D9085E92-65DE-05E8-8F2A-2A7B5422DA89}"/>
              </a:ext>
            </a:extLst>
          </p:cNvPr>
          <p:cNvSpPr/>
          <p:nvPr/>
        </p:nvSpPr>
        <p:spPr>
          <a:xfrm>
            <a:off x="8200252" y="2060691"/>
            <a:ext cx="793042" cy="1029410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2414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0EB1E-F227-F16A-A716-EFC179D8BC09}"/>
              </a:ext>
            </a:extLst>
          </p:cNvPr>
          <p:cNvSpPr/>
          <p:nvPr/>
        </p:nvSpPr>
        <p:spPr>
          <a:xfrm>
            <a:off x="1683255" y="1664208"/>
            <a:ext cx="8825486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Viết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yêu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thương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5355DC-C5FE-6AAD-D454-467BA576B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0611" y="2505177"/>
            <a:ext cx="6650778" cy="406659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g32282f178eb_0_115">
            <a:extLst>
              <a:ext uri="{FF2B5EF4-FFF2-40B4-BE49-F238E27FC236}">
                <a16:creationId xmlns:a16="http://schemas.microsoft.com/office/drawing/2014/main" id="{5894E8F4-D4FE-3232-3165-1EE8BEB72296}"/>
              </a:ext>
            </a:extLst>
          </p:cNvPr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79;g32282f178eb_0_115">
            <a:extLst>
              <a:ext uri="{FF2B5EF4-FFF2-40B4-BE49-F238E27FC236}">
                <a16:creationId xmlns:a16="http://schemas.microsoft.com/office/drawing/2014/main" id="{D649C625-E0C4-D2EC-7A1C-BEB8498AD702}"/>
              </a:ext>
            </a:extLst>
          </p:cNvPr>
          <p:cNvSpPr/>
          <p:nvPr/>
        </p:nvSpPr>
        <p:spPr>
          <a:xfrm>
            <a:off x="1174431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 tập lại kiến thức đã học trong chủ đề này.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6;g32282f178eb_0_115">
            <a:extLst>
              <a:ext uri="{FF2B5EF4-FFF2-40B4-BE49-F238E27FC236}">
                <a16:creationId xmlns:a16="http://schemas.microsoft.com/office/drawing/2014/main" id="{16524D14-4039-749A-8B74-6BAD146398C9}"/>
              </a:ext>
            </a:extLst>
          </p:cNvPr>
          <p:cNvSpPr/>
          <p:nvPr/>
        </p:nvSpPr>
        <p:spPr>
          <a:xfrm>
            <a:off x="6345838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nội dung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 31.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 descr="A cartoon of a child and child&#10;&#10;Description automatically generated">
            <a:extLst>
              <a:ext uri="{FF2B5EF4-FFF2-40B4-BE49-F238E27FC236}">
                <a16:creationId xmlns:a16="http://schemas.microsoft.com/office/drawing/2014/main" id="{6ACA4C07-6B21-9EA1-F18D-22584D2DF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171" y="4394125"/>
            <a:ext cx="6199658" cy="256971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426</Words>
  <Application>Microsoft Office PowerPoint</Application>
  <PresentationFormat>Widescreen</PresentationFormat>
  <Paragraphs>42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30</cp:revision>
  <dcterms:created xsi:type="dcterms:W3CDTF">2023-05-08T02:27:45Z</dcterms:created>
  <dcterms:modified xsi:type="dcterms:W3CDTF">2025-01-22T03:55:23Z</dcterms:modified>
</cp:coreProperties>
</file>