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86" r:id="rId11"/>
    <p:sldId id="288" r:id="rId12"/>
    <p:sldId id="285" r:id="rId13"/>
    <p:sldId id="281" r:id="rId14"/>
    <p:sldId id="271" r:id="rId15"/>
    <p:sldId id="272" r:id="rId16"/>
    <p:sldId id="290" r:id="rId17"/>
    <p:sldId id="263" r:id="rId18"/>
    <p:sldId id="291" r:id="rId19"/>
    <p:sldId id="264" r:id="rId20"/>
    <p:sldId id="292" r:id="rId21"/>
    <p:sldId id="266" r:id="rId22"/>
    <p:sldId id="293" r:id="rId23"/>
    <p:sldId id="273" r:id="rId24"/>
    <p:sldId id="274" r:id="rId25"/>
    <p:sldId id="275" r:id="rId26"/>
  </p:sldIdLst>
  <p:sldSz cx="12192000" cy="6858000"/>
  <p:notesSz cx="6858000" cy="9144000"/>
  <p:embeddedFontLs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8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A458067-D98F-FD87-06E8-79FE91881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5EE9D4B8-43B0-19AE-CB5E-1A31946639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A2E4F0A1-70C7-174A-CCA0-32716C65A7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1840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457035B7-7DFB-31E8-AD07-DDB68E138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2701A602-94D7-BDF1-330F-F534100DD5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B0E618F7-560A-627E-09F4-1007DE7A06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574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63B7A8A8-C44C-115D-A757-CC40B5729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4577C1F-A75F-DDFE-E317-BD9F3C43E5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F1AAA8B3-EB71-F1F0-5852-590E984613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1452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D8471E4-8ED3-9629-F45A-CD189B11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DBD5902-0A9C-6D89-D3BF-325FDDFC18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36287067-A809-32F9-7B9F-4BC1F4CCDE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2319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EE98-1523-2E0C-A69B-F4D1C5B8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6FC-EBFF-7BD3-7155-88D448C0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6AFA9-5B07-9C53-26D5-5108078F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F8692-843B-5D54-ACD6-AA6571EC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656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3C2A-15AB-2717-FB73-DF256F26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B37E5-8DED-A349-AE70-E9CCE489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0028B-2218-1720-44C6-CB3BB8A31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A36E6-CFC9-9B7B-BA12-CB3504C1C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186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115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278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23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2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00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11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83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99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40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69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08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8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08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4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6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jpg"/><Relationship Id="rId7" Type="http://schemas.openxmlformats.org/officeDocument/2006/relationships/hyperlink" Target="https://youtu.be/Z4lKB-ZMtk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jpg"/><Relationship Id="rId7" Type="http://schemas.openxmlformats.org/officeDocument/2006/relationships/hyperlink" Target="https://youtu.be/EvROpcPwga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9.jp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76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8: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Chia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sẻ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tác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31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g32282f178eb_0_6">
            <a:extLst>
              <a:ext uri="{FF2B5EF4-FFF2-40B4-BE49-F238E27FC236}">
                <a16:creationId xmlns:a16="http://schemas.microsoft.com/office/drawing/2014/main" id="{AD2A8713-DABA-0E23-05EE-983F736C7126}"/>
              </a:ext>
            </a:extLst>
          </p:cNvPr>
          <p:cNvSpPr txBox="1"/>
          <p:nvPr/>
        </p:nvSpPr>
        <p:spPr>
          <a:xfrm>
            <a:off x="364677" y="1649803"/>
            <a:ext cx="11462646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Hãy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chào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đúng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với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người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b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</a:b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chào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khi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gặp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mặt</a:t>
            </a:r>
            <a:endParaRPr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4F4DA8-BD78-9902-1C2B-DB06445F3A23}"/>
              </a:ext>
            </a:extLst>
          </p:cNvPr>
          <p:cNvSpPr/>
          <p:nvPr/>
        </p:nvSpPr>
        <p:spPr>
          <a:xfrm>
            <a:off x="707572" y="3048000"/>
            <a:ext cx="3129642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bà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82B499-E03B-6A83-C099-67D9909BDBBE}"/>
              </a:ext>
            </a:extLst>
          </p:cNvPr>
          <p:cNvSpPr/>
          <p:nvPr/>
        </p:nvSpPr>
        <p:spPr>
          <a:xfrm>
            <a:off x="707572" y="4011386"/>
            <a:ext cx="3129642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xóm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BDB23CD-7C3C-0A2B-6D97-01E5E0B1DC65}"/>
              </a:ext>
            </a:extLst>
          </p:cNvPr>
          <p:cNvSpPr/>
          <p:nvPr/>
        </p:nvSpPr>
        <p:spPr>
          <a:xfrm>
            <a:off x="685799" y="4974772"/>
            <a:ext cx="3129642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Anh,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lớn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226DF8-07AB-7234-7DC9-E02EE5FCF9D0}"/>
              </a:ext>
            </a:extLst>
          </p:cNvPr>
          <p:cNvSpPr/>
          <p:nvPr/>
        </p:nvSpPr>
        <p:spPr>
          <a:xfrm>
            <a:off x="707572" y="5938158"/>
            <a:ext cx="3129642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mẹ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87F9BA-4252-E3A1-08C9-A2844EED6115}"/>
              </a:ext>
            </a:extLst>
          </p:cNvPr>
          <p:cNvSpPr/>
          <p:nvPr/>
        </p:nvSpPr>
        <p:spPr>
          <a:xfrm>
            <a:off x="6096000" y="3048000"/>
            <a:ext cx="5410201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Cháu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ạ.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F454BD-7373-E054-A9D6-AD6A7939398B}"/>
              </a:ext>
            </a:extLst>
          </p:cNvPr>
          <p:cNvSpPr/>
          <p:nvPr/>
        </p:nvSpPr>
        <p:spPr>
          <a:xfrm>
            <a:off x="6096000" y="4011386"/>
            <a:ext cx="5410201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ạ.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9F4C473-977A-AF3D-30B8-81C5A086BB88}"/>
              </a:ext>
            </a:extLst>
          </p:cNvPr>
          <p:cNvSpPr/>
          <p:nvPr/>
        </p:nvSpPr>
        <p:spPr>
          <a:xfrm>
            <a:off x="6096000" y="4974772"/>
            <a:ext cx="5410201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Cháu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cháu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ạ.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CD52AA1-7C0C-C9B8-ED0D-3EE8DDB944F4}"/>
              </a:ext>
            </a:extLst>
          </p:cNvPr>
          <p:cNvSpPr/>
          <p:nvPr/>
        </p:nvSpPr>
        <p:spPr>
          <a:xfrm>
            <a:off x="6096000" y="5938158"/>
            <a:ext cx="5410201" cy="7347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Cháu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ạ.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83A7B2-F280-15A1-27AB-5570E81FF551}"/>
              </a:ext>
            </a:extLst>
          </p:cNvPr>
          <p:cNvCxnSpPr>
            <a:stCxn id="3" idx="3"/>
            <a:endCxn id="9" idx="1"/>
          </p:cNvCxnSpPr>
          <p:nvPr/>
        </p:nvCxnSpPr>
        <p:spPr>
          <a:xfrm>
            <a:off x="3837214" y="3415393"/>
            <a:ext cx="2258786" cy="192677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A44663-3CC3-14E1-1BBF-0B912DF22EBB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 flipV="1">
            <a:off x="3837214" y="3415393"/>
            <a:ext cx="2258786" cy="96338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A1B44B-55A8-C079-68CA-4AEB071901FE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3815441" y="4371295"/>
            <a:ext cx="2258786" cy="97087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D4ECF4-EFC7-0A8D-7075-71365CE477EB}"/>
              </a:ext>
            </a:extLst>
          </p:cNvPr>
          <p:cNvCxnSpPr>
            <a:cxnSpLocks/>
            <a:stCxn id="6" idx="3"/>
            <a:endCxn id="10" idx="1"/>
          </p:cNvCxnSpPr>
          <p:nvPr/>
        </p:nvCxnSpPr>
        <p:spPr>
          <a:xfrm>
            <a:off x="3837214" y="6305551"/>
            <a:ext cx="2258786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Tổng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ái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chia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7E11F2-7F1E-2763-F51A-60A8E621B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411" y="2439414"/>
            <a:ext cx="7903174" cy="42673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445188"/>
            <a:ext cx="10064513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>
                <a:latin typeface="UTM Avo" panose="02040603050506020204" pitchFamily="18" charset="0"/>
              </a:rPr>
              <a:t>Liên </a:t>
            </a:r>
            <a:r>
              <a:rPr lang="en-US" sz="2800" b="1" dirty="0" err="1">
                <a:latin typeface="UTM Avo" panose="02040603050506020204" pitchFamily="18" charset="0"/>
              </a:rPr>
              <a:t>hệ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latin typeface="UTM Avo" panose="02040603050506020204" pitchFamily="18" charset="0"/>
              </a:rPr>
              <a:t>sẻ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về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hàng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xóm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của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em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7B0DE7B-A9E1-117B-55D5-46924700118B}"/>
              </a:ext>
            </a:extLst>
          </p:cNvPr>
          <p:cNvSpPr/>
          <p:nvPr/>
        </p:nvSpPr>
        <p:spPr>
          <a:xfrm>
            <a:off x="4851899" y="2276153"/>
            <a:ext cx="6970379" cy="4451217"/>
          </a:xfrm>
          <a:custGeom>
            <a:avLst/>
            <a:gdLst/>
            <a:ahLst/>
            <a:cxnLst/>
            <a:rect l="l" t="t" r="r" b="b"/>
            <a:pathLst>
              <a:path w="2355171" h="1971386">
                <a:moveTo>
                  <a:pt x="44154" y="0"/>
                </a:moveTo>
                <a:lnTo>
                  <a:pt x="2311016" y="0"/>
                </a:lnTo>
                <a:cubicBezTo>
                  <a:pt x="2322727" y="0"/>
                  <a:pt x="2333958" y="4652"/>
                  <a:pt x="2342238" y="12932"/>
                </a:cubicBezTo>
                <a:cubicBezTo>
                  <a:pt x="2350519" y="21213"/>
                  <a:pt x="2355171" y="32444"/>
                  <a:pt x="2355171" y="44154"/>
                </a:cubicBezTo>
                <a:lnTo>
                  <a:pt x="2355171" y="1927232"/>
                </a:lnTo>
                <a:cubicBezTo>
                  <a:pt x="2355171" y="1938943"/>
                  <a:pt x="2350519" y="1950174"/>
                  <a:pt x="2342238" y="1958454"/>
                </a:cubicBezTo>
                <a:cubicBezTo>
                  <a:pt x="2333958" y="1966735"/>
                  <a:pt x="2322727" y="1971386"/>
                  <a:pt x="2311016" y="1971386"/>
                </a:cubicBezTo>
                <a:lnTo>
                  <a:pt x="44154" y="1971386"/>
                </a:lnTo>
                <a:cubicBezTo>
                  <a:pt x="32444" y="1971386"/>
                  <a:pt x="21213" y="1966735"/>
                  <a:pt x="12932" y="1958454"/>
                </a:cubicBezTo>
                <a:cubicBezTo>
                  <a:pt x="4652" y="1950174"/>
                  <a:pt x="0" y="1938943"/>
                  <a:pt x="0" y="1927232"/>
                </a:cubicBezTo>
                <a:lnTo>
                  <a:pt x="0" y="44154"/>
                </a:lnTo>
                <a:cubicBezTo>
                  <a:pt x="0" y="32444"/>
                  <a:pt x="4652" y="21213"/>
                  <a:pt x="12932" y="12932"/>
                </a:cubicBezTo>
                <a:cubicBezTo>
                  <a:pt x="21213" y="4652"/>
                  <a:pt x="32444" y="0"/>
                  <a:pt x="44154" y="0"/>
                </a:cubicBezTo>
                <a:close/>
              </a:path>
            </a:pathLst>
          </a:custGeom>
          <a:solidFill>
            <a:srgbClr val="FFF5D5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DBA95-F6E3-E0C2-5706-CED8AC39FC12}"/>
              </a:ext>
            </a:extLst>
          </p:cNvPr>
          <p:cNvSpPr txBox="1"/>
          <p:nvPr/>
        </p:nvSpPr>
        <p:spPr>
          <a:xfrm>
            <a:off x="5052530" y="2376474"/>
            <a:ext cx="6569114" cy="255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 nhau chia sẻ về những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 hàng xóm mà mình biết về tên, về tuổi,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 tính tình khi tiếp xúc. Các em có thể kể những câu chuyện về người hàng xóm của mình cho các bạn cùng biết.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8DCCA0-DE66-5656-1766-FFE5A7A472C7}"/>
              </a:ext>
            </a:extLst>
          </p:cNvPr>
          <p:cNvGrpSpPr/>
          <p:nvPr/>
        </p:nvGrpSpPr>
        <p:grpSpPr>
          <a:xfrm>
            <a:off x="364677" y="2185200"/>
            <a:ext cx="4273271" cy="4542170"/>
            <a:chOff x="550799" y="1813402"/>
            <a:chExt cx="6409906" cy="715581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1282F2-2202-2D96-B729-B5CE764FBF85}"/>
                </a:ext>
              </a:extLst>
            </p:cNvPr>
            <p:cNvGrpSpPr/>
            <p:nvPr/>
          </p:nvGrpSpPr>
          <p:grpSpPr>
            <a:xfrm>
              <a:off x="550799" y="1813402"/>
              <a:ext cx="6409906" cy="7155815"/>
              <a:chOff x="914400" y="2826612"/>
              <a:chExt cx="6409906" cy="715581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2E4F66A-560D-896B-5FF1-A0EBEC1469DD}"/>
                  </a:ext>
                </a:extLst>
              </p:cNvPr>
              <p:cNvGrpSpPr/>
              <p:nvPr/>
            </p:nvGrpSpPr>
            <p:grpSpPr>
              <a:xfrm>
                <a:off x="914400" y="2826612"/>
                <a:ext cx="6409906" cy="7155815"/>
                <a:chOff x="0" y="-47625"/>
                <a:chExt cx="1457118" cy="2061347"/>
              </a:xfrm>
            </p:grpSpPr>
            <p:sp>
              <p:nvSpPr>
                <p:cNvPr id="13" name="Freeform 7">
                  <a:extLst>
                    <a:ext uri="{FF2B5EF4-FFF2-40B4-BE49-F238E27FC236}">
                      <a16:creationId xmlns:a16="http://schemas.microsoft.com/office/drawing/2014/main" id="{D3353806-6A8B-6E8E-F9A9-44290BF458DA}"/>
                    </a:ext>
                  </a:extLst>
                </p:cNvPr>
                <p:cNvSpPr/>
                <p:nvPr/>
              </p:nvSpPr>
              <p:spPr>
                <a:xfrm>
                  <a:off x="0" y="-6348"/>
                  <a:ext cx="1457118" cy="2020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7726" h="2048682">
                      <a:moveTo>
                        <a:pt x="72330" y="0"/>
                      </a:moveTo>
                      <a:lnTo>
                        <a:pt x="1365396" y="0"/>
                      </a:lnTo>
                      <a:cubicBezTo>
                        <a:pt x="1405343" y="0"/>
                        <a:pt x="1437726" y="32383"/>
                        <a:pt x="1437726" y="72330"/>
                      </a:cubicBezTo>
                      <a:lnTo>
                        <a:pt x="1437726" y="1976352"/>
                      </a:lnTo>
                      <a:cubicBezTo>
                        <a:pt x="1437726" y="1995535"/>
                        <a:pt x="1430105" y="2013932"/>
                        <a:pt x="1416541" y="2027497"/>
                      </a:cubicBezTo>
                      <a:cubicBezTo>
                        <a:pt x="1402976" y="2041061"/>
                        <a:pt x="1384579" y="2048682"/>
                        <a:pt x="1365396" y="2048682"/>
                      </a:cubicBezTo>
                      <a:lnTo>
                        <a:pt x="72330" y="2048682"/>
                      </a:lnTo>
                      <a:cubicBezTo>
                        <a:pt x="32383" y="2048682"/>
                        <a:pt x="0" y="2016298"/>
                        <a:pt x="0" y="1976352"/>
                      </a:cubicBezTo>
                      <a:lnTo>
                        <a:pt x="0" y="72330"/>
                      </a:lnTo>
                      <a:cubicBezTo>
                        <a:pt x="0" y="32383"/>
                        <a:pt x="32383" y="0"/>
                        <a:pt x="7233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8">
                  <a:extLst>
                    <a:ext uri="{FF2B5EF4-FFF2-40B4-BE49-F238E27FC236}">
                      <a16:creationId xmlns:a16="http://schemas.microsoft.com/office/drawing/2014/main" id="{8928FD0D-D13A-BC34-0F92-70CD0FA62A94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87687F3-0F76-D6C9-82EE-76EA458E7560}"/>
                  </a:ext>
                </a:extLst>
              </p:cNvPr>
              <p:cNvGrpSpPr/>
              <p:nvPr/>
            </p:nvGrpSpPr>
            <p:grpSpPr>
              <a:xfrm>
                <a:off x="1063232" y="3434292"/>
                <a:ext cx="6103136" cy="1509912"/>
                <a:chOff x="1061357" y="3471514"/>
                <a:chExt cx="6103136" cy="1509912"/>
              </a:xfrm>
            </p:grpSpPr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6CF1746D-E2B0-5BA0-3BB3-15DE0C71FC40}"/>
                    </a:ext>
                  </a:extLst>
                </p:cNvPr>
                <p:cNvSpPr/>
                <p:nvPr/>
              </p:nvSpPr>
              <p:spPr>
                <a:xfrm>
                  <a:off x="1233450" y="3471514"/>
                  <a:ext cx="5826740" cy="1509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2EAE976-6AF6-853F-81DA-6E5EE1577F24}"/>
                    </a:ext>
                  </a:extLst>
                </p:cNvPr>
                <p:cNvSpPr txBox="1"/>
                <p:nvPr/>
              </p:nvSpPr>
              <p:spPr>
                <a:xfrm>
                  <a:off x="1061357" y="3824934"/>
                  <a:ext cx="6103136" cy="8242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Làm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việc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cả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lớp</a:t>
                  </a:r>
                  <a:endParaRPr lang="en-US" sz="2800" b="1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D4636529-350C-437C-CE42-FA760216E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883016" y="4571993"/>
              <a:ext cx="3575533" cy="408842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A38BB97-6263-FF92-205A-893712290A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315" y="4950693"/>
            <a:ext cx="3231545" cy="164961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</a:t>
            </a:r>
            <a:r>
              <a:rPr lang="en-US" sz="2800" b="1" dirty="0" err="1">
                <a:latin typeface="UTM Avo" panose="02040603050506020204" pitchFamily="18" charset="0"/>
              </a:rPr>
              <a:t>óng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vai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C408AF-374F-F142-3696-8A59A1FF0D92}"/>
              </a:ext>
            </a:extLst>
          </p:cNvPr>
          <p:cNvGrpSpPr/>
          <p:nvPr/>
        </p:nvGrpSpPr>
        <p:grpSpPr>
          <a:xfrm>
            <a:off x="599788" y="2409209"/>
            <a:ext cx="4521200" cy="3616142"/>
            <a:chOff x="195297" y="2286139"/>
            <a:chExt cx="6781800" cy="5691654"/>
          </a:xfrm>
        </p:grpSpPr>
        <p:sp>
          <p:nvSpPr>
            <p:cNvPr id="8" name="Rectangle: Rounded Corners 16">
              <a:extLst>
                <a:ext uri="{FF2B5EF4-FFF2-40B4-BE49-F238E27FC236}">
                  <a16:creationId xmlns:a16="http://schemas.microsoft.com/office/drawing/2014/main" id="{0D143F42-BB4D-B795-EF68-68AE33AAFD59}"/>
                </a:ext>
              </a:extLst>
            </p:cNvPr>
            <p:cNvSpPr/>
            <p:nvPr/>
          </p:nvSpPr>
          <p:spPr>
            <a:xfrm>
              <a:off x="195297" y="3094533"/>
              <a:ext cx="6781800" cy="488326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4DB96D2C-9C95-3EBB-9FFA-7F6061A52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720598" y="2286139"/>
              <a:ext cx="1717179" cy="1676398"/>
            </a:xfrm>
            <a:prstGeom prst="rect">
              <a:avLst/>
            </a:prstGeom>
          </p:spPr>
        </p:pic>
      </p:grpSp>
      <p:sp>
        <p:nvSpPr>
          <p:cNvPr id="10" name="Freeform 11">
            <a:extLst>
              <a:ext uri="{FF2B5EF4-FFF2-40B4-BE49-F238E27FC236}">
                <a16:creationId xmlns:a16="http://schemas.microsoft.com/office/drawing/2014/main" id="{A81443DF-4535-8D7B-41D7-391DEF6CC90E}"/>
              </a:ext>
            </a:extLst>
          </p:cNvPr>
          <p:cNvSpPr/>
          <p:nvPr/>
        </p:nvSpPr>
        <p:spPr>
          <a:xfrm>
            <a:off x="1323972" y="5592498"/>
            <a:ext cx="3063486" cy="1243424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FD84E1CA-5C9C-89A7-C2F9-E790139209C3}"/>
              </a:ext>
            </a:extLst>
          </p:cNvPr>
          <p:cNvSpPr/>
          <p:nvPr/>
        </p:nvSpPr>
        <p:spPr>
          <a:xfrm>
            <a:off x="5421086" y="2922815"/>
            <a:ext cx="6389010" cy="3394191"/>
          </a:xfrm>
          <a:custGeom>
            <a:avLst/>
            <a:gdLst/>
            <a:ahLst/>
            <a:cxnLst/>
            <a:rect l="l" t="t" r="r" b="b"/>
            <a:pathLst>
              <a:path w="2355171" h="1971386">
                <a:moveTo>
                  <a:pt x="44154" y="0"/>
                </a:moveTo>
                <a:lnTo>
                  <a:pt x="2311016" y="0"/>
                </a:lnTo>
                <a:cubicBezTo>
                  <a:pt x="2322727" y="0"/>
                  <a:pt x="2333958" y="4652"/>
                  <a:pt x="2342238" y="12932"/>
                </a:cubicBezTo>
                <a:cubicBezTo>
                  <a:pt x="2350519" y="21213"/>
                  <a:pt x="2355171" y="32444"/>
                  <a:pt x="2355171" y="44154"/>
                </a:cubicBezTo>
                <a:lnTo>
                  <a:pt x="2355171" y="1927232"/>
                </a:lnTo>
                <a:cubicBezTo>
                  <a:pt x="2355171" y="1938943"/>
                  <a:pt x="2350519" y="1950174"/>
                  <a:pt x="2342238" y="1958454"/>
                </a:cubicBezTo>
                <a:cubicBezTo>
                  <a:pt x="2333958" y="1966735"/>
                  <a:pt x="2322727" y="1971386"/>
                  <a:pt x="2311016" y="1971386"/>
                </a:cubicBezTo>
                <a:lnTo>
                  <a:pt x="44154" y="1971386"/>
                </a:lnTo>
                <a:cubicBezTo>
                  <a:pt x="32444" y="1971386"/>
                  <a:pt x="21213" y="1966735"/>
                  <a:pt x="12932" y="1958454"/>
                </a:cubicBezTo>
                <a:cubicBezTo>
                  <a:pt x="4652" y="1950174"/>
                  <a:pt x="0" y="1938943"/>
                  <a:pt x="0" y="1927232"/>
                </a:cubicBezTo>
                <a:lnTo>
                  <a:pt x="0" y="44154"/>
                </a:lnTo>
                <a:cubicBezTo>
                  <a:pt x="0" y="32444"/>
                  <a:pt x="4652" y="21213"/>
                  <a:pt x="12932" y="12932"/>
                </a:cubicBezTo>
                <a:cubicBezTo>
                  <a:pt x="21213" y="4652"/>
                  <a:pt x="32444" y="0"/>
                  <a:pt x="44154" y="0"/>
                </a:cubicBezTo>
                <a:close/>
              </a:path>
            </a:pathLst>
          </a:custGeom>
          <a:solidFill>
            <a:srgbClr val="FFF5D5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3A5E11-220E-23AE-9383-A10279620D18}"/>
              </a:ext>
            </a:extLst>
          </p:cNvPr>
          <p:cNvSpPr txBox="1"/>
          <p:nvPr/>
        </p:nvSpPr>
        <p:spPr>
          <a:xfrm>
            <a:off x="5958566" y="3702836"/>
            <a:ext cx="563364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tổ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SGK – tr77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B236C5F6-40FE-3A11-9E9B-5174528DF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E1A390-69DA-D227-1DC4-6948555C0614}"/>
              </a:ext>
            </a:extLst>
          </p:cNvPr>
          <p:cNvSpPr txBox="1"/>
          <p:nvPr/>
        </p:nvSpPr>
        <p:spPr>
          <a:xfrm>
            <a:off x="1348682" y="1885162"/>
            <a:ext cx="527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 HUỐNG ĐƯA RA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2FE3315-1240-3707-C60A-9AD97B349C1D}"/>
              </a:ext>
            </a:extLst>
          </p:cNvPr>
          <p:cNvSpPr/>
          <p:nvPr/>
        </p:nvSpPr>
        <p:spPr>
          <a:xfrm>
            <a:off x="558801" y="2657318"/>
            <a:ext cx="6858000" cy="3961467"/>
          </a:xfrm>
          <a:custGeom>
            <a:avLst/>
            <a:gdLst/>
            <a:ahLst/>
            <a:cxnLst/>
            <a:rect l="l" t="t" r="r" b="b"/>
            <a:pathLst>
              <a:path w="2567349" h="2048682">
                <a:moveTo>
                  <a:pt x="40505" y="0"/>
                </a:moveTo>
                <a:lnTo>
                  <a:pt x="2526844" y="0"/>
                </a:lnTo>
                <a:cubicBezTo>
                  <a:pt x="2549214" y="0"/>
                  <a:pt x="2567349" y="18135"/>
                  <a:pt x="2567349" y="40505"/>
                </a:cubicBezTo>
                <a:lnTo>
                  <a:pt x="2567349" y="2008177"/>
                </a:lnTo>
                <a:cubicBezTo>
                  <a:pt x="2567349" y="2030547"/>
                  <a:pt x="2549214" y="2048682"/>
                  <a:pt x="2526844" y="2048682"/>
                </a:cubicBezTo>
                <a:lnTo>
                  <a:pt x="40505" y="2048682"/>
                </a:lnTo>
                <a:cubicBezTo>
                  <a:pt x="18135" y="2048682"/>
                  <a:pt x="0" y="2030547"/>
                  <a:pt x="0" y="2008177"/>
                </a:cubicBezTo>
                <a:lnTo>
                  <a:pt x="0" y="40505"/>
                </a:lnTo>
                <a:cubicBezTo>
                  <a:pt x="0" y="18135"/>
                  <a:pt x="18135" y="0"/>
                  <a:pt x="40505" y="0"/>
                </a:cubicBezTo>
                <a:close/>
              </a:path>
            </a:pathLst>
          </a:custGeom>
          <a:solidFill>
            <a:srgbClr val="FFF4D1"/>
          </a:solid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F851FA-D53E-B83C-78CF-0347EB5B366D}"/>
              </a:ext>
            </a:extLst>
          </p:cNvPr>
          <p:cNvSpPr txBox="1"/>
          <p:nvPr/>
        </p:nvSpPr>
        <p:spPr>
          <a:xfrm>
            <a:off x="1129804" y="3168991"/>
            <a:ext cx="5715989" cy="2789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cùng các bạn đang đi học về. Em thấy bạn Nam hàng xóm của em đang đi xe lăn. Em chợt nghĩ: “Mình làm gì để giúp bạn nhỉ?”. Em trao đổi với bạn và thống nhất sẽ làm gì.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BFCED2D-E286-DF1E-D052-98573AFADA79}"/>
              </a:ext>
            </a:extLst>
          </p:cNvPr>
          <p:cNvSpPr/>
          <p:nvPr/>
        </p:nvSpPr>
        <p:spPr>
          <a:xfrm>
            <a:off x="76200" y="5958216"/>
            <a:ext cx="965200" cy="909505"/>
          </a:xfrm>
          <a:custGeom>
            <a:avLst/>
            <a:gdLst/>
            <a:ahLst/>
            <a:cxnLst/>
            <a:rect l="l" t="t" r="r" b="b"/>
            <a:pathLst>
              <a:path w="3204189" h="5016343">
                <a:moveTo>
                  <a:pt x="0" y="0"/>
                </a:moveTo>
                <a:lnTo>
                  <a:pt x="3204189" y="0"/>
                </a:lnTo>
                <a:lnTo>
                  <a:pt x="3204189" y="5016343"/>
                </a:lnTo>
                <a:lnTo>
                  <a:pt x="0" y="5016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C689D3-4E9A-13B9-ADBC-023BC9471CE5}"/>
              </a:ext>
            </a:extLst>
          </p:cNvPr>
          <p:cNvGrpSpPr/>
          <p:nvPr/>
        </p:nvGrpSpPr>
        <p:grpSpPr>
          <a:xfrm>
            <a:off x="7721600" y="2097586"/>
            <a:ext cx="4216400" cy="4521200"/>
            <a:chOff x="11353800" y="2346279"/>
            <a:chExt cx="6324600" cy="678180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2DFE64D-2EB6-4E5C-0C64-DA26C5D2D9FA}"/>
                </a:ext>
              </a:extLst>
            </p:cNvPr>
            <p:cNvGrpSpPr/>
            <p:nvPr/>
          </p:nvGrpSpPr>
          <p:grpSpPr>
            <a:xfrm>
              <a:off x="11353800" y="2346279"/>
              <a:ext cx="6324600" cy="6781801"/>
              <a:chOff x="11384387" y="2019300"/>
              <a:chExt cx="6324600" cy="6781801"/>
            </a:xfrm>
          </p:grpSpPr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B8853560-1EC0-AC8A-74A4-9CDF4F4C62A6}"/>
                  </a:ext>
                </a:extLst>
              </p:cNvPr>
              <p:cNvSpPr/>
              <p:nvPr/>
            </p:nvSpPr>
            <p:spPr>
              <a:xfrm>
                <a:off x="11384387" y="2019300"/>
                <a:ext cx="6324600" cy="6781801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0DA2E79-7E22-AACC-28DA-54D2B4F64BBC}"/>
                  </a:ext>
                </a:extLst>
              </p:cNvPr>
              <p:cNvGrpSpPr/>
              <p:nvPr/>
            </p:nvGrpSpPr>
            <p:grpSpPr>
              <a:xfrm>
                <a:off x="11633317" y="2478674"/>
                <a:ext cx="5833431" cy="1521825"/>
                <a:chOff x="1420007" y="3199063"/>
                <a:chExt cx="5833431" cy="1492403"/>
              </a:xfrm>
            </p:grpSpPr>
            <p:sp>
              <p:nvSpPr>
                <p:cNvPr id="13" name="Freeform 10">
                  <a:extLst>
                    <a:ext uri="{FF2B5EF4-FFF2-40B4-BE49-F238E27FC236}">
                      <a16:creationId xmlns:a16="http://schemas.microsoft.com/office/drawing/2014/main" id="{13286194-6842-8F34-9CAC-82D026981D61}"/>
                    </a:ext>
                  </a:extLst>
                </p:cNvPr>
                <p:cNvSpPr/>
                <p:nvPr/>
              </p:nvSpPr>
              <p:spPr>
                <a:xfrm>
                  <a:off x="1426698" y="3199063"/>
                  <a:ext cx="5826740" cy="14924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7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6170D9C-21A5-1501-9C42-4BC4C48C92DE}"/>
                    </a:ext>
                  </a:extLst>
                </p:cNvPr>
                <p:cNvSpPr txBox="1"/>
                <p:nvPr/>
              </p:nvSpPr>
              <p:spPr>
                <a:xfrm>
                  <a:off x="1420007" y="3571938"/>
                  <a:ext cx="5826740" cy="7997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 huống 1</a:t>
                  </a:r>
                  <a:endParaRPr lang="en-US" sz="2800" b="1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5ACC325-16C3-DB55-15B0-93E9CD07C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2360302" y="5016429"/>
              <a:ext cx="4461591" cy="349557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DFEECD5-6562-2787-6B57-C160FEE78D65}"/>
              </a:ext>
            </a:extLst>
          </p:cNvPr>
          <p:cNvGrpSpPr>
            <a:grpSpLocks/>
          </p:cNvGrpSpPr>
          <p:nvPr/>
        </p:nvGrpSpPr>
        <p:grpSpPr>
          <a:xfrm>
            <a:off x="9059672" y="679886"/>
            <a:ext cx="3132328" cy="1313234"/>
            <a:chOff x="4392964" y="1287031"/>
            <a:chExt cx="3132328" cy="1313234"/>
          </a:xfrm>
        </p:grpSpPr>
        <p:pic>
          <p:nvPicPr>
            <p:cNvPr id="6" name="Picture 5">
              <a:hlinkClick r:id="rId7"/>
              <a:extLst>
                <a:ext uri="{FF2B5EF4-FFF2-40B4-BE49-F238E27FC236}">
                  <a16:creationId xmlns:a16="http://schemas.microsoft.com/office/drawing/2014/main" id="{A4FD1E53-9A32-4240-2AD7-F27D3F5F2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3133" y="1287031"/>
              <a:ext cx="991991" cy="786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88E8EB-38A9-1564-4312-5C54AE1D31C3}"/>
                </a:ext>
              </a:extLst>
            </p:cNvPr>
            <p:cNvSpPr txBox="1">
              <a:spLocks/>
            </p:cNvSpPr>
            <p:nvPr/>
          </p:nvSpPr>
          <p:spPr>
            <a:xfrm>
              <a:off x="4392964" y="2053591"/>
              <a:ext cx="3132328" cy="546674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video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6784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63D56B95-B42A-E953-C61C-DCB0251BE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5F13D3-679C-3706-4D78-F4415488A19F}"/>
              </a:ext>
            </a:extLst>
          </p:cNvPr>
          <p:cNvSpPr txBox="1"/>
          <p:nvPr/>
        </p:nvSpPr>
        <p:spPr>
          <a:xfrm>
            <a:off x="5869879" y="2134098"/>
            <a:ext cx="5278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 HUỐNG ĐƯA RA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993EC52-0DA5-E90F-65FE-FDD0A6440C3B}"/>
              </a:ext>
            </a:extLst>
          </p:cNvPr>
          <p:cNvSpPr/>
          <p:nvPr/>
        </p:nvSpPr>
        <p:spPr>
          <a:xfrm>
            <a:off x="5080000" y="2657319"/>
            <a:ext cx="6858000" cy="3961467"/>
          </a:xfrm>
          <a:custGeom>
            <a:avLst/>
            <a:gdLst/>
            <a:ahLst/>
            <a:cxnLst/>
            <a:rect l="l" t="t" r="r" b="b"/>
            <a:pathLst>
              <a:path w="2567349" h="2048682">
                <a:moveTo>
                  <a:pt x="40505" y="0"/>
                </a:moveTo>
                <a:lnTo>
                  <a:pt x="2526844" y="0"/>
                </a:lnTo>
                <a:cubicBezTo>
                  <a:pt x="2549214" y="0"/>
                  <a:pt x="2567349" y="18135"/>
                  <a:pt x="2567349" y="40505"/>
                </a:cubicBezTo>
                <a:lnTo>
                  <a:pt x="2567349" y="2008177"/>
                </a:lnTo>
                <a:cubicBezTo>
                  <a:pt x="2567349" y="2030547"/>
                  <a:pt x="2549214" y="2048682"/>
                  <a:pt x="2526844" y="2048682"/>
                </a:cubicBezTo>
                <a:lnTo>
                  <a:pt x="40505" y="2048682"/>
                </a:lnTo>
                <a:cubicBezTo>
                  <a:pt x="18135" y="2048682"/>
                  <a:pt x="0" y="2030547"/>
                  <a:pt x="0" y="2008177"/>
                </a:cubicBezTo>
                <a:lnTo>
                  <a:pt x="0" y="40505"/>
                </a:lnTo>
                <a:cubicBezTo>
                  <a:pt x="0" y="18135"/>
                  <a:pt x="18135" y="0"/>
                  <a:pt x="40505" y="0"/>
                </a:cubicBezTo>
                <a:close/>
              </a:path>
            </a:pathLst>
          </a:custGeom>
          <a:solidFill>
            <a:srgbClr val="FFF4D1"/>
          </a:solid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3CBFD-742A-294C-3B3F-81601F7A2066}"/>
              </a:ext>
            </a:extLst>
          </p:cNvPr>
          <p:cNvSpPr txBox="1"/>
          <p:nvPr/>
        </p:nvSpPr>
        <p:spPr>
          <a:xfrm>
            <a:off x="5651003" y="3796860"/>
            <a:ext cx="5715989" cy="168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đang đi chơi thì gặp một em bé ở gần nhà mình bị trượt chân ngã. Em sẽ làm gì?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233BA935-7551-E29F-2B38-FA689BCD55F7}"/>
              </a:ext>
            </a:extLst>
          </p:cNvPr>
          <p:cNvSpPr/>
          <p:nvPr/>
        </p:nvSpPr>
        <p:spPr>
          <a:xfrm>
            <a:off x="4597399" y="5958217"/>
            <a:ext cx="965200" cy="909505"/>
          </a:xfrm>
          <a:custGeom>
            <a:avLst/>
            <a:gdLst/>
            <a:ahLst/>
            <a:cxnLst/>
            <a:rect l="l" t="t" r="r" b="b"/>
            <a:pathLst>
              <a:path w="3204189" h="5016343">
                <a:moveTo>
                  <a:pt x="0" y="0"/>
                </a:moveTo>
                <a:lnTo>
                  <a:pt x="3204189" y="0"/>
                </a:lnTo>
                <a:lnTo>
                  <a:pt x="3204189" y="5016343"/>
                </a:lnTo>
                <a:lnTo>
                  <a:pt x="0" y="5016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149DB43-FA5D-798D-56FC-FC275E6A2AE6}"/>
              </a:ext>
            </a:extLst>
          </p:cNvPr>
          <p:cNvGrpSpPr/>
          <p:nvPr/>
        </p:nvGrpSpPr>
        <p:grpSpPr>
          <a:xfrm>
            <a:off x="254000" y="2097586"/>
            <a:ext cx="4216400" cy="4521200"/>
            <a:chOff x="11353800" y="2346279"/>
            <a:chExt cx="6324600" cy="67818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19BE637-83F2-23E3-5E08-F2A1DC154689}"/>
                </a:ext>
              </a:extLst>
            </p:cNvPr>
            <p:cNvGrpSpPr/>
            <p:nvPr/>
          </p:nvGrpSpPr>
          <p:grpSpPr>
            <a:xfrm>
              <a:off x="11353800" y="2346279"/>
              <a:ext cx="6324600" cy="6781800"/>
              <a:chOff x="11384387" y="2019300"/>
              <a:chExt cx="6324600" cy="6781800"/>
            </a:xfrm>
          </p:grpSpPr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BD77FE7A-73F9-B567-B033-0683DBDE65A0}"/>
                  </a:ext>
                </a:extLst>
              </p:cNvPr>
              <p:cNvSpPr/>
              <p:nvPr/>
            </p:nvSpPr>
            <p:spPr>
              <a:xfrm>
                <a:off x="11384387" y="2019300"/>
                <a:ext cx="6324600" cy="6781800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2DEF0CE-7C03-A7F1-D068-AD7371AAB622}"/>
                  </a:ext>
                </a:extLst>
              </p:cNvPr>
              <p:cNvGrpSpPr/>
              <p:nvPr/>
            </p:nvGrpSpPr>
            <p:grpSpPr>
              <a:xfrm>
                <a:off x="11633317" y="2478674"/>
                <a:ext cx="5833431" cy="1521825"/>
                <a:chOff x="1420007" y="3199063"/>
                <a:chExt cx="5833431" cy="1492403"/>
              </a:xfrm>
            </p:grpSpPr>
            <p:sp>
              <p:nvSpPr>
                <p:cNvPr id="13" name="Freeform 10">
                  <a:extLst>
                    <a:ext uri="{FF2B5EF4-FFF2-40B4-BE49-F238E27FC236}">
                      <a16:creationId xmlns:a16="http://schemas.microsoft.com/office/drawing/2014/main" id="{C60AAE92-EC57-7317-7D12-7B0C0D661128}"/>
                    </a:ext>
                  </a:extLst>
                </p:cNvPr>
                <p:cNvSpPr/>
                <p:nvPr/>
              </p:nvSpPr>
              <p:spPr>
                <a:xfrm>
                  <a:off x="1426698" y="3199063"/>
                  <a:ext cx="5826740" cy="14924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7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A3196DD-4918-C79E-CBF9-B333D0B407B3}"/>
                    </a:ext>
                  </a:extLst>
                </p:cNvPr>
                <p:cNvSpPr txBox="1"/>
                <p:nvPr/>
              </p:nvSpPr>
              <p:spPr>
                <a:xfrm>
                  <a:off x="1420007" y="3571938"/>
                  <a:ext cx="5826740" cy="7997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28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huống</a:t>
                  </a:r>
                  <a:r>
                    <a:rPr lang="en-US" sz="28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2</a:t>
                  </a:r>
                </a:p>
              </p:txBody>
            </p:sp>
          </p:grp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A41B315-579D-E36A-4F3B-2C0441ECF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2662502" y="5016429"/>
              <a:ext cx="3857189" cy="349557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9A6644-ED9B-0D35-A0F3-2C68875ED3B8}"/>
              </a:ext>
            </a:extLst>
          </p:cNvPr>
          <p:cNvGrpSpPr>
            <a:grpSpLocks/>
          </p:cNvGrpSpPr>
          <p:nvPr/>
        </p:nvGrpSpPr>
        <p:grpSpPr>
          <a:xfrm>
            <a:off x="9059672" y="679886"/>
            <a:ext cx="3132328" cy="1313234"/>
            <a:chOff x="4392964" y="1287031"/>
            <a:chExt cx="3132328" cy="1313234"/>
          </a:xfrm>
        </p:grpSpPr>
        <p:pic>
          <p:nvPicPr>
            <p:cNvPr id="6" name="Picture 5">
              <a:hlinkClick r:id="rId7"/>
              <a:extLst>
                <a:ext uri="{FF2B5EF4-FFF2-40B4-BE49-F238E27FC236}">
                  <a16:creationId xmlns:a16="http://schemas.microsoft.com/office/drawing/2014/main" id="{7938CBE4-21B3-CEB9-E251-BCF6C81B9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3133" y="1287031"/>
              <a:ext cx="991991" cy="786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FDA6D5-E0E2-2EAD-3B4C-1DED144E28DE}"/>
                </a:ext>
              </a:extLst>
            </p:cNvPr>
            <p:cNvSpPr txBox="1">
              <a:spLocks/>
            </p:cNvSpPr>
            <p:nvPr/>
          </p:nvSpPr>
          <p:spPr>
            <a:xfrm>
              <a:off x="4392964" y="2053591"/>
              <a:ext cx="3132328" cy="546674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video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26159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236D0CA-BD6B-DBEA-FF29-156C2085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>
            <a:extLst>
              <a:ext uri="{FF2B5EF4-FFF2-40B4-BE49-F238E27FC236}">
                <a16:creationId xmlns:a16="http://schemas.microsoft.com/office/drawing/2014/main" id="{FA302631-07C1-3127-0F27-027B7835B468}"/>
              </a:ext>
            </a:extLst>
          </p:cNvPr>
          <p:cNvSpPr txBox="1"/>
          <p:nvPr/>
        </p:nvSpPr>
        <p:spPr>
          <a:xfrm>
            <a:off x="364677" y="164980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3: </a:t>
            </a:r>
            <a:r>
              <a:rPr lang="en-US" sz="2800" b="1" dirty="0" err="1">
                <a:latin typeface="UTM Avo" panose="02040603050506020204" pitchFamily="18" charset="0"/>
              </a:rPr>
              <a:t>Thực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hành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chào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hỏi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B17268-28EA-DBE3-6F03-C9EBAC856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175" y="2404464"/>
            <a:ext cx="5260825" cy="445353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32FBEBB-9C97-1297-D58D-36393BE80BAE}"/>
              </a:ext>
            </a:extLst>
          </p:cNvPr>
          <p:cNvGrpSpPr/>
          <p:nvPr/>
        </p:nvGrpSpPr>
        <p:grpSpPr>
          <a:xfrm>
            <a:off x="364677" y="2583952"/>
            <a:ext cx="6439347" cy="4094560"/>
            <a:chOff x="606342" y="327659"/>
            <a:chExt cx="9659020" cy="690794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50E8E5-6E60-1835-6886-C78452A26492}"/>
                </a:ext>
              </a:extLst>
            </p:cNvPr>
            <p:cNvGrpSpPr/>
            <p:nvPr/>
          </p:nvGrpSpPr>
          <p:grpSpPr>
            <a:xfrm>
              <a:off x="606342" y="616664"/>
              <a:ext cx="9492348" cy="6618935"/>
              <a:chOff x="1025591" y="1038224"/>
              <a:chExt cx="9058391" cy="5921248"/>
            </a:xfrm>
          </p:grpSpPr>
          <p:grpSp>
            <p:nvGrpSpPr>
              <p:cNvPr id="9" name="Group 5">
                <a:extLst>
                  <a:ext uri="{FF2B5EF4-FFF2-40B4-BE49-F238E27FC236}">
                    <a16:creationId xmlns:a16="http://schemas.microsoft.com/office/drawing/2014/main" id="{E5C8E0B0-DA5C-D3DD-AAAF-16DB792AA75C}"/>
                  </a:ext>
                </a:extLst>
              </p:cNvPr>
              <p:cNvGrpSpPr/>
              <p:nvPr/>
            </p:nvGrpSpPr>
            <p:grpSpPr>
              <a:xfrm>
                <a:off x="1025591" y="1168764"/>
                <a:ext cx="8917761" cy="5790708"/>
                <a:chOff x="-4213" y="0"/>
                <a:chExt cx="12084998" cy="7847339"/>
              </a:xfrm>
            </p:grpSpPr>
            <p:sp>
              <p:nvSpPr>
                <p:cNvPr id="12" name="Freeform 6">
                  <a:extLst>
                    <a:ext uri="{FF2B5EF4-FFF2-40B4-BE49-F238E27FC236}">
                      <a16:creationId xmlns:a16="http://schemas.microsoft.com/office/drawing/2014/main" id="{7A5F3105-8A9F-C9BC-54F0-7D0921EFCE22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2084998" cy="7847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35675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26703"/>
                        <a:pt x="10800735" y="4373090"/>
                      </a:cubicBezTo>
                      <a:cubicBezTo>
                        <a:pt x="10800735" y="4587249"/>
                        <a:pt x="10809883" y="4886428"/>
                        <a:pt x="10809883" y="4886428"/>
                      </a:cubicBezTo>
                      <a:cubicBezTo>
                        <a:pt x="10809883" y="5015097"/>
                        <a:pt x="10805713" y="5135675"/>
                        <a:pt x="10552875" y="5127541"/>
                      </a:cubicBezTo>
                      <a:cubicBezTo>
                        <a:pt x="10552875" y="5127541"/>
                        <a:pt x="10176403" y="5107242"/>
                        <a:pt x="9081481" y="5114841"/>
                      </a:cubicBezTo>
                      <a:cubicBezTo>
                        <a:pt x="2545013" y="5122975"/>
                        <a:pt x="304023" y="5135675"/>
                        <a:pt x="304023" y="5135675"/>
                      </a:cubicBezTo>
                      <a:cubicBezTo>
                        <a:pt x="132548" y="5135675"/>
                        <a:pt x="4213" y="5034605"/>
                        <a:pt x="8532" y="4832059"/>
                      </a:cubicBezTo>
                      <a:cubicBezTo>
                        <a:pt x="8532" y="4832059"/>
                        <a:pt x="9630" y="4333517"/>
                        <a:pt x="4815" y="1391373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B22C8C5-0D71-D088-7B00-0CC4DB2A9CE3}"/>
                  </a:ext>
                </a:extLst>
              </p:cNvPr>
              <p:cNvGrpSpPr/>
              <p:nvPr/>
            </p:nvGrpSpPr>
            <p:grpSpPr>
              <a:xfrm>
                <a:off x="1175269" y="1038224"/>
                <a:ext cx="8908713" cy="5742899"/>
                <a:chOff x="-4214" y="-2"/>
                <a:chExt cx="12102287" cy="7801600"/>
              </a:xfrm>
            </p:grpSpPr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5BACCCF4-776E-1846-2F81-A90D0ABB12B4}"/>
                    </a:ext>
                  </a:extLst>
                </p:cNvPr>
                <p:cNvSpPr/>
                <p:nvPr/>
              </p:nvSpPr>
              <p:spPr>
                <a:xfrm>
                  <a:off x="-4214" y="-2"/>
                  <a:ext cx="12102287" cy="78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8E288D-9BB3-50F4-826D-3A882970017B}"/>
                </a:ext>
              </a:extLst>
            </p:cNvPr>
            <p:cNvSpPr txBox="1"/>
            <p:nvPr/>
          </p:nvSpPr>
          <p:spPr>
            <a:xfrm>
              <a:off x="897010" y="2367969"/>
              <a:ext cx="9067860" cy="28273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số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đứng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trước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chào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cụ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già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cô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chú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anh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chị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74C4EEF6-6140-1782-D76B-17BBCB2FB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618506" y="327659"/>
              <a:ext cx="646856" cy="869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5209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41DBE12-A6E6-F960-712B-1746844E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C564BF8-AF69-571C-0C40-29D0A8082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12641" y="2377399"/>
            <a:ext cx="9431577" cy="381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A4741E1-E822-2ADC-B7F6-3B7C9C963800}"/>
              </a:ext>
            </a:extLst>
          </p:cNvPr>
          <p:cNvGrpSpPr/>
          <p:nvPr/>
        </p:nvGrpSpPr>
        <p:grpSpPr>
          <a:xfrm>
            <a:off x="3802920" y="1999231"/>
            <a:ext cx="4851019" cy="991857"/>
            <a:chOff x="5264219" y="1516582"/>
            <a:chExt cx="7276528" cy="1487785"/>
          </a:xfrm>
          <a:solidFill>
            <a:srgbClr val="70AD47">
              <a:lumMod val="40000"/>
              <a:lumOff val="60000"/>
            </a:srgbClr>
          </a:solidFill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25A62F12-B885-B992-B50C-0BC9C058B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426778" y="1516582"/>
              <a:ext cx="6951410" cy="148778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7AF4D53-B64C-8FE6-0F3F-FDDF08F207E3}"/>
                </a:ext>
              </a:extLst>
            </p:cNvPr>
            <p:cNvSpPr txBox="1"/>
            <p:nvPr/>
          </p:nvSpPr>
          <p:spPr>
            <a:xfrm>
              <a:off x="5264219" y="1803094"/>
              <a:ext cx="7276528" cy="7848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KẾT LUẬN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CBFEC03-F431-B951-AEED-CC4478FEE733}"/>
              </a:ext>
            </a:extLst>
          </p:cNvPr>
          <p:cNvSpPr txBox="1"/>
          <p:nvPr/>
        </p:nvSpPr>
        <p:spPr>
          <a:xfrm>
            <a:off x="1763735" y="3083722"/>
            <a:ext cx="8929387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Mỗi tình huống gặp mặt có những cách chào hỏi </a:t>
            </a:r>
            <a:b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khác nhau. Em hãy tập luyện hằng ngày để thích ứng với bất kì tình huống nào khi gặp mặt.</a:t>
            </a:r>
            <a:endParaRPr lang="en-US" sz="2400" i="1" kern="1200" dirty="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F05531DA-EF91-D8A5-E2F5-625CA4465D56}"/>
              </a:ext>
            </a:extLst>
          </p:cNvPr>
          <p:cNvSpPr/>
          <p:nvPr/>
        </p:nvSpPr>
        <p:spPr>
          <a:xfrm>
            <a:off x="10046925" y="1801606"/>
            <a:ext cx="1219317" cy="1222692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700" kern="120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E3441631-F0E9-EB51-6E3D-81D6C3AC458E}"/>
              </a:ext>
            </a:extLst>
          </p:cNvPr>
          <p:cNvSpPr/>
          <p:nvPr/>
        </p:nvSpPr>
        <p:spPr>
          <a:xfrm>
            <a:off x="1105914" y="1955776"/>
            <a:ext cx="965200" cy="914351"/>
          </a:xfrm>
          <a:custGeom>
            <a:avLst/>
            <a:gdLst/>
            <a:ahLst/>
            <a:cxnLst/>
            <a:rect l="l" t="t" r="r" b="b"/>
            <a:pathLst>
              <a:path w="1770002" h="1699202">
                <a:moveTo>
                  <a:pt x="0" y="0"/>
                </a:moveTo>
                <a:lnTo>
                  <a:pt x="1770002" y="0"/>
                </a:lnTo>
                <a:lnTo>
                  <a:pt x="1770002" y="1699202"/>
                </a:lnTo>
                <a:lnTo>
                  <a:pt x="0" y="16992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7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E1105223-8067-7F78-DE40-8B9CEC17CC88}"/>
              </a:ext>
            </a:extLst>
          </p:cNvPr>
          <p:cNvSpPr/>
          <p:nvPr/>
        </p:nvSpPr>
        <p:spPr>
          <a:xfrm rot="11028064" flipH="1">
            <a:off x="10084406" y="5215097"/>
            <a:ext cx="1396427" cy="1177153"/>
          </a:xfrm>
          <a:custGeom>
            <a:avLst/>
            <a:gdLst/>
            <a:ahLst/>
            <a:cxnLst/>
            <a:rect l="l" t="t" r="r" b="b"/>
            <a:pathLst>
              <a:path w="2094640" h="1765729">
                <a:moveTo>
                  <a:pt x="2094640" y="0"/>
                </a:moveTo>
                <a:lnTo>
                  <a:pt x="0" y="0"/>
                </a:lnTo>
                <a:lnTo>
                  <a:pt x="0" y="1765730"/>
                </a:lnTo>
                <a:lnTo>
                  <a:pt x="2094640" y="1765730"/>
                </a:lnTo>
                <a:lnTo>
                  <a:pt x="209464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7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697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Khúc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yêu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thương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C10D0-CBE9-6CD5-D6CA-815A8E650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312" y="2591483"/>
            <a:ext cx="7647376" cy="412086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Ong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non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học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E6008-DA12-D3A7-0230-B4844F6005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797B971D-38DA-3671-AFF5-28C15AE34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80157" y="997334"/>
            <a:ext cx="487363" cy="4873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9B1955-E459-9D0A-862F-75EA3BBCF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6878" y="392565"/>
            <a:ext cx="2859272" cy="2859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6D42F-BD88-0CBF-B834-06D37EB8A4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9410" y="3163580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4BBFA5-A531-CDFA-C006-225F65E53AEB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kumimoji="0" lang="en-US" sz="2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kumimoji="0" lang="en-US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sang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2A571-5925-EDFE-1732-A8190920AB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E15276-30FA-9DA1-7CBF-E1E2F2142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605" y="905749"/>
            <a:ext cx="2859272" cy="2859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0C18A-54DD-DE0A-F76A-7D6E404A7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05" y="3973137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17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77D5EBB-FE26-E366-0B4B-2369A5B223AA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Chia sẻ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cách làm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 tập với bạn.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6471633-64C7-793E-E649-217473BB639E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quan tâm.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CF149E8C-7629-526C-D172-22DC975D7B0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Chê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bai bạn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 biết làm.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A1F87E2E-8B30-1BC1-0005-7AE72CDB9A4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Cười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khi bạn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 biết làm.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8BDCCE-CF62-9555-47CC-AAB456E8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16FFE5C-8287-9E44-3AA2-7E3BC690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220C753-46C3-30AB-F44F-B8E92966E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8F1CD-381F-328E-71D0-F8E8FC84D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376088"/>
            <a:ext cx="10617425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thấy bạn gặp khó khăn trong học tập, em nên: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29478D-7800-A860-E510-3129E4AD8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2258" y="642949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C7A95B-138A-B467-A3CA-817358DD8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25AFB-4A99-DCB2-2DC0-851F9404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F69DC48F-2112-D391-B10E-D7C2CE16902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 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 trước.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98536A7-05D2-20BD-9BDC-1B32A9D24A3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nhìn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919641C1-5682-0228-15BB-A83C78C1ECC9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Dắ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 </a:t>
            </a: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cụ già qua đường nếu an toàn.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6965B021-B0BA-80E2-9232-C5539776FD36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Giục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cụ già đi nhanh.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109382E-5AD0-9996-0B97-F38848162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734" y="358007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78D82B06-93A1-503A-9E57-0795658B4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086" y="535855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EB5B180-857E-B451-0097-7A6D2EDBA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373" y="357139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849C15-DE2D-99DD-A640-E795DF26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19" y="517104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F63B89E-C26D-74A5-4289-2478E7292FB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gặp một cụ già muốn qua đường,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 nên làm gì?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DD7172-D8CD-2962-9648-8A8E56887D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2E95F6-E552-C3B1-4BB0-7074DBB3D2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742B1F-AEDB-C800-2EE4-CBDA394AD8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B8999-3F54-A0C7-96A5-5EF0EA98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691BE18-EB72-8F07-31FB-1BDACE41DE52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nhỏ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khắp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64DD058A-C33C-3C55-9013-76DCDBBCEBC6}"/>
              </a:ext>
            </a:extLst>
          </p:cNvPr>
          <p:cNvSpPr/>
          <p:nvPr/>
        </p:nvSpPr>
        <p:spPr>
          <a:xfrm>
            <a:off x="841150" y="4499993"/>
            <a:ext cx="4142232" cy="1586135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Dẫn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nhỏ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tới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nhờ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nhỏ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316C1EDA-05B0-B50C-09E0-31D270D18D1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Nói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nhỏ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C43355E6-1087-077B-1F9F-0C21F407F5E0}"/>
              </a:ext>
            </a:extLst>
          </p:cNvPr>
          <p:cNvSpPr/>
          <p:nvPr/>
        </p:nvSpPr>
        <p:spPr>
          <a:xfrm>
            <a:off x="6395650" y="4499993"/>
            <a:ext cx="4142232" cy="1586135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kệ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80C6ACF-7AD2-C36E-22F7-D9A982E1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34083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C0075063-6E1B-8983-1B1C-106F7AA9D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6EFB13E7-9E65-4E1B-B292-B95753BD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435D7-E385-0C6B-D973-CBBFD6964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1E607F-C3F6-989B-24FA-DEBA025DFC68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thấy một em nhỏ bị lạc, em nên làm gì?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0A1B37-DE10-4FE3-F190-742651C677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347D8D-660A-9599-0BFE-5543536E7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3233A4-98D7-0594-4008-2C554E9E72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với bạn bè 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 trêu chọc.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ế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giễu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quan tâm.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nếu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gặp người ăn xin bên đường,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em nên làm gì?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29EAFA-AD48-F155-CADF-4E36937E9B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2E19E8-402D-6846-BD89-1716326C6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CHÚC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MỪNG</a:t>
            </a:r>
            <a:endParaRPr kumimoji="0" lang="en-US" sz="4000" b="0" i="0" u="none" strike="noStrike" kern="1200" cap="none" spc="0" normalizeH="0" baseline="0" noProof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EM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endParaRPr kumimoji="0" lang="en-US" sz="4000" b="0" i="0" u="none" strike="noStrike" kern="1200" cap="none" spc="0" normalizeH="0" baseline="0" noProof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21C611E-6BE5-B79A-3801-98D1DA1FE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786068-B17A-6405-ACF3-8FCC25CE1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878" y="392565"/>
            <a:ext cx="2859272" cy="28592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4B9335-A817-8CC5-AF9C-DECF04ED1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410" y="3163580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F2647C58-FE37-79DB-F135-16AA8586F461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E884BFAC-DD87-2C39-09DA-ACDE78909081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5D337282-989F-701D-7A69-540D46E39DFE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32.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Back to school background with kids">
            <a:extLst>
              <a:ext uri="{FF2B5EF4-FFF2-40B4-BE49-F238E27FC236}">
                <a16:creationId xmlns:a16="http://schemas.microsoft.com/office/drawing/2014/main" id="{5FF871ED-DC68-E19A-1712-01C89FB00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5" b="14166"/>
          <a:stretch/>
        </p:blipFill>
        <p:spPr bwMode="auto">
          <a:xfrm>
            <a:off x="3367087" y="4147099"/>
            <a:ext cx="5457825" cy="287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715</Words>
  <Application>Microsoft Office PowerPoint</Application>
  <PresentationFormat>Widescreen</PresentationFormat>
  <Paragraphs>87</Paragraphs>
  <Slides>24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Aptos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32</cp:revision>
  <dcterms:created xsi:type="dcterms:W3CDTF">2023-05-08T02:27:45Z</dcterms:created>
  <dcterms:modified xsi:type="dcterms:W3CDTF">2025-01-22T03:56:49Z</dcterms:modified>
</cp:coreProperties>
</file>