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96" r:id="rId2"/>
    <p:sldMasterId id="2147483708" r:id="rId3"/>
  </p:sldMasterIdLst>
  <p:notesMasterIdLst>
    <p:notesMasterId r:id="rId51"/>
  </p:notesMasterIdLst>
  <p:sldIdLst>
    <p:sldId id="256" r:id="rId4"/>
    <p:sldId id="257" r:id="rId5"/>
    <p:sldId id="258" r:id="rId6"/>
    <p:sldId id="496" r:id="rId7"/>
    <p:sldId id="259" r:id="rId8"/>
    <p:sldId id="260" r:id="rId9"/>
    <p:sldId id="271" r:id="rId10"/>
    <p:sldId id="497" r:id="rId11"/>
    <p:sldId id="438" r:id="rId12"/>
    <p:sldId id="711" r:id="rId13"/>
    <p:sldId id="712" r:id="rId14"/>
    <p:sldId id="337" r:id="rId15"/>
    <p:sldId id="498" r:id="rId16"/>
    <p:sldId id="500" r:id="rId17"/>
    <p:sldId id="713" r:id="rId18"/>
    <p:sldId id="714" r:id="rId19"/>
    <p:sldId id="499" r:id="rId20"/>
    <p:sldId id="261" r:id="rId21"/>
    <p:sldId id="262" r:id="rId22"/>
    <p:sldId id="312" r:id="rId23"/>
    <p:sldId id="715" r:id="rId24"/>
    <p:sldId id="716" r:id="rId25"/>
    <p:sldId id="717" r:id="rId26"/>
    <p:sldId id="483" r:id="rId27"/>
    <p:sldId id="395" r:id="rId28"/>
    <p:sldId id="718" r:id="rId29"/>
    <p:sldId id="719" r:id="rId30"/>
    <p:sldId id="428" r:id="rId31"/>
    <p:sldId id="720" r:id="rId32"/>
    <p:sldId id="303" r:id="rId33"/>
    <p:sldId id="310" r:id="rId34"/>
    <p:sldId id="304" r:id="rId35"/>
    <p:sldId id="306" r:id="rId36"/>
    <p:sldId id="721" r:id="rId37"/>
    <p:sldId id="722" r:id="rId38"/>
    <p:sldId id="723" r:id="rId39"/>
    <p:sldId id="724" r:id="rId40"/>
    <p:sldId id="267" r:id="rId41"/>
    <p:sldId id="410" r:id="rId42"/>
    <p:sldId id="725" r:id="rId43"/>
    <p:sldId id="437" r:id="rId44"/>
    <p:sldId id="726" r:id="rId45"/>
    <p:sldId id="264" r:id="rId46"/>
    <p:sldId id="266" r:id="rId47"/>
    <p:sldId id="335" r:id="rId48"/>
    <p:sldId id="695" r:id="rId49"/>
    <p:sldId id="265" r:id="rId50"/>
  </p:sldIdLst>
  <p:sldSz cx="12192000" cy="6858000"/>
  <p:notesSz cx="6858000" cy="9144000"/>
  <p:embeddedFontLst>
    <p:embeddedFont>
      <p:font typeface="UTM Avo" panose="02040603050506020204" pitchFamily="18" charset="0"/>
      <p:regular r:id="rId52"/>
      <p:bold r:id="rId53"/>
      <p:italic r:id="rId54"/>
      <p:boldItalic r:id="rId5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AFAA"/>
    <a:srgbClr val="FFEFEF"/>
    <a:srgbClr val="FEF8EA"/>
    <a:srgbClr val="1F6B96"/>
    <a:srgbClr val="F7C034"/>
    <a:srgbClr val="CDE5BC"/>
    <a:srgbClr val="EEF6E9"/>
    <a:srgbClr val="E5F3FB"/>
    <a:srgbClr val="74B4BF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19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76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font" Target="fonts/font4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font" Target="fonts/font2.fntdata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font" Target="fonts/font1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154BC0-60F2-4B3F-89F3-68E04FA2DBE4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495C0F-D912-4A26-97C3-D1A9A0CEF4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068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738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428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24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FDFF3-DFF8-7F3F-CC0C-27DE85D8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BEBBAA-9A6E-9567-0190-5D8B21FC0B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5E9133-14AF-333A-5756-F11192A415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7BBE7F-F959-9BB9-3CD4-88358D238C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495C0F-D912-4A26-97C3-D1A9A0CEF4C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82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631AB-CB30-9844-AAC1-14353E5E7E7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429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631AB-CB30-9844-AAC1-14353E5E7E7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3458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3E934-4884-CF54-5E3E-024F4EFD4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4F97AD-BAB8-A8DF-FB72-AA139192AB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BDDF4B-298F-0C5D-DD7F-91353832F4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0E373-B993-82CA-4CD5-DED3E0F4B2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631AB-CB30-9844-AAC1-14353E5E7E7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0906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999DD-D4EE-8DB5-5286-1D89BF3F1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AD1161-603B-73BE-0898-ECCE07BE33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4D618A-59EB-7553-4309-9410F8C378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E510E-C3EE-E5F5-40F8-0EA0CF2040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631AB-CB30-9844-AAC1-14353E5E7E7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24166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26389-E2A9-EAF7-2785-49731D97D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A7F39F-C558-1799-8DC8-197F4F7E16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DF834-36DF-C8AF-4248-CE744FEE53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177FC2-72B9-2054-9DAD-E043606DA3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631AB-CB30-9844-AAC1-14353E5E7E7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7994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B08F7-A18A-327C-4EEE-939F307EE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417EFB-54AC-FD9D-84DB-70CF36F3FE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19418B-6DE9-DFC1-6DC5-6F579AA680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BBF5BC-4206-6587-CF23-88D26C4044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24631AB-CB30-9844-AAC1-14353E5E7E7C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254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695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919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6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74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77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53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394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506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468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33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212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190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9948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685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3841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7175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2315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002922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843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5778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8417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639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47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953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42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906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383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85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3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9813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4928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41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1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10"/>
            <a:ext cx="5181600" cy="1000125"/>
          </a:xfrm>
        </p:spPr>
        <p:txBody>
          <a:bodyPr anchor="b"/>
          <a:lstStyle>
            <a:lvl1pPr marL="0" indent="0">
              <a:buNone/>
              <a:defRPr sz="1083">
                <a:solidFill>
                  <a:schemeClr val="tx1">
                    <a:tint val="75000"/>
                  </a:schemeClr>
                </a:solidFill>
              </a:defRPr>
            </a:lvl1pPr>
            <a:lvl2pPr marL="247665" indent="0">
              <a:buNone/>
              <a:defRPr sz="975">
                <a:solidFill>
                  <a:schemeClr val="tx1">
                    <a:tint val="75000"/>
                  </a:schemeClr>
                </a:solidFill>
              </a:defRPr>
            </a:lvl2pPr>
            <a:lvl3pPr marL="495330" indent="0">
              <a:buNone/>
              <a:defRPr sz="867">
                <a:solidFill>
                  <a:schemeClr val="tx1">
                    <a:tint val="75000"/>
                  </a:schemeClr>
                </a:solidFill>
              </a:defRPr>
            </a:lvl3pPr>
            <a:lvl4pPr marL="742996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4pPr>
            <a:lvl5pPr marL="990661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5pPr>
            <a:lvl6pPr marL="1238326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6pPr>
            <a:lvl7pPr marL="1485991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7pPr>
            <a:lvl8pPr marL="1733657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8pPr>
            <a:lvl9pPr marL="1981322" indent="0">
              <a:buNone/>
              <a:defRPr sz="75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0308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1" y="1066801"/>
            <a:ext cx="2692400" cy="3017309"/>
          </a:xfrm>
        </p:spPr>
        <p:txBody>
          <a:bodyPr/>
          <a:lstStyle>
            <a:lvl1pPr>
              <a:defRPr sz="1517"/>
            </a:lvl1pPr>
            <a:lvl2pPr>
              <a:defRPr sz="1300"/>
            </a:lvl2pPr>
            <a:lvl3pPr>
              <a:defRPr sz="1083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1" y="1066801"/>
            <a:ext cx="2692400" cy="3017309"/>
          </a:xfrm>
        </p:spPr>
        <p:txBody>
          <a:bodyPr/>
          <a:lstStyle>
            <a:lvl1pPr>
              <a:defRPr sz="1517"/>
            </a:lvl1pPr>
            <a:lvl2pPr>
              <a:defRPr sz="1300"/>
            </a:lvl2pPr>
            <a:lvl3pPr>
              <a:defRPr sz="1083"/>
            </a:lvl3pPr>
            <a:lvl4pPr>
              <a:defRPr sz="975"/>
            </a:lvl4pPr>
            <a:lvl5pPr>
              <a:defRPr sz="975"/>
            </a:lvl5pPr>
            <a:lvl6pPr>
              <a:defRPr sz="975"/>
            </a:lvl6pPr>
            <a:lvl7pPr>
              <a:defRPr sz="975"/>
            </a:lvl7pPr>
            <a:lvl8pPr>
              <a:defRPr sz="975"/>
            </a:lvl8pPr>
            <a:lvl9pPr>
              <a:defRPr sz="9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5841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1" y="1023409"/>
            <a:ext cx="2693458" cy="426508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47665" indent="0">
              <a:buNone/>
              <a:defRPr sz="1083" b="1"/>
            </a:lvl2pPr>
            <a:lvl3pPr marL="495330" indent="0">
              <a:buNone/>
              <a:defRPr sz="975" b="1"/>
            </a:lvl3pPr>
            <a:lvl4pPr marL="742996" indent="0">
              <a:buNone/>
              <a:defRPr sz="867" b="1"/>
            </a:lvl4pPr>
            <a:lvl5pPr marL="990661" indent="0">
              <a:buNone/>
              <a:defRPr sz="867" b="1"/>
            </a:lvl5pPr>
            <a:lvl6pPr marL="1238326" indent="0">
              <a:buNone/>
              <a:defRPr sz="867" b="1"/>
            </a:lvl6pPr>
            <a:lvl7pPr marL="1485991" indent="0">
              <a:buNone/>
              <a:defRPr sz="867" b="1"/>
            </a:lvl7pPr>
            <a:lvl8pPr marL="1733657" indent="0">
              <a:buNone/>
              <a:defRPr sz="867" b="1"/>
            </a:lvl8pPr>
            <a:lvl9pPr marL="1981322" indent="0">
              <a:buNone/>
              <a:defRPr sz="8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1" y="1449917"/>
            <a:ext cx="2693458" cy="2634192"/>
          </a:xfrm>
        </p:spPr>
        <p:txBody>
          <a:bodyPr/>
          <a:lstStyle>
            <a:lvl1pPr>
              <a:defRPr sz="1300"/>
            </a:lvl1pPr>
            <a:lvl2pPr>
              <a:defRPr sz="1083"/>
            </a:lvl2pPr>
            <a:lvl3pPr>
              <a:defRPr sz="975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300" b="1"/>
            </a:lvl1pPr>
            <a:lvl2pPr marL="247665" indent="0">
              <a:buNone/>
              <a:defRPr sz="1083" b="1"/>
            </a:lvl2pPr>
            <a:lvl3pPr marL="495330" indent="0">
              <a:buNone/>
              <a:defRPr sz="975" b="1"/>
            </a:lvl3pPr>
            <a:lvl4pPr marL="742996" indent="0">
              <a:buNone/>
              <a:defRPr sz="867" b="1"/>
            </a:lvl4pPr>
            <a:lvl5pPr marL="990661" indent="0">
              <a:buNone/>
              <a:defRPr sz="867" b="1"/>
            </a:lvl5pPr>
            <a:lvl6pPr marL="1238326" indent="0">
              <a:buNone/>
              <a:defRPr sz="867" b="1"/>
            </a:lvl6pPr>
            <a:lvl7pPr marL="1485991" indent="0">
              <a:buNone/>
              <a:defRPr sz="867" b="1"/>
            </a:lvl7pPr>
            <a:lvl8pPr marL="1733657" indent="0">
              <a:buNone/>
              <a:defRPr sz="867" b="1"/>
            </a:lvl8pPr>
            <a:lvl9pPr marL="1981322" indent="0">
              <a:buNone/>
              <a:defRPr sz="8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300"/>
            </a:lvl1pPr>
            <a:lvl2pPr>
              <a:defRPr sz="1083"/>
            </a:lvl2pPr>
            <a:lvl3pPr>
              <a:defRPr sz="975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603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9933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6044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182033"/>
            <a:ext cx="2005542" cy="774700"/>
          </a:xfrm>
        </p:spPr>
        <p:txBody>
          <a:bodyPr anchor="b"/>
          <a:lstStyle>
            <a:lvl1pPr algn="l">
              <a:defRPr sz="10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5"/>
            <a:ext cx="3407834" cy="3902075"/>
          </a:xfrm>
        </p:spPr>
        <p:txBody>
          <a:bodyPr/>
          <a:lstStyle>
            <a:lvl1pPr>
              <a:defRPr sz="1733"/>
            </a:lvl1pPr>
            <a:lvl2pPr>
              <a:defRPr sz="1517"/>
            </a:lvl2pPr>
            <a:lvl3pPr>
              <a:defRPr sz="1300"/>
            </a:lvl3pPr>
            <a:lvl4pPr>
              <a:defRPr sz="1083"/>
            </a:lvl4pPr>
            <a:lvl5pPr>
              <a:defRPr sz="1083"/>
            </a:lvl5pPr>
            <a:lvl6pPr>
              <a:defRPr sz="1083"/>
            </a:lvl6pPr>
            <a:lvl7pPr>
              <a:defRPr sz="1083"/>
            </a:lvl7pPr>
            <a:lvl8pPr>
              <a:defRPr sz="1083"/>
            </a:lvl8pPr>
            <a:lvl9pPr>
              <a:defRPr sz="108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1" y="956735"/>
            <a:ext cx="2005542" cy="3127375"/>
          </a:xfrm>
        </p:spPr>
        <p:txBody>
          <a:bodyPr/>
          <a:lstStyle>
            <a:lvl1pPr marL="0" indent="0">
              <a:buNone/>
              <a:defRPr sz="758"/>
            </a:lvl1pPr>
            <a:lvl2pPr marL="247665" indent="0">
              <a:buNone/>
              <a:defRPr sz="650"/>
            </a:lvl2pPr>
            <a:lvl3pPr marL="495330" indent="0">
              <a:buNone/>
              <a:defRPr sz="542"/>
            </a:lvl3pPr>
            <a:lvl4pPr marL="742996" indent="0">
              <a:buNone/>
              <a:defRPr sz="488"/>
            </a:lvl4pPr>
            <a:lvl5pPr marL="990661" indent="0">
              <a:buNone/>
              <a:defRPr sz="488"/>
            </a:lvl5pPr>
            <a:lvl6pPr marL="1238326" indent="0">
              <a:buNone/>
              <a:defRPr sz="488"/>
            </a:lvl6pPr>
            <a:lvl7pPr marL="1485991" indent="0">
              <a:buNone/>
              <a:defRPr sz="488"/>
            </a:lvl7pPr>
            <a:lvl8pPr marL="1733657" indent="0">
              <a:buNone/>
              <a:defRPr sz="488"/>
            </a:lvl8pPr>
            <a:lvl9pPr marL="1981322" indent="0">
              <a:buNone/>
              <a:defRPr sz="4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0695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1"/>
            <a:ext cx="3657600" cy="377825"/>
          </a:xfrm>
        </p:spPr>
        <p:txBody>
          <a:bodyPr anchor="b"/>
          <a:lstStyle>
            <a:lvl1pPr algn="l">
              <a:defRPr sz="108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1733"/>
            </a:lvl1pPr>
            <a:lvl2pPr marL="247665" indent="0">
              <a:buNone/>
              <a:defRPr sz="1517"/>
            </a:lvl2pPr>
            <a:lvl3pPr marL="495330" indent="0">
              <a:buNone/>
              <a:defRPr sz="1300"/>
            </a:lvl3pPr>
            <a:lvl4pPr marL="742996" indent="0">
              <a:buNone/>
              <a:defRPr sz="1083"/>
            </a:lvl4pPr>
            <a:lvl5pPr marL="990661" indent="0">
              <a:buNone/>
              <a:defRPr sz="1083"/>
            </a:lvl5pPr>
            <a:lvl6pPr marL="1238326" indent="0">
              <a:buNone/>
              <a:defRPr sz="1083"/>
            </a:lvl6pPr>
            <a:lvl7pPr marL="1485991" indent="0">
              <a:buNone/>
              <a:defRPr sz="1083"/>
            </a:lvl7pPr>
            <a:lvl8pPr marL="1733657" indent="0">
              <a:buNone/>
              <a:defRPr sz="1083"/>
            </a:lvl8pPr>
            <a:lvl9pPr marL="1981322" indent="0">
              <a:buNone/>
              <a:defRPr sz="108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6"/>
            <a:ext cx="3657600" cy="536575"/>
          </a:xfrm>
        </p:spPr>
        <p:txBody>
          <a:bodyPr/>
          <a:lstStyle>
            <a:lvl1pPr marL="0" indent="0">
              <a:buNone/>
              <a:defRPr sz="758"/>
            </a:lvl1pPr>
            <a:lvl2pPr marL="247665" indent="0">
              <a:buNone/>
              <a:defRPr sz="650"/>
            </a:lvl2pPr>
            <a:lvl3pPr marL="495330" indent="0">
              <a:buNone/>
              <a:defRPr sz="542"/>
            </a:lvl3pPr>
            <a:lvl4pPr marL="742996" indent="0">
              <a:buNone/>
              <a:defRPr sz="488"/>
            </a:lvl4pPr>
            <a:lvl5pPr marL="990661" indent="0">
              <a:buNone/>
              <a:defRPr sz="488"/>
            </a:lvl5pPr>
            <a:lvl6pPr marL="1238326" indent="0">
              <a:buNone/>
              <a:defRPr sz="488"/>
            </a:lvl6pPr>
            <a:lvl7pPr marL="1485991" indent="0">
              <a:buNone/>
              <a:defRPr sz="488"/>
            </a:lvl7pPr>
            <a:lvl8pPr marL="1733657" indent="0">
              <a:buNone/>
              <a:defRPr sz="488"/>
            </a:lvl8pPr>
            <a:lvl9pPr marL="1981322" indent="0">
              <a:buNone/>
              <a:defRPr sz="48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3057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03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1" y="183093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1" y="183093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056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06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106060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1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204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495330" rtl="0" eaLnBrk="1" latinLnBrk="0" hangingPunct="1">
        <a:spcBef>
          <a:spcPct val="0"/>
        </a:spcBef>
        <a:buNone/>
        <a:defRPr sz="238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49" indent="-185749" algn="l" defTabSz="495330" rtl="0" eaLnBrk="1" latinLnBrk="0" hangingPunct="1">
        <a:spcBef>
          <a:spcPct val="20000"/>
        </a:spcBef>
        <a:buFont typeface="Arial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1pPr>
      <a:lvl2pPr marL="402456" indent="-154791" algn="l" defTabSz="495330" rtl="0" eaLnBrk="1" latinLnBrk="0" hangingPunct="1">
        <a:spcBef>
          <a:spcPct val="20000"/>
        </a:spcBef>
        <a:buFont typeface="Arial" pitchFamily="34" charset="0"/>
        <a:buChar char="–"/>
        <a:defRPr sz="1517" kern="1200">
          <a:solidFill>
            <a:schemeClr val="tx1"/>
          </a:solidFill>
          <a:latin typeface="+mn-lt"/>
          <a:ea typeface="+mn-ea"/>
          <a:cs typeface="+mn-cs"/>
        </a:defRPr>
      </a:lvl2pPr>
      <a:lvl3pPr marL="619163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866828" indent="-123833" algn="l" defTabSz="495330" rtl="0" eaLnBrk="1" latinLnBrk="0" hangingPunct="1">
        <a:spcBef>
          <a:spcPct val="20000"/>
        </a:spcBef>
        <a:buFont typeface="Arial" pitchFamily="34" charset="0"/>
        <a:buChar char="–"/>
        <a:defRPr sz="1083" kern="1200">
          <a:solidFill>
            <a:schemeClr val="tx1"/>
          </a:solidFill>
          <a:latin typeface="+mn-lt"/>
          <a:ea typeface="+mn-ea"/>
          <a:cs typeface="+mn-cs"/>
        </a:defRPr>
      </a:lvl4pPr>
      <a:lvl5pPr marL="1114494" indent="-123833" algn="l" defTabSz="495330" rtl="0" eaLnBrk="1" latinLnBrk="0" hangingPunct="1">
        <a:spcBef>
          <a:spcPct val="20000"/>
        </a:spcBef>
        <a:buFont typeface="Arial" pitchFamily="34" charset="0"/>
        <a:buChar char="»"/>
        <a:defRPr sz="1083" kern="1200">
          <a:solidFill>
            <a:schemeClr val="tx1"/>
          </a:solidFill>
          <a:latin typeface="+mn-lt"/>
          <a:ea typeface="+mn-ea"/>
          <a:cs typeface="+mn-cs"/>
        </a:defRPr>
      </a:lvl5pPr>
      <a:lvl6pPr marL="1362159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6pPr>
      <a:lvl7pPr marL="1609824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7pPr>
      <a:lvl8pPr marL="1857489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8pPr>
      <a:lvl9pPr marL="2105155" indent="-123833" algn="l" defTabSz="495330" rtl="0" eaLnBrk="1" latinLnBrk="0" hangingPunct="1">
        <a:spcBef>
          <a:spcPct val="20000"/>
        </a:spcBef>
        <a:buFont typeface="Arial" pitchFamily="34" charset="0"/>
        <a:buChar char="•"/>
        <a:defRPr sz="108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1pPr>
      <a:lvl2pPr marL="247665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2pPr>
      <a:lvl3pPr marL="495330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3pPr>
      <a:lvl4pPr marL="742996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4pPr>
      <a:lvl5pPr marL="990661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5pPr>
      <a:lvl6pPr marL="1238326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485991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733657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981322" algn="l" defTabSz="495330" rtl="0" eaLnBrk="1" latinLnBrk="0" hangingPunct="1"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dao-duc-5/1/682/48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_mAyxzKXdEE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dao-duc-5/1/682/48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cUah8wffdHs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hyperlink" Target="https://youtu.be/DinlB3EslPE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dao-duc-5/1/682/50/" TargetMode="External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png"/><Relationship Id="rId18" Type="http://schemas.openxmlformats.org/officeDocument/2006/relationships/image" Target="../media/image49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39.png"/><Relationship Id="rId12" Type="http://schemas.openxmlformats.org/officeDocument/2006/relationships/image" Target="../media/image44.png"/><Relationship Id="rId17" Type="http://schemas.openxmlformats.org/officeDocument/2006/relationships/image" Target="../media/image48.jpeg"/><Relationship Id="rId2" Type="http://schemas.openxmlformats.org/officeDocument/2006/relationships/audio" Target="../media/media1.mp3"/><Relationship Id="rId16" Type="http://schemas.openxmlformats.org/officeDocument/2006/relationships/image" Target="../media/image47.png"/><Relationship Id="rId1" Type="http://schemas.microsoft.com/office/2007/relationships/media" Target="../media/media1.mp3"/><Relationship Id="rId6" Type="http://schemas.openxmlformats.org/officeDocument/2006/relationships/image" Target="../media/image38.svg"/><Relationship Id="rId11" Type="http://schemas.openxmlformats.org/officeDocument/2006/relationships/image" Target="../media/image43.png"/><Relationship Id="rId5" Type="http://schemas.openxmlformats.org/officeDocument/2006/relationships/image" Target="../media/image37.png"/><Relationship Id="rId15" Type="http://schemas.openxmlformats.org/officeDocument/2006/relationships/slide" Target="slide32.xml"/><Relationship Id="rId10" Type="http://schemas.openxmlformats.org/officeDocument/2006/relationships/image" Target="../media/image42.png"/><Relationship Id="rId4" Type="http://schemas.openxmlformats.org/officeDocument/2006/relationships/image" Target="../media/image36.jpeg"/><Relationship Id="rId9" Type="http://schemas.openxmlformats.org/officeDocument/2006/relationships/image" Target="../media/image41.png"/><Relationship Id="rId14" Type="http://schemas.openxmlformats.org/officeDocument/2006/relationships/image" Target="../media/image46.sv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8.jpe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sv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50.svg"/><Relationship Id="rId9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0.png"/><Relationship Id="rId18" Type="http://schemas.openxmlformats.org/officeDocument/2006/relationships/image" Target="../media/image57.png"/><Relationship Id="rId3" Type="http://schemas.openxmlformats.org/officeDocument/2006/relationships/image" Target="../media/image51.jpeg"/><Relationship Id="rId21" Type="http://schemas.openxmlformats.org/officeDocument/2006/relationships/slide" Target="slide33.xml"/><Relationship Id="rId7" Type="http://schemas.openxmlformats.org/officeDocument/2006/relationships/image" Target="../media/image41.png"/><Relationship Id="rId12" Type="http://schemas.openxmlformats.org/officeDocument/2006/relationships/image" Target="../media/image52.png"/><Relationship Id="rId17" Type="http://schemas.openxmlformats.org/officeDocument/2006/relationships/image" Target="../media/image56.png"/><Relationship Id="rId25" Type="http://schemas.openxmlformats.org/officeDocument/2006/relationships/slide" Target="slide37.xm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5.png"/><Relationship Id="rId20" Type="http://schemas.openxmlformats.org/officeDocument/2006/relationships/image" Target="../media/image48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9.png"/><Relationship Id="rId11" Type="http://schemas.openxmlformats.org/officeDocument/2006/relationships/slide" Target="slide38.xml"/><Relationship Id="rId24" Type="http://schemas.openxmlformats.org/officeDocument/2006/relationships/slide" Target="slide36.xml"/><Relationship Id="rId5" Type="http://schemas.openxmlformats.org/officeDocument/2006/relationships/image" Target="../media/image50.svg"/><Relationship Id="rId15" Type="http://schemas.openxmlformats.org/officeDocument/2006/relationships/image" Target="../media/image54.png"/><Relationship Id="rId23" Type="http://schemas.openxmlformats.org/officeDocument/2006/relationships/slide" Target="slide35.xml"/><Relationship Id="rId10" Type="http://schemas.openxmlformats.org/officeDocument/2006/relationships/image" Target="../media/image44.png"/><Relationship Id="rId19" Type="http://schemas.openxmlformats.org/officeDocument/2006/relationships/image" Target="../media/image58.png"/><Relationship Id="rId4" Type="http://schemas.openxmlformats.org/officeDocument/2006/relationships/image" Target="../media/image37.png"/><Relationship Id="rId9" Type="http://schemas.openxmlformats.org/officeDocument/2006/relationships/image" Target="../media/image43.png"/><Relationship Id="rId14" Type="http://schemas.openxmlformats.org/officeDocument/2006/relationships/image" Target="../media/image53.png"/><Relationship Id="rId22" Type="http://schemas.openxmlformats.org/officeDocument/2006/relationships/slide" Target="slide34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3" Type="http://schemas.openxmlformats.org/officeDocument/2006/relationships/image" Target="../media/image51.jpe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48.jpeg"/><Relationship Id="rId4" Type="http://schemas.openxmlformats.org/officeDocument/2006/relationships/image" Target="../media/image59.png"/><Relationship Id="rId9" Type="http://schemas.openxmlformats.org/officeDocument/2006/relationships/image" Target="../media/image6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3" Type="http://schemas.openxmlformats.org/officeDocument/2006/relationships/image" Target="../media/image51.jpe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48.jpeg"/><Relationship Id="rId4" Type="http://schemas.openxmlformats.org/officeDocument/2006/relationships/image" Target="../media/image59.png"/><Relationship Id="rId9" Type="http://schemas.openxmlformats.org/officeDocument/2006/relationships/image" Target="../media/image6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3" Type="http://schemas.openxmlformats.org/officeDocument/2006/relationships/image" Target="../media/image51.jpe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48.jpeg"/><Relationship Id="rId4" Type="http://schemas.openxmlformats.org/officeDocument/2006/relationships/image" Target="../media/image59.png"/><Relationship Id="rId9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3" Type="http://schemas.openxmlformats.org/officeDocument/2006/relationships/image" Target="../media/image51.jpe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48.jpeg"/><Relationship Id="rId4" Type="http://schemas.openxmlformats.org/officeDocument/2006/relationships/image" Target="../media/image59.png"/><Relationship Id="rId9" Type="http://schemas.openxmlformats.org/officeDocument/2006/relationships/image" Target="../media/image6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3" Type="http://schemas.openxmlformats.org/officeDocument/2006/relationships/image" Target="../media/image51.jpe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10" Type="http://schemas.openxmlformats.org/officeDocument/2006/relationships/image" Target="../media/image48.jpeg"/><Relationship Id="rId4" Type="http://schemas.openxmlformats.org/officeDocument/2006/relationships/image" Target="../media/image59.png"/><Relationship Id="rId9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dao-duc-5/1/682/51/" TargetMode="External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dao-duc-5/1/682/51/" TargetMode="External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73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sv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7.jpe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61D49F4-28F4-E17E-4F35-19F36C337123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đức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5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6787178-DEC9-7787-33F3-85E554C65D97}"/>
              </a:ext>
            </a:extLst>
          </p:cNvPr>
          <p:cNvSpPr txBox="1">
            <a:spLocks/>
          </p:cNvSpPr>
          <p:nvPr/>
        </p:nvSpPr>
        <p:spPr>
          <a:xfrm>
            <a:off x="241720" y="1044928"/>
            <a:ext cx="11708561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000" b="1">
                <a:solidFill>
                  <a:srgbClr val="002060"/>
                </a:solidFill>
                <a:latin typeface="UTM Avo" panose="02040603050506020204" pitchFamily="18" charset="0"/>
              </a:rPr>
              <a:t>Chủ đề: Phòng, tránh xâm hại</a:t>
            </a:r>
            <a:endParaRPr lang="en-US" sz="50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C9A5AD2-B64B-2077-0AD9-06B9B95D5A67}"/>
              </a:ext>
            </a:extLst>
          </p:cNvPr>
          <p:cNvSpPr txBox="1">
            <a:spLocks/>
          </p:cNvSpPr>
          <p:nvPr/>
        </p:nvSpPr>
        <p:spPr>
          <a:xfrm>
            <a:off x="580535" y="3090711"/>
            <a:ext cx="1103093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800" b="1" dirty="0">
                <a:solidFill>
                  <a:srgbClr val="FF0000"/>
                </a:solidFill>
                <a:latin typeface="UTM Avo" panose="02040603050506020204" pitchFamily="18" charset="0"/>
              </a:rPr>
              <a:t>Bài 9. Em nhận biết</a:t>
            </a:r>
            <a:endParaRPr lang="en-US" sz="58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800" b="1" dirty="0">
                <a:solidFill>
                  <a:srgbClr val="FF0000"/>
                </a:solidFill>
                <a:latin typeface="UTM Avo" panose="02040603050506020204" pitchFamily="18" charset="0"/>
              </a:rPr>
              <a:t>biểu hiện xâm hại</a:t>
            </a:r>
            <a:endParaRPr lang="en-US" sz="5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6688EFA-1E59-8EB3-C9EE-B74649ED04D3}"/>
              </a:ext>
            </a:extLst>
          </p:cNvPr>
          <p:cNvGrpSpPr/>
          <p:nvPr/>
        </p:nvGrpSpPr>
        <p:grpSpPr>
          <a:xfrm>
            <a:off x="4727728" y="3589330"/>
            <a:ext cx="2736543" cy="1558939"/>
            <a:chOff x="309542" y="967667"/>
            <a:chExt cx="2878585" cy="1558939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03E2851A-0293-942D-0227-DAB9B2CB0B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3C1754C-0B08-F81B-6F24-A48840525B3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0172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>
            <a:extLst>
              <a:ext uri="{FF2B5EF4-FFF2-40B4-BE49-F238E27FC236}">
                <a16:creationId xmlns:a16="http://schemas.microsoft.com/office/drawing/2014/main" id="{CC473089-4417-9B55-2740-0559F112BE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918261" y="3707780"/>
            <a:ext cx="2705107" cy="3055049"/>
          </a:xfrm>
          <a:prstGeom prst="rect">
            <a:avLst/>
          </a:prstGeom>
        </p:spPr>
      </p:pic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1D0B732D-47E2-4DA8-9C27-2AA1518382CF}"/>
              </a:ext>
            </a:extLst>
          </p:cNvPr>
          <p:cNvSpPr/>
          <p:nvPr/>
        </p:nvSpPr>
        <p:spPr>
          <a:xfrm>
            <a:off x="3791415" y="1763752"/>
            <a:ext cx="7025268" cy="1757189"/>
          </a:xfrm>
          <a:prstGeom prst="wedgeRectCallout">
            <a:avLst>
              <a:gd name="adj1" fmla="val -41785"/>
              <a:gd name="adj2" fmla="val 82807"/>
            </a:avLst>
          </a:prstGeom>
          <a:solidFill>
            <a:sysClr val="window" lastClr="FFFFFF"/>
          </a:solidFill>
          <a:ln w="25400" cap="flat" cmpd="sng" algn="ctr">
            <a:solidFill>
              <a:srgbClr val="4F81BD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hãy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chia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sẻ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cùng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hiểu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biết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của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về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xâm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hại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trẻ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  <a:endParaRPr kumimoji="0" lang="en-VN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69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CD1E0C-F8BD-6EB7-9462-7C4DBF72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A5E96285-8319-2F7A-4885-82A0345A91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3908" y="1691510"/>
            <a:ext cx="6764184" cy="478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7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AEFEA0E-9C25-09B9-DECA-F9E386830BDA}"/>
              </a:ext>
            </a:extLst>
          </p:cNvPr>
          <p:cNvGrpSpPr/>
          <p:nvPr/>
        </p:nvGrpSpPr>
        <p:grpSpPr>
          <a:xfrm>
            <a:off x="4727728" y="3589330"/>
            <a:ext cx="2736543" cy="1558939"/>
            <a:chOff x="309542" y="967667"/>
            <a:chExt cx="2878585" cy="1558939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2A76BFE0-4F34-465C-6AFC-BF4E5CE6BB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9FD0C8-BAB2-10AD-35C3-0AA4F78214B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119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14A5ED4F-6C23-C369-F711-F00EF14F9920}"/>
              </a:ext>
            </a:extLst>
          </p:cNvPr>
          <p:cNvSpPr txBox="1"/>
          <p:nvPr/>
        </p:nvSpPr>
        <p:spPr>
          <a:xfrm>
            <a:off x="1879600" y="1509334"/>
            <a:ext cx="8432800" cy="1036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539">
              <a:lnSpc>
                <a:spcPct val="150000"/>
              </a:lnSpc>
              <a:spcBef>
                <a:spcPct val="0"/>
              </a:spcBef>
            </a:pPr>
            <a:r>
              <a:rPr lang="vi-VN" sz="24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 ĐỘNG 1: KỂ CHUYỆN THEO TRANH</a:t>
            </a:r>
            <a:endParaRPr lang="en-US" sz="2400" b="1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609539">
              <a:lnSpc>
                <a:spcPct val="150000"/>
              </a:lnSpc>
              <a:spcBef>
                <a:spcPct val="0"/>
              </a:spcBef>
            </a:pPr>
            <a:r>
              <a:rPr lang="vi-VN" sz="24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 THỰC HIỆN YÊU CẦU</a:t>
            </a:r>
          </a:p>
        </p:txBody>
      </p:sp>
      <p:pic>
        <p:nvPicPr>
          <p:cNvPr id="4" name="Picture 3" descr="A cartoon of people talking&#10;&#10;Description automatically generated with medium confidence">
            <a:extLst>
              <a:ext uri="{FF2B5EF4-FFF2-40B4-BE49-F238E27FC236}">
                <a16:creationId xmlns:a16="http://schemas.microsoft.com/office/drawing/2014/main" id="{3D0421E3-F2B4-9457-1AD1-22EE0E5104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6" b="16666"/>
          <a:stretch/>
        </p:blipFill>
        <p:spPr>
          <a:xfrm>
            <a:off x="2910975" y="3485620"/>
            <a:ext cx="6370050" cy="337238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2F59F44-E7F0-7074-D583-A5D7EC9FE96C}"/>
              </a:ext>
            </a:extLst>
          </p:cNvPr>
          <p:cNvGrpSpPr/>
          <p:nvPr/>
        </p:nvGrpSpPr>
        <p:grpSpPr>
          <a:xfrm>
            <a:off x="474072" y="2624590"/>
            <a:ext cx="11243855" cy="804410"/>
            <a:chOff x="453439" y="2624590"/>
            <a:chExt cx="11243855" cy="804410"/>
          </a:xfrm>
        </p:grpSpPr>
        <p:sp>
          <p:nvSpPr>
            <p:cNvPr id="5" name="Rounded Rectangle 11">
              <a:extLst>
                <a:ext uri="{FF2B5EF4-FFF2-40B4-BE49-F238E27FC236}">
                  <a16:creationId xmlns:a16="http://schemas.microsoft.com/office/drawing/2014/main" id="{8F402463-4D1D-2EE8-F397-198483F4A0CF}"/>
                </a:ext>
              </a:extLst>
            </p:cNvPr>
            <p:cNvSpPr/>
            <p:nvPr/>
          </p:nvSpPr>
          <p:spPr>
            <a:xfrm>
              <a:off x="1297594" y="2624590"/>
              <a:ext cx="10399700" cy="74779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539" eaLnBrk="1" fontAlgn="auto" latinLnBrk="0" hangingPunct="1">
                <a:spcBef>
                  <a:spcPts val="0"/>
                </a:spcBef>
                <a:spcAft>
                  <a:spcPts val="67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Những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biểu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hiện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xâm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hại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nào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đang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diễn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ra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trong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câu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chuyện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trên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SimSun" panose="02010600030101010101" pitchFamily="2" charset="-122"/>
                  <a:cs typeface="Arial" panose="020B0604020202020204" pitchFamily="34" charset="0"/>
                </a:rPr>
                <a:t>?</a:t>
              </a:r>
            </a:p>
          </p:txBody>
        </p:sp>
        <p:pic>
          <p:nvPicPr>
            <p:cNvPr id="7" name="Picture 33">
              <a:extLst>
                <a:ext uri="{FF2B5EF4-FFF2-40B4-BE49-F238E27FC236}">
                  <a16:creationId xmlns:a16="http://schemas.microsoft.com/office/drawing/2014/main" id="{9F88E0A1-DA14-B402-4FE5-33C9860C5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453439" y="2681136"/>
              <a:ext cx="936293" cy="7478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8095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5">
            <a:extLst>
              <a:ext uri="{FF2B5EF4-FFF2-40B4-BE49-F238E27FC236}">
                <a16:creationId xmlns:a16="http://schemas.microsoft.com/office/drawing/2014/main" id="{C407FF5B-AA4F-28A7-AA0C-B75C7CBD09E1}"/>
              </a:ext>
            </a:extLst>
          </p:cNvPr>
          <p:cNvSpPr/>
          <p:nvPr/>
        </p:nvSpPr>
        <p:spPr>
          <a:xfrm>
            <a:off x="4825999" y="2006600"/>
            <a:ext cx="5366215" cy="1885176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7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Kể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thêm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các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biểu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hiện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xâm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hại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trẻ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em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mà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em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biết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. </a:t>
            </a:r>
            <a:endParaRPr kumimoji="0" lang="en-VN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2" name="Picture 3">
            <a:extLst>
              <a:ext uri="{FF2B5EF4-FFF2-40B4-BE49-F238E27FC236}">
                <a16:creationId xmlns:a16="http://schemas.microsoft.com/office/drawing/2014/main" id="{5460EFF1-9A6D-9270-BBCD-BC3EB3B190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999786" y="2429425"/>
            <a:ext cx="3352800" cy="442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05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044089-7A9C-8405-749A-BABBC7B6C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Diagonal Corner Rectangle 6">
            <a:extLst>
              <a:ext uri="{FF2B5EF4-FFF2-40B4-BE49-F238E27FC236}">
                <a16:creationId xmlns:a16="http://schemas.microsoft.com/office/drawing/2014/main" id="{C6E28ECE-8F2D-EA63-81D2-CD7B541AE746}"/>
              </a:ext>
            </a:extLst>
          </p:cNvPr>
          <p:cNvSpPr/>
          <p:nvPr/>
        </p:nvSpPr>
        <p:spPr>
          <a:xfrm>
            <a:off x="3994791" y="1216014"/>
            <a:ext cx="3615118" cy="765052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 TRẢ LỜI</a:t>
            </a:r>
          </a:p>
        </p:txBody>
      </p:sp>
      <p:pic>
        <p:nvPicPr>
          <p:cNvPr id="4" name="Picture 3" descr="A cartoon of a child crying&#10;&#10;Description automatically generated">
            <a:extLst>
              <a:ext uri="{FF2B5EF4-FFF2-40B4-BE49-F238E27FC236}">
                <a16:creationId xmlns:a16="http://schemas.microsoft.com/office/drawing/2014/main" id="{0052F37B-9225-E781-D39C-6708DE0047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517" y="4754127"/>
            <a:ext cx="2658878" cy="1923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27FE7C1-0FCA-8636-0794-6FAC091D97B7}"/>
              </a:ext>
            </a:extLst>
          </p:cNvPr>
          <p:cNvSpPr/>
          <p:nvPr/>
        </p:nvSpPr>
        <p:spPr>
          <a:xfrm>
            <a:off x="4481550" y="2964212"/>
            <a:ext cx="2590800" cy="93750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Bóc lột trẻ em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13A718-E82A-F69E-4C7A-15B7F8697484}"/>
              </a:ext>
            </a:extLst>
          </p:cNvPr>
          <p:cNvSpPr/>
          <p:nvPr/>
        </p:nvSpPr>
        <p:spPr>
          <a:xfrm>
            <a:off x="4481550" y="4921631"/>
            <a:ext cx="2590800" cy="937507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Bạo lực trẻ em</a:t>
            </a:r>
          </a:p>
        </p:txBody>
      </p:sp>
      <p:pic>
        <p:nvPicPr>
          <p:cNvPr id="7" name="Picture 2" descr="Như thế nào là bóc lột trẻ em? Ép buộc trẻ em làm trung gian giao">
            <a:extLst>
              <a:ext uri="{FF2B5EF4-FFF2-40B4-BE49-F238E27FC236}">
                <a16:creationId xmlns:a16="http://schemas.microsoft.com/office/drawing/2014/main" id="{0A18DDBC-8B37-BBAD-EF67-71133949F9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6" t="535" r="4644" b="18465"/>
          <a:stretch/>
        </p:blipFill>
        <p:spPr bwMode="auto">
          <a:xfrm>
            <a:off x="7744517" y="2467234"/>
            <a:ext cx="2635951" cy="1923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8" name="Elbow Connector 14">
            <a:extLst>
              <a:ext uri="{FF2B5EF4-FFF2-40B4-BE49-F238E27FC236}">
                <a16:creationId xmlns:a16="http://schemas.microsoft.com/office/drawing/2014/main" id="{5F0A69A5-8B7A-3541-4CA6-80CA177C5CDE}"/>
              </a:ext>
            </a:extLst>
          </p:cNvPr>
          <p:cNvCxnSpPr>
            <a:cxnSpLocks/>
            <a:stCxn id="10" idx="3"/>
            <a:endCxn id="5" idx="1"/>
          </p:cNvCxnSpPr>
          <p:nvPr/>
        </p:nvCxnSpPr>
        <p:spPr>
          <a:xfrm flipV="1">
            <a:off x="3324300" y="3432966"/>
            <a:ext cx="1157250" cy="976727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cxnSp>
        <p:nvCxnSpPr>
          <p:cNvPr id="9" name="Elbow Connector 16">
            <a:extLst>
              <a:ext uri="{FF2B5EF4-FFF2-40B4-BE49-F238E27FC236}">
                <a16:creationId xmlns:a16="http://schemas.microsoft.com/office/drawing/2014/main" id="{511CD5FE-9576-BF19-967D-86D1FCFF52D2}"/>
              </a:ext>
            </a:extLst>
          </p:cNvPr>
          <p:cNvCxnSpPr>
            <a:cxnSpLocks/>
            <a:stCxn id="10" idx="3"/>
            <a:endCxn id="6" idx="1"/>
          </p:cNvCxnSpPr>
          <p:nvPr/>
        </p:nvCxnSpPr>
        <p:spPr>
          <a:xfrm>
            <a:off x="3324300" y="4409693"/>
            <a:ext cx="1157250" cy="980692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ysClr val="windowText" lastClr="000000"/>
            </a:solidFill>
            <a:prstDash val="solid"/>
            <a:tailEnd type="triangle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</p:cxn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3C72B96-ED9C-B86D-7EE8-18428A7EC1C1}"/>
              </a:ext>
            </a:extLst>
          </p:cNvPr>
          <p:cNvSpPr/>
          <p:nvPr/>
        </p:nvSpPr>
        <p:spPr>
          <a:xfrm>
            <a:off x="412595" y="3429000"/>
            <a:ext cx="2911705" cy="1961385"/>
          </a:xfrm>
          <a:prstGeom prst="roundRect">
            <a:avLst>
              <a:gd name="adj" fmla="val 13256"/>
            </a:avLst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 biểu hiện xâm hại trong câu ch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u</a:t>
            </a: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yện</a:t>
            </a:r>
          </a:p>
        </p:txBody>
      </p:sp>
    </p:spTree>
    <p:extLst>
      <p:ext uri="{BB962C8B-B14F-4D97-AF65-F5344CB8AC3E}">
        <p14:creationId xmlns:p14="http://schemas.microsoft.com/office/powerpoint/2010/main" val="849463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21D853-1A96-AC55-EBE1-2C0C98442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6">
            <a:extLst>
              <a:ext uri="{FF2B5EF4-FFF2-40B4-BE49-F238E27FC236}">
                <a16:creationId xmlns:a16="http://schemas.microsoft.com/office/drawing/2014/main" id="{9F96B3DC-B6FE-8857-F5E2-CB05E0FECC3F}"/>
              </a:ext>
            </a:extLst>
          </p:cNvPr>
          <p:cNvSpPr/>
          <p:nvPr/>
        </p:nvSpPr>
        <p:spPr>
          <a:xfrm>
            <a:off x="2868700" y="1316716"/>
            <a:ext cx="6454600" cy="768096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25400" cap="flat" cmpd="sng" algn="ctr">
            <a:solidFill>
              <a:srgbClr val="8064A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 SỐ BIỂU HIỆN XÂM HẠI TRẺ EM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D39787-B9ED-CDA8-E867-3512FE9A4BEB}"/>
              </a:ext>
            </a:extLst>
          </p:cNvPr>
          <p:cNvSpPr/>
          <p:nvPr/>
        </p:nvSpPr>
        <p:spPr>
          <a:xfrm>
            <a:off x="659989" y="2859821"/>
            <a:ext cx="3136392" cy="676656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Xâm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dục</a:t>
            </a: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779E12-A061-C367-06B2-D091FA36AF3B}"/>
              </a:ext>
            </a:extLst>
          </p:cNvPr>
          <p:cNvSpPr/>
          <p:nvPr/>
        </p:nvSpPr>
        <p:spPr>
          <a:xfrm>
            <a:off x="4527804" y="2859821"/>
            <a:ext cx="3136392" cy="676656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chất</a:t>
            </a: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7D97BC-B74E-79AD-A7A6-EFA80F9F0458}"/>
              </a:ext>
            </a:extLst>
          </p:cNvPr>
          <p:cNvSpPr/>
          <p:nvPr/>
        </p:nvSpPr>
        <p:spPr>
          <a:xfrm>
            <a:off x="8395619" y="2859821"/>
            <a:ext cx="3136392" cy="676656"/>
          </a:xfrm>
          <a:prstGeom prst="rect">
            <a:avLst/>
          </a:prstGeom>
          <a:solidFill>
            <a:sysClr val="window" lastClr="FFFFFF"/>
          </a:solidFill>
          <a:ln w="1905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6" descr="Cảnh giác với tội phạm bắt cóc trẻ em | CÔNG AN TỈNH QUẢNG BÌNH">
            <a:extLst>
              <a:ext uri="{FF2B5EF4-FFF2-40B4-BE49-F238E27FC236}">
                <a16:creationId xmlns:a16="http://schemas.microsoft.com/office/drawing/2014/main" id="{282CD6ED-6F40-A07F-D785-77D9820FB0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541"/>
          <a:stretch/>
        </p:blipFill>
        <p:spPr bwMode="auto">
          <a:xfrm>
            <a:off x="508000" y="3724777"/>
            <a:ext cx="2817219" cy="3133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Nỗ lực xóa bỏ bạo lực giới - Binh Phuoc, Tin tuc Binh Phuoc, Tin mới tỉnh  Bình Phước">
            <a:extLst>
              <a:ext uri="{FF2B5EF4-FFF2-40B4-BE49-F238E27FC236}">
                <a16:creationId xmlns:a16="http://schemas.microsoft.com/office/drawing/2014/main" id="{95975954-8F23-F0BB-2820-A2460011D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654" y="4265136"/>
            <a:ext cx="3435353" cy="188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on gái tôi bị bạn học bạo lực tinh thần - Báo VnExpress">
            <a:extLst>
              <a:ext uri="{FF2B5EF4-FFF2-40B4-BE49-F238E27FC236}">
                <a16:creationId xmlns:a16="http://schemas.microsoft.com/office/drawing/2014/main" id="{CAEF0D3A-D358-EA14-0E2C-A7F168ED4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192" y="4129052"/>
            <a:ext cx="3598333" cy="215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549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701D2E-E926-0F7C-898A-7AC418810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2C69DDB-5F68-4B37-A8E3-4A81B0C4745A}"/>
              </a:ext>
            </a:extLst>
          </p:cNvPr>
          <p:cNvSpPr/>
          <p:nvPr/>
        </p:nvSpPr>
        <p:spPr>
          <a:xfrm>
            <a:off x="727262" y="2831809"/>
            <a:ext cx="3136392" cy="694944"/>
          </a:xfrm>
          <a:prstGeom prst="rect">
            <a:avLst/>
          </a:prstGeom>
          <a:ln w="19050">
            <a:solidFill>
              <a:schemeClr val="accent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Mua bán, bắt cóc</a:t>
            </a:r>
            <a:endParaRPr lang="en-VN" sz="2400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D90A67-50DA-48EF-437A-6BCD8A9A7124}"/>
              </a:ext>
            </a:extLst>
          </p:cNvPr>
          <p:cNvSpPr/>
          <p:nvPr/>
        </p:nvSpPr>
        <p:spPr>
          <a:xfrm>
            <a:off x="4527804" y="2837385"/>
            <a:ext cx="3136392" cy="694944"/>
          </a:xfrm>
          <a:prstGeom prst="rect">
            <a:avLst/>
          </a:prstGeom>
          <a:ln w="19050">
            <a:solidFill>
              <a:schemeClr val="accent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Phân biệt đối xử</a:t>
            </a:r>
            <a:endParaRPr lang="en-VN" sz="2400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951D493-4CF4-D903-EA45-111324599ED9}"/>
              </a:ext>
            </a:extLst>
          </p:cNvPr>
          <p:cNvSpPr/>
          <p:nvPr/>
        </p:nvSpPr>
        <p:spPr>
          <a:xfrm>
            <a:off x="8328346" y="2838043"/>
            <a:ext cx="3132023" cy="694286"/>
          </a:xfrm>
          <a:prstGeom prst="rect">
            <a:avLst/>
          </a:prstGeom>
          <a:ln w="19050">
            <a:solidFill>
              <a:schemeClr val="accent4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Bạo lực học đường</a:t>
            </a:r>
            <a:endParaRPr lang="en-VN" sz="2400" kern="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2" name="Picture 4" descr="Phân biệt đối xử với người lao động, bất bình đẳng giới trong công việc">
            <a:extLst>
              <a:ext uri="{FF2B5EF4-FFF2-40B4-BE49-F238E27FC236}">
                <a16:creationId xmlns:a16="http://schemas.microsoft.com/office/drawing/2014/main" id="{071C7C91-4CF4-7173-DB5C-80AEEC5A08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576" y="4185086"/>
            <a:ext cx="3748049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4" descr="Định nghĩa và phân loại Bạo lực học đường">
            <a:extLst>
              <a:ext uri="{FF2B5EF4-FFF2-40B4-BE49-F238E27FC236}">
                <a16:creationId xmlns:a16="http://schemas.microsoft.com/office/drawing/2014/main" id="{01D331E7-279C-9CB8-42CD-EA602421C1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01" y="3676635"/>
            <a:ext cx="3131808" cy="2689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2" descr="Trẻ em bị bắt cóc ngay trên này mình, làm thế nào để xử lý? | Giải Pháp  Thoát Hiểm | Sản Phẩm, Ứng Dụng, Kỹ Năng &amp; Cách Thoát Hiểm Cho">
            <a:extLst>
              <a:ext uri="{FF2B5EF4-FFF2-40B4-BE49-F238E27FC236}">
                <a16:creationId xmlns:a16="http://schemas.microsoft.com/office/drawing/2014/main" id="{F420C9C0-44B0-C2D8-993D-888F4FA722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2" t="1040" r="16658" b="1"/>
          <a:stretch/>
        </p:blipFill>
        <p:spPr bwMode="auto">
          <a:xfrm>
            <a:off x="407972" y="3776550"/>
            <a:ext cx="3430365" cy="248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nip Diagonal Corner Rectangle 6">
            <a:extLst>
              <a:ext uri="{FF2B5EF4-FFF2-40B4-BE49-F238E27FC236}">
                <a16:creationId xmlns:a16="http://schemas.microsoft.com/office/drawing/2014/main" id="{D091D6BB-6F8D-FC9D-588C-327A6F76A463}"/>
              </a:ext>
            </a:extLst>
          </p:cNvPr>
          <p:cNvSpPr/>
          <p:nvPr/>
        </p:nvSpPr>
        <p:spPr>
          <a:xfrm>
            <a:off x="2868700" y="1316716"/>
            <a:ext cx="6454600" cy="768096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25400" cap="flat" cmpd="sng" algn="ctr">
            <a:solidFill>
              <a:srgbClr val="8064A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 SỐ BIỂU HIỆN XÂM HẠI TRẺ EM</a:t>
            </a:r>
          </a:p>
        </p:txBody>
      </p:sp>
    </p:spTree>
    <p:extLst>
      <p:ext uri="{BB962C8B-B14F-4D97-AF65-F5344CB8AC3E}">
        <p14:creationId xmlns:p14="http://schemas.microsoft.com/office/powerpoint/2010/main" val="84975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DC8E60-DDEF-0668-9568-F6D98700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6">
            <a:extLst>
              <a:ext uri="{FF2B5EF4-FFF2-40B4-BE49-F238E27FC236}">
                <a16:creationId xmlns:a16="http://schemas.microsoft.com/office/drawing/2014/main" id="{3D6DB53D-A8A3-D814-CAD3-98BEE8B7519D}"/>
              </a:ext>
            </a:extLst>
          </p:cNvPr>
          <p:cNvSpPr/>
          <p:nvPr/>
        </p:nvSpPr>
        <p:spPr>
          <a:xfrm>
            <a:off x="2868700" y="1316716"/>
            <a:ext cx="6454600" cy="768096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25400" cap="flat" cmpd="sng" algn="ctr">
            <a:solidFill>
              <a:srgbClr val="8064A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 SỐ BIỂU HIỆN XÂM HẠI TRẺ EM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A74B562-8626-C37D-89CB-A59DE42C8703}"/>
              </a:ext>
            </a:extLst>
          </p:cNvPr>
          <p:cNvSpPr/>
          <p:nvPr/>
        </p:nvSpPr>
        <p:spPr>
          <a:xfrm>
            <a:off x="7908693" y="2630406"/>
            <a:ext cx="1971196" cy="694286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 bỏ mặc</a:t>
            </a:r>
            <a:endParaRPr lang="en-VN" sz="2400" kern="0" dirty="0">
              <a:solidFill>
                <a:srgbClr val="00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90EB45-5F4B-5D9A-1F3B-027FC58C2ABE}"/>
              </a:ext>
            </a:extLst>
          </p:cNvPr>
          <p:cNvSpPr/>
          <p:nvPr/>
        </p:nvSpPr>
        <p:spPr>
          <a:xfrm>
            <a:off x="789486" y="2313535"/>
            <a:ext cx="5029200" cy="127000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trở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trẻ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quyền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bổn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phận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5" name="Picture 4" descr="A child sitting on the floor&#10;&#10;Description automatically generated">
            <a:extLst>
              <a:ext uri="{FF2B5EF4-FFF2-40B4-BE49-F238E27FC236}">
                <a16:creationId xmlns:a16="http://schemas.microsoft.com/office/drawing/2014/main" id="{B3F9DAAD-5BD1-B6F0-AC72-BB8EF8FFF2C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24"/>
          <a:stretch/>
        </p:blipFill>
        <p:spPr>
          <a:xfrm>
            <a:off x="7112000" y="3728485"/>
            <a:ext cx="3330489" cy="2897788"/>
          </a:xfrm>
          <a:prstGeom prst="rect">
            <a:avLst/>
          </a:prstGeom>
        </p:spPr>
      </p:pic>
      <p:pic>
        <p:nvPicPr>
          <p:cNvPr id="6" name="Picture 16" descr="Hình ảnh Người đàn ông Kiên Quyết Cố Gắng Vượt Qua Rào Cản Vô Hình Hoặc Bắt  đầu Khám Phá Con đường ẩn Vectơ PNG , Trở Ngại, Vô Hình, đóng Cửa">
            <a:extLst>
              <a:ext uri="{FF2B5EF4-FFF2-40B4-BE49-F238E27FC236}">
                <a16:creationId xmlns:a16="http://schemas.microsoft.com/office/drawing/2014/main" id="{6B914A32-4AD0-4485-1787-BE8D1A90F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AF8F9"/>
              </a:clrFrom>
              <a:clrTo>
                <a:srgbClr val="FAF8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0" y="3923683"/>
            <a:ext cx="4068172" cy="2712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569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1B512741-DAEE-6CA3-7053-374B757E36DD}"/>
              </a:ext>
            </a:extLst>
          </p:cNvPr>
          <p:cNvGrpSpPr/>
          <p:nvPr/>
        </p:nvGrpSpPr>
        <p:grpSpPr>
          <a:xfrm>
            <a:off x="2143330" y="1553033"/>
            <a:ext cx="7905342" cy="1864452"/>
            <a:chOff x="1032111" y="267073"/>
            <a:chExt cx="7905342" cy="1864452"/>
          </a:xfrm>
        </p:grpSpPr>
        <p:sp>
          <p:nvSpPr>
            <p:cNvPr id="2" name="Rectangle: Rounded Corners 9">
              <a:extLst>
                <a:ext uri="{FF2B5EF4-FFF2-40B4-BE49-F238E27FC236}">
                  <a16:creationId xmlns:a16="http://schemas.microsoft.com/office/drawing/2014/main" id="{7D914A26-6E0E-3B3D-3888-93BC8C1809FE}"/>
                </a:ext>
              </a:extLst>
            </p:cNvPr>
            <p:cNvSpPr/>
            <p:nvPr/>
          </p:nvSpPr>
          <p:spPr>
            <a:xfrm>
              <a:off x="1523999" y="589305"/>
              <a:ext cx="7101073" cy="1341864"/>
            </a:xfrm>
            <a:prstGeom prst="roundRect">
              <a:avLst>
                <a:gd name="adj" fmla="val 6445"/>
              </a:avLst>
            </a:prstGeom>
            <a:solidFill>
              <a:sysClr val="window" lastClr="FFFFFF"/>
            </a:solidFill>
            <a:ln w="25400" cap="flat" cmpd="sng" algn="ctr">
              <a:solidFill>
                <a:srgbClr val="4F81BD">
                  <a:shade val="1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67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Mời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các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em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xem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 video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sau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đây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để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nâng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cao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nhận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biết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biểu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hiện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xâm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UD Digi Kyokasho N-B" panose="02020700000000000000" pitchFamily="17" charset="-128"/>
                  <a:cs typeface="Arial" panose="020B0604020202020204" pitchFamily="34" charset="0"/>
                </a:rPr>
                <a:t>hại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Arial" panose="020B0604020202020204" pitchFamily="34" charset="0"/>
              </a:endParaRPr>
            </a:p>
          </p:txBody>
        </p:sp>
        <p:grpSp>
          <p:nvGrpSpPr>
            <p:cNvPr id="3" name="Google Shape;533;p38">
              <a:extLst>
                <a:ext uri="{FF2B5EF4-FFF2-40B4-BE49-F238E27FC236}">
                  <a16:creationId xmlns:a16="http://schemas.microsoft.com/office/drawing/2014/main" id="{ABD92810-A524-E497-14C5-A3D1C5E1BFB7}"/>
                </a:ext>
              </a:extLst>
            </p:cNvPr>
            <p:cNvGrpSpPr/>
            <p:nvPr/>
          </p:nvGrpSpPr>
          <p:grpSpPr>
            <a:xfrm rot="-377666">
              <a:off x="1032111" y="267073"/>
              <a:ext cx="752512" cy="905487"/>
              <a:chOff x="6444272" y="1580137"/>
              <a:chExt cx="1020245" cy="1227647"/>
            </a:xfrm>
          </p:grpSpPr>
          <p:sp>
            <p:nvSpPr>
              <p:cNvPr id="6" name="Google Shape;534;p38">
                <a:extLst>
                  <a:ext uri="{FF2B5EF4-FFF2-40B4-BE49-F238E27FC236}">
                    <a16:creationId xmlns:a16="http://schemas.microsoft.com/office/drawing/2014/main" id="{3540668A-39D4-72FA-244D-6BE783A30B9F}"/>
                  </a:ext>
                </a:extLst>
              </p:cNvPr>
              <p:cNvSpPr/>
              <p:nvPr/>
            </p:nvSpPr>
            <p:spPr>
              <a:xfrm>
                <a:off x="6444275" y="1580150"/>
                <a:ext cx="1020241" cy="1227428"/>
              </a:xfrm>
              <a:custGeom>
                <a:avLst/>
                <a:gdLst/>
                <a:ahLst/>
                <a:cxnLst/>
                <a:rect l="l" t="t" r="r" b="b"/>
                <a:pathLst>
                  <a:path w="23666" h="28472" extrusionOk="0">
                    <a:moveTo>
                      <a:pt x="18353" y="2860"/>
                    </a:moveTo>
                    <a:lnTo>
                      <a:pt x="18353" y="2860"/>
                    </a:lnTo>
                    <a:cubicBezTo>
                      <a:pt x="21046" y="3207"/>
                      <a:pt x="22971" y="5821"/>
                      <a:pt x="22405" y="8600"/>
                    </a:cubicBezTo>
                    <a:cubicBezTo>
                      <a:pt x="22295" y="9130"/>
                      <a:pt x="22094" y="9636"/>
                      <a:pt x="21820" y="10086"/>
                    </a:cubicBezTo>
                    <a:cubicBezTo>
                      <a:pt x="21783" y="9349"/>
                      <a:pt x="21673" y="8606"/>
                      <a:pt x="21491" y="7893"/>
                    </a:cubicBezTo>
                    <a:lnTo>
                      <a:pt x="21497" y="7887"/>
                    </a:lnTo>
                    <a:cubicBezTo>
                      <a:pt x="21296" y="6918"/>
                      <a:pt x="20918" y="5992"/>
                      <a:pt x="20369" y="5163"/>
                    </a:cubicBezTo>
                    <a:cubicBezTo>
                      <a:pt x="19815" y="4304"/>
                      <a:pt x="19120" y="3536"/>
                      <a:pt x="18353" y="2860"/>
                    </a:cubicBezTo>
                    <a:close/>
                    <a:moveTo>
                      <a:pt x="10542" y="1"/>
                    </a:moveTo>
                    <a:cubicBezTo>
                      <a:pt x="10471" y="1"/>
                      <a:pt x="10400" y="1"/>
                      <a:pt x="10328" y="3"/>
                    </a:cubicBezTo>
                    <a:cubicBezTo>
                      <a:pt x="10295" y="2"/>
                      <a:pt x="10262" y="2"/>
                      <a:pt x="10230" y="2"/>
                    </a:cubicBezTo>
                    <a:cubicBezTo>
                      <a:pt x="9550" y="2"/>
                      <a:pt x="8877" y="120"/>
                      <a:pt x="8220" y="277"/>
                    </a:cubicBezTo>
                    <a:cubicBezTo>
                      <a:pt x="6331" y="740"/>
                      <a:pt x="4509" y="1635"/>
                      <a:pt x="3120" y="3012"/>
                    </a:cubicBezTo>
                    <a:cubicBezTo>
                      <a:pt x="2261" y="3914"/>
                      <a:pt x="1530" y="4944"/>
                      <a:pt x="945" y="6041"/>
                    </a:cubicBezTo>
                    <a:cubicBezTo>
                      <a:pt x="196" y="7533"/>
                      <a:pt x="1" y="9252"/>
                      <a:pt x="98" y="10903"/>
                    </a:cubicBezTo>
                    <a:cubicBezTo>
                      <a:pt x="141" y="11817"/>
                      <a:pt x="305" y="12713"/>
                      <a:pt x="573" y="13584"/>
                    </a:cubicBezTo>
                    <a:cubicBezTo>
                      <a:pt x="787" y="14242"/>
                      <a:pt x="1067" y="14876"/>
                      <a:pt x="1451" y="15454"/>
                    </a:cubicBezTo>
                    <a:cubicBezTo>
                      <a:pt x="1762" y="15942"/>
                      <a:pt x="2151" y="16374"/>
                      <a:pt x="2554" y="16789"/>
                    </a:cubicBezTo>
                    <a:cubicBezTo>
                      <a:pt x="3267" y="17623"/>
                      <a:pt x="4004" y="18452"/>
                      <a:pt x="4881" y="19122"/>
                    </a:cubicBezTo>
                    <a:cubicBezTo>
                      <a:pt x="5064" y="19269"/>
                      <a:pt x="5247" y="19427"/>
                      <a:pt x="5430" y="19573"/>
                    </a:cubicBezTo>
                    <a:cubicBezTo>
                      <a:pt x="5551" y="19665"/>
                      <a:pt x="5679" y="19756"/>
                      <a:pt x="5807" y="19841"/>
                    </a:cubicBezTo>
                    <a:cubicBezTo>
                      <a:pt x="5624" y="19939"/>
                      <a:pt x="5442" y="20048"/>
                      <a:pt x="5271" y="20176"/>
                    </a:cubicBezTo>
                    <a:cubicBezTo>
                      <a:pt x="4662" y="20597"/>
                      <a:pt x="4144" y="21127"/>
                      <a:pt x="3693" y="21706"/>
                    </a:cubicBezTo>
                    <a:cubicBezTo>
                      <a:pt x="3321" y="22169"/>
                      <a:pt x="2986" y="22662"/>
                      <a:pt x="2749" y="23211"/>
                    </a:cubicBezTo>
                    <a:cubicBezTo>
                      <a:pt x="2450" y="23881"/>
                      <a:pt x="2279" y="24612"/>
                      <a:pt x="2200" y="25337"/>
                    </a:cubicBezTo>
                    <a:cubicBezTo>
                      <a:pt x="2133" y="26160"/>
                      <a:pt x="1975" y="27433"/>
                      <a:pt x="2779" y="27939"/>
                    </a:cubicBezTo>
                    <a:cubicBezTo>
                      <a:pt x="2712" y="28073"/>
                      <a:pt x="3199" y="28109"/>
                      <a:pt x="3303" y="28134"/>
                    </a:cubicBezTo>
                    <a:cubicBezTo>
                      <a:pt x="3882" y="28237"/>
                      <a:pt x="4467" y="28286"/>
                      <a:pt x="5052" y="28317"/>
                    </a:cubicBezTo>
                    <a:cubicBezTo>
                      <a:pt x="6441" y="28432"/>
                      <a:pt x="7842" y="28439"/>
                      <a:pt x="9244" y="28445"/>
                    </a:cubicBezTo>
                    <a:cubicBezTo>
                      <a:pt x="9323" y="28445"/>
                      <a:pt x="9408" y="28451"/>
                      <a:pt x="9487" y="28451"/>
                    </a:cubicBezTo>
                    <a:cubicBezTo>
                      <a:pt x="9902" y="28451"/>
                      <a:pt x="10316" y="28457"/>
                      <a:pt x="10724" y="28463"/>
                    </a:cubicBezTo>
                    <a:cubicBezTo>
                      <a:pt x="10876" y="28469"/>
                      <a:pt x="11027" y="28472"/>
                      <a:pt x="11178" y="28472"/>
                    </a:cubicBezTo>
                    <a:cubicBezTo>
                      <a:pt x="11915" y="28472"/>
                      <a:pt x="12648" y="28408"/>
                      <a:pt x="13381" y="28378"/>
                    </a:cubicBezTo>
                    <a:cubicBezTo>
                      <a:pt x="13746" y="28353"/>
                      <a:pt x="14112" y="28317"/>
                      <a:pt x="14478" y="28262"/>
                    </a:cubicBezTo>
                    <a:cubicBezTo>
                      <a:pt x="14886" y="28201"/>
                      <a:pt x="15306" y="28152"/>
                      <a:pt x="15684" y="27963"/>
                    </a:cubicBezTo>
                    <a:cubicBezTo>
                      <a:pt x="16482" y="27573"/>
                      <a:pt x="16659" y="26452"/>
                      <a:pt x="16695" y="25654"/>
                    </a:cubicBezTo>
                    <a:cubicBezTo>
                      <a:pt x="16762" y="24576"/>
                      <a:pt x="16555" y="23473"/>
                      <a:pt x="16074" y="22504"/>
                    </a:cubicBezTo>
                    <a:cubicBezTo>
                      <a:pt x="16001" y="22352"/>
                      <a:pt x="15916" y="22199"/>
                      <a:pt x="15824" y="22053"/>
                    </a:cubicBezTo>
                    <a:cubicBezTo>
                      <a:pt x="15836" y="22004"/>
                      <a:pt x="15849" y="21962"/>
                      <a:pt x="15867" y="21919"/>
                    </a:cubicBezTo>
                    <a:cubicBezTo>
                      <a:pt x="16165" y="21060"/>
                      <a:pt x="16689" y="20310"/>
                      <a:pt x="17286" y="19634"/>
                    </a:cubicBezTo>
                    <a:cubicBezTo>
                      <a:pt x="17768" y="19122"/>
                      <a:pt x="18255" y="18617"/>
                      <a:pt x="18743" y="18117"/>
                    </a:cubicBezTo>
                    <a:cubicBezTo>
                      <a:pt x="19261" y="17593"/>
                      <a:pt x="19766" y="17051"/>
                      <a:pt x="20181" y="16435"/>
                    </a:cubicBezTo>
                    <a:cubicBezTo>
                      <a:pt x="20747" y="15631"/>
                      <a:pt x="21131" y="14711"/>
                      <a:pt x="21424" y="13773"/>
                    </a:cubicBezTo>
                    <a:cubicBezTo>
                      <a:pt x="21655" y="13011"/>
                      <a:pt x="21747" y="12225"/>
                      <a:pt x="21801" y="11415"/>
                    </a:cubicBezTo>
                    <a:cubicBezTo>
                      <a:pt x="21826" y="11067"/>
                      <a:pt x="21838" y="10720"/>
                      <a:pt x="21826" y="10367"/>
                    </a:cubicBezTo>
                    <a:cubicBezTo>
                      <a:pt x="21941" y="10196"/>
                      <a:pt x="22045" y="10019"/>
                      <a:pt x="22143" y="9831"/>
                    </a:cubicBezTo>
                    <a:cubicBezTo>
                      <a:pt x="23666" y="6808"/>
                      <a:pt x="21753" y="3189"/>
                      <a:pt x="18414" y="2702"/>
                    </a:cubicBezTo>
                    <a:cubicBezTo>
                      <a:pt x="18322" y="2690"/>
                      <a:pt x="18225" y="2677"/>
                      <a:pt x="18127" y="2665"/>
                    </a:cubicBezTo>
                    <a:cubicBezTo>
                      <a:pt x="18030" y="2580"/>
                      <a:pt x="17926" y="2495"/>
                      <a:pt x="17823" y="2415"/>
                    </a:cubicBezTo>
                    <a:cubicBezTo>
                      <a:pt x="17262" y="1940"/>
                      <a:pt x="16635" y="1538"/>
                      <a:pt x="15964" y="1227"/>
                    </a:cubicBezTo>
                    <a:cubicBezTo>
                      <a:pt x="15081" y="819"/>
                      <a:pt x="14118" y="612"/>
                      <a:pt x="13180" y="356"/>
                    </a:cubicBezTo>
                    <a:cubicBezTo>
                      <a:pt x="12322" y="108"/>
                      <a:pt x="11433" y="1"/>
                      <a:pt x="1054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2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47625" dir="2220000" algn="bl" rotWithShape="0">
                  <a:srgbClr val="272727">
                    <a:alpha val="20000"/>
                  </a:srgbClr>
                </a:outerShdw>
              </a:effectLst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b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grpSp>
            <p:nvGrpSpPr>
              <p:cNvPr id="8" name="Google Shape;535;p38">
                <a:extLst>
                  <a:ext uri="{FF2B5EF4-FFF2-40B4-BE49-F238E27FC236}">
                    <a16:creationId xmlns:a16="http://schemas.microsoft.com/office/drawing/2014/main" id="{8A9394E1-9A6E-AE91-1C4D-672B01C0FAC4}"/>
                  </a:ext>
                </a:extLst>
              </p:cNvPr>
              <p:cNvGrpSpPr/>
              <p:nvPr/>
            </p:nvGrpSpPr>
            <p:grpSpPr>
              <a:xfrm>
                <a:off x="6444272" y="1580137"/>
                <a:ext cx="1020245" cy="1227647"/>
                <a:chOff x="6444272" y="1580138"/>
                <a:chExt cx="1020245" cy="1227647"/>
              </a:xfrm>
            </p:grpSpPr>
            <p:sp>
              <p:nvSpPr>
                <p:cNvPr id="9" name="Google Shape;536;p38">
                  <a:extLst>
                    <a:ext uri="{FF2B5EF4-FFF2-40B4-BE49-F238E27FC236}">
                      <a16:creationId xmlns:a16="http://schemas.microsoft.com/office/drawing/2014/main" id="{DC90EBDB-504A-495A-179B-970B05DF1EFF}"/>
                    </a:ext>
                  </a:extLst>
                </p:cNvPr>
                <p:cNvSpPr/>
                <p:nvPr/>
              </p:nvSpPr>
              <p:spPr>
                <a:xfrm>
                  <a:off x="6444272" y="1580138"/>
                  <a:ext cx="943806" cy="10676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893" h="24766" extrusionOk="0">
                      <a:moveTo>
                        <a:pt x="10552" y="1"/>
                      </a:moveTo>
                      <a:cubicBezTo>
                        <a:pt x="10477" y="1"/>
                        <a:pt x="10403" y="2"/>
                        <a:pt x="10328" y="3"/>
                      </a:cubicBezTo>
                      <a:cubicBezTo>
                        <a:pt x="10296" y="3"/>
                        <a:pt x="10263" y="2"/>
                        <a:pt x="10230" y="2"/>
                      </a:cubicBezTo>
                      <a:cubicBezTo>
                        <a:pt x="9556" y="2"/>
                        <a:pt x="8883" y="120"/>
                        <a:pt x="8220" y="277"/>
                      </a:cubicBezTo>
                      <a:cubicBezTo>
                        <a:pt x="6331" y="740"/>
                        <a:pt x="4509" y="1636"/>
                        <a:pt x="3120" y="3013"/>
                      </a:cubicBezTo>
                      <a:cubicBezTo>
                        <a:pt x="2267" y="3921"/>
                        <a:pt x="1530" y="4945"/>
                        <a:pt x="945" y="6041"/>
                      </a:cubicBezTo>
                      <a:cubicBezTo>
                        <a:pt x="196" y="7534"/>
                        <a:pt x="1" y="9252"/>
                        <a:pt x="104" y="10903"/>
                      </a:cubicBezTo>
                      <a:cubicBezTo>
                        <a:pt x="147" y="11811"/>
                        <a:pt x="305" y="12713"/>
                        <a:pt x="579" y="13584"/>
                      </a:cubicBezTo>
                      <a:cubicBezTo>
                        <a:pt x="793" y="14242"/>
                        <a:pt x="1073" y="14876"/>
                        <a:pt x="1457" y="15455"/>
                      </a:cubicBezTo>
                      <a:cubicBezTo>
                        <a:pt x="1768" y="15942"/>
                        <a:pt x="2151" y="16375"/>
                        <a:pt x="2554" y="16783"/>
                      </a:cubicBezTo>
                      <a:cubicBezTo>
                        <a:pt x="3267" y="17624"/>
                        <a:pt x="4004" y="18453"/>
                        <a:pt x="4881" y="19123"/>
                      </a:cubicBezTo>
                      <a:cubicBezTo>
                        <a:pt x="5070" y="19269"/>
                        <a:pt x="5247" y="19428"/>
                        <a:pt x="5430" y="19574"/>
                      </a:cubicBezTo>
                      <a:cubicBezTo>
                        <a:pt x="5813" y="19860"/>
                        <a:pt x="6228" y="20098"/>
                        <a:pt x="6624" y="20366"/>
                      </a:cubicBezTo>
                      <a:cubicBezTo>
                        <a:pt x="7465" y="20902"/>
                        <a:pt x="8153" y="21621"/>
                        <a:pt x="8829" y="22346"/>
                      </a:cubicBezTo>
                      <a:cubicBezTo>
                        <a:pt x="9299" y="22791"/>
                        <a:pt x="9634" y="23358"/>
                        <a:pt x="10103" y="23802"/>
                      </a:cubicBezTo>
                      <a:cubicBezTo>
                        <a:pt x="10633" y="24271"/>
                        <a:pt x="11328" y="24527"/>
                        <a:pt x="12016" y="24668"/>
                      </a:cubicBezTo>
                      <a:cubicBezTo>
                        <a:pt x="12467" y="24753"/>
                        <a:pt x="12930" y="24759"/>
                        <a:pt x="13393" y="24765"/>
                      </a:cubicBezTo>
                      <a:cubicBezTo>
                        <a:pt x="13416" y="24765"/>
                        <a:pt x="13439" y="24765"/>
                        <a:pt x="13462" y="24765"/>
                      </a:cubicBezTo>
                      <a:cubicBezTo>
                        <a:pt x="13895" y="24765"/>
                        <a:pt x="14323" y="24711"/>
                        <a:pt x="14746" y="24619"/>
                      </a:cubicBezTo>
                      <a:cubicBezTo>
                        <a:pt x="14959" y="24558"/>
                        <a:pt x="15190" y="24527"/>
                        <a:pt x="15373" y="24406"/>
                      </a:cubicBezTo>
                      <a:cubicBezTo>
                        <a:pt x="15568" y="24253"/>
                        <a:pt x="15708" y="24034"/>
                        <a:pt x="15745" y="23790"/>
                      </a:cubicBezTo>
                      <a:cubicBezTo>
                        <a:pt x="15788" y="23565"/>
                        <a:pt x="15751" y="23333"/>
                        <a:pt x="15733" y="23114"/>
                      </a:cubicBezTo>
                      <a:cubicBezTo>
                        <a:pt x="15708" y="22712"/>
                        <a:pt x="15739" y="22297"/>
                        <a:pt x="15867" y="21914"/>
                      </a:cubicBezTo>
                      <a:cubicBezTo>
                        <a:pt x="16165" y="21060"/>
                        <a:pt x="16689" y="20305"/>
                        <a:pt x="17286" y="19629"/>
                      </a:cubicBezTo>
                      <a:cubicBezTo>
                        <a:pt x="17768" y="19123"/>
                        <a:pt x="18255" y="18617"/>
                        <a:pt x="18743" y="18111"/>
                      </a:cubicBezTo>
                      <a:cubicBezTo>
                        <a:pt x="19261" y="17594"/>
                        <a:pt x="19766" y="17045"/>
                        <a:pt x="20181" y="16436"/>
                      </a:cubicBezTo>
                      <a:cubicBezTo>
                        <a:pt x="20747" y="15632"/>
                        <a:pt x="21131" y="14712"/>
                        <a:pt x="21424" y="13773"/>
                      </a:cubicBezTo>
                      <a:cubicBezTo>
                        <a:pt x="21655" y="13006"/>
                        <a:pt x="21747" y="12226"/>
                        <a:pt x="21801" y="11415"/>
                      </a:cubicBezTo>
                      <a:cubicBezTo>
                        <a:pt x="21893" y="10239"/>
                        <a:pt x="21783" y="9039"/>
                        <a:pt x="21497" y="7894"/>
                      </a:cubicBezTo>
                      <a:lnTo>
                        <a:pt x="21497" y="7887"/>
                      </a:lnTo>
                      <a:cubicBezTo>
                        <a:pt x="21296" y="6919"/>
                        <a:pt x="20924" y="5993"/>
                        <a:pt x="20369" y="5164"/>
                      </a:cubicBezTo>
                      <a:cubicBezTo>
                        <a:pt x="19693" y="4110"/>
                        <a:pt x="18804" y="3202"/>
                        <a:pt x="17829" y="2416"/>
                      </a:cubicBezTo>
                      <a:cubicBezTo>
                        <a:pt x="17268" y="1935"/>
                        <a:pt x="16635" y="1539"/>
                        <a:pt x="15970" y="1228"/>
                      </a:cubicBezTo>
                      <a:cubicBezTo>
                        <a:pt x="15081" y="820"/>
                        <a:pt x="14124" y="606"/>
                        <a:pt x="13186" y="357"/>
                      </a:cubicBezTo>
                      <a:cubicBezTo>
                        <a:pt x="12331" y="104"/>
                        <a:pt x="11441" y="1"/>
                        <a:pt x="10552" y="1"/>
                      </a:cubicBezTo>
                      <a:close/>
                    </a:path>
                  </a:pathLst>
                </a:custGeom>
                <a:solidFill>
                  <a:srgbClr val="F4A95D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10" name="Google Shape;537;p38">
                  <a:extLst>
                    <a:ext uri="{FF2B5EF4-FFF2-40B4-BE49-F238E27FC236}">
                      <a16:creationId xmlns:a16="http://schemas.microsoft.com/office/drawing/2014/main" id="{17BDC3C4-088B-538F-2631-E9C890EDE895}"/>
                    </a:ext>
                  </a:extLst>
                </p:cNvPr>
                <p:cNvSpPr/>
                <p:nvPr/>
              </p:nvSpPr>
              <p:spPr>
                <a:xfrm>
                  <a:off x="6652066" y="1593717"/>
                  <a:ext cx="352079" cy="10010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67" h="2322" extrusionOk="0">
                      <a:moveTo>
                        <a:pt x="6056" y="0"/>
                      </a:moveTo>
                      <a:cubicBezTo>
                        <a:pt x="5842" y="0"/>
                        <a:pt x="5709" y="321"/>
                        <a:pt x="5941" y="431"/>
                      </a:cubicBezTo>
                      <a:cubicBezTo>
                        <a:pt x="5987" y="449"/>
                        <a:pt x="6040" y="457"/>
                        <a:pt x="6094" y="457"/>
                      </a:cubicBezTo>
                      <a:cubicBezTo>
                        <a:pt x="6233" y="457"/>
                        <a:pt x="6377" y="399"/>
                        <a:pt x="6416" y="267"/>
                      </a:cubicBezTo>
                      <a:lnTo>
                        <a:pt x="6422" y="267"/>
                      </a:lnTo>
                      <a:cubicBezTo>
                        <a:pt x="6459" y="119"/>
                        <a:pt x="6326" y="3"/>
                        <a:pt x="6187" y="3"/>
                      </a:cubicBezTo>
                      <a:cubicBezTo>
                        <a:pt x="6166" y="3"/>
                        <a:pt x="6144" y="5"/>
                        <a:pt x="6124" y="11"/>
                      </a:cubicBezTo>
                      <a:cubicBezTo>
                        <a:pt x="6100" y="4"/>
                        <a:pt x="6077" y="0"/>
                        <a:pt x="6056" y="0"/>
                      </a:cubicBezTo>
                      <a:close/>
                      <a:moveTo>
                        <a:pt x="7913" y="338"/>
                      </a:moveTo>
                      <a:cubicBezTo>
                        <a:pt x="7732" y="338"/>
                        <a:pt x="7544" y="602"/>
                        <a:pt x="7738" y="754"/>
                      </a:cubicBezTo>
                      <a:cubicBezTo>
                        <a:pt x="7778" y="782"/>
                        <a:pt x="7820" y="795"/>
                        <a:pt x="7861" y="795"/>
                      </a:cubicBezTo>
                      <a:cubicBezTo>
                        <a:pt x="8024" y="795"/>
                        <a:pt x="8166" y="597"/>
                        <a:pt x="8073" y="431"/>
                      </a:cubicBezTo>
                      <a:cubicBezTo>
                        <a:pt x="8029" y="365"/>
                        <a:pt x="7971" y="338"/>
                        <a:pt x="7913" y="338"/>
                      </a:cubicBezTo>
                      <a:close/>
                      <a:moveTo>
                        <a:pt x="4834" y="561"/>
                      </a:moveTo>
                      <a:cubicBezTo>
                        <a:pt x="4809" y="561"/>
                        <a:pt x="4784" y="562"/>
                        <a:pt x="4759" y="566"/>
                      </a:cubicBezTo>
                      <a:cubicBezTo>
                        <a:pt x="4527" y="596"/>
                        <a:pt x="4277" y="706"/>
                        <a:pt x="4156" y="913"/>
                      </a:cubicBezTo>
                      <a:cubicBezTo>
                        <a:pt x="4058" y="1096"/>
                        <a:pt x="4143" y="1352"/>
                        <a:pt x="4345" y="1406"/>
                      </a:cubicBezTo>
                      <a:cubicBezTo>
                        <a:pt x="4391" y="1416"/>
                        <a:pt x="4438" y="1420"/>
                        <a:pt x="4485" y="1420"/>
                      </a:cubicBezTo>
                      <a:cubicBezTo>
                        <a:pt x="4652" y="1420"/>
                        <a:pt x="4820" y="1367"/>
                        <a:pt x="4972" y="1315"/>
                      </a:cubicBezTo>
                      <a:cubicBezTo>
                        <a:pt x="5094" y="1272"/>
                        <a:pt x="5216" y="1199"/>
                        <a:pt x="5283" y="1083"/>
                      </a:cubicBezTo>
                      <a:cubicBezTo>
                        <a:pt x="5380" y="931"/>
                        <a:pt x="5338" y="700"/>
                        <a:pt x="5161" y="626"/>
                      </a:cubicBezTo>
                      <a:lnTo>
                        <a:pt x="5167" y="626"/>
                      </a:lnTo>
                      <a:cubicBezTo>
                        <a:pt x="5057" y="592"/>
                        <a:pt x="4948" y="561"/>
                        <a:pt x="4834" y="561"/>
                      </a:cubicBezTo>
                      <a:close/>
                      <a:moveTo>
                        <a:pt x="7001" y="773"/>
                      </a:moveTo>
                      <a:cubicBezTo>
                        <a:pt x="6885" y="773"/>
                        <a:pt x="6770" y="791"/>
                        <a:pt x="6660" y="840"/>
                      </a:cubicBezTo>
                      <a:cubicBezTo>
                        <a:pt x="6501" y="846"/>
                        <a:pt x="6337" y="882"/>
                        <a:pt x="6209" y="986"/>
                      </a:cubicBezTo>
                      <a:cubicBezTo>
                        <a:pt x="5880" y="1242"/>
                        <a:pt x="6075" y="1607"/>
                        <a:pt x="6459" y="1620"/>
                      </a:cubicBezTo>
                      <a:cubicBezTo>
                        <a:pt x="6470" y="1620"/>
                        <a:pt x="6481" y="1620"/>
                        <a:pt x="6493" y="1620"/>
                      </a:cubicBezTo>
                      <a:cubicBezTo>
                        <a:pt x="6799" y="1620"/>
                        <a:pt x="7120" y="1540"/>
                        <a:pt x="7373" y="1376"/>
                      </a:cubicBezTo>
                      <a:cubicBezTo>
                        <a:pt x="7488" y="1284"/>
                        <a:pt x="7525" y="1120"/>
                        <a:pt x="7470" y="986"/>
                      </a:cubicBezTo>
                      <a:cubicBezTo>
                        <a:pt x="7397" y="809"/>
                        <a:pt x="7178" y="773"/>
                        <a:pt x="7007" y="773"/>
                      </a:cubicBezTo>
                      <a:close/>
                      <a:moveTo>
                        <a:pt x="2858" y="843"/>
                      </a:moveTo>
                      <a:cubicBezTo>
                        <a:pt x="2724" y="843"/>
                        <a:pt x="2575" y="888"/>
                        <a:pt x="2456" y="974"/>
                      </a:cubicBezTo>
                      <a:cubicBezTo>
                        <a:pt x="2169" y="1077"/>
                        <a:pt x="1767" y="1510"/>
                        <a:pt x="2157" y="1741"/>
                      </a:cubicBezTo>
                      <a:cubicBezTo>
                        <a:pt x="2222" y="1764"/>
                        <a:pt x="2295" y="1774"/>
                        <a:pt x="2372" y="1774"/>
                      </a:cubicBezTo>
                      <a:cubicBezTo>
                        <a:pt x="2688" y="1774"/>
                        <a:pt x="3063" y="1593"/>
                        <a:pt x="3181" y="1333"/>
                      </a:cubicBezTo>
                      <a:cubicBezTo>
                        <a:pt x="3303" y="997"/>
                        <a:pt x="3105" y="843"/>
                        <a:pt x="2858" y="843"/>
                      </a:cubicBezTo>
                      <a:close/>
                      <a:moveTo>
                        <a:pt x="3912" y="1498"/>
                      </a:moveTo>
                      <a:cubicBezTo>
                        <a:pt x="3802" y="1510"/>
                        <a:pt x="3686" y="1510"/>
                        <a:pt x="3601" y="1601"/>
                      </a:cubicBezTo>
                      <a:cubicBezTo>
                        <a:pt x="3437" y="1748"/>
                        <a:pt x="3449" y="2028"/>
                        <a:pt x="3686" y="2070"/>
                      </a:cubicBezTo>
                      <a:cubicBezTo>
                        <a:pt x="3702" y="2072"/>
                        <a:pt x="3717" y="2073"/>
                        <a:pt x="3733" y="2073"/>
                      </a:cubicBezTo>
                      <a:cubicBezTo>
                        <a:pt x="3933" y="2073"/>
                        <a:pt x="4173" y="1932"/>
                        <a:pt x="4156" y="1717"/>
                      </a:cubicBezTo>
                      <a:cubicBezTo>
                        <a:pt x="4143" y="1595"/>
                        <a:pt x="4034" y="1498"/>
                        <a:pt x="3912" y="1498"/>
                      </a:cubicBezTo>
                      <a:close/>
                      <a:moveTo>
                        <a:pt x="646" y="1538"/>
                      </a:moveTo>
                      <a:cubicBezTo>
                        <a:pt x="475" y="1538"/>
                        <a:pt x="300" y="1613"/>
                        <a:pt x="183" y="1729"/>
                      </a:cubicBezTo>
                      <a:lnTo>
                        <a:pt x="183" y="1723"/>
                      </a:lnTo>
                      <a:lnTo>
                        <a:pt x="183" y="1723"/>
                      </a:lnTo>
                      <a:cubicBezTo>
                        <a:pt x="18" y="1869"/>
                        <a:pt x="0" y="2162"/>
                        <a:pt x="201" y="2278"/>
                      </a:cubicBezTo>
                      <a:cubicBezTo>
                        <a:pt x="263" y="2309"/>
                        <a:pt x="329" y="2322"/>
                        <a:pt x="395" y="2322"/>
                      </a:cubicBezTo>
                      <a:cubicBezTo>
                        <a:pt x="551" y="2322"/>
                        <a:pt x="711" y="2249"/>
                        <a:pt x="835" y="2168"/>
                      </a:cubicBezTo>
                      <a:cubicBezTo>
                        <a:pt x="1006" y="2040"/>
                        <a:pt x="1079" y="1748"/>
                        <a:pt x="896" y="1601"/>
                      </a:cubicBezTo>
                      <a:cubicBezTo>
                        <a:pt x="819" y="1558"/>
                        <a:pt x="733" y="1538"/>
                        <a:pt x="646" y="1538"/>
                      </a:cubicBezTo>
                      <a:close/>
                    </a:path>
                  </a:pathLst>
                </a:custGeom>
                <a:solidFill>
                  <a:srgbClr val="FFFAEB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11" name="Google Shape;538;p38">
                  <a:extLst>
                    <a:ext uri="{FF2B5EF4-FFF2-40B4-BE49-F238E27FC236}">
                      <a16:creationId xmlns:a16="http://schemas.microsoft.com/office/drawing/2014/main" id="{DCAF3858-20D0-B13B-5909-87EC7352BB43}"/>
                    </a:ext>
                  </a:extLst>
                </p:cNvPr>
                <p:cNvSpPr/>
                <p:nvPr/>
              </p:nvSpPr>
              <p:spPr>
                <a:xfrm>
                  <a:off x="6529375" y="2392205"/>
                  <a:ext cx="638847" cy="4155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819" h="9640" extrusionOk="0">
                      <a:moveTo>
                        <a:pt x="7582" y="0"/>
                      </a:moveTo>
                      <a:cubicBezTo>
                        <a:pt x="7419" y="0"/>
                        <a:pt x="7256" y="4"/>
                        <a:pt x="7093" y="12"/>
                      </a:cubicBezTo>
                      <a:cubicBezTo>
                        <a:pt x="6179" y="73"/>
                        <a:pt x="5271" y="322"/>
                        <a:pt x="4436" y="706"/>
                      </a:cubicBezTo>
                      <a:cubicBezTo>
                        <a:pt x="4047" y="895"/>
                        <a:pt x="3644" y="1078"/>
                        <a:pt x="3291" y="1340"/>
                      </a:cubicBezTo>
                      <a:cubicBezTo>
                        <a:pt x="2688" y="1760"/>
                        <a:pt x="2170" y="2291"/>
                        <a:pt x="1719" y="2875"/>
                      </a:cubicBezTo>
                      <a:cubicBezTo>
                        <a:pt x="1347" y="3339"/>
                        <a:pt x="1006" y="3826"/>
                        <a:pt x="775" y="4374"/>
                      </a:cubicBezTo>
                      <a:cubicBezTo>
                        <a:pt x="470" y="5045"/>
                        <a:pt x="305" y="5776"/>
                        <a:pt x="220" y="6501"/>
                      </a:cubicBezTo>
                      <a:cubicBezTo>
                        <a:pt x="159" y="7323"/>
                        <a:pt x="1" y="8597"/>
                        <a:pt x="805" y="9102"/>
                      </a:cubicBezTo>
                      <a:cubicBezTo>
                        <a:pt x="738" y="9243"/>
                        <a:pt x="1225" y="9273"/>
                        <a:pt x="1323" y="9297"/>
                      </a:cubicBezTo>
                      <a:cubicBezTo>
                        <a:pt x="1902" y="9401"/>
                        <a:pt x="2493" y="9456"/>
                        <a:pt x="3078" y="9480"/>
                      </a:cubicBezTo>
                      <a:cubicBezTo>
                        <a:pt x="4960" y="9639"/>
                        <a:pt x="6861" y="9590"/>
                        <a:pt x="8750" y="9633"/>
                      </a:cubicBezTo>
                      <a:cubicBezTo>
                        <a:pt x="8888" y="9637"/>
                        <a:pt x="9026" y="9639"/>
                        <a:pt x="9163" y="9639"/>
                      </a:cubicBezTo>
                      <a:cubicBezTo>
                        <a:pt x="9912" y="9639"/>
                        <a:pt x="10654" y="9577"/>
                        <a:pt x="11401" y="9541"/>
                      </a:cubicBezTo>
                      <a:cubicBezTo>
                        <a:pt x="11772" y="9517"/>
                        <a:pt x="12138" y="9480"/>
                        <a:pt x="12504" y="9425"/>
                      </a:cubicBezTo>
                      <a:cubicBezTo>
                        <a:pt x="12912" y="9364"/>
                        <a:pt x="13332" y="9316"/>
                        <a:pt x="13710" y="9127"/>
                      </a:cubicBezTo>
                      <a:cubicBezTo>
                        <a:pt x="14508" y="8743"/>
                        <a:pt x="14685" y="7622"/>
                        <a:pt x="14721" y="6818"/>
                      </a:cubicBezTo>
                      <a:cubicBezTo>
                        <a:pt x="14819" y="5337"/>
                        <a:pt x="14386" y="3826"/>
                        <a:pt x="13460" y="2656"/>
                      </a:cubicBezTo>
                      <a:cubicBezTo>
                        <a:pt x="13089" y="2181"/>
                        <a:pt x="12632" y="1779"/>
                        <a:pt x="12150" y="1419"/>
                      </a:cubicBezTo>
                      <a:cubicBezTo>
                        <a:pt x="11669" y="1066"/>
                        <a:pt x="11181" y="712"/>
                        <a:pt x="10609" y="511"/>
                      </a:cubicBezTo>
                      <a:cubicBezTo>
                        <a:pt x="9646" y="154"/>
                        <a:pt x="8611" y="0"/>
                        <a:pt x="7582" y="0"/>
                      </a:cubicBezTo>
                      <a:close/>
                    </a:path>
                  </a:pathLst>
                </a:custGeom>
                <a:solidFill>
                  <a:srgbClr val="738CBF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12" name="Google Shape;539;p38">
                  <a:extLst>
                    <a:ext uri="{FF2B5EF4-FFF2-40B4-BE49-F238E27FC236}">
                      <a16:creationId xmlns:a16="http://schemas.microsoft.com/office/drawing/2014/main" id="{18CFD605-BD4E-3DA5-3872-E66DF48222D7}"/>
                    </a:ext>
                  </a:extLst>
                </p:cNvPr>
                <p:cNvSpPr/>
                <p:nvPr/>
              </p:nvSpPr>
              <p:spPr>
                <a:xfrm>
                  <a:off x="6537264" y="2395309"/>
                  <a:ext cx="604963" cy="4121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033" h="9561" extrusionOk="0">
                      <a:moveTo>
                        <a:pt x="6337" y="1"/>
                      </a:moveTo>
                      <a:cubicBezTo>
                        <a:pt x="6307" y="7"/>
                        <a:pt x="6270" y="13"/>
                        <a:pt x="6234" y="19"/>
                      </a:cubicBezTo>
                      <a:cubicBezTo>
                        <a:pt x="6307" y="470"/>
                        <a:pt x="6319" y="939"/>
                        <a:pt x="6490" y="1372"/>
                      </a:cubicBezTo>
                      <a:cubicBezTo>
                        <a:pt x="6837" y="2298"/>
                        <a:pt x="7233" y="2700"/>
                        <a:pt x="8244" y="2816"/>
                      </a:cubicBezTo>
                      <a:cubicBezTo>
                        <a:pt x="8442" y="2840"/>
                        <a:pt x="8656" y="2852"/>
                        <a:pt x="8882" y="2852"/>
                      </a:cubicBezTo>
                      <a:cubicBezTo>
                        <a:pt x="10013" y="2852"/>
                        <a:pt x="11412" y="2549"/>
                        <a:pt x="12235" y="1975"/>
                      </a:cubicBezTo>
                      <a:cubicBezTo>
                        <a:pt x="12327" y="1914"/>
                        <a:pt x="12412" y="1847"/>
                        <a:pt x="12497" y="1774"/>
                      </a:cubicBezTo>
                      <a:cubicBezTo>
                        <a:pt x="12424" y="1707"/>
                        <a:pt x="12351" y="1646"/>
                        <a:pt x="12278" y="1585"/>
                      </a:cubicBezTo>
                      <a:cubicBezTo>
                        <a:pt x="11961" y="1841"/>
                        <a:pt x="11589" y="2030"/>
                        <a:pt x="11206" y="2170"/>
                      </a:cubicBezTo>
                      <a:cubicBezTo>
                        <a:pt x="10567" y="2391"/>
                        <a:pt x="9718" y="2570"/>
                        <a:pt x="8922" y="2570"/>
                      </a:cubicBezTo>
                      <a:cubicBezTo>
                        <a:pt x="8450" y="2570"/>
                        <a:pt x="7996" y="2507"/>
                        <a:pt x="7617" y="2353"/>
                      </a:cubicBezTo>
                      <a:cubicBezTo>
                        <a:pt x="7312" y="2219"/>
                        <a:pt x="7093" y="1944"/>
                        <a:pt x="6947" y="1646"/>
                      </a:cubicBezTo>
                      <a:cubicBezTo>
                        <a:pt x="6758" y="1317"/>
                        <a:pt x="6611" y="969"/>
                        <a:pt x="6520" y="598"/>
                      </a:cubicBezTo>
                      <a:cubicBezTo>
                        <a:pt x="6459" y="403"/>
                        <a:pt x="6404" y="202"/>
                        <a:pt x="6337" y="1"/>
                      </a:cubicBezTo>
                      <a:close/>
                      <a:moveTo>
                        <a:pt x="3906" y="805"/>
                      </a:moveTo>
                      <a:cubicBezTo>
                        <a:pt x="3766" y="872"/>
                        <a:pt x="3626" y="945"/>
                        <a:pt x="3492" y="1024"/>
                      </a:cubicBezTo>
                      <a:cubicBezTo>
                        <a:pt x="3650" y="1110"/>
                        <a:pt x="3809" y="1189"/>
                        <a:pt x="3967" y="1274"/>
                      </a:cubicBezTo>
                      <a:cubicBezTo>
                        <a:pt x="4698" y="1688"/>
                        <a:pt x="5417" y="2194"/>
                        <a:pt x="5886" y="2901"/>
                      </a:cubicBezTo>
                      <a:cubicBezTo>
                        <a:pt x="6039" y="3145"/>
                        <a:pt x="6197" y="3401"/>
                        <a:pt x="6222" y="3687"/>
                      </a:cubicBezTo>
                      <a:cubicBezTo>
                        <a:pt x="6264" y="4314"/>
                        <a:pt x="5472" y="4936"/>
                        <a:pt x="5064" y="5350"/>
                      </a:cubicBezTo>
                      <a:cubicBezTo>
                        <a:pt x="4729" y="5673"/>
                        <a:pt x="4394" y="5996"/>
                        <a:pt x="4046" y="6307"/>
                      </a:cubicBezTo>
                      <a:cubicBezTo>
                        <a:pt x="3309" y="6928"/>
                        <a:pt x="2511" y="7550"/>
                        <a:pt x="1566" y="7806"/>
                      </a:cubicBezTo>
                      <a:cubicBezTo>
                        <a:pt x="1429" y="7833"/>
                        <a:pt x="1291" y="7841"/>
                        <a:pt x="1152" y="7841"/>
                      </a:cubicBezTo>
                      <a:cubicBezTo>
                        <a:pt x="1014" y="7841"/>
                        <a:pt x="875" y="7833"/>
                        <a:pt x="738" y="7830"/>
                      </a:cubicBezTo>
                      <a:cubicBezTo>
                        <a:pt x="494" y="7818"/>
                        <a:pt x="244" y="7800"/>
                        <a:pt x="1" y="7781"/>
                      </a:cubicBezTo>
                      <a:lnTo>
                        <a:pt x="1" y="7781"/>
                      </a:lnTo>
                      <a:cubicBezTo>
                        <a:pt x="7" y="7867"/>
                        <a:pt x="19" y="7946"/>
                        <a:pt x="31" y="8025"/>
                      </a:cubicBezTo>
                      <a:cubicBezTo>
                        <a:pt x="342" y="8080"/>
                        <a:pt x="653" y="8117"/>
                        <a:pt x="963" y="8147"/>
                      </a:cubicBezTo>
                      <a:cubicBezTo>
                        <a:pt x="1048" y="8159"/>
                        <a:pt x="1132" y="8164"/>
                        <a:pt x="1215" y="8164"/>
                      </a:cubicBezTo>
                      <a:cubicBezTo>
                        <a:pt x="1738" y="8164"/>
                        <a:pt x="2234" y="7947"/>
                        <a:pt x="2675" y="7684"/>
                      </a:cubicBezTo>
                      <a:cubicBezTo>
                        <a:pt x="3705" y="7093"/>
                        <a:pt x="4558" y="6258"/>
                        <a:pt x="5417" y="5448"/>
                      </a:cubicBezTo>
                      <a:cubicBezTo>
                        <a:pt x="5984" y="4899"/>
                        <a:pt x="6794" y="4205"/>
                        <a:pt x="6490" y="3327"/>
                      </a:cubicBezTo>
                      <a:cubicBezTo>
                        <a:pt x="6325" y="2858"/>
                        <a:pt x="6027" y="2444"/>
                        <a:pt x="5685" y="2084"/>
                      </a:cubicBezTo>
                      <a:cubicBezTo>
                        <a:pt x="5174" y="1554"/>
                        <a:pt x="4552" y="1152"/>
                        <a:pt x="3906" y="805"/>
                      </a:cubicBezTo>
                      <a:close/>
                      <a:moveTo>
                        <a:pt x="4935" y="7411"/>
                      </a:moveTo>
                      <a:cubicBezTo>
                        <a:pt x="4577" y="7411"/>
                        <a:pt x="4219" y="7585"/>
                        <a:pt x="3918" y="7775"/>
                      </a:cubicBezTo>
                      <a:cubicBezTo>
                        <a:pt x="3608" y="7958"/>
                        <a:pt x="3315" y="8165"/>
                        <a:pt x="3035" y="8391"/>
                      </a:cubicBezTo>
                      <a:cubicBezTo>
                        <a:pt x="2755" y="8610"/>
                        <a:pt x="2480" y="8842"/>
                        <a:pt x="2231" y="9097"/>
                      </a:cubicBezTo>
                      <a:cubicBezTo>
                        <a:pt x="2151" y="9177"/>
                        <a:pt x="2078" y="9262"/>
                        <a:pt x="1999" y="9341"/>
                      </a:cubicBezTo>
                      <a:cubicBezTo>
                        <a:pt x="2145" y="9359"/>
                        <a:pt x="2298" y="9372"/>
                        <a:pt x="2444" y="9378"/>
                      </a:cubicBezTo>
                      <a:cubicBezTo>
                        <a:pt x="2578" y="9250"/>
                        <a:pt x="2712" y="9116"/>
                        <a:pt x="2858" y="8988"/>
                      </a:cubicBezTo>
                      <a:cubicBezTo>
                        <a:pt x="3138" y="8738"/>
                        <a:pt x="3437" y="8500"/>
                        <a:pt x="3754" y="8287"/>
                      </a:cubicBezTo>
                      <a:cubicBezTo>
                        <a:pt x="4122" y="8064"/>
                        <a:pt x="4502" y="7757"/>
                        <a:pt x="4953" y="7757"/>
                      </a:cubicBezTo>
                      <a:cubicBezTo>
                        <a:pt x="4958" y="7757"/>
                        <a:pt x="4962" y="7757"/>
                        <a:pt x="4966" y="7757"/>
                      </a:cubicBezTo>
                      <a:cubicBezTo>
                        <a:pt x="5253" y="7775"/>
                        <a:pt x="5503" y="7952"/>
                        <a:pt x="5734" y="8098"/>
                      </a:cubicBezTo>
                      <a:cubicBezTo>
                        <a:pt x="6045" y="8318"/>
                        <a:pt x="6343" y="8537"/>
                        <a:pt x="6630" y="8781"/>
                      </a:cubicBezTo>
                      <a:cubicBezTo>
                        <a:pt x="6788" y="8921"/>
                        <a:pt x="6959" y="9091"/>
                        <a:pt x="7032" y="9299"/>
                      </a:cubicBezTo>
                      <a:cubicBezTo>
                        <a:pt x="7062" y="9378"/>
                        <a:pt x="7075" y="9457"/>
                        <a:pt x="7075" y="9536"/>
                      </a:cubicBezTo>
                      <a:cubicBezTo>
                        <a:pt x="7160" y="9536"/>
                        <a:pt x="7245" y="9542"/>
                        <a:pt x="7330" y="9542"/>
                      </a:cubicBezTo>
                      <a:cubicBezTo>
                        <a:pt x="7337" y="9512"/>
                        <a:pt x="7337" y="9481"/>
                        <a:pt x="7337" y="9445"/>
                      </a:cubicBezTo>
                      <a:cubicBezTo>
                        <a:pt x="7318" y="8799"/>
                        <a:pt x="6697" y="8421"/>
                        <a:pt x="6246" y="8056"/>
                      </a:cubicBezTo>
                      <a:cubicBezTo>
                        <a:pt x="5966" y="7842"/>
                        <a:pt x="5673" y="7629"/>
                        <a:pt x="5338" y="7495"/>
                      </a:cubicBezTo>
                      <a:cubicBezTo>
                        <a:pt x="5206" y="7436"/>
                        <a:pt x="5070" y="7411"/>
                        <a:pt x="4935" y="7411"/>
                      </a:cubicBezTo>
                      <a:close/>
                      <a:moveTo>
                        <a:pt x="11296" y="3187"/>
                      </a:moveTo>
                      <a:cubicBezTo>
                        <a:pt x="10196" y="3187"/>
                        <a:pt x="9276" y="3641"/>
                        <a:pt x="8317" y="4418"/>
                      </a:cubicBezTo>
                      <a:cubicBezTo>
                        <a:pt x="7940" y="4735"/>
                        <a:pt x="7580" y="5076"/>
                        <a:pt x="7239" y="5436"/>
                      </a:cubicBezTo>
                      <a:cubicBezTo>
                        <a:pt x="6873" y="5850"/>
                        <a:pt x="6386" y="6362"/>
                        <a:pt x="6544" y="6959"/>
                      </a:cubicBezTo>
                      <a:cubicBezTo>
                        <a:pt x="6611" y="7203"/>
                        <a:pt x="6739" y="7422"/>
                        <a:pt x="6910" y="7605"/>
                      </a:cubicBezTo>
                      <a:cubicBezTo>
                        <a:pt x="7245" y="7976"/>
                        <a:pt x="7592" y="8336"/>
                        <a:pt x="7958" y="8671"/>
                      </a:cubicBezTo>
                      <a:cubicBezTo>
                        <a:pt x="8287" y="8970"/>
                        <a:pt x="8616" y="9280"/>
                        <a:pt x="8969" y="9561"/>
                      </a:cubicBezTo>
                      <a:cubicBezTo>
                        <a:pt x="9164" y="9561"/>
                        <a:pt x="9359" y="9561"/>
                        <a:pt x="9554" y="9554"/>
                      </a:cubicBezTo>
                      <a:cubicBezTo>
                        <a:pt x="8896" y="9079"/>
                        <a:pt x="8305" y="8531"/>
                        <a:pt x="7726" y="7970"/>
                      </a:cubicBezTo>
                      <a:cubicBezTo>
                        <a:pt x="7404" y="7605"/>
                        <a:pt x="6934" y="7276"/>
                        <a:pt x="6873" y="6758"/>
                      </a:cubicBezTo>
                      <a:cubicBezTo>
                        <a:pt x="6867" y="6551"/>
                        <a:pt x="6983" y="6356"/>
                        <a:pt x="7093" y="6185"/>
                      </a:cubicBezTo>
                      <a:cubicBezTo>
                        <a:pt x="7343" y="5844"/>
                        <a:pt x="7647" y="5545"/>
                        <a:pt x="7946" y="5241"/>
                      </a:cubicBezTo>
                      <a:cubicBezTo>
                        <a:pt x="8592" y="4607"/>
                        <a:pt x="9305" y="3973"/>
                        <a:pt x="10176" y="3663"/>
                      </a:cubicBezTo>
                      <a:cubicBezTo>
                        <a:pt x="10552" y="3526"/>
                        <a:pt x="10911" y="3474"/>
                        <a:pt x="11272" y="3474"/>
                      </a:cubicBezTo>
                      <a:cubicBezTo>
                        <a:pt x="11653" y="3474"/>
                        <a:pt x="12035" y="3532"/>
                        <a:pt x="12442" y="3614"/>
                      </a:cubicBezTo>
                      <a:cubicBezTo>
                        <a:pt x="12912" y="3705"/>
                        <a:pt x="13387" y="3736"/>
                        <a:pt x="13856" y="3803"/>
                      </a:cubicBezTo>
                      <a:cubicBezTo>
                        <a:pt x="13917" y="3815"/>
                        <a:pt x="13972" y="3827"/>
                        <a:pt x="14033" y="3839"/>
                      </a:cubicBezTo>
                      <a:cubicBezTo>
                        <a:pt x="13996" y="3754"/>
                        <a:pt x="13960" y="3675"/>
                        <a:pt x="13917" y="3596"/>
                      </a:cubicBezTo>
                      <a:cubicBezTo>
                        <a:pt x="13411" y="3480"/>
                        <a:pt x="12887" y="3431"/>
                        <a:pt x="12375" y="3321"/>
                      </a:cubicBezTo>
                      <a:cubicBezTo>
                        <a:pt x="11994" y="3231"/>
                        <a:pt x="11636" y="3187"/>
                        <a:pt x="11296" y="3187"/>
                      </a:cubicBezTo>
                      <a:close/>
                    </a:path>
                  </a:pathLst>
                </a:custGeom>
                <a:solidFill>
                  <a:srgbClr val="A3BAD9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13" name="Google Shape;540;p38">
                  <a:extLst>
                    <a:ext uri="{FF2B5EF4-FFF2-40B4-BE49-F238E27FC236}">
                      <a16:creationId xmlns:a16="http://schemas.microsoft.com/office/drawing/2014/main" id="{54D2D729-AAB8-9052-4AF2-73ADEF0B407F}"/>
                    </a:ext>
                  </a:extLst>
                </p:cNvPr>
                <p:cNvSpPr/>
                <p:nvPr/>
              </p:nvSpPr>
              <p:spPr>
                <a:xfrm>
                  <a:off x="6967504" y="2108712"/>
                  <a:ext cx="88850" cy="4647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61" h="1078" extrusionOk="0">
                      <a:moveTo>
                        <a:pt x="1840" y="0"/>
                      </a:moveTo>
                      <a:cubicBezTo>
                        <a:pt x="1701" y="0"/>
                        <a:pt x="1705" y="188"/>
                        <a:pt x="1664" y="288"/>
                      </a:cubicBezTo>
                      <a:cubicBezTo>
                        <a:pt x="1640" y="367"/>
                        <a:pt x="1597" y="434"/>
                        <a:pt x="1542" y="495"/>
                      </a:cubicBezTo>
                      <a:cubicBezTo>
                        <a:pt x="1414" y="635"/>
                        <a:pt x="1232" y="745"/>
                        <a:pt x="1037" y="775"/>
                      </a:cubicBezTo>
                      <a:cubicBezTo>
                        <a:pt x="1030" y="775"/>
                        <a:pt x="1022" y="775"/>
                        <a:pt x="1015" y="775"/>
                      </a:cubicBezTo>
                      <a:cubicBezTo>
                        <a:pt x="735" y="775"/>
                        <a:pt x="430" y="658"/>
                        <a:pt x="312" y="385"/>
                      </a:cubicBezTo>
                      <a:cubicBezTo>
                        <a:pt x="263" y="306"/>
                        <a:pt x="245" y="202"/>
                        <a:pt x="165" y="154"/>
                      </a:cubicBezTo>
                      <a:cubicBezTo>
                        <a:pt x="157" y="151"/>
                        <a:pt x="148" y="149"/>
                        <a:pt x="139" y="149"/>
                      </a:cubicBezTo>
                      <a:cubicBezTo>
                        <a:pt x="96" y="149"/>
                        <a:pt x="59" y="186"/>
                        <a:pt x="44" y="227"/>
                      </a:cubicBezTo>
                      <a:cubicBezTo>
                        <a:pt x="1" y="379"/>
                        <a:pt x="80" y="543"/>
                        <a:pt x="153" y="678"/>
                      </a:cubicBezTo>
                      <a:cubicBezTo>
                        <a:pt x="281" y="897"/>
                        <a:pt x="525" y="1013"/>
                        <a:pt x="775" y="1055"/>
                      </a:cubicBezTo>
                      <a:cubicBezTo>
                        <a:pt x="837" y="1070"/>
                        <a:pt x="900" y="1078"/>
                        <a:pt x="962" y="1078"/>
                      </a:cubicBezTo>
                      <a:cubicBezTo>
                        <a:pt x="1350" y="1078"/>
                        <a:pt x="1721" y="800"/>
                        <a:pt x="1884" y="458"/>
                      </a:cubicBezTo>
                      <a:cubicBezTo>
                        <a:pt x="1926" y="330"/>
                        <a:pt x="2060" y="44"/>
                        <a:pt x="1859" y="1"/>
                      </a:cubicBezTo>
                      <a:cubicBezTo>
                        <a:pt x="1852" y="0"/>
                        <a:pt x="1846" y="0"/>
                        <a:pt x="1840" y="0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14" name="Google Shape;541;p38">
                  <a:extLst>
                    <a:ext uri="{FF2B5EF4-FFF2-40B4-BE49-F238E27FC236}">
                      <a16:creationId xmlns:a16="http://schemas.microsoft.com/office/drawing/2014/main" id="{A136F600-E295-FD53-5D25-44A9791FD41E}"/>
                    </a:ext>
                  </a:extLst>
                </p:cNvPr>
                <p:cNvSpPr/>
                <p:nvPr/>
              </p:nvSpPr>
              <p:spPr>
                <a:xfrm>
                  <a:off x="6774715" y="1955757"/>
                  <a:ext cx="433988" cy="1519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67" h="3525" extrusionOk="0">
                      <a:moveTo>
                        <a:pt x="8968" y="0"/>
                      </a:moveTo>
                      <a:cubicBezTo>
                        <a:pt x="8823" y="0"/>
                        <a:pt x="8677" y="19"/>
                        <a:pt x="8537" y="40"/>
                      </a:cubicBezTo>
                      <a:cubicBezTo>
                        <a:pt x="8110" y="107"/>
                        <a:pt x="7702" y="344"/>
                        <a:pt x="7483" y="722"/>
                      </a:cubicBezTo>
                      <a:cubicBezTo>
                        <a:pt x="7416" y="868"/>
                        <a:pt x="7312" y="1021"/>
                        <a:pt x="7282" y="1185"/>
                      </a:cubicBezTo>
                      <a:cubicBezTo>
                        <a:pt x="7251" y="1478"/>
                        <a:pt x="7446" y="1770"/>
                        <a:pt x="7739" y="1837"/>
                      </a:cubicBezTo>
                      <a:cubicBezTo>
                        <a:pt x="7855" y="1874"/>
                        <a:pt x="7998" y="1892"/>
                        <a:pt x="8154" y="1892"/>
                      </a:cubicBezTo>
                      <a:cubicBezTo>
                        <a:pt x="8797" y="1892"/>
                        <a:pt x="9670" y="1593"/>
                        <a:pt x="9896" y="1112"/>
                      </a:cubicBezTo>
                      <a:cubicBezTo>
                        <a:pt x="10066" y="759"/>
                        <a:pt x="9841" y="332"/>
                        <a:pt x="9530" y="143"/>
                      </a:cubicBezTo>
                      <a:cubicBezTo>
                        <a:pt x="9358" y="35"/>
                        <a:pt x="9164" y="0"/>
                        <a:pt x="8968" y="0"/>
                      </a:cubicBezTo>
                      <a:close/>
                      <a:moveTo>
                        <a:pt x="1931" y="1552"/>
                      </a:moveTo>
                      <a:cubicBezTo>
                        <a:pt x="1778" y="1552"/>
                        <a:pt x="1623" y="1576"/>
                        <a:pt x="1475" y="1599"/>
                      </a:cubicBezTo>
                      <a:cubicBezTo>
                        <a:pt x="1146" y="1660"/>
                        <a:pt x="817" y="1788"/>
                        <a:pt x="586" y="2032"/>
                      </a:cubicBezTo>
                      <a:cubicBezTo>
                        <a:pt x="220" y="2422"/>
                        <a:pt x="1" y="2989"/>
                        <a:pt x="500" y="3366"/>
                      </a:cubicBezTo>
                      <a:cubicBezTo>
                        <a:pt x="666" y="3484"/>
                        <a:pt x="861" y="3524"/>
                        <a:pt x="1061" y="3524"/>
                      </a:cubicBezTo>
                      <a:cubicBezTo>
                        <a:pt x="1266" y="3524"/>
                        <a:pt x="1476" y="3483"/>
                        <a:pt x="1670" y="3440"/>
                      </a:cubicBezTo>
                      <a:cubicBezTo>
                        <a:pt x="2103" y="3348"/>
                        <a:pt x="2572" y="3159"/>
                        <a:pt x="2791" y="2745"/>
                      </a:cubicBezTo>
                      <a:cubicBezTo>
                        <a:pt x="2992" y="2361"/>
                        <a:pt x="2773" y="1855"/>
                        <a:pt x="2401" y="1660"/>
                      </a:cubicBezTo>
                      <a:cubicBezTo>
                        <a:pt x="2254" y="1579"/>
                        <a:pt x="2093" y="1552"/>
                        <a:pt x="1931" y="1552"/>
                      </a:cubicBezTo>
                      <a:close/>
                    </a:path>
                  </a:pathLst>
                </a:custGeom>
                <a:solidFill>
                  <a:srgbClr val="FBAFAA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15" name="Google Shape;542;p38">
                  <a:extLst>
                    <a:ext uri="{FF2B5EF4-FFF2-40B4-BE49-F238E27FC236}">
                      <a16:creationId xmlns:a16="http://schemas.microsoft.com/office/drawing/2014/main" id="{F83FE3AA-C37B-F8AF-B9B4-3DA9D1C07C35}"/>
                    </a:ext>
                  </a:extLst>
                </p:cNvPr>
                <p:cNvSpPr/>
                <p:nvPr/>
              </p:nvSpPr>
              <p:spPr>
                <a:xfrm>
                  <a:off x="6851667" y="1900705"/>
                  <a:ext cx="247753" cy="5233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47" h="1214" extrusionOk="0">
                      <a:moveTo>
                        <a:pt x="5466" y="1"/>
                      </a:moveTo>
                      <a:cubicBezTo>
                        <a:pt x="5308" y="1"/>
                        <a:pt x="5186" y="129"/>
                        <a:pt x="5186" y="281"/>
                      </a:cubicBezTo>
                      <a:cubicBezTo>
                        <a:pt x="5186" y="433"/>
                        <a:pt x="5314" y="561"/>
                        <a:pt x="5466" y="561"/>
                      </a:cubicBezTo>
                      <a:cubicBezTo>
                        <a:pt x="5619" y="561"/>
                        <a:pt x="5747" y="433"/>
                        <a:pt x="5747" y="281"/>
                      </a:cubicBezTo>
                      <a:cubicBezTo>
                        <a:pt x="5747" y="129"/>
                        <a:pt x="5619" y="1"/>
                        <a:pt x="5466" y="1"/>
                      </a:cubicBezTo>
                      <a:close/>
                      <a:moveTo>
                        <a:pt x="239" y="732"/>
                      </a:moveTo>
                      <a:cubicBezTo>
                        <a:pt x="111" y="732"/>
                        <a:pt x="1" y="841"/>
                        <a:pt x="1" y="969"/>
                      </a:cubicBezTo>
                      <a:cubicBezTo>
                        <a:pt x="1" y="1103"/>
                        <a:pt x="111" y="1213"/>
                        <a:pt x="239" y="1213"/>
                      </a:cubicBezTo>
                      <a:cubicBezTo>
                        <a:pt x="366" y="1213"/>
                        <a:pt x="476" y="1103"/>
                        <a:pt x="476" y="969"/>
                      </a:cubicBezTo>
                      <a:cubicBezTo>
                        <a:pt x="476" y="841"/>
                        <a:pt x="366" y="732"/>
                        <a:pt x="239" y="732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16" name="Google Shape;543;p38">
                  <a:extLst>
                    <a:ext uri="{FF2B5EF4-FFF2-40B4-BE49-F238E27FC236}">
                      <a16:creationId xmlns:a16="http://schemas.microsoft.com/office/drawing/2014/main" id="{EEE500DE-047C-6382-1B83-B1AD2F35E691}"/>
                    </a:ext>
                  </a:extLst>
                </p:cNvPr>
                <p:cNvSpPr/>
                <p:nvPr/>
              </p:nvSpPr>
              <p:spPr>
                <a:xfrm>
                  <a:off x="6809677" y="1972096"/>
                  <a:ext cx="363978" cy="10958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443" h="2542" extrusionOk="0">
                      <a:moveTo>
                        <a:pt x="8279" y="131"/>
                      </a:moveTo>
                      <a:cubicBezTo>
                        <a:pt x="8252" y="131"/>
                        <a:pt x="8225" y="141"/>
                        <a:pt x="8201" y="166"/>
                      </a:cubicBezTo>
                      <a:cubicBezTo>
                        <a:pt x="8140" y="233"/>
                        <a:pt x="8085" y="307"/>
                        <a:pt x="8037" y="386"/>
                      </a:cubicBezTo>
                      <a:cubicBezTo>
                        <a:pt x="7976" y="477"/>
                        <a:pt x="7927" y="562"/>
                        <a:pt x="7866" y="648"/>
                      </a:cubicBezTo>
                      <a:cubicBezTo>
                        <a:pt x="7829" y="696"/>
                        <a:pt x="7775" y="776"/>
                        <a:pt x="7866" y="794"/>
                      </a:cubicBezTo>
                      <a:cubicBezTo>
                        <a:pt x="7927" y="794"/>
                        <a:pt x="7970" y="733"/>
                        <a:pt x="8018" y="696"/>
                      </a:cubicBezTo>
                      <a:cubicBezTo>
                        <a:pt x="8146" y="581"/>
                        <a:pt x="8268" y="459"/>
                        <a:pt x="8378" y="319"/>
                      </a:cubicBezTo>
                      <a:cubicBezTo>
                        <a:pt x="8443" y="235"/>
                        <a:pt x="8363" y="131"/>
                        <a:pt x="8279" y="131"/>
                      </a:cubicBezTo>
                      <a:close/>
                      <a:moveTo>
                        <a:pt x="7796" y="1"/>
                      </a:moveTo>
                      <a:cubicBezTo>
                        <a:pt x="7655" y="1"/>
                        <a:pt x="7506" y="273"/>
                        <a:pt x="7433" y="361"/>
                      </a:cubicBezTo>
                      <a:cubicBezTo>
                        <a:pt x="7354" y="483"/>
                        <a:pt x="7269" y="593"/>
                        <a:pt x="7214" y="727"/>
                      </a:cubicBezTo>
                      <a:cubicBezTo>
                        <a:pt x="7202" y="776"/>
                        <a:pt x="7238" y="818"/>
                        <a:pt x="7287" y="818"/>
                      </a:cubicBezTo>
                      <a:cubicBezTo>
                        <a:pt x="7318" y="818"/>
                        <a:pt x="7348" y="794"/>
                        <a:pt x="7373" y="770"/>
                      </a:cubicBezTo>
                      <a:cubicBezTo>
                        <a:pt x="7458" y="690"/>
                        <a:pt x="7555" y="587"/>
                        <a:pt x="7641" y="495"/>
                      </a:cubicBezTo>
                      <a:cubicBezTo>
                        <a:pt x="7732" y="404"/>
                        <a:pt x="7817" y="307"/>
                        <a:pt x="7890" y="197"/>
                      </a:cubicBezTo>
                      <a:cubicBezTo>
                        <a:pt x="7933" y="148"/>
                        <a:pt x="7921" y="63"/>
                        <a:pt x="7866" y="26"/>
                      </a:cubicBezTo>
                      <a:cubicBezTo>
                        <a:pt x="7843" y="9"/>
                        <a:pt x="7820" y="1"/>
                        <a:pt x="7796" y="1"/>
                      </a:cubicBezTo>
                      <a:close/>
                      <a:moveTo>
                        <a:pt x="1038" y="1744"/>
                      </a:moveTo>
                      <a:cubicBezTo>
                        <a:pt x="906" y="1744"/>
                        <a:pt x="800" y="1992"/>
                        <a:pt x="743" y="2086"/>
                      </a:cubicBezTo>
                      <a:cubicBezTo>
                        <a:pt x="707" y="2159"/>
                        <a:pt x="670" y="2232"/>
                        <a:pt x="634" y="2311"/>
                      </a:cubicBezTo>
                      <a:cubicBezTo>
                        <a:pt x="609" y="2348"/>
                        <a:pt x="591" y="2421"/>
                        <a:pt x="652" y="2433"/>
                      </a:cubicBezTo>
                      <a:cubicBezTo>
                        <a:pt x="655" y="2433"/>
                        <a:pt x="657" y="2433"/>
                        <a:pt x="660" y="2433"/>
                      </a:cubicBezTo>
                      <a:cubicBezTo>
                        <a:pt x="717" y="2433"/>
                        <a:pt x="763" y="2370"/>
                        <a:pt x="804" y="2335"/>
                      </a:cubicBezTo>
                      <a:cubicBezTo>
                        <a:pt x="926" y="2208"/>
                        <a:pt x="1036" y="2067"/>
                        <a:pt x="1133" y="1921"/>
                      </a:cubicBezTo>
                      <a:cubicBezTo>
                        <a:pt x="1170" y="1872"/>
                        <a:pt x="1152" y="1799"/>
                        <a:pt x="1109" y="1769"/>
                      </a:cubicBezTo>
                      <a:cubicBezTo>
                        <a:pt x="1085" y="1752"/>
                        <a:pt x="1061" y="1744"/>
                        <a:pt x="1038" y="1744"/>
                      </a:cubicBezTo>
                      <a:close/>
                      <a:moveTo>
                        <a:pt x="624" y="1599"/>
                      </a:moveTo>
                      <a:cubicBezTo>
                        <a:pt x="595" y="1599"/>
                        <a:pt x="566" y="1608"/>
                        <a:pt x="542" y="1629"/>
                      </a:cubicBezTo>
                      <a:cubicBezTo>
                        <a:pt x="329" y="1799"/>
                        <a:pt x="189" y="2037"/>
                        <a:pt x="73" y="2281"/>
                      </a:cubicBezTo>
                      <a:cubicBezTo>
                        <a:pt x="49" y="2348"/>
                        <a:pt x="0" y="2433"/>
                        <a:pt x="37" y="2506"/>
                      </a:cubicBezTo>
                      <a:cubicBezTo>
                        <a:pt x="53" y="2531"/>
                        <a:pt x="74" y="2541"/>
                        <a:pt x="95" y="2541"/>
                      </a:cubicBezTo>
                      <a:cubicBezTo>
                        <a:pt x="135" y="2541"/>
                        <a:pt x="177" y="2505"/>
                        <a:pt x="201" y="2470"/>
                      </a:cubicBezTo>
                      <a:cubicBezTo>
                        <a:pt x="280" y="2378"/>
                        <a:pt x="353" y="2281"/>
                        <a:pt x="439" y="2189"/>
                      </a:cubicBezTo>
                      <a:cubicBezTo>
                        <a:pt x="536" y="2067"/>
                        <a:pt x="646" y="1946"/>
                        <a:pt x="731" y="1818"/>
                      </a:cubicBezTo>
                      <a:cubicBezTo>
                        <a:pt x="756" y="1787"/>
                        <a:pt x="768" y="1751"/>
                        <a:pt x="762" y="1714"/>
                      </a:cubicBezTo>
                      <a:cubicBezTo>
                        <a:pt x="753" y="1646"/>
                        <a:pt x="689" y="1599"/>
                        <a:pt x="624" y="1599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17" name="Google Shape;544;p38">
                  <a:extLst>
                    <a:ext uri="{FF2B5EF4-FFF2-40B4-BE49-F238E27FC236}">
                      <a16:creationId xmlns:a16="http://schemas.microsoft.com/office/drawing/2014/main" id="{DF607ADA-B78E-275A-F466-6A19B71162F9}"/>
                    </a:ext>
                  </a:extLst>
                </p:cNvPr>
                <p:cNvSpPr/>
                <p:nvPr/>
              </p:nvSpPr>
              <p:spPr>
                <a:xfrm>
                  <a:off x="6510751" y="1694121"/>
                  <a:ext cx="953766" cy="48485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124" h="11247" extrusionOk="0">
                      <a:moveTo>
                        <a:pt x="16201" y="175"/>
                      </a:moveTo>
                      <a:cubicBezTo>
                        <a:pt x="19203" y="175"/>
                        <a:pt x="21474" y="2975"/>
                        <a:pt x="20856" y="5956"/>
                      </a:cubicBezTo>
                      <a:cubicBezTo>
                        <a:pt x="20448" y="8028"/>
                        <a:pt x="18596" y="9636"/>
                        <a:pt x="16482" y="9752"/>
                      </a:cubicBezTo>
                      <a:cubicBezTo>
                        <a:pt x="16373" y="9760"/>
                        <a:pt x="16264" y="9764"/>
                        <a:pt x="16155" y="9764"/>
                      </a:cubicBezTo>
                      <a:cubicBezTo>
                        <a:pt x="14152" y="9764"/>
                        <a:pt x="12303" y="8448"/>
                        <a:pt x="11650" y="6535"/>
                      </a:cubicBezTo>
                      <a:cubicBezTo>
                        <a:pt x="10602" y="3556"/>
                        <a:pt x="12735" y="400"/>
                        <a:pt x="15872" y="186"/>
                      </a:cubicBezTo>
                      <a:cubicBezTo>
                        <a:pt x="15983" y="179"/>
                        <a:pt x="16092" y="175"/>
                        <a:pt x="16201" y="175"/>
                      </a:cubicBezTo>
                      <a:close/>
                      <a:moveTo>
                        <a:pt x="5578" y="1503"/>
                      </a:moveTo>
                      <a:cubicBezTo>
                        <a:pt x="8575" y="1503"/>
                        <a:pt x="10835" y="4289"/>
                        <a:pt x="10224" y="7272"/>
                      </a:cubicBezTo>
                      <a:cubicBezTo>
                        <a:pt x="9816" y="9332"/>
                        <a:pt x="7982" y="10928"/>
                        <a:pt x="5880" y="11050"/>
                      </a:cubicBezTo>
                      <a:cubicBezTo>
                        <a:pt x="5758" y="11060"/>
                        <a:pt x="5637" y="11065"/>
                        <a:pt x="5516" y="11065"/>
                      </a:cubicBezTo>
                      <a:cubicBezTo>
                        <a:pt x="3529" y="11065"/>
                        <a:pt x="1673" y="9764"/>
                        <a:pt x="1030" y="7857"/>
                      </a:cubicBezTo>
                      <a:cubicBezTo>
                        <a:pt x="0" y="4914"/>
                        <a:pt x="2133" y="1716"/>
                        <a:pt x="5240" y="1515"/>
                      </a:cubicBezTo>
                      <a:cubicBezTo>
                        <a:pt x="5354" y="1507"/>
                        <a:pt x="5467" y="1503"/>
                        <a:pt x="5578" y="1503"/>
                      </a:cubicBezTo>
                      <a:close/>
                      <a:moveTo>
                        <a:pt x="16119" y="0"/>
                      </a:moveTo>
                      <a:cubicBezTo>
                        <a:pt x="13513" y="0"/>
                        <a:pt x="11299" y="2092"/>
                        <a:pt x="11199" y="4768"/>
                      </a:cubicBezTo>
                      <a:cubicBezTo>
                        <a:pt x="11169" y="4756"/>
                        <a:pt x="11132" y="4738"/>
                        <a:pt x="11096" y="4726"/>
                      </a:cubicBezTo>
                      <a:cubicBezTo>
                        <a:pt x="11025" y="4706"/>
                        <a:pt x="10951" y="4697"/>
                        <a:pt x="10876" y="4697"/>
                      </a:cubicBezTo>
                      <a:cubicBezTo>
                        <a:pt x="10714" y="4697"/>
                        <a:pt x="10549" y="4740"/>
                        <a:pt x="10407" y="4811"/>
                      </a:cubicBezTo>
                      <a:cubicBezTo>
                        <a:pt x="10377" y="4829"/>
                        <a:pt x="10340" y="4854"/>
                        <a:pt x="10310" y="4872"/>
                      </a:cubicBezTo>
                      <a:cubicBezTo>
                        <a:pt x="9798" y="3154"/>
                        <a:pt x="8354" y="1746"/>
                        <a:pt x="6471" y="1387"/>
                      </a:cubicBezTo>
                      <a:cubicBezTo>
                        <a:pt x="6147" y="1322"/>
                        <a:pt x="5825" y="1292"/>
                        <a:pt x="5507" y="1292"/>
                      </a:cubicBezTo>
                      <a:cubicBezTo>
                        <a:pt x="2896" y="1292"/>
                        <a:pt x="609" y="3370"/>
                        <a:pt x="555" y="6103"/>
                      </a:cubicBezTo>
                      <a:cubicBezTo>
                        <a:pt x="469" y="8528"/>
                        <a:pt x="2236" y="10733"/>
                        <a:pt x="4625" y="11160"/>
                      </a:cubicBezTo>
                      <a:cubicBezTo>
                        <a:pt x="4928" y="11218"/>
                        <a:pt x="5231" y="11246"/>
                        <a:pt x="5530" y="11246"/>
                      </a:cubicBezTo>
                      <a:cubicBezTo>
                        <a:pt x="7738" y="11246"/>
                        <a:pt x="9772" y="9723"/>
                        <a:pt x="10346" y="7528"/>
                      </a:cubicBezTo>
                      <a:cubicBezTo>
                        <a:pt x="10572" y="6687"/>
                        <a:pt x="10559" y="5841"/>
                        <a:pt x="10358" y="5048"/>
                      </a:cubicBezTo>
                      <a:cubicBezTo>
                        <a:pt x="10377" y="5042"/>
                        <a:pt x="10389" y="5030"/>
                        <a:pt x="10401" y="5030"/>
                      </a:cubicBezTo>
                      <a:cubicBezTo>
                        <a:pt x="10544" y="4962"/>
                        <a:pt x="10748" y="4884"/>
                        <a:pt x="10933" y="4884"/>
                      </a:cubicBezTo>
                      <a:cubicBezTo>
                        <a:pt x="11030" y="4884"/>
                        <a:pt x="11123" y="4906"/>
                        <a:pt x="11199" y="4963"/>
                      </a:cubicBezTo>
                      <a:cubicBezTo>
                        <a:pt x="11175" y="7321"/>
                        <a:pt x="12917" y="9423"/>
                        <a:pt x="15245" y="9844"/>
                      </a:cubicBezTo>
                      <a:cubicBezTo>
                        <a:pt x="15547" y="9903"/>
                        <a:pt x="15851" y="9932"/>
                        <a:pt x="16153" y="9932"/>
                      </a:cubicBezTo>
                      <a:cubicBezTo>
                        <a:pt x="17996" y="9932"/>
                        <a:pt x="19768" y="8867"/>
                        <a:pt x="20601" y="7181"/>
                      </a:cubicBezTo>
                      <a:cubicBezTo>
                        <a:pt x="22124" y="4165"/>
                        <a:pt x="20205" y="546"/>
                        <a:pt x="16872" y="58"/>
                      </a:cubicBezTo>
                      <a:cubicBezTo>
                        <a:pt x="16618" y="19"/>
                        <a:pt x="16367" y="0"/>
                        <a:pt x="16119" y="0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8" name="Google Shape;545;p38">
              <a:extLst>
                <a:ext uri="{FF2B5EF4-FFF2-40B4-BE49-F238E27FC236}">
                  <a16:creationId xmlns:a16="http://schemas.microsoft.com/office/drawing/2014/main" id="{12014CDF-9EB8-7D42-5208-F68CDFF0703D}"/>
                </a:ext>
              </a:extLst>
            </p:cNvPr>
            <p:cNvGrpSpPr/>
            <p:nvPr/>
          </p:nvGrpSpPr>
          <p:grpSpPr>
            <a:xfrm rot="899775">
              <a:off x="8019519" y="1293527"/>
              <a:ext cx="917934" cy="837998"/>
              <a:chOff x="6304475" y="104025"/>
              <a:chExt cx="1253188" cy="1144056"/>
            </a:xfrm>
          </p:grpSpPr>
          <p:sp>
            <p:nvSpPr>
              <p:cNvPr id="19" name="Google Shape;546;p38">
                <a:extLst>
                  <a:ext uri="{FF2B5EF4-FFF2-40B4-BE49-F238E27FC236}">
                    <a16:creationId xmlns:a16="http://schemas.microsoft.com/office/drawing/2014/main" id="{E759509D-1EDC-367C-D064-5D63DB50154D}"/>
                  </a:ext>
                </a:extLst>
              </p:cNvPr>
              <p:cNvSpPr/>
              <p:nvPr/>
            </p:nvSpPr>
            <p:spPr>
              <a:xfrm>
                <a:off x="6304475" y="104025"/>
                <a:ext cx="1249262" cy="1135570"/>
              </a:xfrm>
              <a:custGeom>
                <a:avLst/>
                <a:gdLst/>
                <a:ahLst/>
                <a:cxnLst/>
                <a:rect l="l" t="t" r="r" b="b"/>
                <a:pathLst>
                  <a:path w="28833" h="26209" extrusionOk="0">
                    <a:moveTo>
                      <a:pt x="18264" y="1"/>
                    </a:moveTo>
                    <a:cubicBezTo>
                      <a:pt x="18243" y="1"/>
                      <a:pt x="18221" y="1"/>
                      <a:pt x="18200" y="2"/>
                    </a:cubicBezTo>
                    <a:cubicBezTo>
                      <a:pt x="17974" y="20"/>
                      <a:pt x="17755" y="106"/>
                      <a:pt x="17554" y="215"/>
                    </a:cubicBezTo>
                    <a:cubicBezTo>
                      <a:pt x="17237" y="374"/>
                      <a:pt x="17006" y="660"/>
                      <a:pt x="16865" y="983"/>
                    </a:cubicBezTo>
                    <a:cubicBezTo>
                      <a:pt x="16786" y="1172"/>
                      <a:pt x="16677" y="1446"/>
                      <a:pt x="16640" y="1714"/>
                    </a:cubicBezTo>
                    <a:cubicBezTo>
                      <a:pt x="16491" y="1703"/>
                      <a:pt x="16344" y="1697"/>
                      <a:pt x="16197" y="1697"/>
                    </a:cubicBezTo>
                    <a:cubicBezTo>
                      <a:pt x="14966" y="1697"/>
                      <a:pt x="13825" y="2099"/>
                      <a:pt x="12747" y="2720"/>
                    </a:cubicBezTo>
                    <a:cubicBezTo>
                      <a:pt x="12424" y="2915"/>
                      <a:pt x="12107" y="3134"/>
                      <a:pt x="11820" y="3390"/>
                    </a:cubicBezTo>
                    <a:cubicBezTo>
                      <a:pt x="11778" y="3341"/>
                      <a:pt x="11735" y="3298"/>
                      <a:pt x="11692" y="3262"/>
                    </a:cubicBezTo>
                    <a:cubicBezTo>
                      <a:pt x="11546" y="3122"/>
                      <a:pt x="11357" y="3012"/>
                      <a:pt x="11156" y="2963"/>
                    </a:cubicBezTo>
                    <a:cubicBezTo>
                      <a:pt x="11021" y="2934"/>
                      <a:pt x="10881" y="2920"/>
                      <a:pt x="10740" y="2920"/>
                    </a:cubicBezTo>
                    <a:cubicBezTo>
                      <a:pt x="9809" y="2920"/>
                      <a:pt x="8824" y="3531"/>
                      <a:pt x="8713" y="4505"/>
                    </a:cubicBezTo>
                    <a:cubicBezTo>
                      <a:pt x="8689" y="4840"/>
                      <a:pt x="8713" y="5449"/>
                      <a:pt x="8938" y="5797"/>
                    </a:cubicBezTo>
                    <a:cubicBezTo>
                      <a:pt x="8909" y="5795"/>
                      <a:pt x="8880" y="5795"/>
                      <a:pt x="8850" y="5795"/>
                    </a:cubicBezTo>
                    <a:cubicBezTo>
                      <a:pt x="8413" y="5795"/>
                      <a:pt x="7959" y="5920"/>
                      <a:pt x="7622" y="6126"/>
                    </a:cubicBezTo>
                    <a:cubicBezTo>
                      <a:pt x="7178" y="6394"/>
                      <a:pt x="6916" y="6887"/>
                      <a:pt x="6824" y="7387"/>
                    </a:cubicBezTo>
                    <a:cubicBezTo>
                      <a:pt x="6609" y="7298"/>
                      <a:pt x="6368" y="7254"/>
                      <a:pt x="6124" y="7254"/>
                    </a:cubicBezTo>
                    <a:cubicBezTo>
                      <a:pt x="5396" y="7254"/>
                      <a:pt x="4649" y="7646"/>
                      <a:pt x="4521" y="8404"/>
                    </a:cubicBezTo>
                    <a:cubicBezTo>
                      <a:pt x="3784" y="8806"/>
                      <a:pt x="3016" y="9154"/>
                      <a:pt x="2364" y="9696"/>
                    </a:cubicBezTo>
                    <a:cubicBezTo>
                      <a:pt x="2041" y="9970"/>
                      <a:pt x="1700" y="10257"/>
                      <a:pt x="1487" y="10628"/>
                    </a:cubicBezTo>
                    <a:cubicBezTo>
                      <a:pt x="1462" y="10627"/>
                      <a:pt x="1438" y="10626"/>
                      <a:pt x="1415" y="10626"/>
                    </a:cubicBezTo>
                    <a:cubicBezTo>
                      <a:pt x="1344" y="10626"/>
                      <a:pt x="1277" y="10633"/>
                      <a:pt x="1213" y="10647"/>
                    </a:cubicBezTo>
                    <a:cubicBezTo>
                      <a:pt x="920" y="10665"/>
                      <a:pt x="628" y="10817"/>
                      <a:pt x="396" y="11122"/>
                    </a:cubicBezTo>
                    <a:cubicBezTo>
                      <a:pt x="299" y="11250"/>
                      <a:pt x="238" y="11402"/>
                      <a:pt x="207" y="11554"/>
                    </a:cubicBezTo>
                    <a:cubicBezTo>
                      <a:pt x="140" y="11707"/>
                      <a:pt x="91" y="11865"/>
                      <a:pt x="61" y="12017"/>
                    </a:cubicBezTo>
                    <a:cubicBezTo>
                      <a:pt x="37" y="12176"/>
                      <a:pt x="12" y="12334"/>
                      <a:pt x="43" y="12493"/>
                    </a:cubicBezTo>
                    <a:cubicBezTo>
                      <a:pt x="61" y="12584"/>
                      <a:pt x="85" y="12676"/>
                      <a:pt x="122" y="12761"/>
                    </a:cubicBezTo>
                    <a:cubicBezTo>
                      <a:pt x="152" y="12852"/>
                      <a:pt x="219" y="12944"/>
                      <a:pt x="189" y="13047"/>
                    </a:cubicBezTo>
                    <a:cubicBezTo>
                      <a:pt x="146" y="13230"/>
                      <a:pt x="98" y="13407"/>
                      <a:pt x="73" y="13596"/>
                    </a:cubicBezTo>
                    <a:cubicBezTo>
                      <a:pt x="0" y="14022"/>
                      <a:pt x="152" y="14443"/>
                      <a:pt x="445" y="14753"/>
                    </a:cubicBezTo>
                    <a:cubicBezTo>
                      <a:pt x="469" y="14784"/>
                      <a:pt x="500" y="14808"/>
                      <a:pt x="530" y="14839"/>
                    </a:cubicBezTo>
                    <a:cubicBezTo>
                      <a:pt x="536" y="14845"/>
                      <a:pt x="548" y="14851"/>
                      <a:pt x="555" y="14857"/>
                    </a:cubicBezTo>
                    <a:cubicBezTo>
                      <a:pt x="585" y="14887"/>
                      <a:pt x="615" y="14912"/>
                      <a:pt x="652" y="14936"/>
                    </a:cubicBezTo>
                    <a:cubicBezTo>
                      <a:pt x="926" y="15161"/>
                      <a:pt x="1243" y="15314"/>
                      <a:pt x="1584" y="15393"/>
                    </a:cubicBezTo>
                    <a:cubicBezTo>
                      <a:pt x="1578" y="15454"/>
                      <a:pt x="1578" y="15521"/>
                      <a:pt x="1578" y="15582"/>
                    </a:cubicBezTo>
                    <a:cubicBezTo>
                      <a:pt x="1578" y="15612"/>
                      <a:pt x="1572" y="15649"/>
                      <a:pt x="1572" y="15679"/>
                    </a:cubicBezTo>
                    <a:cubicBezTo>
                      <a:pt x="1572" y="16021"/>
                      <a:pt x="1676" y="16313"/>
                      <a:pt x="1877" y="16563"/>
                    </a:cubicBezTo>
                    <a:cubicBezTo>
                      <a:pt x="1950" y="16654"/>
                      <a:pt x="2035" y="16746"/>
                      <a:pt x="2126" y="16825"/>
                    </a:cubicBezTo>
                    <a:cubicBezTo>
                      <a:pt x="2559" y="17282"/>
                      <a:pt x="3168" y="17495"/>
                      <a:pt x="3741" y="17714"/>
                    </a:cubicBezTo>
                    <a:cubicBezTo>
                      <a:pt x="4436" y="17970"/>
                      <a:pt x="5136" y="18147"/>
                      <a:pt x="5861" y="18287"/>
                    </a:cubicBezTo>
                    <a:cubicBezTo>
                      <a:pt x="5959" y="18305"/>
                      <a:pt x="6069" y="18324"/>
                      <a:pt x="6172" y="18342"/>
                    </a:cubicBezTo>
                    <a:cubicBezTo>
                      <a:pt x="6239" y="18354"/>
                      <a:pt x="6312" y="18372"/>
                      <a:pt x="6385" y="18385"/>
                    </a:cubicBezTo>
                    <a:cubicBezTo>
                      <a:pt x="7318" y="18561"/>
                      <a:pt x="8250" y="18775"/>
                      <a:pt x="9200" y="18836"/>
                    </a:cubicBezTo>
                    <a:cubicBezTo>
                      <a:pt x="9347" y="18842"/>
                      <a:pt x="9493" y="18848"/>
                      <a:pt x="9639" y="18854"/>
                    </a:cubicBezTo>
                    <a:cubicBezTo>
                      <a:pt x="10047" y="18848"/>
                      <a:pt x="10462" y="18860"/>
                      <a:pt x="10870" y="18829"/>
                    </a:cubicBezTo>
                    <a:cubicBezTo>
                      <a:pt x="10913" y="18994"/>
                      <a:pt x="10955" y="19165"/>
                      <a:pt x="11004" y="19335"/>
                    </a:cubicBezTo>
                    <a:cubicBezTo>
                      <a:pt x="11047" y="19500"/>
                      <a:pt x="11089" y="19670"/>
                      <a:pt x="11138" y="19835"/>
                    </a:cubicBezTo>
                    <a:cubicBezTo>
                      <a:pt x="11217" y="20115"/>
                      <a:pt x="11290" y="20395"/>
                      <a:pt x="11370" y="20670"/>
                    </a:cubicBezTo>
                    <a:cubicBezTo>
                      <a:pt x="11382" y="20712"/>
                      <a:pt x="11394" y="20749"/>
                      <a:pt x="11406" y="20785"/>
                    </a:cubicBezTo>
                    <a:cubicBezTo>
                      <a:pt x="11376" y="20755"/>
                      <a:pt x="11351" y="20718"/>
                      <a:pt x="11321" y="20688"/>
                    </a:cubicBezTo>
                    <a:cubicBezTo>
                      <a:pt x="11236" y="20596"/>
                      <a:pt x="11187" y="20450"/>
                      <a:pt x="11059" y="20420"/>
                    </a:cubicBezTo>
                    <a:cubicBezTo>
                      <a:pt x="11046" y="20418"/>
                      <a:pt x="11032" y="20417"/>
                      <a:pt x="11019" y="20417"/>
                    </a:cubicBezTo>
                    <a:cubicBezTo>
                      <a:pt x="10742" y="20417"/>
                      <a:pt x="10424" y="20826"/>
                      <a:pt x="10279" y="21029"/>
                    </a:cubicBezTo>
                    <a:cubicBezTo>
                      <a:pt x="9986" y="21456"/>
                      <a:pt x="9779" y="21943"/>
                      <a:pt x="9718" y="22455"/>
                    </a:cubicBezTo>
                    <a:cubicBezTo>
                      <a:pt x="9633" y="23095"/>
                      <a:pt x="9810" y="23728"/>
                      <a:pt x="9804" y="24368"/>
                    </a:cubicBezTo>
                    <a:cubicBezTo>
                      <a:pt x="9810" y="24612"/>
                      <a:pt x="9798" y="24862"/>
                      <a:pt x="9761" y="25105"/>
                    </a:cubicBezTo>
                    <a:cubicBezTo>
                      <a:pt x="9731" y="25343"/>
                      <a:pt x="9657" y="25568"/>
                      <a:pt x="9639" y="25806"/>
                    </a:cubicBezTo>
                    <a:cubicBezTo>
                      <a:pt x="9621" y="26208"/>
                      <a:pt x="10541" y="26147"/>
                      <a:pt x="10821" y="26172"/>
                    </a:cubicBezTo>
                    <a:cubicBezTo>
                      <a:pt x="10894" y="26173"/>
                      <a:pt x="10968" y="26173"/>
                      <a:pt x="11041" y="26173"/>
                    </a:cubicBezTo>
                    <a:cubicBezTo>
                      <a:pt x="12830" y="26173"/>
                      <a:pt x="14594" y="25818"/>
                      <a:pt x="16274" y="25209"/>
                    </a:cubicBezTo>
                    <a:cubicBezTo>
                      <a:pt x="16890" y="24996"/>
                      <a:pt x="17517" y="24764"/>
                      <a:pt x="18114" y="24478"/>
                    </a:cubicBezTo>
                    <a:cubicBezTo>
                      <a:pt x="18200" y="24435"/>
                      <a:pt x="18285" y="24392"/>
                      <a:pt x="18370" y="24344"/>
                    </a:cubicBezTo>
                    <a:cubicBezTo>
                      <a:pt x="18370" y="24344"/>
                      <a:pt x="18370" y="24350"/>
                      <a:pt x="18376" y="24350"/>
                    </a:cubicBezTo>
                    <a:cubicBezTo>
                      <a:pt x="18291" y="24581"/>
                      <a:pt x="18230" y="24831"/>
                      <a:pt x="18181" y="25075"/>
                    </a:cubicBezTo>
                    <a:cubicBezTo>
                      <a:pt x="18145" y="25288"/>
                      <a:pt x="18041" y="25660"/>
                      <a:pt x="18334" y="25727"/>
                    </a:cubicBezTo>
                    <a:cubicBezTo>
                      <a:pt x="18350" y="25729"/>
                      <a:pt x="18366" y="25730"/>
                      <a:pt x="18382" y="25730"/>
                    </a:cubicBezTo>
                    <a:cubicBezTo>
                      <a:pt x="18480" y="25730"/>
                      <a:pt x="18574" y="25687"/>
                      <a:pt x="18669" y="25666"/>
                    </a:cubicBezTo>
                    <a:cubicBezTo>
                      <a:pt x="19175" y="25532"/>
                      <a:pt x="19680" y="25379"/>
                      <a:pt x="20180" y="25209"/>
                    </a:cubicBezTo>
                    <a:cubicBezTo>
                      <a:pt x="20716" y="25038"/>
                      <a:pt x="21246" y="24794"/>
                      <a:pt x="21636" y="24374"/>
                    </a:cubicBezTo>
                    <a:cubicBezTo>
                      <a:pt x="21916" y="24076"/>
                      <a:pt x="22130" y="23716"/>
                      <a:pt x="22306" y="23350"/>
                    </a:cubicBezTo>
                    <a:cubicBezTo>
                      <a:pt x="22428" y="23113"/>
                      <a:pt x="22471" y="22875"/>
                      <a:pt x="22465" y="22631"/>
                    </a:cubicBezTo>
                    <a:lnTo>
                      <a:pt x="22465" y="22631"/>
                    </a:lnTo>
                    <a:cubicBezTo>
                      <a:pt x="22483" y="22644"/>
                      <a:pt x="22508" y="22656"/>
                      <a:pt x="22526" y="22668"/>
                    </a:cubicBezTo>
                    <a:cubicBezTo>
                      <a:pt x="22678" y="22759"/>
                      <a:pt x="22855" y="22808"/>
                      <a:pt x="23032" y="22814"/>
                    </a:cubicBezTo>
                    <a:cubicBezTo>
                      <a:pt x="23059" y="22816"/>
                      <a:pt x="23087" y="22817"/>
                      <a:pt x="23116" y="22817"/>
                    </a:cubicBezTo>
                    <a:cubicBezTo>
                      <a:pt x="23592" y="22817"/>
                      <a:pt x="24145" y="22529"/>
                      <a:pt x="24220" y="22040"/>
                    </a:cubicBezTo>
                    <a:cubicBezTo>
                      <a:pt x="24433" y="22376"/>
                      <a:pt x="24738" y="22668"/>
                      <a:pt x="25036" y="22930"/>
                    </a:cubicBezTo>
                    <a:cubicBezTo>
                      <a:pt x="25493" y="23314"/>
                      <a:pt x="26078" y="23558"/>
                      <a:pt x="26681" y="23558"/>
                    </a:cubicBezTo>
                    <a:cubicBezTo>
                      <a:pt x="26720" y="23558"/>
                      <a:pt x="26759" y="23558"/>
                      <a:pt x="26798" y="23558"/>
                    </a:cubicBezTo>
                    <a:cubicBezTo>
                      <a:pt x="27187" y="23558"/>
                      <a:pt x="27584" y="23528"/>
                      <a:pt x="27961" y="23417"/>
                    </a:cubicBezTo>
                    <a:cubicBezTo>
                      <a:pt x="28192" y="23338"/>
                      <a:pt x="28832" y="23168"/>
                      <a:pt x="28698" y="22826"/>
                    </a:cubicBezTo>
                    <a:lnTo>
                      <a:pt x="28704" y="22826"/>
                    </a:lnTo>
                    <a:cubicBezTo>
                      <a:pt x="28655" y="22735"/>
                      <a:pt x="28576" y="22680"/>
                      <a:pt x="28503" y="22619"/>
                    </a:cubicBezTo>
                    <a:cubicBezTo>
                      <a:pt x="28320" y="22473"/>
                      <a:pt x="28131" y="22327"/>
                      <a:pt x="27955" y="22175"/>
                    </a:cubicBezTo>
                    <a:cubicBezTo>
                      <a:pt x="27607" y="21858"/>
                      <a:pt x="27345" y="21462"/>
                      <a:pt x="26955" y="21187"/>
                    </a:cubicBezTo>
                    <a:cubicBezTo>
                      <a:pt x="26614" y="20907"/>
                      <a:pt x="26261" y="20627"/>
                      <a:pt x="25846" y="20456"/>
                    </a:cubicBezTo>
                    <a:cubicBezTo>
                      <a:pt x="25627" y="20347"/>
                      <a:pt x="25383" y="20261"/>
                      <a:pt x="25140" y="20206"/>
                    </a:cubicBezTo>
                    <a:cubicBezTo>
                      <a:pt x="25170" y="20152"/>
                      <a:pt x="25207" y="20097"/>
                      <a:pt x="25243" y="20048"/>
                    </a:cubicBezTo>
                    <a:cubicBezTo>
                      <a:pt x="25389" y="19835"/>
                      <a:pt x="25554" y="19628"/>
                      <a:pt x="25658" y="19384"/>
                    </a:cubicBezTo>
                    <a:cubicBezTo>
                      <a:pt x="25907" y="18775"/>
                      <a:pt x="25481" y="18293"/>
                      <a:pt x="24951" y="18037"/>
                    </a:cubicBezTo>
                    <a:cubicBezTo>
                      <a:pt x="25450" y="17641"/>
                      <a:pt x="26444" y="17190"/>
                      <a:pt x="26108" y="16411"/>
                    </a:cubicBezTo>
                    <a:cubicBezTo>
                      <a:pt x="25871" y="15893"/>
                      <a:pt x="25316" y="15649"/>
                      <a:pt x="24902" y="15296"/>
                    </a:cubicBezTo>
                    <a:cubicBezTo>
                      <a:pt x="24835" y="15222"/>
                      <a:pt x="24725" y="15143"/>
                      <a:pt x="24725" y="15034"/>
                    </a:cubicBezTo>
                    <a:cubicBezTo>
                      <a:pt x="24780" y="14924"/>
                      <a:pt x="24872" y="14832"/>
                      <a:pt x="24951" y="14735"/>
                    </a:cubicBezTo>
                    <a:cubicBezTo>
                      <a:pt x="25097" y="14558"/>
                      <a:pt x="25249" y="14388"/>
                      <a:pt x="25377" y="14205"/>
                    </a:cubicBezTo>
                    <a:cubicBezTo>
                      <a:pt x="25834" y="13626"/>
                      <a:pt x="25712" y="13084"/>
                      <a:pt x="25195" y="12602"/>
                    </a:cubicBezTo>
                    <a:cubicBezTo>
                      <a:pt x="25103" y="12499"/>
                      <a:pt x="24987" y="12420"/>
                      <a:pt x="24920" y="12298"/>
                    </a:cubicBezTo>
                    <a:cubicBezTo>
                      <a:pt x="24926" y="12200"/>
                      <a:pt x="25018" y="12121"/>
                      <a:pt x="25060" y="12042"/>
                    </a:cubicBezTo>
                    <a:cubicBezTo>
                      <a:pt x="25432" y="11500"/>
                      <a:pt x="25889" y="10933"/>
                      <a:pt x="25938" y="10251"/>
                    </a:cubicBezTo>
                    <a:cubicBezTo>
                      <a:pt x="25956" y="9922"/>
                      <a:pt x="25779" y="9629"/>
                      <a:pt x="25597" y="9373"/>
                    </a:cubicBezTo>
                    <a:cubicBezTo>
                      <a:pt x="25389" y="9075"/>
                      <a:pt x="25134" y="8813"/>
                      <a:pt x="24853" y="8587"/>
                    </a:cubicBezTo>
                    <a:cubicBezTo>
                      <a:pt x="24744" y="8502"/>
                      <a:pt x="24634" y="8423"/>
                      <a:pt x="24543" y="8319"/>
                    </a:cubicBezTo>
                    <a:cubicBezTo>
                      <a:pt x="24536" y="8209"/>
                      <a:pt x="24634" y="8106"/>
                      <a:pt x="24683" y="8014"/>
                    </a:cubicBezTo>
                    <a:cubicBezTo>
                      <a:pt x="24975" y="7612"/>
                      <a:pt x="25274" y="7167"/>
                      <a:pt x="25402" y="6680"/>
                    </a:cubicBezTo>
                    <a:cubicBezTo>
                      <a:pt x="25542" y="6174"/>
                      <a:pt x="25170" y="5699"/>
                      <a:pt x="24744" y="5461"/>
                    </a:cubicBezTo>
                    <a:cubicBezTo>
                      <a:pt x="24317" y="5212"/>
                      <a:pt x="23818" y="5108"/>
                      <a:pt x="23391" y="4858"/>
                    </a:cubicBezTo>
                    <a:cubicBezTo>
                      <a:pt x="23574" y="4468"/>
                      <a:pt x="23830" y="4060"/>
                      <a:pt x="23891" y="3615"/>
                    </a:cubicBezTo>
                    <a:cubicBezTo>
                      <a:pt x="23970" y="3122"/>
                      <a:pt x="23702" y="2616"/>
                      <a:pt x="23269" y="2378"/>
                    </a:cubicBezTo>
                    <a:cubicBezTo>
                      <a:pt x="23056" y="2269"/>
                      <a:pt x="22824" y="2208"/>
                      <a:pt x="22599" y="2147"/>
                    </a:cubicBezTo>
                    <a:cubicBezTo>
                      <a:pt x="22160" y="2037"/>
                      <a:pt x="21715" y="1964"/>
                      <a:pt x="21277" y="1879"/>
                    </a:cubicBezTo>
                    <a:cubicBezTo>
                      <a:pt x="20929" y="1787"/>
                      <a:pt x="20503" y="1769"/>
                      <a:pt x="20241" y="1495"/>
                    </a:cubicBezTo>
                    <a:cubicBezTo>
                      <a:pt x="19906" y="1068"/>
                      <a:pt x="19644" y="563"/>
                      <a:pt x="19181" y="252"/>
                    </a:cubicBezTo>
                    <a:cubicBezTo>
                      <a:pt x="18912" y="86"/>
                      <a:pt x="18585" y="1"/>
                      <a:pt x="18264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76200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  <a:effectLst>
                <a:outerShdw dist="47625" dir="2220000" algn="bl" rotWithShape="0">
                  <a:srgbClr val="272727">
                    <a:alpha val="22000"/>
                  </a:srgbClr>
                </a:outerShdw>
              </a:effectLst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b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grpSp>
            <p:nvGrpSpPr>
              <p:cNvPr id="20" name="Google Shape;547;p38">
                <a:extLst>
                  <a:ext uri="{FF2B5EF4-FFF2-40B4-BE49-F238E27FC236}">
                    <a16:creationId xmlns:a16="http://schemas.microsoft.com/office/drawing/2014/main" id="{B054267C-9537-9CED-59DF-13333F578FFA}"/>
                  </a:ext>
                </a:extLst>
              </p:cNvPr>
              <p:cNvGrpSpPr/>
              <p:nvPr/>
            </p:nvGrpSpPr>
            <p:grpSpPr>
              <a:xfrm>
                <a:off x="6308425" y="113100"/>
                <a:ext cx="1249238" cy="1134981"/>
                <a:chOff x="6308425" y="113100"/>
                <a:chExt cx="1249238" cy="1134981"/>
              </a:xfrm>
            </p:grpSpPr>
            <p:sp>
              <p:nvSpPr>
                <p:cNvPr id="21" name="Google Shape;548;p38">
                  <a:extLst>
                    <a:ext uri="{FF2B5EF4-FFF2-40B4-BE49-F238E27FC236}">
                      <a16:creationId xmlns:a16="http://schemas.microsoft.com/office/drawing/2014/main" id="{E0335BB0-BF86-0262-C970-9FEF0BA1742A}"/>
                    </a:ext>
                  </a:extLst>
                </p:cNvPr>
                <p:cNvSpPr/>
                <p:nvPr/>
              </p:nvSpPr>
              <p:spPr>
                <a:xfrm>
                  <a:off x="6308425" y="113100"/>
                  <a:ext cx="1145787" cy="10091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457" h="23302" extrusionOk="0">
                      <a:moveTo>
                        <a:pt x="18277" y="1"/>
                      </a:moveTo>
                      <a:cubicBezTo>
                        <a:pt x="18256" y="1"/>
                        <a:pt x="18234" y="1"/>
                        <a:pt x="18213" y="2"/>
                      </a:cubicBezTo>
                      <a:cubicBezTo>
                        <a:pt x="17981" y="20"/>
                        <a:pt x="17768" y="105"/>
                        <a:pt x="17567" y="215"/>
                      </a:cubicBezTo>
                      <a:cubicBezTo>
                        <a:pt x="17250" y="373"/>
                        <a:pt x="17019" y="660"/>
                        <a:pt x="16878" y="983"/>
                      </a:cubicBezTo>
                      <a:cubicBezTo>
                        <a:pt x="16799" y="1172"/>
                        <a:pt x="16690" y="1446"/>
                        <a:pt x="16653" y="1714"/>
                      </a:cubicBezTo>
                      <a:cubicBezTo>
                        <a:pt x="16504" y="1702"/>
                        <a:pt x="16357" y="1697"/>
                        <a:pt x="16210" y="1697"/>
                      </a:cubicBezTo>
                      <a:cubicBezTo>
                        <a:pt x="14979" y="1697"/>
                        <a:pt x="13838" y="2098"/>
                        <a:pt x="12760" y="2719"/>
                      </a:cubicBezTo>
                      <a:cubicBezTo>
                        <a:pt x="12431" y="2914"/>
                        <a:pt x="12120" y="3133"/>
                        <a:pt x="11833" y="3389"/>
                      </a:cubicBezTo>
                      <a:cubicBezTo>
                        <a:pt x="11791" y="3341"/>
                        <a:pt x="11742" y="3298"/>
                        <a:pt x="11705" y="3261"/>
                      </a:cubicBezTo>
                      <a:cubicBezTo>
                        <a:pt x="11559" y="3115"/>
                        <a:pt x="11370" y="3012"/>
                        <a:pt x="11169" y="2963"/>
                      </a:cubicBezTo>
                      <a:cubicBezTo>
                        <a:pt x="11034" y="2934"/>
                        <a:pt x="10894" y="2920"/>
                        <a:pt x="10753" y="2920"/>
                      </a:cubicBezTo>
                      <a:cubicBezTo>
                        <a:pt x="9820" y="2920"/>
                        <a:pt x="8832" y="3531"/>
                        <a:pt x="8726" y="4504"/>
                      </a:cubicBezTo>
                      <a:cubicBezTo>
                        <a:pt x="8702" y="4840"/>
                        <a:pt x="8726" y="5449"/>
                        <a:pt x="8945" y="5796"/>
                      </a:cubicBezTo>
                      <a:cubicBezTo>
                        <a:pt x="8916" y="5795"/>
                        <a:pt x="8887" y="5794"/>
                        <a:pt x="8858" y="5794"/>
                      </a:cubicBezTo>
                      <a:cubicBezTo>
                        <a:pt x="8426" y="5794"/>
                        <a:pt x="7972" y="5920"/>
                        <a:pt x="7635" y="6125"/>
                      </a:cubicBezTo>
                      <a:cubicBezTo>
                        <a:pt x="7191" y="6387"/>
                        <a:pt x="6929" y="6887"/>
                        <a:pt x="6837" y="7386"/>
                      </a:cubicBezTo>
                      <a:cubicBezTo>
                        <a:pt x="6622" y="7298"/>
                        <a:pt x="6380" y="7254"/>
                        <a:pt x="6136" y="7254"/>
                      </a:cubicBezTo>
                      <a:cubicBezTo>
                        <a:pt x="5407" y="7254"/>
                        <a:pt x="4656" y="7646"/>
                        <a:pt x="4528" y="8404"/>
                      </a:cubicBezTo>
                      <a:cubicBezTo>
                        <a:pt x="3797" y="8800"/>
                        <a:pt x="3023" y="9153"/>
                        <a:pt x="2377" y="9690"/>
                      </a:cubicBezTo>
                      <a:cubicBezTo>
                        <a:pt x="2054" y="9970"/>
                        <a:pt x="1713" y="10256"/>
                        <a:pt x="1500" y="10628"/>
                      </a:cubicBezTo>
                      <a:cubicBezTo>
                        <a:pt x="1476" y="10626"/>
                        <a:pt x="1453" y="10626"/>
                        <a:pt x="1430" y="10626"/>
                      </a:cubicBezTo>
                      <a:cubicBezTo>
                        <a:pt x="705" y="10626"/>
                        <a:pt x="192" y="11361"/>
                        <a:pt x="74" y="12017"/>
                      </a:cubicBezTo>
                      <a:cubicBezTo>
                        <a:pt x="50" y="12169"/>
                        <a:pt x="25" y="12334"/>
                        <a:pt x="56" y="12492"/>
                      </a:cubicBezTo>
                      <a:cubicBezTo>
                        <a:pt x="74" y="12584"/>
                        <a:pt x="98" y="12669"/>
                        <a:pt x="135" y="12760"/>
                      </a:cubicBezTo>
                      <a:cubicBezTo>
                        <a:pt x="165" y="12852"/>
                        <a:pt x="232" y="12943"/>
                        <a:pt x="202" y="13041"/>
                      </a:cubicBezTo>
                      <a:cubicBezTo>
                        <a:pt x="159" y="13230"/>
                        <a:pt x="111" y="13406"/>
                        <a:pt x="86" y="13595"/>
                      </a:cubicBezTo>
                      <a:cubicBezTo>
                        <a:pt x="1" y="14119"/>
                        <a:pt x="245" y="14625"/>
                        <a:pt x="665" y="14936"/>
                      </a:cubicBezTo>
                      <a:cubicBezTo>
                        <a:pt x="939" y="15161"/>
                        <a:pt x="1256" y="15313"/>
                        <a:pt x="1597" y="15393"/>
                      </a:cubicBezTo>
                      <a:cubicBezTo>
                        <a:pt x="1591" y="15454"/>
                        <a:pt x="1591" y="15521"/>
                        <a:pt x="1591" y="15581"/>
                      </a:cubicBezTo>
                      <a:cubicBezTo>
                        <a:pt x="1561" y="16099"/>
                        <a:pt x="1756" y="16489"/>
                        <a:pt x="2139" y="16824"/>
                      </a:cubicBezTo>
                      <a:cubicBezTo>
                        <a:pt x="2572" y="17281"/>
                        <a:pt x="3181" y="17495"/>
                        <a:pt x="3754" y="17708"/>
                      </a:cubicBezTo>
                      <a:cubicBezTo>
                        <a:pt x="4546" y="18006"/>
                        <a:pt x="5350" y="18195"/>
                        <a:pt x="6179" y="18342"/>
                      </a:cubicBezTo>
                      <a:cubicBezTo>
                        <a:pt x="7331" y="18555"/>
                        <a:pt x="8476" y="18841"/>
                        <a:pt x="9652" y="18853"/>
                      </a:cubicBezTo>
                      <a:cubicBezTo>
                        <a:pt x="10060" y="18847"/>
                        <a:pt x="10475" y="18859"/>
                        <a:pt x="10883" y="18829"/>
                      </a:cubicBezTo>
                      <a:cubicBezTo>
                        <a:pt x="10968" y="19164"/>
                        <a:pt x="11054" y="19499"/>
                        <a:pt x="11151" y="19834"/>
                      </a:cubicBezTo>
                      <a:cubicBezTo>
                        <a:pt x="11309" y="20389"/>
                        <a:pt x="11462" y="20949"/>
                        <a:pt x="11620" y="21504"/>
                      </a:cubicBezTo>
                      <a:cubicBezTo>
                        <a:pt x="11730" y="21894"/>
                        <a:pt x="11888" y="22284"/>
                        <a:pt x="12193" y="22564"/>
                      </a:cubicBezTo>
                      <a:cubicBezTo>
                        <a:pt x="12680" y="23051"/>
                        <a:pt x="15300" y="23295"/>
                        <a:pt x="16080" y="23301"/>
                      </a:cubicBezTo>
                      <a:cubicBezTo>
                        <a:pt x="16101" y="23301"/>
                        <a:pt x="16122" y="23301"/>
                        <a:pt x="16144" y="23301"/>
                      </a:cubicBezTo>
                      <a:cubicBezTo>
                        <a:pt x="17853" y="23301"/>
                        <a:pt x="19561" y="23058"/>
                        <a:pt x="21204" y="22588"/>
                      </a:cubicBezTo>
                      <a:cubicBezTo>
                        <a:pt x="22088" y="22332"/>
                        <a:pt x="22935" y="21973"/>
                        <a:pt x="23776" y="21620"/>
                      </a:cubicBezTo>
                      <a:cubicBezTo>
                        <a:pt x="24062" y="21492"/>
                        <a:pt x="24361" y="21388"/>
                        <a:pt x="24623" y="21211"/>
                      </a:cubicBezTo>
                      <a:cubicBezTo>
                        <a:pt x="24769" y="21102"/>
                        <a:pt x="24805" y="20907"/>
                        <a:pt x="24872" y="20748"/>
                      </a:cubicBezTo>
                      <a:cubicBezTo>
                        <a:pt x="24976" y="20505"/>
                        <a:pt x="25104" y="20267"/>
                        <a:pt x="25256" y="20048"/>
                      </a:cubicBezTo>
                      <a:cubicBezTo>
                        <a:pt x="25402" y="19834"/>
                        <a:pt x="25567" y="19627"/>
                        <a:pt x="25671" y="19383"/>
                      </a:cubicBezTo>
                      <a:cubicBezTo>
                        <a:pt x="25920" y="18774"/>
                        <a:pt x="25494" y="18293"/>
                        <a:pt x="24964" y="18037"/>
                      </a:cubicBezTo>
                      <a:cubicBezTo>
                        <a:pt x="25463" y="17641"/>
                        <a:pt x="26457" y="17190"/>
                        <a:pt x="26121" y="16410"/>
                      </a:cubicBezTo>
                      <a:cubicBezTo>
                        <a:pt x="25884" y="15892"/>
                        <a:pt x="25329" y="15648"/>
                        <a:pt x="24915" y="15295"/>
                      </a:cubicBezTo>
                      <a:cubicBezTo>
                        <a:pt x="24848" y="15222"/>
                        <a:pt x="24738" y="15143"/>
                        <a:pt x="24738" y="15033"/>
                      </a:cubicBezTo>
                      <a:cubicBezTo>
                        <a:pt x="24793" y="14923"/>
                        <a:pt x="24885" y="14832"/>
                        <a:pt x="24964" y="14735"/>
                      </a:cubicBezTo>
                      <a:cubicBezTo>
                        <a:pt x="25110" y="14558"/>
                        <a:pt x="25262" y="14387"/>
                        <a:pt x="25390" y="14204"/>
                      </a:cubicBezTo>
                      <a:cubicBezTo>
                        <a:pt x="25847" y="13626"/>
                        <a:pt x="25725" y="13083"/>
                        <a:pt x="25208" y="12602"/>
                      </a:cubicBezTo>
                      <a:cubicBezTo>
                        <a:pt x="25116" y="12498"/>
                        <a:pt x="25000" y="12419"/>
                        <a:pt x="24933" y="12297"/>
                      </a:cubicBezTo>
                      <a:cubicBezTo>
                        <a:pt x="24939" y="12200"/>
                        <a:pt x="25031" y="12121"/>
                        <a:pt x="25073" y="12041"/>
                      </a:cubicBezTo>
                      <a:cubicBezTo>
                        <a:pt x="25445" y="11499"/>
                        <a:pt x="25902" y="10933"/>
                        <a:pt x="25951" y="10250"/>
                      </a:cubicBezTo>
                      <a:cubicBezTo>
                        <a:pt x="25969" y="9921"/>
                        <a:pt x="25792" y="9629"/>
                        <a:pt x="25610" y="9373"/>
                      </a:cubicBezTo>
                      <a:cubicBezTo>
                        <a:pt x="25402" y="9074"/>
                        <a:pt x="25147" y="8812"/>
                        <a:pt x="24866" y="8587"/>
                      </a:cubicBezTo>
                      <a:cubicBezTo>
                        <a:pt x="24757" y="8501"/>
                        <a:pt x="24647" y="8416"/>
                        <a:pt x="24556" y="8319"/>
                      </a:cubicBezTo>
                      <a:cubicBezTo>
                        <a:pt x="24549" y="8209"/>
                        <a:pt x="24647" y="8105"/>
                        <a:pt x="24696" y="8014"/>
                      </a:cubicBezTo>
                      <a:cubicBezTo>
                        <a:pt x="24982" y="7612"/>
                        <a:pt x="25287" y="7167"/>
                        <a:pt x="25415" y="6680"/>
                      </a:cubicBezTo>
                      <a:cubicBezTo>
                        <a:pt x="25555" y="6174"/>
                        <a:pt x="25183" y="5699"/>
                        <a:pt x="24757" y="5461"/>
                      </a:cubicBezTo>
                      <a:cubicBezTo>
                        <a:pt x="24330" y="5211"/>
                        <a:pt x="23831" y="5102"/>
                        <a:pt x="23404" y="4852"/>
                      </a:cubicBezTo>
                      <a:cubicBezTo>
                        <a:pt x="23587" y="4462"/>
                        <a:pt x="23843" y="4060"/>
                        <a:pt x="23904" y="3615"/>
                      </a:cubicBezTo>
                      <a:cubicBezTo>
                        <a:pt x="23983" y="3121"/>
                        <a:pt x="23715" y="2616"/>
                        <a:pt x="23276" y="2378"/>
                      </a:cubicBezTo>
                      <a:cubicBezTo>
                        <a:pt x="23069" y="2268"/>
                        <a:pt x="22837" y="2207"/>
                        <a:pt x="22612" y="2146"/>
                      </a:cubicBezTo>
                      <a:cubicBezTo>
                        <a:pt x="22173" y="2037"/>
                        <a:pt x="21728" y="1964"/>
                        <a:pt x="21284" y="1878"/>
                      </a:cubicBezTo>
                      <a:cubicBezTo>
                        <a:pt x="20942" y="1787"/>
                        <a:pt x="20516" y="1769"/>
                        <a:pt x="20254" y="1494"/>
                      </a:cubicBezTo>
                      <a:cubicBezTo>
                        <a:pt x="19919" y="1068"/>
                        <a:pt x="19657" y="562"/>
                        <a:pt x="19194" y="252"/>
                      </a:cubicBezTo>
                      <a:cubicBezTo>
                        <a:pt x="18920" y="86"/>
                        <a:pt x="18597" y="1"/>
                        <a:pt x="18277" y="1"/>
                      </a:cubicBezTo>
                      <a:close/>
                    </a:path>
                  </a:pathLst>
                </a:custGeom>
                <a:solidFill>
                  <a:srgbClr val="CFD982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22" name="Google Shape;549;p38">
                  <a:extLst>
                    <a:ext uri="{FF2B5EF4-FFF2-40B4-BE49-F238E27FC236}">
                      <a16:creationId xmlns:a16="http://schemas.microsoft.com/office/drawing/2014/main" id="{7223441D-985C-F4FD-58A9-959F91F3685F}"/>
                    </a:ext>
                  </a:extLst>
                </p:cNvPr>
                <p:cNvSpPr/>
                <p:nvPr/>
              </p:nvSpPr>
              <p:spPr>
                <a:xfrm>
                  <a:off x="6312409" y="607876"/>
                  <a:ext cx="897981" cy="5143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35" h="11877" extrusionOk="0">
                      <a:moveTo>
                        <a:pt x="15023" y="0"/>
                      </a:moveTo>
                      <a:cubicBezTo>
                        <a:pt x="14763" y="0"/>
                        <a:pt x="14501" y="38"/>
                        <a:pt x="14246" y="74"/>
                      </a:cubicBezTo>
                      <a:cubicBezTo>
                        <a:pt x="13246" y="220"/>
                        <a:pt x="12296" y="556"/>
                        <a:pt x="11339" y="866"/>
                      </a:cubicBezTo>
                      <a:cubicBezTo>
                        <a:pt x="9889" y="1281"/>
                        <a:pt x="8469" y="1664"/>
                        <a:pt x="6971" y="1890"/>
                      </a:cubicBezTo>
                      <a:cubicBezTo>
                        <a:pt x="6544" y="1963"/>
                        <a:pt x="6118" y="2000"/>
                        <a:pt x="5685" y="2042"/>
                      </a:cubicBezTo>
                      <a:cubicBezTo>
                        <a:pt x="5100" y="2114"/>
                        <a:pt x="4512" y="2166"/>
                        <a:pt x="3921" y="2166"/>
                      </a:cubicBezTo>
                      <a:cubicBezTo>
                        <a:pt x="3663" y="2166"/>
                        <a:pt x="3404" y="2156"/>
                        <a:pt x="3144" y="2134"/>
                      </a:cubicBezTo>
                      <a:cubicBezTo>
                        <a:pt x="2578" y="2107"/>
                        <a:pt x="2025" y="1938"/>
                        <a:pt x="1459" y="1938"/>
                      </a:cubicBezTo>
                      <a:cubicBezTo>
                        <a:pt x="1373" y="1938"/>
                        <a:pt x="1287" y="1942"/>
                        <a:pt x="1201" y="1951"/>
                      </a:cubicBezTo>
                      <a:cubicBezTo>
                        <a:pt x="908" y="1987"/>
                        <a:pt x="628" y="2109"/>
                        <a:pt x="372" y="2249"/>
                      </a:cubicBezTo>
                      <a:cubicBezTo>
                        <a:pt x="220" y="2335"/>
                        <a:pt x="98" y="2463"/>
                        <a:pt x="0" y="2603"/>
                      </a:cubicBezTo>
                      <a:cubicBezTo>
                        <a:pt x="61" y="2962"/>
                        <a:pt x="274" y="3285"/>
                        <a:pt x="573" y="3511"/>
                      </a:cubicBezTo>
                      <a:cubicBezTo>
                        <a:pt x="847" y="3730"/>
                        <a:pt x="1170" y="3882"/>
                        <a:pt x="1505" y="3968"/>
                      </a:cubicBezTo>
                      <a:cubicBezTo>
                        <a:pt x="1505" y="4029"/>
                        <a:pt x="1499" y="4089"/>
                        <a:pt x="1499" y="4156"/>
                      </a:cubicBezTo>
                      <a:cubicBezTo>
                        <a:pt x="1469" y="4674"/>
                        <a:pt x="1670" y="5064"/>
                        <a:pt x="2054" y="5399"/>
                      </a:cubicBezTo>
                      <a:cubicBezTo>
                        <a:pt x="2486" y="5850"/>
                        <a:pt x="3089" y="6070"/>
                        <a:pt x="3662" y="6283"/>
                      </a:cubicBezTo>
                      <a:cubicBezTo>
                        <a:pt x="4454" y="6581"/>
                        <a:pt x="5258" y="6770"/>
                        <a:pt x="6093" y="6917"/>
                      </a:cubicBezTo>
                      <a:cubicBezTo>
                        <a:pt x="7239" y="7124"/>
                        <a:pt x="8384" y="7416"/>
                        <a:pt x="9560" y="7428"/>
                      </a:cubicBezTo>
                      <a:cubicBezTo>
                        <a:pt x="9968" y="7422"/>
                        <a:pt x="10383" y="7434"/>
                        <a:pt x="10791" y="7404"/>
                      </a:cubicBezTo>
                      <a:cubicBezTo>
                        <a:pt x="10876" y="7739"/>
                        <a:pt x="10968" y="8074"/>
                        <a:pt x="11059" y="8409"/>
                      </a:cubicBezTo>
                      <a:cubicBezTo>
                        <a:pt x="11217" y="8964"/>
                        <a:pt x="11370" y="9524"/>
                        <a:pt x="11534" y="10079"/>
                      </a:cubicBezTo>
                      <a:cubicBezTo>
                        <a:pt x="11638" y="10469"/>
                        <a:pt x="11796" y="10859"/>
                        <a:pt x="12101" y="11139"/>
                      </a:cubicBezTo>
                      <a:cubicBezTo>
                        <a:pt x="12594" y="11626"/>
                        <a:pt x="15208" y="11870"/>
                        <a:pt x="15994" y="11876"/>
                      </a:cubicBezTo>
                      <a:cubicBezTo>
                        <a:pt x="17505" y="11876"/>
                        <a:pt x="19016" y="11693"/>
                        <a:pt x="20485" y="11328"/>
                      </a:cubicBezTo>
                      <a:cubicBezTo>
                        <a:pt x="20735" y="10316"/>
                        <a:pt x="20473" y="8964"/>
                        <a:pt x="20333" y="8135"/>
                      </a:cubicBezTo>
                      <a:cubicBezTo>
                        <a:pt x="20180" y="7416"/>
                        <a:pt x="19985" y="6673"/>
                        <a:pt x="19699" y="5984"/>
                      </a:cubicBezTo>
                      <a:cubicBezTo>
                        <a:pt x="19388" y="5204"/>
                        <a:pt x="19059" y="4412"/>
                        <a:pt x="18572" y="3724"/>
                      </a:cubicBezTo>
                      <a:cubicBezTo>
                        <a:pt x="18035" y="3011"/>
                        <a:pt x="17298" y="2493"/>
                        <a:pt x="16646" y="1890"/>
                      </a:cubicBezTo>
                      <a:cubicBezTo>
                        <a:pt x="16390" y="1604"/>
                        <a:pt x="16378" y="1226"/>
                        <a:pt x="16293" y="860"/>
                      </a:cubicBezTo>
                      <a:cubicBezTo>
                        <a:pt x="16214" y="434"/>
                        <a:pt x="15952" y="202"/>
                        <a:pt x="15556" y="68"/>
                      </a:cubicBezTo>
                      <a:cubicBezTo>
                        <a:pt x="15381" y="18"/>
                        <a:pt x="15203" y="0"/>
                        <a:pt x="15023" y="0"/>
                      </a:cubicBezTo>
                      <a:close/>
                    </a:path>
                  </a:pathLst>
                </a:custGeom>
                <a:solidFill>
                  <a:srgbClr val="EEEEEE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23" name="Google Shape;550;p38">
                  <a:extLst>
                    <a:ext uri="{FF2B5EF4-FFF2-40B4-BE49-F238E27FC236}">
                      <a16:creationId xmlns:a16="http://schemas.microsoft.com/office/drawing/2014/main" id="{ABBF4BFD-FDD5-B534-836A-320CE629E5B0}"/>
                    </a:ext>
                  </a:extLst>
                </p:cNvPr>
                <p:cNvSpPr/>
                <p:nvPr/>
              </p:nvSpPr>
              <p:spPr>
                <a:xfrm>
                  <a:off x="6384947" y="227949"/>
                  <a:ext cx="969525" cy="76719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87" h="17715" extrusionOk="0">
                      <a:moveTo>
                        <a:pt x="16687" y="7686"/>
                      </a:moveTo>
                      <a:cubicBezTo>
                        <a:pt x="16594" y="7686"/>
                        <a:pt x="16516" y="7780"/>
                        <a:pt x="16452" y="7854"/>
                      </a:cubicBezTo>
                      <a:lnTo>
                        <a:pt x="16458" y="7848"/>
                      </a:lnTo>
                      <a:lnTo>
                        <a:pt x="16458" y="7848"/>
                      </a:lnTo>
                      <a:cubicBezTo>
                        <a:pt x="16360" y="7951"/>
                        <a:pt x="16257" y="8055"/>
                        <a:pt x="16153" y="8153"/>
                      </a:cubicBezTo>
                      <a:cubicBezTo>
                        <a:pt x="15769" y="8488"/>
                        <a:pt x="15325" y="8744"/>
                        <a:pt x="14868" y="8975"/>
                      </a:cubicBezTo>
                      <a:cubicBezTo>
                        <a:pt x="13893" y="9463"/>
                        <a:pt x="12887" y="9895"/>
                        <a:pt x="11870" y="10279"/>
                      </a:cubicBezTo>
                      <a:cubicBezTo>
                        <a:pt x="11261" y="10511"/>
                        <a:pt x="10639" y="10693"/>
                        <a:pt x="10018" y="10894"/>
                      </a:cubicBezTo>
                      <a:cubicBezTo>
                        <a:pt x="9213" y="11169"/>
                        <a:pt x="8391" y="11382"/>
                        <a:pt x="7568" y="11577"/>
                      </a:cubicBezTo>
                      <a:cubicBezTo>
                        <a:pt x="6630" y="11833"/>
                        <a:pt x="5673" y="12016"/>
                        <a:pt x="4723" y="12204"/>
                      </a:cubicBezTo>
                      <a:cubicBezTo>
                        <a:pt x="3754" y="12375"/>
                        <a:pt x="2767" y="12466"/>
                        <a:pt x="1786" y="12552"/>
                      </a:cubicBezTo>
                      <a:cubicBezTo>
                        <a:pt x="1280" y="12582"/>
                        <a:pt x="738" y="12582"/>
                        <a:pt x="226" y="12619"/>
                      </a:cubicBezTo>
                      <a:cubicBezTo>
                        <a:pt x="184" y="12625"/>
                        <a:pt x="135" y="12625"/>
                        <a:pt x="80" y="12631"/>
                      </a:cubicBezTo>
                      <a:cubicBezTo>
                        <a:pt x="56" y="12637"/>
                        <a:pt x="13" y="12643"/>
                        <a:pt x="7" y="12674"/>
                      </a:cubicBezTo>
                      <a:cubicBezTo>
                        <a:pt x="1" y="12692"/>
                        <a:pt x="19" y="12710"/>
                        <a:pt x="37" y="12716"/>
                      </a:cubicBezTo>
                      <a:cubicBezTo>
                        <a:pt x="403" y="12881"/>
                        <a:pt x="811" y="12838"/>
                        <a:pt x="1201" y="12856"/>
                      </a:cubicBezTo>
                      <a:cubicBezTo>
                        <a:pt x="1276" y="12859"/>
                        <a:pt x="1351" y="12860"/>
                        <a:pt x="1426" y="12860"/>
                      </a:cubicBezTo>
                      <a:cubicBezTo>
                        <a:pt x="2021" y="12860"/>
                        <a:pt x="2617" y="12780"/>
                        <a:pt x="3212" y="12704"/>
                      </a:cubicBezTo>
                      <a:cubicBezTo>
                        <a:pt x="4473" y="12582"/>
                        <a:pt x="5722" y="12314"/>
                        <a:pt x="6959" y="12040"/>
                      </a:cubicBezTo>
                      <a:cubicBezTo>
                        <a:pt x="7678" y="11845"/>
                        <a:pt x="8409" y="11693"/>
                        <a:pt x="9128" y="11485"/>
                      </a:cubicBezTo>
                      <a:cubicBezTo>
                        <a:pt x="10267" y="11144"/>
                        <a:pt x="11413" y="10809"/>
                        <a:pt x="12528" y="10383"/>
                      </a:cubicBezTo>
                      <a:cubicBezTo>
                        <a:pt x="13149" y="10145"/>
                        <a:pt x="13759" y="9877"/>
                        <a:pt x="14368" y="9609"/>
                      </a:cubicBezTo>
                      <a:cubicBezTo>
                        <a:pt x="15264" y="9188"/>
                        <a:pt x="16233" y="8756"/>
                        <a:pt x="16817" y="7927"/>
                      </a:cubicBezTo>
                      <a:cubicBezTo>
                        <a:pt x="16866" y="7860"/>
                        <a:pt x="16842" y="7769"/>
                        <a:pt x="16781" y="7720"/>
                      </a:cubicBezTo>
                      <a:cubicBezTo>
                        <a:pt x="16748" y="7696"/>
                        <a:pt x="16717" y="7686"/>
                        <a:pt x="16687" y="7686"/>
                      </a:cubicBezTo>
                      <a:close/>
                      <a:moveTo>
                        <a:pt x="19210" y="0"/>
                      </a:moveTo>
                      <a:cubicBezTo>
                        <a:pt x="19191" y="0"/>
                        <a:pt x="19173" y="9"/>
                        <a:pt x="19157" y="31"/>
                      </a:cubicBezTo>
                      <a:cubicBezTo>
                        <a:pt x="19121" y="110"/>
                        <a:pt x="19163" y="201"/>
                        <a:pt x="19194" y="280"/>
                      </a:cubicBezTo>
                      <a:cubicBezTo>
                        <a:pt x="19249" y="390"/>
                        <a:pt x="19309" y="500"/>
                        <a:pt x="19377" y="609"/>
                      </a:cubicBezTo>
                      <a:cubicBezTo>
                        <a:pt x="19468" y="750"/>
                        <a:pt x="19547" y="896"/>
                        <a:pt x="19632" y="1042"/>
                      </a:cubicBezTo>
                      <a:cubicBezTo>
                        <a:pt x="19864" y="1438"/>
                        <a:pt x="20053" y="1846"/>
                        <a:pt x="20223" y="2273"/>
                      </a:cubicBezTo>
                      <a:cubicBezTo>
                        <a:pt x="20571" y="3114"/>
                        <a:pt x="20851" y="3985"/>
                        <a:pt x="21046" y="4875"/>
                      </a:cubicBezTo>
                      <a:cubicBezTo>
                        <a:pt x="21125" y="5313"/>
                        <a:pt x="21198" y="5758"/>
                        <a:pt x="21284" y="6197"/>
                      </a:cubicBezTo>
                      <a:cubicBezTo>
                        <a:pt x="21570" y="7848"/>
                        <a:pt x="21777" y="9505"/>
                        <a:pt x="21832" y="11181"/>
                      </a:cubicBezTo>
                      <a:cubicBezTo>
                        <a:pt x="21862" y="12076"/>
                        <a:pt x="21942" y="12978"/>
                        <a:pt x="21911" y="13874"/>
                      </a:cubicBezTo>
                      <a:cubicBezTo>
                        <a:pt x="21887" y="14776"/>
                        <a:pt x="21808" y="15683"/>
                        <a:pt x="21625" y="16573"/>
                      </a:cubicBezTo>
                      <a:cubicBezTo>
                        <a:pt x="21582" y="16811"/>
                        <a:pt x="21546" y="17054"/>
                        <a:pt x="21503" y="17292"/>
                      </a:cubicBezTo>
                      <a:cubicBezTo>
                        <a:pt x="21466" y="17457"/>
                        <a:pt x="21424" y="17670"/>
                        <a:pt x="21643" y="17712"/>
                      </a:cubicBezTo>
                      <a:cubicBezTo>
                        <a:pt x="21653" y="17714"/>
                        <a:pt x="21663" y="17714"/>
                        <a:pt x="21672" y="17714"/>
                      </a:cubicBezTo>
                      <a:cubicBezTo>
                        <a:pt x="21848" y="17714"/>
                        <a:pt x="21888" y="17503"/>
                        <a:pt x="21911" y="17353"/>
                      </a:cubicBezTo>
                      <a:cubicBezTo>
                        <a:pt x="21960" y="17115"/>
                        <a:pt x="22009" y="16872"/>
                        <a:pt x="22051" y="16628"/>
                      </a:cubicBezTo>
                      <a:cubicBezTo>
                        <a:pt x="22326" y="15220"/>
                        <a:pt x="22386" y="13782"/>
                        <a:pt x="22326" y="12357"/>
                      </a:cubicBezTo>
                      <a:cubicBezTo>
                        <a:pt x="22283" y="11303"/>
                        <a:pt x="22252" y="10249"/>
                        <a:pt x="22149" y="9201"/>
                      </a:cubicBezTo>
                      <a:cubicBezTo>
                        <a:pt x="22064" y="8159"/>
                        <a:pt x="21887" y="7129"/>
                        <a:pt x="21710" y="6105"/>
                      </a:cubicBezTo>
                      <a:cubicBezTo>
                        <a:pt x="21570" y="5417"/>
                        <a:pt x="21466" y="4722"/>
                        <a:pt x="21278" y="4046"/>
                      </a:cubicBezTo>
                      <a:cubicBezTo>
                        <a:pt x="21137" y="3540"/>
                        <a:pt x="20979" y="3041"/>
                        <a:pt x="20778" y="2559"/>
                      </a:cubicBezTo>
                      <a:cubicBezTo>
                        <a:pt x="20595" y="2096"/>
                        <a:pt x="20412" y="1633"/>
                        <a:pt x="20156" y="1200"/>
                      </a:cubicBezTo>
                      <a:cubicBezTo>
                        <a:pt x="19937" y="817"/>
                        <a:pt x="19687" y="445"/>
                        <a:pt x="19377" y="128"/>
                      </a:cubicBezTo>
                      <a:cubicBezTo>
                        <a:pt x="19339" y="91"/>
                        <a:pt x="19270" y="0"/>
                        <a:pt x="19210" y="0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24" name="Google Shape;551;p38">
                  <a:extLst>
                    <a:ext uri="{FF2B5EF4-FFF2-40B4-BE49-F238E27FC236}">
                      <a16:creationId xmlns:a16="http://schemas.microsoft.com/office/drawing/2014/main" id="{5DE9A4E5-67B2-0062-030A-C046348E2717}"/>
                    </a:ext>
                  </a:extLst>
                </p:cNvPr>
                <p:cNvSpPr/>
                <p:nvPr/>
              </p:nvSpPr>
              <p:spPr>
                <a:xfrm>
                  <a:off x="6787611" y="885773"/>
                  <a:ext cx="201380" cy="4196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50" h="969" extrusionOk="0">
                      <a:moveTo>
                        <a:pt x="4481" y="0"/>
                      </a:moveTo>
                      <a:cubicBezTo>
                        <a:pt x="4379" y="0"/>
                        <a:pt x="4256" y="72"/>
                        <a:pt x="4162" y="91"/>
                      </a:cubicBezTo>
                      <a:cubicBezTo>
                        <a:pt x="3376" y="366"/>
                        <a:pt x="2541" y="469"/>
                        <a:pt x="1719" y="561"/>
                      </a:cubicBezTo>
                      <a:cubicBezTo>
                        <a:pt x="1420" y="591"/>
                        <a:pt x="1128" y="621"/>
                        <a:pt x="829" y="646"/>
                      </a:cubicBezTo>
                      <a:cubicBezTo>
                        <a:pt x="598" y="676"/>
                        <a:pt x="360" y="664"/>
                        <a:pt x="129" y="719"/>
                      </a:cubicBezTo>
                      <a:cubicBezTo>
                        <a:pt x="62" y="731"/>
                        <a:pt x="1" y="810"/>
                        <a:pt x="49" y="871"/>
                      </a:cubicBezTo>
                      <a:cubicBezTo>
                        <a:pt x="171" y="969"/>
                        <a:pt x="342" y="950"/>
                        <a:pt x="488" y="969"/>
                      </a:cubicBezTo>
                      <a:cubicBezTo>
                        <a:pt x="1037" y="969"/>
                        <a:pt x="1585" y="908"/>
                        <a:pt x="2139" y="841"/>
                      </a:cubicBezTo>
                      <a:cubicBezTo>
                        <a:pt x="2755" y="762"/>
                        <a:pt x="3376" y="664"/>
                        <a:pt x="3973" y="487"/>
                      </a:cubicBezTo>
                      <a:cubicBezTo>
                        <a:pt x="4168" y="420"/>
                        <a:pt x="4375" y="366"/>
                        <a:pt x="4564" y="280"/>
                      </a:cubicBezTo>
                      <a:cubicBezTo>
                        <a:pt x="4625" y="244"/>
                        <a:pt x="4650" y="158"/>
                        <a:pt x="4625" y="91"/>
                      </a:cubicBezTo>
                      <a:cubicBezTo>
                        <a:pt x="4590" y="23"/>
                        <a:pt x="4539" y="0"/>
                        <a:pt x="4481" y="0"/>
                      </a:cubicBezTo>
                      <a:close/>
                    </a:path>
                  </a:pathLst>
                </a:custGeom>
                <a:solidFill>
                  <a:srgbClr val="F4A95D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25" name="Google Shape;552;p38">
                  <a:extLst>
                    <a:ext uri="{FF2B5EF4-FFF2-40B4-BE49-F238E27FC236}">
                      <a16:creationId xmlns:a16="http://schemas.microsoft.com/office/drawing/2014/main" id="{B39E1168-42AE-FF6A-CD40-02738E361980}"/>
                    </a:ext>
                  </a:extLst>
                </p:cNvPr>
                <p:cNvSpPr/>
                <p:nvPr/>
              </p:nvSpPr>
              <p:spPr>
                <a:xfrm>
                  <a:off x="6657778" y="315774"/>
                  <a:ext cx="514883" cy="1352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1889" h="3122" extrusionOk="0">
                      <a:moveTo>
                        <a:pt x="11104" y="1"/>
                      </a:moveTo>
                      <a:cubicBezTo>
                        <a:pt x="10802" y="1"/>
                        <a:pt x="10512" y="122"/>
                        <a:pt x="10286" y="312"/>
                      </a:cubicBezTo>
                      <a:cubicBezTo>
                        <a:pt x="9768" y="805"/>
                        <a:pt x="9738" y="1445"/>
                        <a:pt x="10584" y="1500"/>
                      </a:cubicBezTo>
                      <a:cubicBezTo>
                        <a:pt x="10604" y="1501"/>
                        <a:pt x="10624" y="1501"/>
                        <a:pt x="10644" y="1501"/>
                      </a:cubicBezTo>
                      <a:cubicBezTo>
                        <a:pt x="10942" y="1501"/>
                        <a:pt x="11246" y="1415"/>
                        <a:pt x="11486" y="1232"/>
                      </a:cubicBezTo>
                      <a:cubicBezTo>
                        <a:pt x="11693" y="1086"/>
                        <a:pt x="11888" y="848"/>
                        <a:pt x="11834" y="574"/>
                      </a:cubicBezTo>
                      <a:cubicBezTo>
                        <a:pt x="11773" y="249"/>
                        <a:pt x="11463" y="1"/>
                        <a:pt x="11139" y="1"/>
                      </a:cubicBezTo>
                      <a:cubicBezTo>
                        <a:pt x="11135" y="1"/>
                        <a:pt x="11131" y="1"/>
                        <a:pt x="11127" y="1"/>
                      </a:cubicBezTo>
                      <a:cubicBezTo>
                        <a:pt x="11119" y="1"/>
                        <a:pt x="11112" y="1"/>
                        <a:pt x="11104" y="1"/>
                      </a:cubicBezTo>
                      <a:close/>
                      <a:moveTo>
                        <a:pt x="1232" y="1782"/>
                      </a:moveTo>
                      <a:cubicBezTo>
                        <a:pt x="1046" y="1782"/>
                        <a:pt x="863" y="1855"/>
                        <a:pt x="708" y="1951"/>
                      </a:cubicBezTo>
                      <a:cubicBezTo>
                        <a:pt x="519" y="2030"/>
                        <a:pt x="348" y="2152"/>
                        <a:pt x="233" y="2316"/>
                      </a:cubicBezTo>
                      <a:cubicBezTo>
                        <a:pt x="1" y="2609"/>
                        <a:pt x="123" y="3072"/>
                        <a:pt x="519" y="3115"/>
                      </a:cubicBezTo>
                      <a:cubicBezTo>
                        <a:pt x="566" y="3120"/>
                        <a:pt x="614" y="3122"/>
                        <a:pt x="661" y="3122"/>
                      </a:cubicBezTo>
                      <a:cubicBezTo>
                        <a:pt x="969" y="3122"/>
                        <a:pt x="1278" y="3022"/>
                        <a:pt x="1536" y="2859"/>
                      </a:cubicBezTo>
                      <a:cubicBezTo>
                        <a:pt x="1987" y="2548"/>
                        <a:pt x="1878" y="1859"/>
                        <a:pt x="1311" y="1786"/>
                      </a:cubicBezTo>
                      <a:cubicBezTo>
                        <a:pt x="1285" y="1783"/>
                        <a:pt x="1259" y="1782"/>
                        <a:pt x="1232" y="1782"/>
                      </a:cubicBezTo>
                      <a:close/>
                    </a:path>
                  </a:pathLst>
                </a:custGeom>
                <a:solidFill>
                  <a:srgbClr val="FBAFAA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26" name="Google Shape;553;p38">
                  <a:extLst>
                    <a:ext uri="{FF2B5EF4-FFF2-40B4-BE49-F238E27FC236}">
                      <a16:creationId xmlns:a16="http://schemas.microsoft.com/office/drawing/2014/main" id="{2FD87BFF-1242-74CF-174D-10ABEFE6D7A8}"/>
                    </a:ext>
                  </a:extLst>
                </p:cNvPr>
                <p:cNvSpPr/>
                <p:nvPr/>
              </p:nvSpPr>
              <p:spPr>
                <a:xfrm>
                  <a:off x="6315830" y="537633"/>
                  <a:ext cx="318267" cy="9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349" h="2306" extrusionOk="0">
                      <a:moveTo>
                        <a:pt x="6189" y="1"/>
                      </a:moveTo>
                      <a:cubicBezTo>
                        <a:pt x="5827" y="1"/>
                        <a:pt x="5458" y="190"/>
                        <a:pt x="5240" y="545"/>
                      </a:cubicBezTo>
                      <a:cubicBezTo>
                        <a:pt x="5125" y="733"/>
                        <a:pt x="5033" y="947"/>
                        <a:pt x="5039" y="1172"/>
                      </a:cubicBezTo>
                      <a:cubicBezTo>
                        <a:pt x="5045" y="1257"/>
                        <a:pt x="5045" y="1367"/>
                        <a:pt x="5125" y="1416"/>
                      </a:cubicBezTo>
                      <a:cubicBezTo>
                        <a:pt x="5132" y="1418"/>
                        <a:pt x="5139" y="1419"/>
                        <a:pt x="5146" y="1419"/>
                      </a:cubicBezTo>
                      <a:cubicBezTo>
                        <a:pt x="5242" y="1419"/>
                        <a:pt x="5255" y="1186"/>
                        <a:pt x="5295" y="1117"/>
                      </a:cubicBezTo>
                      <a:cubicBezTo>
                        <a:pt x="5338" y="989"/>
                        <a:pt x="5405" y="880"/>
                        <a:pt x="5478" y="770"/>
                      </a:cubicBezTo>
                      <a:cubicBezTo>
                        <a:pt x="5640" y="515"/>
                        <a:pt x="5932" y="358"/>
                        <a:pt x="6212" y="358"/>
                      </a:cubicBezTo>
                      <a:cubicBezTo>
                        <a:pt x="6428" y="358"/>
                        <a:pt x="6638" y="452"/>
                        <a:pt x="6776" y="666"/>
                      </a:cubicBezTo>
                      <a:cubicBezTo>
                        <a:pt x="6855" y="782"/>
                        <a:pt x="6898" y="910"/>
                        <a:pt x="6953" y="1038"/>
                      </a:cubicBezTo>
                      <a:cubicBezTo>
                        <a:pt x="6972" y="1087"/>
                        <a:pt x="7023" y="1124"/>
                        <a:pt x="7081" y="1124"/>
                      </a:cubicBezTo>
                      <a:cubicBezTo>
                        <a:pt x="7095" y="1124"/>
                        <a:pt x="7109" y="1122"/>
                        <a:pt x="7123" y="1117"/>
                      </a:cubicBezTo>
                      <a:cubicBezTo>
                        <a:pt x="7349" y="1050"/>
                        <a:pt x="7141" y="685"/>
                        <a:pt x="7074" y="538"/>
                      </a:cubicBezTo>
                      <a:lnTo>
                        <a:pt x="7074" y="545"/>
                      </a:lnTo>
                      <a:cubicBezTo>
                        <a:pt x="6878" y="175"/>
                        <a:pt x="6536" y="1"/>
                        <a:pt x="6189" y="1"/>
                      </a:cubicBezTo>
                      <a:close/>
                      <a:moveTo>
                        <a:pt x="6124" y="947"/>
                      </a:moveTo>
                      <a:cubicBezTo>
                        <a:pt x="5929" y="947"/>
                        <a:pt x="5764" y="1111"/>
                        <a:pt x="5764" y="1306"/>
                      </a:cubicBezTo>
                      <a:cubicBezTo>
                        <a:pt x="5764" y="1501"/>
                        <a:pt x="5929" y="1666"/>
                        <a:pt x="6124" y="1666"/>
                      </a:cubicBezTo>
                      <a:cubicBezTo>
                        <a:pt x="6325" y="1666"/>
                        <a:pt x="6489" y="1501"/>
                        <a:pt x="6489" y="1306"/>
                      </a:cubicBezTo>
                      <a:cubicBezTo>
                        <a:pt x="6489" y="1111"/>
                        <a:pt x="6325" y="947"/>
                        <a:pt x="6124" y="947"/>
                      </a:cubicBezTo>
                      <a:close/>
                      <a:moveTo>
                        <a:pt x="1095" y="840"/>
                      </a:moveTo>
                      <a:cubicBezTo>
                        <a:pt x="792" y="840"/>
                        <a:pt x="480" y="997"/>
                        <a:pt x="244" y="1312"/>
                      </a:cubicBezTo>
                      <a:cubicBezTo>
                        <a:pt x="74" y="1532"/>
                        <a:pt x="0" y="1812"/>
                        <a:pt x="43" y="2086"/>
                      </a:cubicBezTo>
                      <a:cubicBezTo>
                        <a:pt x="49" y="2117"/>
                        <a:pt x="55" y="2171"/>
                        <a:pt x="98" y="2184"/>
                      </a:cubicBezTo>
                      <a:cubicBezTo>
                        <a:pt x="104" y="2185"/>
                        <a:pt x="110" y="2186"/>
                        <a:pt x="115" y="2186"/>
                      </a:cubicBezTo>
                      <a:cubicBezTo>
                        <a:pt x="161" y="2186"/>
                        <a:pt x="172" y="2118"/>
                        <a:pt x="177" y="2074"/>
                      </a:cubicBezTo>
                      <a:cubicBezTo>
                        <a:pt x="189" y="2013"/>
                        <a:pt x="208" y="1952"/>
                        <a:pt x="226" y="1897"/>
                      </a:cubicBezTo>
                      <a:cubicBezTo>
                        <a:pt x="358" y="1502"/>
                        <a:pt x="728" y="1174"/>
                        <a:pt x="1094" y="1174"/>
                      </a:cubicBezTo>
                      <a:cubicBezTo>
                        <a:pt x="1287" y="1174"/>
                        <a:pt x="1478" y="1265"/>
                        <a:pt x="1633" y="1483"/>
                      </a:cubicBezTo>
                      <a:cubicBezTo>
                        <a:pt x="1664" y="1526"/>
                        <a:pt x="1688" y="1574"/>
                        <a:pt x="1719" y="1617"/>
                      </a:cubicBezTo>
                      <a:cubicBezTo>
                        <a:pt x="1749" y="1656"/>
                        <a:pt x="1790" y="1673"/>
                        <a:pt x="1830" y="1673"/>
                      </a:cubicBezTo>
                      <a:cubicBezTo>
                        <a:pt x="1926" y="1673"/>
                        <a:pt x="2022" y="1576"/>
                        <a:pt x="1975" y="1465"/>
                      </a:cubicBezTo>
                      <a:cubicBezTo>
                        <a:pt x="1779" y="1048"/>
                        <a:pt x="1443" y="840"/>
                        <a:pt x="1095" y="840"/>
                      </a:cubicBezTo>
                      <a:close/>
                      <a:moveTo>
                        <a:pt x="927" y="1629"/>
                      </a:moveTo>
                      <a:cubicBezTo>
                        <a:pt x="738" y="1629"/>
                        <a:pt x="585" y="1781"/>
                        <a:pt x="585" y="1964"/>
                      </a:cubicBezTo>
                      <a:cubicBezTo>
                        <a:pt x="585" y="2153"/>
                        <a:pt x="738" y="2305"/>
                        <a:pt x="927" y="2305"/>
                      </a:cubicBezTo>
                      <a:cubicBezTo>
                        <a:pt x="1109" y="2305"/>
                        <a:pt x="1262" y="2153"/>
                        <a:pt x="1262" y="1964"/>
                      </a:cubicBezTo>
                      <a:cubicBezTo>
                        <a:pt x="1262" y="1781"/>
                        <a:pt x="1109" y="1629"/>
                        <a:pt x="927" y="1629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27" name="Google Shape;554;p38">
                  <a:extLst>
                    <a:ext uri="{FF2B5EF4-FFF2-40B4-BE49-F238E27FC236}">
                      <a16:creationId xmlns:a16="http://schemas.microsoft.com/office/drawing/2014/main" id="{2A43D938-7176-36B4-065A-90AF7E710462}"/>
                    </a:ext>
                  </a:extLst>
                </p:cNvPr>
                <p:cNvSpPr/>
                <p:nvPr/>
              </p:nvSpPr>
              <p:spPr>
                <a:xfrm>
                  <a:off x="6756993" y="244578"/>
                  <a:ext cx="348106" cy="1134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38" h="2620" extrusionOk="0">
                      <a:moveTo>
                        <a:pt x="7739" y="0"/>
                      </a:moveTo>
                      <a:cubicBezTo>
                        <a:pt x="7575" y="0"/>
                        <a:pt x="7440" y="134"/>
                        <a:pt x="7440" y="299"/>
                      </a:cubicBezTo>
                      <a:cubicBezTo>
                        <a:pt x="7440" y="463"/>
                        <a:pt x="7575" y="597"/>
                        <a:pt x="7739" y="597"/>
                      </a:cubicBezTo>
                      <a:cubicBezTo>
                        <a:pt x="7904" y="597"/>
                        <a:pt x="8038" y="463"/>
                        <a:pt x="8038" y="299"/>
                      </a:cubicBezTo>
                      <a:cubicBezTo>
                        <a:pt x="8038" y="134"/>
                        <a:pt x="7904" y="0"/>
                        <a:pt x="7739" y="0"/>
                      </a:cubicBezTo>
                      <a:close/>
                      <a:moveTo>
                        <a:pt x="299" y="2017"/>
                      </a:moveTo>
                      <a:cubicBezTo>
                        <a:pt x="135" y="2017"/>
                        <a:pt x="1" y="2151"/>
                        <a:pt x="1" y="2315"/>
                      </a:cubicBezTo>
                      <a:cubicBezTo>
                        <a:pt x="1" y="2480"/>
                        <a:pt x="135" y="2620"/>
                        <a:pt x="299" y="2620"/>
                      </a:cubicBezTo>
                      <a:cubicBezTo>
                        <a:pt x="464" y="2620"/>
                        <a:pt x="604" y="2480"/>
                        <a:pt x="604" y="2315"/>
                      </a:cubicBezTo>
                      <a:cubicBezTo>
                        <a:pt x="604" y="2151"/>
                        <a:pt x="464" y="2017"/>
                        <a:pt x="299" y="2017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28" name="Google Shape;555;p38">
                  <a:extLst>
                    <a:ext uri="{FF2B5EF4-FFF2-40B4-BE49-F238E27FC236}">
                      <a16:creationId xmlns:a16="http://schemas.microsoft.com/office/drawing/2014/main" id="{C0FD0A3D-9BF4-169E-4AE8-6E44020D8755}"/>
                    </a:ext>
                  </a:extLst>
                </p:cNvPr>
                <p:cNvSpPr/>
                <p:nvPr/>
              </p:nvSpPr>
              <p:spPr>
                <a:xfrm>
                  <a:off x="6676010" y="327120"/>
                  <a:ext cx="462697" cy="1053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84" h="2433" extrusionOk="0">
                      <a:moveTo>
                        <a:pt x="10499" y="44"/>
                      </a:moveTo>
                      <a:cubicBezTo>
                        <a:pt x="10462" y="44"/>
                        <a:pt x="10425" y="60"/>
                        <a:pt x="10395" y="99"/>
                      </a:cubicBezTo>
                      <a:cubicBezTo>
                        <a:pt x="10285" y="227"/>
                        <a:pt x="10194" y="379"/>
                        <a:pt x="10109" y="525"/>
                      </a:cubicBezTo>
                      <a:cubicBezTo>
                        <a:pt x="10078" y="592"/>
                        <a:pt x="10005" y="714"/>
                        <a:pt x="10096" y="757"/>
                      </a:cubicBezTo>
                      <a:cubicBezTo>
                        <a:pt x="10106" y="760"/>
                        <a:pt x="10115" y="762"/>
                        <a:pt x="10125" y="762"/>
                      </a:cubicBezTo>
                      <a:cubicBezTo>
                        <a:pt x="10216" y="762"/>
                        <a:pt x="10292" y="611"/>
                        <a:pt x="10352" y="556"/>
                      </a:cubicBezTo>
                      <a:cubicBezTo>
                        <a:pt x="10438" y="464"/>
                        <a:pt x="10529" y="367"/>
                        <a:pt x="10608" y="263"/>
                      </a:cubicBezTo>
                      <a:cubicBezTo>
                        <a:pt x="10683" y="157"/>
                        <a:pt x="10595" y="44"/>
                        <a:pt x="10499" y="44"/>
                      </a:cubicBezTo>
                      <a:close/>
                      <a:moveTo>
                        <a:pt x="10079" y="0"/>
                      </a:moveTo>
                      <a:cubicBezTo>
                        <a:pt x="10050" y="0"/>
                        <a:pt x="10020" y="13"/>
                        <a:pt x="9999" y="38"/>
                      </a:cubicBezTo>
                      <a:cubicBezTo>
                        <a:pt x="9932" y="123"/>
                        <a:pt x="9445" y="830"/>
                        <a:pt x="9615" y="866"/>
                      </a:cubicBezTo>
                      <a:cubicBezTo>
                        <a:pt x="9633" y="866"/>
                        <a:pt x="9658" y="854"/>
                        <a:pt x="9658" y="830"/>
                      </a:cubicBezTo>
                      <a:cubicBezTo>
                        <a:pt x="9719" y="677"/>
                        <a:pt x="9834" y="562"/>
                        <a:pt x="9932" y="428"/>
                      </a:cubicBezTo>
                      <a:cubicBezTo>
                        <a:pt x="10011" y="336"/>
                        <a:pt x="10084" y="251"/>
                        <a:pt x="10157" y="153"/>
                      </a:cubicBezTo>
                      <a:cubicBezTo>
                        <a:pt x="10188" y="111"/>
                        <a:pt x="10182" y="50"/>
                        <a:pt x="10139" y="19"/>
                      </a:cubicBezTo>
                      <a:cubicBezTo>
                        <a:pt x="10121" y="7"/>
                        <a:pt x="10100" y="0"/>
                        <a:pt x="10079" y="0"/>
                      </a:cubicBezTo>
                      <a:close/>
                      <a:moveTo>
                        <a:pt x="525" y="1731"/>
                      </a:moveTo>
                      <a:cubicBezTo>
                        <a:pt x="503" y="1731"/>
                        <a:pt x="480" y="1738"/>
                        <a:pt x="457" y="1756"/>
                      </a:cubicBezTo>
                      <a:cubicBezTo>
                        <a:pt x="311" y="1866"/>
                        <a:pt x="195" y="2024"/>
                        <a:pt x="98" y="2182"/>
                      </a:cubicBezTo>
                      <a:cubicBezTo>
                        <a:pt x="67" y="2243"/>
                        <a:pt x="0" y="2304"/>
                        <a:pt x="19" y="2377"/>
                      </a:cubicBezTo>
                      <a:cubicBezTo>
                        <a:pt x="25" y="2390"/>
                        <a:pt x="40" y="2397"/>
                        <a:pt x="55" y="2397"/>
                      </a:cubicBezTo>
                      <a:cubicBezTo>
                        <a:pt x="68" y="2397"/>
                        <a:pt x="80" y="2392"/>
                        <a:pt x="86" y="2383"/>
                      </a:cubicBezTo>
                      <a:cubicBezTo>
                        <a:pt x="122" y="2341"/>
                        <a:pt x="171" y="2304"/>
                        <a:pt x="208" y="2262"/>
                      </a:cubicBezTo>
                      <a:cubicBezTo>
                        <a:pt x="342" y="2152"/>
                        <a:pt x="482" y="2042"/>
                        <a:pt x="604" y="1914"/>
                      </a:cubicBezTo>
                      <a:cubicBezTo>
                        <a:pt x="676" y="1842"/>
                        <a:pt x="610" y="1731"/>
                        <a:pt x="525" y="1731"/>
                      </a:cubicBezTo>
                      <a:close/>
                      <a:moveTo>
                        <a:pt x="985" y="1848"/>
                      </a:moveTo>
                      <a:cubicBezTo>
                        <a:pt x="955" y="1848"/>
                        <a:pt x="925" y="1859"/>
                        <a:pt x="902" y="1884"/>
                      </a:cubicBezTo>
                      <a:cubicBezTo>
                        <a:pt x="799" y="1987"/>
                        <a:pt x="713" y="2109"/>
                        <a:pt x="628" y="2231"/>
                      </a:cubicBezTo>
                      <a:cubicBezTo>
                        <a:pt x="604" y="2274"/>
                        <a:pt x="567" y="2323"/>
                        <a:pt x="567" y="2371"/>
                      </a:cubicBezTo>
                      <a:cubicBezTo>
                        <a:pt x="567" y="2408"/>
                        <a:pt x="597" y="2432"/>
                        <a:pt x="628" y="2432"/>
                      </a:cubicBezTo>
                      <a:cubicBezTo>
                        <a:pt x="677" y="2432"/>
                        <a:pt x="713" y="2383"/>
                        <a:pt x="750" y="2353"/>
                      </a:cubicBezTo>
                      <a:cubicBezTo>
                        <a:pt x="859" y="2256"/>
                        <a:pt x="975" y="2164"/>
                        <a:pt x="1079" y="2054"/>
                      </a:cubicBezTo>
                      <a:cubicBezTo>
                        <a:pt x="1097" y="2030"/>
                        <a:pt x="1109" y="2006"/>
                        <a:pt x="1109" y="1969"/>
                      </a:cubicBezTo>
                      <a:cubicBezTo>
                        <a:pt x="1113" y="1898"/>
                        <a:pt x="1050" y="1848"/>
                        <a:pt x="985" y="1848"/>
                      </a:cubicBezTo>
                      <a:close/>
                    </a:path>
                  </a:pathLst>
                </a:custGeom>
                <a:solidFill>
                  <a:srgbClr val="272727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29" name="Google Shape;556;p38">
                  <a:extLst>
                    <a:ext uri="{FF2B5EF4-FFF2-40B4-BE49-F238E27FC236}">
                      <a16:creationId xmlns:a16="http://schemas.microsoft.com/office/drawing/2014/main" id="{93937938-5E55-F464-ED83-D92EFCF1DEA5}"/>
                    </a:ext>
                  </a:extLst>
                </p:cNvPr>
                <p:cNvSpPr/>
                <p:nvPr/>
              </p:nvSpPr>
              <p:spPr>
                <a:xfrm>
                  <a:off x="6725596" y="986114"/>
                  <a:ext cx="832067" cy="2619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13" h="6049" extrusionOk="0">
                      <a:moveTo>
                        <a:pt x="15070" y="0"/>
                      </a:moveTo>
                      <a:cubicBezTo>
                        <a:pt x="14823" y="0"/>
                        <a:pt x="14579" y="48"/>
                        <a:pt x="14350" y="163"/>
                      </a:cubicBezTo>
                      <a:cubicBezTo>
                        <a:pt x="14319" y="175"/>
                        <a:pt x="14277" y="205"/>
                        <a:pt x="14228" y="242"/>
                      </a:cubicBezTo>
                      <a:cubicBezTo>
                        <a:pt x="14088" y="132"/>
                        <a:pt x="13911" y="65"/>
                        <a:pt x="13710" y="53"/>
                      </a:cubicBezTo>
                      <a:cubicBezTo>
                        <a:pt x="13686" y="50"/>
                        <a:pt x="13661" y="48"/>
                        <a:pt x="13637" y="48"/>
                      </a:cubicBezTo>
                      <a:cubicBezTo>
                        <a:pt x="13487" y="48"/>
                        <a:pt x="13344" y="111"/>
                        <a:pt x="13229" y="205"/>
                      </a:cubicBezTo>
                      <a:cubicBezTo>
                        <a:pt x="13217" y="212"/>
                        <a:pt x="13192" y="230"/>
                        <a:pt x="13168" y="254"/>
                      </a:cubicBezTo>
                      <a:cubicBezTo>
                        <a:pt x="13088" y="237"/>
                        <a:pt x="13006" y="228"/>
                        <a:pt x="12924" y="228"/>
                      </a:cubicBezTo>
                      <a:cubicBezTo>
                        <a:pt x="12601" y="228"/>
                        <a:pt x="12279" y="361"/>
                        <a:pt x="12065" y="614"/>
                      </a:cubicBezTo>
                      <a:cubicBezTo>
                        <a:pt x="11986" y="717"/>
                        <a:pt x="11876" y="912"/>
                        <a:pt x="11882" y="1065"/>
                      </a:cubicBezTo>
                      <a:cubicBezTo>
                        <a:pt x="11334" y="1156"/>
                        <a:pt x="10840" y="1400"/>
                        <a:pt x="10414" y="1741"/>
                      </a:cubicBezTo>
                      <a:cubicBezTo>
                        <a:pt x="9835" y="1814"/>
                        <a:pt x="9256" y="1887"/>
                        <a:pt x="8677" y="1930"/>
                      </a:cubicBezTo>
                      <a:cubicBezTo>
                        <a:pt x="8153" y="1966"/>
                        <a:pt x="7629" y="1966"/>
                        <a:pt x="7105" y="1966"/>
                      </a:cubicBezTo>
                      <a:cubicBezTo>
                        <a:pt x="6441" y="1960"/>
                        <a:pt x="5765" y="1979"/>
                        <a:pt x="5101" y="1881"/>
                      </a:cubicBezTo>
                      <a:cubicBezTo>
                        <a:pt x="4577" y="1808"/>
                        <a:pt x="4047" y="1753"/>
                        <a:pt x="3547" y="1582"/>
                      </a:cubicBezTo>
                      <a:cubicBezTo>
                        <a:pt x="3047" y="1406"/>
                        <a:pt x="2560" y="1211"/>
                        <a:pt x="2115" y="918"/>
                      </a:cubicBezTo>
                      <a:cubicBezTo>
                        <a:pt x="1945" y="815"/>
                        <a:pt x="1823" y="681"/>
                        <a:pt x="1707" y="522"/>
                      </a:cubicBezTo>
                      <a:cubicBezTo>
                        <a:pt x="1616" y="437"/>
                        <a:pt x="1567" y="291"/>
                        <a:pt x="1439" y="254"/>
                      </a:cubicBezTo>
                      <a:cubicBezTo>
                        <a:pt x="1427" y="253"/>
                        <a:pt x="1416" y="252"/>
                        <a:pt x="1405" y="252"/>
                      </a:cubicBezTo>
                      <a:cubicBezTo>
                        <a:pt x="1126" y="252"/>
                        <a:pt x="805" y="665"/>
                        <a:pt x="659" y="870"/>
                      </a:cubicBezTo>
                      <a:cubicBezTo>
                        <a:pt x="366" y="1290"/>
                        <a:pt x="165" y="1784"/>
                        <a:pt x="98" y="2295"/>
                      </a:cubicBezTo>
                      <a:cubicBezTo>
                        <a:pt x="13" y="2935"/>
                        <a:pt x="196" y="3569"/>
                        <a:pt x="190" y="4202"/>
                      </a:cubicBezTo>
                      <a:cubicBezTo>
                        <a:pt x="190" y="4452"/>
                        <a:pt x="178" y="4702"/>
                        <a:pt x="141" y="4946"/>
                      </a:cubicBezTo>
                      <a:cubicBezTo>
                        <a:pt x="111" y="5183"/>
                        <a:pt x="37" y="5409"/>
                        <a:pt x="19" y="5647"/>
                      </a:cubicBezTo>
                      <a:cubicBezTo>
                        <a:pt x="1" y="6049"/>
                        <a:pt x="921" y="5988"/>
                        <a:pt x="1207" y="6006"/>
                      </a:cubicBezTo>
                      <a:cubicBezTo>
                        <a:pt x="1294" y="6008"/>
                        <a:pt x="1380" y="6009"/>
                        <a:pt x="1466" y="6009"/>
                      </a:cubicBezTo>
                      <a:cubicBezTo>
                        <a:pt x="3237" y="6009"/>
                        <a:pt x="4987" y="5654"/>
                        <a:pt x="6654" y="5049"/>
                      </a:cubicBezTo>
                      <a:cubicBezTo>
                        <a:pt x="7270" y="4836"/>
                        <a:pt x="7903" y="4605"/>
                        <a:pt x="8494" y="4318"/>
                      </a:cubicBezTo>
                      <a:cubicBezTo>
                        <a:pt x="8580" y="4276"/>
                        <a:pt x="8671" y="4233"/>
                        <a:pt x="8756" y="4184"/>
                      </a:cubicBezTo>
                      <a:lnTo>
                        <a:pt x="8756" y="4184"/>
                      </a:lnTo>
                      <a:cubicBezTo>
                        <a:pt x="8671" y="4422"/>
                        <a:pt x="8610" y="4672"/>
                        <a:pt x="8561" y="4915"/>
                      </a:cubicBezTo>
                      <a:cubicBezTo>
                        <a:pt x="8525" y="5129"/>
                        <a:pt x="8421" y="5500"/>
                        <a:pt x="8714" y="5567"/>
                      </a:cubicBezTo>
                      <a:cubicBezTo>
                        <a:pt x="8730" y="5570"/>
                        <a:pt x="8746" y="5571"/>
                        <a:pt x="8762" y="5571"/>
                      </a:cubicBezTo>
                      <a:cubicBezTo>
                        <a:pt x="8860" y="5571"/>
                        <a:pt x="8954" y="5527"/>
                        <a:pt x="9049" y="5506"/>
                      </a:cubicBezTo>
                      <a:cubicBezTo>
                        <a:pt x="9555" y="5372"/>
                        <a:pt x="10066" y="5220"/>
                        <a:pt x="10560" y="5049"/>
                      </a:cubicBezTo>
                      <a:cubicBezTo>
                        <a:pt x="11102" y="4879"/>
                        <a:pt x="11626" y="4635"/>
                        <a:pt x="12016" y="4215"/>
                      </a:cubicBezTo>
                      <a:cubicBezTo>
                        <a:pt x="12296" y="3916"/>
                        <a:pt x="12510" y="3557"/>
                        <a:pt x="12686" y="3191"/>
                      </a:cubicBezTo>
                      <a:cubicBezTo>
                        <a:pt x="12808" y="2953"/>
                        <a:pt x="12851" y="2716"/>
                        <a:pt x="12845" y="2472"/>
                      </a:cubicBezTo>
                      <a:lnTo>
                        <a:pt x="12845" y="2472"/>
                      </a:lnTo>
                      <a:cubicBezTo>
                        <a:pt x="12869" y="2484"/>
                        <a:pt x="12888" y="2496"/>
                        <a:pt x="12906" y="2509"/>
                      </a:cubicBezTo>
                      <a:cubicBezTo>
                        <a:pt x="13064" y="2600"/>
                        <a:pt x="13241" y="2649"/>
                        <a:pt x="13418" y="2655"/>
                      </a:cubicBezTo>
                      <a:cubicBezTo>
                        <a:pt x="13445" y="2657"/>
                        <a:pt x="13473" y="2658"/>
                        <a:pt x="13501" y="2658"/>
                      </a:cubicBezTo>
                      <a:cubicBezTo>
                        <a:pt x="13973" y="2658"/>
                        <a:pt x="14531" y="2370"/>
                        <a:pt x="14600" y="1881"/>
                      </a:cubicBezTo>
                      <a:cubicBezTo>
                        <a:pt x="14819" y="2216"/>
                        <a:pt x="15118" y="2509"/>
                        <a:pt x="15416" y="2771"/>
                      </a:cubicBezTo>
                      <a:cubicBezTo>
                        <a:pt x="15879" y="3154"/>
                        <a:pt x="16464" y="3398"/>
                        <a:pt x="17061" y="3398"/>
                      </a:cubicBezTo>
                      <a:cubicBezTo>
                        <a:pt x="17101" y="3399"/>
                        <a:pt x="17140" y="3399"/>
                        <a:pt x="17179" y="3399"/>
                      </a:cubicBezTo>
                      <a:cubicBezTo>
                        <a:pt x="17572" y="3399"/>
                        <a:pt x="17964" y="3369"/>
                        <a:pt x="18341" y="3258"/>
                      </a:cubicBezTo>
                      <a:cubicBezTo>
                        <a:pt x="18572" y="3179"/>
                        <a:pt x="19212" y="3008"/>
                        <a:pt x="19084" y="2667"/>
                      </a:cubicBezTo>
                      <a:cubicBezTo>
                        <a:pt x="19041" y="2576"/>
                        <a:pt x="18956" y="2521"/>
                        <a:pt x="18883" y="2460"/>
                      </a:cubicBezTo>
                      <a:cubicBezTo>
                        <a:pt x="18700" y="2314"/>
                        <a:pt x="18517" y="2173"/>
                        <a:pt x="18341" y="2015"/>
                      </a:cubicBezTo>
                      <a:cubicBezTo>
                        <a:pt x="17993" y="1698"/>
                        <a:pt x="17725" y="1302"/>
                        <a:pt x="17341" y="1028"/>
                      </a:cubicBezTo>
                      <a:cubicBezTo>
                        <a:pt x="16994" y="748"/>
                        <a:pt x="16641" y="467"/>
                        <a:pt x="16226" y="297"/>
                      </a:cubicBezTo>
                      <a:cubicBezTo>
                        <a:pt x="15870" y="124"/>
                        <a:pt x="15467" y="0"/>
                        <a:pt x="15070" y="0"/>
                      </a:cubicBezTo>
                      <a:close/>
                    </a:path>
                  </a:pathLst>
                </a:custGeom>
                <a:solidFill>
                  <a:srgbClr val="FBAFAA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  <p:sp>
              <p:nvSpPr>
                <p:cNvPr id="30" name="Google Shape;557;p38">
                  <a:extLst>
                    <a:ext uri="{FF2B5EF4-FFF2-40B4-BE49-F238E27FC236}">
                      <a16:creationId xmlns:a16="http://schemas.microsoft.com/office/drawing/2014/main" id="{E7DDDB4A-3C07-226C-60C6-56A804297B5B}"/>
                    </a:ext>
                  </a:extLst>
                </p:cNvPr>
                <p:cNvSpPr/>
                <p:nvPr/>
              </p:nvSpPr>
              <p:spPr>
                <a:xfrm>
                  <a:off x="7101626" y="1005256"/>
                  <a:ext cx="390547" cy="1626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018" h="3755" extrusionOk="0">
                      <a:moveTo>
                        <a:pt x="4413" y="16"/>
                      </a:moveTo>
                      <a:cubicBezTo>
                        <a:pt x="4368" y="16"/>
                        <a:pt x="4345" y="76"/>
                        <a:pt x="4399" y="92"/>
                      </a:cubicBezTo>
                      <a:cubicBezTo>
                        <a:pt x="4509" y="208"/>
                        <a:pt x="4613" y="330"/>
                        <a:pt x="4686" y="470"/>
                      </a:cubicBezTo>
                      <a:cubicBezTo>
                        <a:pt x="4741" y="586"/>
                        <a:pt x="4771" y="708"/>
                        <a:pt x="4802" y="836"/>
                      </a:cubicBezTo>
                      <a:cubicBezTo>
                        <a:pt x="4819" y="895"/>
                        <a:pt x="4877" y="928"/>
                        <a:pt x="4934" y="928"/>
                      </a:cubicBezTo>
                      <a:cubicBezTo>
                        <a:pt x="4977" y="928"/>
                        <a:pt x="5018" y="908"/>
                        <a:pt x="5039" y="866"/>
                      </a:cubicBezTo>
                      <a:cubicBezTo>
                        <a:pt x="5058" y="836"/>
                        <a:pt x="5064" y="799"/>
                        <a:pt x="5051" y="763"/>
                      </a:cubicBezTo>
                      <a:cubicBezTo>
                        <a:pt x="5009" y="598"/>
                        <a:pt x="4954" y="428"/>
                        <a:pt x="4844" y="287"/>
                      </a:cubicBezTo>
                      <a:cubicBezTo>
                        <a:pt x="4735" y="166"/>
                        <a:pt x="4601" y="38"/>
                        <a:pt x="4430" y="19"/>
                      </a:cubicBezTo>
                      <a:cubicBezTo>
                        <a:pt x="4424" y="17"/>
                        <a:pt x="4418" y="16"/>
                        <a:pt x="4413" y="16"/>
                      </a:cubicBezTo>
                      <a:close/>
                      <a:moveTo>
                        <a:pt x="5569" y="0"/>
                      </a:moveTo>
                      <a:cubicBezTo>
                        <a:pt x="5523" y="0"/>
                        <a:pt x="5509" y="66"/>
                        <a:pt x="5575" y="245"/>
                      </a:cubicBezTo>
                      <a:cubicBezTo>
                        <a:pt x="5679" y="580"/>
                        <a:pt x="5764" y="946"/>
                        <a:pt x="5807" y="1299"/>
                      </a:cubicBezTo>
                      <a:cubicBezTo>
                        <a:pt x="5813" y="1348"/>
                        <a:pt x="5856" y="1384"/>
                        <a:pt x="5904" y="1384"/>
                      </a:cubicBezTo>
                      <a:cubicBezTo>
                        <a:pt x="6063" y="1372"/>
                        <a:pt x="6014" y="1128"/>
                        <a:pt x="6026" y="1025"/>
                      </a:cubicBezTo>
                      <a:cubicBezTo>
                        <a:pt x="6026" y="885"/>
                        <a:pt x="6008" y="757"/>
                        <a:pt x="5971" y="629"/>
                      </a:cubicBezTo>
                      <a:lnTo>
                        <a:pt x="5971" y="629"/>
                      </a:lnTo>
                      <a:cubicBezTo>
                        <a:pt x="6398" y="775"/>
                        <a:pt x="6788" y="1031"/>
                        <a:pt x="7135" y="1317"/>
                      </a:cubicBezTo>
                      <a:cubicBezTo>
                        <a:pt x="7550" y="1622"/>
                        <a:pt x="7885" y="2134"/>
                        <a:pt x="8439" y="2158"/>
                      </a:cubicBezTo>
                      <a:cubicBezTo>
                        <a:pt x="9018" y="2134"/>
                        <a:pt x="8939" y="1622"/>
                        <a:pt x="8683" y="1262"/>
                      </a:cubicBezTo>
                      <a:cubicBezTo>
                        <a:pt x="8655" y="1216"/>
                        <a:pt x="8613" y="1196"/>
                        <a:pt x="8572" y="1196"/>
                      </a:cubicBezTo>
                      <a:cubicBezTo>
                        <a:pt x="8490" y="1196"/>
                        <a:pt x="8411" y="1276"/>
                        <a:pt x="8451" y="1378"/>
                      </a:cubicBezTo>
                      <a:cubicBezTo>
                        <a:pt x="8506" y="1512"/>
                        <a:pt x="8598" y="1652"/>
                        <a:pt x="8585" y="1799"/>
                      </a:cubicBezTo>
                      <a:cubicBezTo>
                        <a:pt x="8547" y="1813"/>
                        <a:pt x="8509" y="1820"/>
                        <a:pt x="8471" y="1820"/>
                      </a:cubicBezTo>
                      <a:cubicBezTo>
                        <a:pt x="8308" y="1820"/>
                        <a:pt x="8147" y="1700"/>
                        <a:pt x="8019" y="1616"/>
                      </a:cubicBezTo>
                      <a:cubicBezTo>
                        <a:pt x="7446" y="1153"/>
                        <a:pt x="6855" y="598"/>
                        <a:pt x="6087" y="525"/>
                      </a:cubicBezTo>
                      <a:cubicBezTo>
                        <a:pt x="6074" y="521"/>
                        <a:pt x="6034" y="516"/>
                        <a:pt x="5990" y="516"/>
                      </a:cubicBezTo>
                      <a:cubicBezTo>
                        <a:pt x="5972" y="516"/>
                        <a:pt x="5953" y="517"/>
                        <a:pt x="5935" y="519"/>
                      </a:cubicBezTo>
                      <a:cubicBezTo>
                        <a:pt x="5911" y="434"/>
                        <a:pt x="5874" y="354"/>
                        <a:pt x="5831" y="275"/>
                      </a:cubicBezTo>
                      <a:cubicBezTo>
                        <a:pt x="5777" y="144"/>
                        <a:pt x="5637" y="0"/>
                        <a:pt x="5569" y="0"/>
                      </a:cubicBezTo>
                      <a:close/>
                      <a:moveTo>
                        <a:pt x="3411" y="686"/>
                      </a:moveTo>
                      <a:cubicBezTo>
                        <a:pt x="3319" y="686"/>
                        <a:pt x="3281" y="767"/>
                        <a:pt x="3376" y="866"/>
                      </a:cubicBezTo>
                      <a:cubicBezTo>
                        <a:pt x="3467" y="970"/>
                        <a:pt x="3546" y="1080"/>
                        <a:pt x="3626" y="1195"/>
                      </a:cubicBezTo>
                      <a:cubicBezTo>
                        <a:pt x="3138" y="1378"/>
                        <a:pt x="2712" y="1701"/>
                        <a:pt x="2340" y="2067"/>
                      </a:cubicBezTo>
                      <a:cubicBezTo>
                        <a:pt x="2109" y="2316"/>
                        <a:pt x="1877" y="2585"/>
                        <a:pt x="1712" y="2883"/>
                      </a:cubicBezTo>
                      <a:cubicBezTo>
                        <a:pt x="1597" y="3109"/>
                        <a:pt x="1365" y="3596"/>
                        <a:pt x="1761" y="3657"/>
                      </a:cubicBezTo>
                      <a:cubicBezTo>
                        <a:pt x="1763" y="3657"/>
                        <a:pt x="1764" y="3657"/>
                        <a:pt x="1765" y="3657"/>
                      </a:cubicBezTo>
                      <a:cubicBezTo>
                        <a:pt x="2143" y="3657"/>
                        <a:pt x="2713" y="2833"/>
                        <a:pt x="2931" y="2536"/>
                      </a:cubicBezTo>
                      <a:cubicBezTo>
                        <a:pt x="2993" y="2452"/>
                        <a:pt x="2924" y="2365"/>
                        <a:pt x="2846" y="2365"/>
                      </a:cubicBezTo>
                      <a:cubicBezTo>
                        <a:pt x="2816" y="2365"/>
                        <a:pt x="2786" y="2378"/>
                        <a:pt x="2760" y="2408"/>
                      </a:cubicBezTo>
                      <a:cubicBezTo>
                        <a:pt x="2474" y="2712"/>
                        <a:pt x="2206" y="3072"/>
                        <a:pt x="1871" y="3328"/>
                      </a:cubicBezTo>
                      <a:cubicBezTo>
                        <a:pt x="1993" y="2962"/>
                        <a:pt x="2255" y="2664"/>
                        <a:pt x="2505" y="2377"/>
                      </a:cubicBezTo>
                      <a:cubicBezTo>
                        <a:pt x="2828" y="1993"/>
                        <a:pt x="3224" y="1695"/>
                        <a:pt x="3613" y="1396"/>
                      </a:cubicBezTo>
                      <a:cubicBezTo>
                        <a:pt x="3638" y="1378"/>
                        <a:pt x="3668" y="1348"/>
                        <a:pt x="3693" y="1311"/>
                      </a:cubicBezTo>
                      <a:cubicBezTo>
                        <a:pt x="3778" y="1463"/>
                        <a:pt x="3845" y="1622"/>
                        <a:pt x="3875" y="1792"/>
                      </a:cubicBezTo>
                      <a:cubicBezTo>
                        <a:pt x="3894" y="1862"/>
                        <a:pt x="3953" y="1894"/>
                        <a:pt x="4012" y="1894"/>
                      </a:cubicBezTo>
                      <a:cubicBezTo>
                        <a:pt x="4088" y="1894"/>
                        <a:pt x="4165" y="1842"/>
                        <a:pt x="4162" y="1750"/>
                      </a:cubicBezTo>
                      <a:cubicBezTo>
                        <a:pt x="4144" y="1323"/>
                        <a:pt x="3882" y="903"/>
                        <a:pt x="3504" y="708"/>
                      </a:cubicBezTo>
                      <a:cubicBezTo>
                        <a:pt x="3470" y="693"/>
                        <a:pt x="3438" y="686"/>
                        <a:pt x="3411" y="686"/>
                      </a:cubicBezTo>
                      <a:close/>
                      <a:moveTo>
                        <a:pt x="1664" y="1509"/>
                      </a:moveTo>
                      <a:cubicBezTo>
                        <a:pt x="1592" y="1509"/>
                        <a:pt x="1524" y="1598"/>
                        <a:pt x="1463" y="1640"/>
                      </a:cubicBezTo>
                      <a:cubicBezTo>
                        <a:pt x="1225" y="1835"/>
                        <a:pt x="1042" y="2091"/>
                        <a:pt x="853" y="2335"/>
                      </a:cubicBezTo>
                      <a:cubicBezTo>
                        <a:pt x="628" y="2652"/>
                        <a:pt x="402" y="2962"/>
                        <a:pt x="232" y="3310"/>
                      </a:cubicBezTo>
                      <a:cubicBezTo>
                        <a:pt x="214" y="3364"/>
                        <a:pt x="0" y="3748"/>
                        <a:pt x="86" y="3754"/>
                      </a:cubicBezTo>
                      <a:cubicBezTo>
                        <a:pt x="104" y="3754"/>
                        <a:pt x="122" y="3730"/>
                        <a:pt x="134" y="3718"/>
                      </a:cubicBezTo>
                      <a:cubicBezTo>
                        <a:pt x="244" y="3590"/>
                        <a:pt x="323" y="3456"/>
                        <a:pt x="421" y="3316"/>
                      </a:cubicBezTo>
                      <a:cubicBezTo>
                        <a:pt x="652" y="2981"/>
                        <a:pt x="914" y="2645"/>
                        <a:pt x="1164" y="2323"/>
                      </a:cubicBezTo>
                      <a:cubicBezTo>
                        <a:pt x="1335" y="2085"/>
                        <a:pt x="1518" y="1866"/>
                        <a:pt x="1731" y="1671"/>
                      </a:cubicBezTo>
                      <a:cubicBezTo>
                        <a:pt x="1767" y="1634"/>
                        <a:pt x="1767" y="1573"/>
                        <a:pt x="1731" y="1537"/>
                      </a:cubicBezTo>
                      <a:cubicBezTo>
                        <a:pt x="1708" y="1517"/>
                        <a:pt x="1686" y="1509"/>
                        <a:pt x="1664" y="1509"/>
                      </a:cubicBezTo>
                      <a:close/>
                    </a:path>
                  </a:pathLst>
                </a:custGeom>
                <a:solidFill>
                  <a:srgbClr val="FFFAEB"/>
                </a:solidFill>
                <a:ln>
                  <a:noFill/>
                </a:ln>
              </p:spPr>
              <p:txBody>
                <a:bodyPr spcFirstLastPara="1" wrap="square" lIns="60950" tIns="60950" rIns="60950" bIns="60950" anchor="ctr" anchorCtr="0">
                  <a:noAutofit/>
                </a:bodyPr>
                <a:lstStyle/>
                <a:p>
                  <a:pPr defTabSz="609630">
                    <a:buClr>
                      <a:srgbClr val="000000"/>
                    </a:buClr>
                    <a:defRPr/>
                  </a:pPr>
                  <a:endParaRPr sz="933" b="1" kern="0" dirty="0">
                    <a:solidFill>
                      <a:srgbClr val="000000"/>
                    </a:solidFill>
                    <a:latin typeface="UTM Avo" panose="02040603050506020204" pitchFamily="18" charset="0"/>
                    <a:cs typeface="Arial"/>
                    <a:sym typeface="Arial"/>
                  </a:endParaRPr>
                </a:p>
              </p:txBody>
            </p:sp>
          </p:grpSp>
        </p:grpSp>
      </p:grpSp>
      <p:pic>
        <p:nvPicPr>
          <p:cNvPr id="31" name="Picture 30">
            <a:hlinkClick r:id="rId3"/>
            <a:extLst>
              <a:ext uri="{FF2B5EF4-FFF2-40B4-BE49-F238E27FC236}">
                <a16:creationId xmlns:a16="http://schemas.microsoft.com/office/drawing/2014/main" id="{0A116976-3153-E007-06D7-173F8D9CA2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6783" y="3304501"/>
            <a:ext cx="4878433" cy="3452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09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92259A-3497-732F-5C46-3A29ACDBD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3FD0B369-0F02-246F-0BEE-A4D4B35E9AF7}"/>
              </a:ext>
            </a:extLst>
          </p:cNvPr>
          <p:cNvSpPr txBox="1"/>
          <p:nvPr/>
        </p:nvSpPr>
        <p:spPr>
          <a:xfrm>
            <a:off x="1633034" y="1509334"/>
            <a:ext cx="8925932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539">
              <a:lnSpc>
                <a:spcPct val="150000"/>
              </a:lnSpc>
              <a:spcBef>
                <a:spcPct val="0"/>
              </a:spcBef>
            </a:pPr>
            <a:r>
              <a:rPr lang="vi-VN" sz="24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HOẠT ĐỘNG 2: ĐỌC THÔNG TIN VÀ THỰC HIỆN YÊU CẦU</a:t>
            </a:r>
          </a:p>
        </p:txBody>
      </p:sp>
      <p:sp>
        <p:nvSpPr>
          <p:cNvPr id="3" name="Pentagon 2">
            <a:extLst>
              <a:ext uri="{FF2B5EF4-FFF2-40B4-BE49-F238E27FC236}">
                <a16:creationId xmlns:a16="http://schemas.microsoft.com/office/drawing/2014/main" id="{9F2725F2-A34D-86BA-817B-E19AC6411745}"/>
              </a:ext>
            </a:extLst>
          </p:cNvPr>
          <p:cNvSpPr/>
          <p:nvPr/>
        </p:nvSpPr>
        <p:spPr>
          <a:xfrm>
            <a:off x="0" y="2415442"/>
            <a:ext cx="3702205" cy="843733"/>
          </a:xfrm>
          <a:prstGeom prst="homePlate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 LUẬN NHÓM</a:t>
            </a:r>
          </a:p>
        </p:txBody>
      </p:sp>
      <p:sp>
        <p:nvSpPr>
          <p:cNvPr id="6" name="Rounded Rectangle 6">
            <a:extLst>
              <a:ext uri="{FF2B5EF4-FFF2-40B4-BE49-F238E27FC236}">
                <a16:creationId xmlns:a16="http://schemas.microsoft.com/office/drawing/2014/main" id="{F52C4E06-4316-B31C-F5D1-02620331FAAB}"/>
              </a:ext>
            </a:extLst>
          </p:cNvPr>
          <p:cNvSpPr/>
          <p:nvPr/>
        </p:nvSpPr>
        <p:spPr>
          <a:xfrm>
            <a:off x="750849" y="4173688"/>
            <a:ext cx="4873261" cy="165608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7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xâm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trẻ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Picture 33">
            <a:extLst>
              <a:ext uri="{FF2B5EF4-FFF2-40B4-BE49-F238E27FC236}">
                <a16:creationId xmlns:a16="http://schemas.microsoft.com/office/drawing/2014/main" id="{CBE94012-4F76-F885-1FC3-7D0F821608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7675" y="3712406"/>
            <a:ext cx="1027113" cy="820407"/>
          </a:xfrm>
          <a:prstGeom prst="rect">
            <a:avLst/>
          </a:prstGeom>
        </p:spPr>
      </p:pic>
      <p:sp>
        <p:nvSpPr>
          <p:cNvPr id="8" name="Rounded Rectangle 9">
            <a:extLst>
              <a:ext uri="{FF2B5EF4-FFF2-40B4-BE49-F238E27FC236}">
                <a16:creationId xmlns:a16="http://schemas.microsoft.com/office/drawing/2014/main" id="{0D3FC306-986D-ED52-70D3-78EA7C592987}"/>
              </a:ext>
            </a:extLst>
          </p:cNvPr>
          <p:cNvSpPr/>
          <p:nvPr/>
        </p:nvSpPr>
        <p:spPr>
          <a:xfrm>
            <a:off x="6226889" y="4173688"/>
            <a:ext cx="4873261" cy="165608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7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Theo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phòng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tránh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xâm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trẻ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kumimoji="0" lang="en-V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9" name="Google Shape;533;p38">
            <a:extLst>
              <a:ext uri="{FF2B5EF4-FFF2-40B4-BE49-F238E27FC236}">
                <a16:creationId xmlns:a16="http://schemas.microsoft.com/office/drawing/2014/main" id="{984D583C-0222-CA15-B418-92059B88BC7C}"/>
              </a:ext>
            </a:extLst>
          </p:cNvPr>
          <p:cNvGrpSpPr/>
          <p:nvPr/>
        </p:nvGrpSpPr>
        <p:grpSpPr>
          <a:xfrm rot="-377666">
            <a:off x="10619386" y="5040255"/>
            <a:ext cx="752509" cy="905488"/>
            <a:chOff x="6444275" y="1580138"/>
            <a:chExt cx="1020242" cy="1227648"/>
          </a:xfrm>
        </p:grpSpPr>
        <p:sp>
          <p:nvSpPr>
            <p:cNvPr id="10" name="Google Shape;534;p38">
              <a:extLst>
                <a:ext uri="{FF2B5EF4-FFF2-40B4-BE49-F238E27FC236}">
                  <a16:creationId xmlns:a16="http://schemas.microsoft.com/office/drawing/2014/main" id="{374D77EF-6446-070A-3C11-2045163647B8}"/>
                </a:ext>
              </a:extLst>
            </p:cNvPr>
            <p:cNvSpPr/>
            <p:nvPr/>
          </p:nvSpPr>
          <p:spPr>
            <a:xfrm>
              <a:off x="6444275" y="1580150"/>
              <a:ext cx="1020241" cy="1227428"/>
            </a:xfrm>
            <a:custGeom>
              <a:avLst/>
              <a:gdLst/>
              <a:ahLst/>
              <a:cxnLst/>
              <a:rect l="l" t="t" r="r" b="b"/>
              <a:pathLst>
                <a:path w="23666" h="28472" extrusionOk="0">
                  <a:moveTo>
                    <a:pt x="18353" y="2860"/>
                  </a:moveTo>
                  <a:lnTo>
                    <a:pt x="18353" y="2860"/>
                  </a:lnTo>
                  <a:cubicBezTo>
                    <a:pt x="21046" y="3207"/>
                    <a:pt x="22971" y="5821"/>
                    <a:pt x="22405" y="8600"/>
                  </a:cubicBezTo>
                  <a:cubicBezTo>
                    <a:pt x="22295" y="9130"/>
                    <a:pt x="22094" y="9636"/>
                    <a:pt x="21820" y="10086"/>
                  </a:cubicBezTo>
                  <a:cubicBezTo>
                    <a:pt x="21783" y="9349"/>
                    <a:pt x="21673" y="8606"/>
                    <a:pt x="21491" y="7893"/>
                  </a:cubicBezTo>
                  <a:lnTo>
                    <a:pt x="21497" y="7887"/>
                  </a:lnTo>
                  <a:cubicBezTo>
                    <a:pt x="21296" y="6918"/>
                    <a:pt x="20918" y="5992"/>
                    <a:pt x="20369" y="5163"/>
                  </a:cubicBezTo>
                  <a:cubicBezTo>
                    <a:pt x="19815" y="4304"/>
                    <a:pt x="19120" y="3536"/>
                    <a:pt x="18353" y="2860"/>
                  </a:cubicBezTo>
                  <a:close/>
                  <a:moveTo>
                    <a:pt x="10542" y="1"/>
                  </a:moveTo>
                  <a:cubicBezTo>
                    <a:pt x="10471" y="1"/>
                    <a:pt x="10400" y="1"/>
                    <a:pt x="10328" y="3"/>
                  </a:cubicBezTo>
                  <a:cubicBezTo>
                    <a:pt x="10295" y="2"/>
                    <a:pt x="10262" y="2"/>
                    <a:pt x="10230" y="2"/>
                  </a:cubicBezTo>
                  <a:cubicBezTo>
                    <a:pt x="9550" y="2"/>
                    <a:pt x="8877" y="120"/>
                    <a:pt x="8220" y="277"/>
                  </a:cubicBezTo>
                  <a:cubicBezTo>
                    <a:pt x="6331" y="740"/>
                    <a:pt x="4509" y="1635"/>
                    <a:pt x="3120" y="3012"/>
                  </a:cubicBezTo>
                  <a:cubicBezTo>
                    <a:pt x="2261" y="3914"/>
                    <a:pt x="1530" y="4944"/>
                    <a:pt x="945" y="6041"/>
                  </a:cubicBezTo>
                  <a:cubicBezTo>
                    <a:pt x="196" y="7533"/>
                    <a:pt x="1" y="9252"/>
                    <a:pt x="98" y="10903"/>
                  </a:cubicBezTo>
                  <a:cubicBezTo>
                    <a:pt x="141" y="11817"/>
                    <a:pt x="305" y="12713"/>
                    <a:pt x="573" y="13584"/>
                  </a:cubicBezTo>
                  <a:cubicBezTo>
                    <a:pt x="787" y="14242"/>
                    <a:pt x="1067" y="14876"/>
                    <a:pt x="1451" y="15454"/>
                  </a:cubicBezTo>
                  <a:cubicBezTo>
                    <a:pt x="1762" y="15942"/>
                    <a:pt x="2151" y="16374"/>
                    <a:pt x="2554" y="16789"/>
                  </a:cubicBezTo>
                  <a:cubicBezTo>
                    <a:pt x="3267" y="17623"/>
                    <a:pt x="4004" y="18452"/>
                    <a:pt x="4881" y="19122"/>
                  </a:cubicBezTo>
                  <a:cubicBezTo>
                    <a:pt x="5064" y="19269"/>
                    <a:pt x="5247" y="19427"/>
                    <a:pt x="5430" y="19573"/>
                  </a:cubicBezTo>
                  <a:cubicBezTo>
                    <a:pt x="5551" y="19665"/>
                    <a:pt x="5679" y="19756"/>
                    <a:pt x="5807" y="19841"/>
                  </a:cubicBezTo>
                  <a:cubicBezTo>
                    <a:pt x="5624" y="19939"/>
                    <a:pt x="5442" y="20048"/>
                    <a:pt x="5271" y="20176"/>
                  </a:cubicBezTo>
                  <a:cubicBezTo>
                    <a:pt x="4662" y="20597"/>
                    <a:pt x="4144" y="21127"/>
                    <a:pt x="3693" y="21706"/>
                  </a:cubicBezTo>
                  <a:cubicBezTo>
                    <a:pt x="3321" y="22169"/>
                    <a:pt x="2986" y="22662"/>
                    <a:pt x="2749" y="23211"/>
                  </a:cubicBezTo>
                  <a:cubicBezTo>
                    <a:pt x="2450" y="23881"/>
                    <a:pt x="2279" y="24612"/>
                    <a:pt x="2200" y="25337"/>
                  </a:cubicBezTo>
                  <a:cubicBezTo>
                    <a:pt x="2133" y="26160"/>
                    <a:pt x="1975" y="27433"/>
                    <a:pt x="2779" y="27939"/>
                  </a:cubicBezTo>
                  <a:cubicBezTo>
                    <a:pt x="2712" y="28073"/>
                    <a:pt x="3199" y="28109"/>
                    <a:pt x="3303" y="28134"/>
                  </a:cubicBezTo>
                  <a:cubicBezTo>
                    <a:pt x="3882" y="28237"/>
                    <a:pt x="4467" y="28286"/>
                    <a:pt x="5052" y="28317"/>
                  </a:cubicBezTo>
                  <a:cubicBezTo>
                    <a:pt x="6441" y="28432"/>
                    <a:pt x="7842" y="28439"/>
                    <a:pt x="9244" y="28445"/>
                  </a:cubicBezTo>
                  <a:cubicBezTo>
                    <a:pt x="9323" y="28445"/>
                    <a:pt x="9408" y="28451"/>
                    <a:pt x="9487" y="28451"/>
                  </a:cubicBezTo>
                  <a:cubicBezTo>
                    <a:pt x="9902" y="28451"/>
                    <a:pt x="10316" y="28457"/>
                    <a:pt x="10724" y="28463"/>
                  </a:cubicBezTo>
                  <a:cubicBezTo>
                    <a:pt x="10876" y="28469"/>
                    <a:pt x="11027" y="28472"/>
                    <a:pt x="11178" y="28472"/>
                  </a:cubicBezTo>
                  <a:cubicBezTo>
                    <a:pt x="11915" y="28472"/>
                    <a:pt x="12648" y="28408"/>
                    <a:pt x="13381" y="28378"/>
                  </a:cubicBezTo>
                  <a:cubicBezTo>
                    <a:pt x="13746" y="28353"/>
                    <a:pt x="14112" y="28317"/>
                    <a:pt x="14478" y="28262"/>
                  </a:cubicBezTo>
                  <a:cubicBezTo>
                    <a:pt x="14886" y="28201"/>
                    <a:pt x="15306" y="28152"/>
                    <a:pt x="15684" y="27963"/>
                  </a:cubicBezTo>
                  <a:cubicBezTo>
                    <a:pt x="16482" y="27573"/>
                    <a:pt x="16659" y="26452"/>
                    <a:pt x="16695" y="25654"/>
                  </a:cubicBezTo>
                  <a:cubicBezTo>
                    <a:pt x="16762" y="24576"/>
                    <a:pt x="16555" y="23473"/>
                    <a:pt x="16074" y="22504"/>
                  </a:cubicBezTo>
                  <a:cubicBezTo>
                    <a:pt x="16001" y="22352"/>
                    <a:pt x="15916" y="22199"/>
                    <a:pt x="15824" y="22053"/>
                  </a:cubicBezTo>
                  <a:cubicBezTo>
                    <a:pt x="15836" y="22004"/>
                    <a:pt x="15849" y="21962"/>
                    <a:pt x="15867" y="21919"/>
                  </a:cubicBezTo>
                  <a:cubicBezTo>
                    <a:pt x="16165" y="21060"/>
                    <a:pt x="16689" y="20310"/>
                    <a:pt x="17286" y="19634"/>
                  </a:cubicBezTo>
                  <a:cubicBezTo>
                    <a:pt x="17768" y="19122"/>
                    <a:pt x="18255" y="18617"/>
                    <a:pt x="18743" y="18117"/>
                  </a:cubicBezTo>
                  <a:cubicBezTo>
                    <a:pt x="19261" y="17593"/>
                    <a:pt x="19766" y="17051"/>
                    <a:pt x="20181" y="16435"/>
                  </a:cubicBezTo>
                  <a:cubicBezTo>
                    <a:pt x="20747" y="15631"/>
                    <a:pt x="21131" y="14711"/>
                    <a:pt x="21424" y="13773"/>
                  </a:cubicBezTo>
                  <a:cubicBezTo>
                    <a:pt x="21655" y="13011"/>
                    <a:pt x="21747" y="12225"/>
                    <a:pt x="21801" y="11415"/>
                  </a:cubicBezTo>
                  <a:cubicBezTo>
                    <a:pt x="21826" y="11067"/>
                    <a:pt x="21838" y="10720"/>
                    <a:pt x="21826" y="10367"/>
                  </a:cubicBezTo>
                  <a:cubicBezTo>
                    <a:pt x="21941" y="10196"/>
                    <a:pt x="22045" y="10019"/>
                    <a:pt x="22143" y="9831"/>
                  </a:cubicBezTo>
                  <a:cubicBezTo>
                    <a:pt x="23666" y="6808"/>
                    <a:pt x="21753" y="3189"/>
                    <a:pt x="18414" y="2702"/>
                  </a:cubicBezTo>
                  <a:cubicBezTo>
                    <a:pt x="18322" y="2690"/>
                    <a:pt x="18225" y="2677"/>
                    <a:pt x="18127" y="2665"/>
                  </a:cubicBezTo>
                  <a:cubicBezTo>
                    <a:pt x="18030" y="2580"/>
                    <a:pt x="17926" y="2495"/>
                    <a:pt x="17823" y="2415"/>
                  </a:cubicBezTo>
                  <a:cubicBezTo>
                    <a:pt x="17262" y="1940"/>
                    <a:pt x="16635" y="1538"/>
                    <a:pt x="15964" y="1227"/>
                  </a:cubicBezTo>
                  <a:cubicBezTo>
                    <a:pt x="15081" y="819"/>
                    <a:pt x="14118" y="612"/>
                    <a:pt x="13180" y="356"/>
                  </a:cubicBezTo>
                  <a:cubicBezTo>
                    <a:pt x="12322" y="108"/>
                    <a:pt x="11433" y="1"/>
                    <a:pt x="10542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2220000" algn="bl" rotWithShape="0">
                <a:srgbClr val="272727">
                  <a:alpha val="2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defRPr/>
              </a:pPr>
              <a:endParaRPr sz="9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11" name="Google Shape;535;p38">
              <a:extLst>
                <a:ext uri="{FF2B5EF4-FFF2-40B4-BE49-F238E27FC236}">
                  <a16:creationId xmlns:a16="http://schemas.microsoft.com/office/drawing/2014/main" id="{FEC9B9A0-83C1-CF82-DF73-A0B7BAD50663}"/>
                </a:ext>
              </a:extLst>
            </p:cNvPr>
            <p:cNvGrpSpPr/>
            <p:nvPr/>
          </p:nvGrpSpPr>
          <p:grpSpPr>
            <a:xfrm>
              <a:off x="6444275" y="1580137"/>
              <a:ext cx="1020242" cy="1227648"/>
              <a:chOff x="6444275" y="1580138"/>
              <a:chExt cx="1020242" cy="1227648"/>
            </a:xfrm>
          </p:grpSpPr>
          <p:sp>
            <p:nvSpPr>
              <p:cNvPr id="12" name="Google Shape;536;p38">
                <a:extLst>
                  <a:ext uri="{FF2B5EF4-FFF2-40B4-BE49-F238E27FC236}">
                    <a16:creationId xmlns:a16="http://schemas.microsoft.com/office/drawing/2014/main" id="{B67E0E44-9801-4CE5-49D0-1974E0902024}"/>
                  </a:ext>
                </a:extLst>
              </p:cNvPr>
              <p:cNvSpPr/>
              <p:nvPr/>
            </p:nvSpPr>
            <p:spPr>
              <a:xfrm>
                <a:off x="6444275" y="1580138"/>
                <a:ext cx="943807" cy="1067662"/>
              </a:xfrm>
              <a:custGeom>
                <a:avLst/>
                <a:gdLst/>
                <a:ahLst/>
                <a:cxnLst/>
                <a:rect l="l" t="t" r="r" b="b"/>
                <a:pathLst>
                  <a:path w="21893" h="24766" extrusionOk="0">
                    <a:moveTo>
                      <a:pt x="10552" y="1"/>
                    </a:moveTo>
                    <a:cubicBezTo>
                      <a:pt x="10477" y="1"/>
                      <a:pt x="10403" y="2"/>
                      <a:pt x="10328" y="3"/>
                    </a:cubicBezTo>
                    <a:cubicBezTo>
                      <a:pt x="10296" y="3"/>
                      <a:pt x="10263" y="2"/>
                      <a:pt x="10230" y="2"/>
                    </a:cubicBezTo>
                    <a:cubicBezTo>
                      <a:pt x="9556" y="2"/>
                      <a:pt x="8883" y="120"/>
                      <a:pt x="8220" y="277"/>
                    </a:cubicBezTo>
                    <a:cubicBezTo>
                      <a:pt x="6331" y="740"/>
                      <a:pt x="4509" y="1636"/>
                      <a:pt x="3120" y="3013"/>
                    </a:cubicBezTo>
                    <a:cubicBezTo>
                      <a:pt x="2267" y="3921"/>
                      <a:pt x="1530" y="4945"/>
                      <a:pt x="945" y="6041"/>
                    </a:cubicBezTo>
                    <a:cubicBezTo>
                      <a:pt x="196" y="7534"/>
                      <a:pt x="1" y="9252"/>
                      <a:pt x="104" y="10903"/>
                    </a:cubicBezTo>
                    <a:cubicBezTo>
                      <a:pt x="147" y="11811"/>
                      <a:pt x="305" y="12713"/>
                      <a:pt x="579" y="13584"/>
                    </a:cubicBezTo>
                    <a:cubicBezTo>
                      <a:pt x="793" y="14242"/>
                      <a:pt x="1073" y="14876"/>
                      <a:pt x="1457" y="15455"/>
                    </a:cubicBezTo>
                    <a:cubicBezTo>
                      <a:pt x="1768" y="15942"/>
                      <a:pt x="2151" y="16375"/>
                      <a:pt x="2554" y="16783"/>
                    </a:cubicBezTo>
                    <a:cubicBezTo>
                      <a:pt x="3267" y="17624"/>
                      <a:pt x="4004" y="18453"/>
                      <a:pt x="4881" y="19123"/>
                    </a:cubicBezTo>
                    <a:cubicBezTo>
                      <a:pt x="5070" y="19269"/>
                      <a:pt x="5247" y="19428"/>
                      <a:pt x="5430" y="19574"/>
                    </a:cubicBezTo>
                    <a:cubicBezTo>
                      <a:pt x="5813" y="19860"/>
                      <a:pt x="6228" y="20098"/>
                      <a:pt x="6624" y="20366"/>
                    </a:cubicBezTo>
                    <a:cubicBezTo>
                      <a:pt x="7465" y="20902"/>
                      <a:pt x="8153" y="21621"/>
                      <a:pt x="8829" y="22346"/>
                    </a:cubicBezTo>
                    <a:cubicBezTo>
                      <a:pt x="9299" y="22791"/>
                      <a:pt x="9634" y="23358"/>
                      <a:pt x="10103" y="23802"/>
                    </a:cubicBezTo>
                    <a:cubicBezTo>
                      <a:pt x="10633" y="24271"/>
                      <a:pt x="11328" y="24527"/>
                      <a:pt x="12016" y="24668"/>
                    </a:cubicBezTo>
                    <a:cubicBezTo>
                      <a:pt x="12467" y="24753"/>
                      <a:pt x="12930" y="24759"/>
                      <a:pt x="13393" y="24765"/>
                    </a:cubicBezTo>
                    <a:cubicBezTo>
                      <a:pt x="13416" y="24765"/>
                      <a:pt x="13439" y="24765"/>
                      <a:pt x="13462" y="24765"/>
                    </a:cubicBezTo>
                    <a:cubicBezTo>
                      <a:pt x="13895" y="24765"/>
                      <a:pt x="14323" y="24711"/>
                      <a:pt x="14746" y="24619"/>
                    </a:cubicBezTo>
                    <a:cubicBezTo>
                      <a:pt x="14959" y="24558"/>
                      <a:pt x="15190" y="24527"/>
                      <a:pt x="15373" y="24406"/>
                    </a:cubicBezTo>
                    <a:cubicBezTo>
                      <a:pt x="15568" y="24253"/>
                      <a:pt x="15708" y="24034"/>
                      <a:pt x="15745" y="23790"/>
                    </a:cubicBezTo>
                    <a:cubicBezTo>
                      <a:pt x="15788" y="23565"/>
                      <a:pt x="15751" y="23333"/>
                      <a:pt x="15733" y="23114"/>
                    </a:cubicBezTo>
                    <a:cubicBezTo>
                      <a:pt x="15708" y="22712"/>
                      <a:pt x="15739" y="22297"/>
                      <a:pt x="15867" y="21914"/>
                    </a:cubicBezTo>
                    <a:cubicBezTo>
                      <a:pt x="16165" y="21060"/>
                      <a:pt x="16689" y="20305"/>
                      <a:pt x="17286" y="19629"/>
                    </a:cubicBezTo>
                    <a:cubicBezTo>
                      <a:pt x="17768" y="19123"/>
                      <a:pt x="18255" y="18617"/>
                      <a:pt x="18743" y="18111"/>
                    </a:cubicBezTo>
                    <a:cubicBezTo>
                      <a:pt x="19261" y="17594"/>
                      <a:pt x="19766" y="17045"/>
                      <a:pt x="20181" y="16436"/>
                    </a:cubicBezTo>
                    <a:cubicBezTo>
                      <a:pt x="20747" y="15632"/>
                      <a:pt x="21131" y="14712"/>
                      <a:pt x="21424" y="13773"/>
                    </a:cubicBezTo>
                    <a:cubicBezTo>
                      <a:pt x="21655" y="13006"/>
                      <a:pt x="21747" y="12226"/>
                      <a:pt x="21801" y="11415"/>
                    </a:cubicBezTo>
                    <a:cubicBezTo>
                      <a:pt x="21893" y="10239"/>
                      <a:pt x="21783" y="9039"/>
                      <a:pt x="21497" y="7894"/>
                    </a:cubicBezTo>
                    <a:lnTo>
                      <a:pt x="21497" y="7887"/>
                    </a:lnTo>
                    <a:cubicBezTo>
                      <a:pt x="21296" y="6919"/>
                      <a:pt x="20924" y="5993"/>
                      <a:pt x="20369" y="5164"/>
                    </a:cubicBezTo>
                    <a:cubicBezTo>
                      <a:pt x="19693" y="4110"/>
                      <a:pt x="18804" y="3202"/>
                      <a:pt x="17829" y="2416"/>
                    </a:cubicBezTo>
                    <a:cubicBezTo>
                      <a:pt x="17268" y="1935"/>
                      <a:pt x="16635" y="1539"/>
                      <a:pt x="15970" y="1228"/>
                    </a:cubicBezTo>
                    <a:cubicBezTo>
                      <a:pt x="15081" y="820"/>
                      <a:pt x="14124" y="606"/>
                      <a:pt x="13186" y="357"/>
                    </a:cubicBezTo>
                    <a:cubicBezTo>
                      <a:pt x="12331" y="104"/>
                      <a:pt x="11441" y="1"/>
                      <a:pt x="10552" y="1"/>
                    </a:cubicBezTo>
                    <a:close/>
                  </a:path>
                </a:pathLst>
              </a:custGeom>
              <a:solidFill>
                <a:srgbClr val="F4A95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3" name="Google Shape;537;p38">
                <a:extLst>
                  <a:ext uri="{FF2B5EF4-FFF2-40B4-BE49-F238E27FC236}">
                    <a16:creationId xmlns:a16="http://schemas.microsoft.com/office/drawing/2014/main" id="{1FC02D3E-3422-3E47-7B78-448E598748ED}"/>
                  </a:ext>
                </a:extLst>
              </p:cNvPr>
              <p:cNvSpPr/>
              <p:nvPr/>
            </p:nvSpPr>
            <p:spPr>
              <a:xfrm>
                <a:off x="6652066" y="1593717"/>
                <a:ext cx="352079" cy="100101"/>
              </a:xfrm>
              <a:custGeom>
                <a:avLst/>
                <a:gdLst/>
                <a:ahLst/>
                <a:cxnLst/>
                <a:rect l="l" t="t" r="r" b="b"/>
                <a:pathLst>
                  <a:path w="8167" h="2322" extrusionOk="0">
                    <a:moveTo>
                      <a:pt x="6056" y="0"/>
                    </a:moveTo>
                    <a:cubicBezTo>
                      <a:pt x="5842" y="0"/>
                      <a:pt x="5709" y="321"/>
                      <a:pt x="5941" y="431"/>
                    </a:cubicBezTo>
                    <a:cubicBezTo>
                      <a:pt x="5987" y="449"/>
                      <a:pt x="6040" y="457"/>
                      <a:pt x="6094" y="457"/>
                    </a:cubicBezTo>
                    <a:cubicBezTo>
                      <a:pt x="6233" y="457"/>
                      <a:pt x="6377" y="399"/>
                      <a:pt x="6416" y="267"/>
                    </a:cubicBezTo>
                    <a:lnTo>
                      <a:pt x="6422" y="267"/>
                    </a:lnTo>
                    <a:cubicBezTo>
                      <a:pt x="6459" y="119"/>
                      <a:pt x="6326" y="3"/>
                      <a:pt x="6187" y="3"/>
                    </a:cubicBezTo>
                    <a:cubicBezTo>
                      <a:pt x="6166" y="3"/>
                      <a:pt x="6144" y="5"/>
                      <a:pt x="6124" y="11"/>
                    </a:cubicBezTo>
                    <a:cubicBezTo>
                      <a:pt x="6100" y="4"/>
                      <a:pt x="6077" y="0"/>
                      <a:pt x="6056" y="0"/>
                    </a:cubicBezTo>
                    <a:close/>
                    <a:moveTo>
                      <a:pt x="7913" y="338"/>
                    </a:moveTo>
                    <a:cubicBezTo>
                      <a:pt x="7732" y="338"/>
                      <a:pt x="7544" y="602"/>
                      <a:pt x="7738" y="754"/>
                    </a:cubicBezTo>
                    <a:cubicBezTo>
                      <a:pt x="7778" y="782"/>
                      <a:pt x="7820" y="795"/>
                      <a:pt x="7861" y="795"/>
                    </a:cubicBezTo>
                    <a:cubicBezTo>
                      <a:pt x="8024" y="795"/>
                      <a:pt x="8166" y="597"/>
                      <a:pt x="8073" y="431"/>
                    </a:cubicBezTo>
                    <a:cubicBezTo>
                      <a:pt x="8029" y="365"/>
                      <a:pt x="7971" y="338"/>
                      <a:pt x="7913" y="338"/>
                    </a:cubicBezTo>
                    <a:close/>
                    <a:moveTo>
                      <a:pt x="4834" y="561"/>
                    </a:moveTo>
                    <a:cubicBezTo>
                      <a:pt x="4809" y="561"/>
                      <a:pt x="4784" y="562"/>
                      <a:pt x="4759" y="566"/>
                    </a:cubicBezTo>
                    <a:cubicBezTo>
                      <a:pt x="4527" y="596"/>
                      <a:pt x="4277" y="706"/>
                      <a:pt x="4156" y="913"/>
                    </a:cubicBezTo>
                    <a:cubicBezTo>
                      <a:pt x="4058" y="1096"/>
                      <a:pt x="4143" y="1352"/>
                      <a:pt x="4345" y="1406"/>
                    </a:cubicBezTo>
                    <a:cubicBezTo>
                      <a:pt x="4391" y="1416"/>
                      <a:pt x="4438" y="1420"/>
                      <a:pt x="4485" y="1420"/>
                    </a:cubicBezTo>
                    <a:cubicBezTo>
                      <a:pt x="4652" y="1420"/>
                      <a:pt x="4820" y="1367"/>
                      <a:pt x="4972" y="1315"/>
                    </a:cubicBezTo>
                    <a:cubicBezTo>
                      <a:pt x="5094" y="1272"/>
                      <a:pt x="5216" y="1199"/>
                      <a:pt x="5283" y="1083"/>
                    </a:cubicBezTo>
                    <a:cubicBezTo>
                      <a:pt x="5380" y="931"/>
                      <a:pt x="5338" y="700"/>
                      <a:pt x="5161" y="626"/>
                    </a:cubicBezTo>
                    <a:lnTo>
                      <a:pt x="5167" y="626"/>
                    </a:lnTo>
                    <a:cubicBezTo>
                      <a:pt x="5057" y="592"/>
                      <a:pt x="4948" y="561"/>
                      <a:pt x="4834" y="561"/>
                    </a:cubicBezTo>
                    <a:close/>
                    <a:moveTo>
                      <a:pt x="7001" y="773"/>
                    </a:moveTo>
                    <a:cubicBezTo>
                      <a:pt x="6885" y="773"/>
                      <a:pt x="6770" y="791"/>
                      <a:pt x="6660" y="840"/>
                    </a:cubicBezTo>
                    <a:cubicBezTo>
                      <a:pt x="6501" y="846"/>
                      <a:pt x="6337" y="882"/>
                      <a:pt x="6209" y="986"/>
                    </a:cubicBezTo>
                    <a:cubicBezTo>
                      <a:pt x="5880" y="1242"/>
                      <a:pt x="6075" y="1607"/>
                      <a:pt x="6459" y="1620"/>
                    </a:cubicBezTo>
                    <a:cubicBezTo>
                      <a:pt x="6470" y="1620"/>
                      <a:pt x="6481" y="1620"/>
                      <a:pt x="6493" y="1620"/>
                    </a:cubicBezTo>
                    <a:cubicBezTo>
                      <a:pt x="6799" y="1620"/>
                      <a:pt x="7120" y="1540"/>
                      <a:pt x="7373" y="1376"/>
                    </a:cubicBezTo>
                    <a:cubicBezTo>
                      <a:pt x="7488" y="1284"/>
                      <a:pt x="7525" y="1120"/>
                      <a:pt x="7470" y="986"/>
                    </a:cubicBezTo>
                    <a:cubicBezTo>
                      <a:pt x="7397" y="809"/>
                      <a:pt x="7178" y="773"/>
                      <a:pt x="7007" y="773"/>
                    </a:cubicBezTo>
                    <a:close/>
                    <a:moveTo>
                      <a:pt x="2858" y="843"/>
                    </a:moveTo>
                    <a:cubicBezTo>
                      <a:pt x="2724" y="843"/>
                      <a:pt x="2575" y="888"/>
                      <a:pt x="2456" y="974"/>
                    </a:cubicBezTo>
                    <a:cubicBezTo>
                      <a:pt x="2169" y="1077"/>
                      <a:pt x="1767" y="1510"/>
                      <a:pt x="2157" y="1741"/>
                    </a:cubicBezTo>
                    <a:cubicBezTo>
                      <a:pt x="2222" y="1764"/>
                      <a:pt x="2295" y="1774"/>
                      <a:pt x="2372" y="1774"/>
                    </a:cubicBezTo>
                    <a:cubicBezTo>
                      <a:pt x="2688" y="1774"/>
                      <a:pt x="3063" y="1593"/>
                      <a:pt x="3181" y="1333"/>
                    </a:cubicBezTo>
                    <a:cubicBezTo>
                      <a:pt x="3303" y="997"/>
                      <a:pt x="3105" y="843"/>
                      <a:pt x="2858" y="843"/>
                    </a:cubicBezTo>
                    <a:close/>
                    <a:moveTo>
                      <a:pt x="3912" y="1498"/>
                    </a:moveTo>
                    <a:cubicBezTo>
                      <a:pt x="3802" y="1510"/>
                      <a:pt x="3686" y="1510"/>
                      <a:pt x="3601" y="1601"/>
                    </a:cubicBezTo>
                    <a:cubicBezTo>
                      <a:pt x="3437" y="1748"/>
                      <a:pt x="3449" y="2028"/>
                      <a:pt x="3686" y="2070"/>
                    </a:cubicBezTo>
                    <a:cubicBezTo>
                      <a:pt x="3702" y="2072"/>
                      <a:pt x="3717" y="2073"/>
                      <a:pt x="3733" y="2073"/>
                    </a:cubicBezTo>
                    <a:cubicBezTo>
                      <a:pt x="3933" y="2073"/>
                      <a:pt x="4173" y="1932"/>
                      <a:pt x="4156" y="1717"/>
                    </a:cubicBezTo>
                    <a:cubicBezTo>
                      <a:pt x="4143" y="1595"/>
                      <a:pt x="4034" y="1498"/>
                      <a:pt x="3912" y="1498"/>
                    </a:cubicBezTo>
                    <a:close/>
                    <a:moveTo>
                      <a:pt x="646" y="1538"/>
                    </a:moveTo>
                    <a:cubicBezTo>
                      <a:pt x="475" y="1538"/>
                      <a:pt x="300" y="1613"/>
                      <a:pt x="183" y="1729"/>
                    </a:cubicBezTo>
                    <a:lnTo>
                      <a:pt x="183" y="1723"/>
                    </a:lnTo>
                    <a:lnTo>
                      <a:pt x="183" y="1723"/>
                    </a:lnTo>
                    <a:cubicBezTo>
                      <a:pt x="18" y="1869"/>
                      <a:pt x="0" y="2162"/>
                      <a:pt x="201" y="2278"/>
                    </a:cubicBezTo>
                    <a:cubicBezTo>
                      <a:pt x="263" y="2309"/>
                      <a:pt x="329" y="2322"/>
                      <a:pt x="395" y="2322"/>
                    </a:cubicBezTo>
                    <a:cubicBezTo>
                      <a:pt x="551" y="2322"/>
                      <a:pt x="711" y="2249"/>
                      <a:pt x="835" y="2168"/>
                    </a:cubicBezTo>
                    <a:cubicBezTo>
                      <a:pt x="1006" y="2040"/>
                      <a:pt x="1079" y="1748"/>
                      <a:pt x="896" y="1601"/>
                    </a:cubicBezTo>
                    <a:cubicBezTo>
                      <a:pt x="819" y="1558"/>
                      <a:pt x="733" y="1538"/>
                      <a:pt x="646" y="1538"/>
                    </a:cubicBezTo>
                    <a:close/>
                  </a:path>
                </a:pathLst>
              </a:custGeom>
              <a:solidFill>
                <a:srgbClr val="FFFAEB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4" name="Google Shape;538;p38">
                <a:extLst>
                  <a:ext uri="{FF2B5EF4-FFF2-40B4-BE49-F238E27FC236}">
                    <a16:creationId xmlns:a16="http://schemas.microsoft.com/office/drawing/2014/main" id="{58A9791C-853F-5875-71A1-B3A772CE8E6F}"/>
                  </a:ext>
                </a:extLst>
              </p:cNvPr>
              <p:cNvSpPr/>
              <p:nvPr/>
            </p:nvSpPr>
            <p:spPr>
              <a:xfrm>
                <a:off x="6529375" y="2392205"/>
                <a:ext cx="638847" cy="415580"/>
              </a:xfrm>
              <a:custGeom>
                <a:avLst/>
                <a:gdLst/>
                <a:ahLst/>
                <a:cxnLst/>
                <a:rect l="l" t="t" r="r" b="b"/>
                <a:pathLst>
                  <a:path w="14819" h="9640" extrusionOk="0">
                    <a:moveTo>
                      <a:pt x="7582" y="0"/>
                    </a:moveTo>
                    <a:cubicBezTo>
                      <a:pt x="7419" y="0"/>
                      <a:pt x="7256" y="4"/>
                      <a:pt x="7093" y="12"/>
                    </a:cubicBezTo>
                    <a:cubicBezTo>
                      <a:pt x="6179" y="73"/>
                      <a:pt x="5271" y="322"/>
                      <a:pt x="4436" y="706"/>
                    </a:cubicBezTo>
                    <a:cubicBezTo>
                      <a:pt x="4047" y="895"/>
                      <a:pt x="3644" y="1078"/>
                      <a:pt x="3291" y="1340"/>
                    </a:cubicBezTo>
                    <a:cubicBezTo>
                      <a:pt x="2688" y="1760"/>
                      <a:pt x="2170" y="2291"/>
                      <a:pt x="1719" y="2875"/>
                    </a:cubicBezTo>
                    <a:cubicBezTo>
                      <a:pt x="1347" y="3339"/>
                      <a:pt x="1006" y="3826"/>
                      <a:pt x="775" y="4374"/>
                    </a:cubicBezTo>
                    <a:cubicBezTo>
                      <a:pt x="470" y="5045"/>
                      <a:pt x="305" y="5776"/>
                      <a:pt x="220" y="6501"/>
                    </a:cubicBezTo>
                    <a:cubicBezTo>
                      <a:pt x="159" y="7323"/>
                      <a:pt x="1" y="8597"/>
                      <a:pt x="805" y="9102"/>
                    </a:cubicBezTo>
                    <a:cubicBezTo>
                      <a:pt x="738" y="9243"/>
                      <a:pt x="1225" y="9273"/>
                      <a:pt x="1323" y="9297"/>
                    </a:cubicBezTo>
                    <a:cubicBezTo>
                      <a:pt x="1902" y="9401"/>
                      <a:pt x="2493" y="9456"/>
                      <a:pt x="3078" y="9480"/>
                    </a:cubicBezTo>
                    <a:cubicBezTo>
                      <a:pt x="4960" y="9639"/>
                      <a:pt x="6861" y="9590"/>
                      <a:pt x="8750" y="9633"/>
                    </a:cubicBezTo>
                    <a:cubicBezTo>
                      <a:pt x="8888" y="9637"/>
                      <a:pt x="9026" y="9639"/>
                      <a:pt x="9163" y="9639"/>
                    </a:cubicBezTo>
                    <a:cubicBezTo>
                      <a:pt x="9912" y="9639"/>
                      <a:pt x="10654" y="9577"/>
                      <a:pt x="11401" y="9541"/>
                    </a:cubicBezTo>
                    <a:cubicBezTo>
                      <a:pt x="11772" y="9517"/>
                      <a:pt x="12138" y="9480"/>
                      <a:pt x="12504" y="9425"/>
                    </a:cubicBezTo>
                    <a:cubicBezTo>
                      <a:pt x="12912" y="9364"/>
                      <a:pt x="13332" y="9316"/>
                      <a:pt x="13710" y="9127"/>
                    </a:cubicBezTo>
                    <a:cubicBezTo>
                      <a:pt x="14508" y="8743"/>
                      <a:pt x="14685" y="7622"/>
                      <a:pt x="14721" y="6818"/>
                    </a:cubicBezTo>
                    <a:cubicBezTo>
                      <a:pt x="14819" y="5337"/>
                      <a:pt x="14386" y="3826"/>
                      <a:pt x="13460" y="2656"/>
                    </a:cubicBezTo>
                    <a:cubicBezTo>
                      <a:pt x="13089" y="2181"/>
                      <a:pt x="12632" y="1779"/>
                      <a:pt x="12150" y="1419"/>
                    </a:cubicBezTo>
                    <a:cubicBezTo>
                      <a:pt x="11669" y="1066"/>
                      <a:pt x="11181" y="712"/>
                      <a:pt x="10609" y="511"/>
                    </a:cubicBezTo>
                    <a:cubicBezTo>
                      <a:pt x="9646" y="154"/>
                      <a:pt x="8611" y="0"/>
                      <a:pt x="7582" y="0"/>
                    </a:cubicBezTo>
                    <a:close/>
                  </a:path>
                </a:pathLst>
              </a:custGeom>
              <a:solidFill>
                <a:srgbClr val="738CBF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5" name="Google Shape;539;p38">
                <a:extLst>
                  <a:ext uri="{FF2B5EF4-FFF2-40B4-BE49-F238E27FC236}">
                    <a16:creationId xmlns:a16="http://schemas.microsoft.com/office/drawing/2014/main" id="{1D5EBFEA-6CD3-3AE0-7C9D-5E3A8DFD8287}"/>
                  </a:ext>
                </a:extLst>
              </p:cNvPr>
              <p:cNvSpPr/>
              <p:nvPr/>
            </p:nvSpPr>
            <p:spPr>
              <a:xfrm>
                <a:off x="6537264" y="2395309"/>
                <a:ext cx="604963" cy="412175"/>
              </a:xfrm>
              <a:custGeom>
                <a:avLst/>
                <a:gdLst/>
                <a:ahLst/>
                <a:cxnLst/>
                <a:rect l="l" t="t" r="r" b="b"/>
                <a:pathLst>
                  <a:path w="14033" h="9561" extrusionOk="0">
                    <a:moveTo>
                      <a:pt x="6337" y="1"/>
                    </a:moveTo>
                    <a:cubicBezTo>
                      <a:pt x="6307" y="7"/>
                      <a:pt x="6270" y="13"/>
                      <a:pt x="6234" y="19"/>
                    </a:cubicBezTo>
                    <a:cubicBezTo>
                      <a:pt x="6307" y="470"/>
                      <a:pt x="6319" y="939"/>
                      <a:pt x="6490" y="1372"/>
                    </a:cubicBezTo>
                    <a:cubicBezTo>
                      <a:pt x="6837" y="2298"/>
                      <a:pt x="7233" y="2700"/>
                      <a:pt x="8244" y="2816"/>
                    </a:cubicBezTo>
                    <a:cubicBezTo>
                      <a:pt x="8442" y="2840"/>
                      <a:pt x="8656" y="2852"/>
                      <a:pt x="8882" y="2852"/>
                    </a:cubicBezTo>
                    <a:cubicBezTo>
                      <a:pt x="10013" y="2852"/>
                      <a:pt x="11412" y="2549"/>
                      <a:pt x="12235" y="1975"/>
                    </a:cubicBezTo>
                    <a:cubicBezTo>
                      <a:pt x="12327" y="1914"/>
                      <a:pt x="12412" y="1847"/>
                      <a:pt x="12497" y="1774"/>
                    </a:cubicBezTo>
                    <a:cubicBezTo>
                      <a:pt x="12424" y="1707"/>
                      <a:pt x="12351" y="1646"/>
                      <a:pt x="12278" y="1585"/>
                    </a:cubicBezTo>
                    <a:cubicBezTo>
                      <a:pt x="11961" y="1841"/>
                      <a:pt x="11589" y="2030"/>
                      <a:pt x="11206" y="2170"/>
                    </a:cubicBezTo>
                    <a:cubicBezTo>
                      <a:pt x="10567" y="2391"/>
                      <a:pt x="9718" y="2570"/>
                      <a:pt x="8922" y="2570"/>
                    </a:cubicBezTo>
                    <a:cubicBezTo>
                      <a:pt x="8450" y="2570"/>
                      <a:pt x="7996" y="2507"/>
                      <a:pt x="7617" y="2353"/>
                    </a:cubicBezTo>
                    <a:cubicBezTo>
                      <a:pt x="7312" y="2219"/>
                      <a:pt x="7093" y="1944"/>
                      <a:pt x="6947" y="1646"/>
                    </a:cubicBezTo>
                    <a:cubicBezTo>
                      <a:pt x="6758" y="1317"/>
                      <a:pt x="6611" y="969"/>
                      <a:pt x="6520" y="598"/>
                    </a:cubicBezTo>
                    <a:cubicBezTo>
                      <a:pt x="6459" y="403"/>
                      <a:pt x="6404" y="202"/>
                      <a:pt x="6337" y="1"/>
                    </a:cubicBezTo>
                    <a:close/>
                    <a:moveTo>
                      <a:pt x="3906" y="805"/>
                    </a:moveTo>
                    <a:cubicBezTo>
                      <a:pt x="3766" y="872"/>
                      <a:pt x="3626" y="945"/>
                      <a:pt x="3492" y="1024"/>
                    </a:cubicBezTo>
                    <a:cubicBezTo>
                      <a:pt x="3650" y="1110"/>
                      <a:pt x="3809" y="1189"/>
                      <a:pt x="3967" y="1274"/>
                    </a:cubicBezTo>
                    <a:cubicBezTo>
                      <a:pt x="4698" y="1688"/>
                      <a:pt x="5417" y="2194"/>
                      <a:pt x="5886" y="2901"/>
                    </a:cubicBezTo>
                    <a:cubicBezTo>
                      <a:pt x="6039" y="3145"/>
                      <a:pt x="6197" y="3401"/>
                      <a:pt x="6222" y="3687"/>
                    </a:cubicBezTo>
                    <a:cubicBezTo>
                      <a:pt x="6264" y="4314"/>
                      <a:pt x="5472" y="4936"/>
                      <a:pt x="5064" y="5350"/>
                    </a:cubicBezTo>
                    <a:cubicBezTo>
                      <a:pt x="4729" y="5673"/>
                      <a:pt x="4394" y="5996"/>
                      <a:pt x="4046" y="6307"/>
                    </a:cubicBezTo>
                    <a:cubicBezTo>
                      <a:pt x="3309" y="6928"/>
                      <a:pt x="2511" y="7550"/>
                      <a:pt x="1566" y="7806"/>
                    </a:cubicBezTo>
                    <a:cubicBezTo>
                      <a:pt x="1429" y="7833"/>
                      <a:pt x="1291" y="7841"/>
                      <a:pt x="1152" y="7841"/>
                    </a:cubicBezTo>
                    <a:cubicBezTo>
                      <a:pt x="1014" y="7841"/>
                      <a:pt x="875" y="7833"/>
                      <a:pt x="738" y="7830"/>
                    </a:cubicBezTo>
                    <a:cubicBezTo>
                      <a:pt x="494" y="7818"/>
                      <a:pt x="244" y="7800"/>
                      <a:pt x="1" y="7781"/>
                    </a:cubicBezTo>
                    <a:lnTo>
                      <a:pt x="1" y="7781"/>
                    </a:lnTo>
                    <a:cubicBezTo>
                      <a:pt x="7" y="7867"/>
                      <a:pt x="19" y="7946"/>
                      <a:pt x="31" y="8025"/>
                    </a:cubicBezTo>
                    <a:cubicBezTo>
                      <a:pt x="342" y="8080"/>
                      <a:pt x="653" y="8117"/>
                      <a:pt x="963" y="8147"/>
                    </a:cubicBezTo>
                    <a:cubicBezTo>
                      <a:pt x="1048" y="8159"/>
                      <a:pt x="1132" y="8164"/>
                      <a:pt x="1215" y="8164"/>
                    </a:cubicBezTo>
                    <a:cubicBezTo>
                      <a:pt x="1738" y="8164"/>
                      <a:pt x="2234" y="7947"/>
                      <a:pt x="2675" y="7684"/>
                    </a:cubicBezTo>
                    <a:cubicBezTo>
                      <a:pt x="3705" y="7093"/>
                      <a:pt x="4558" y="6258"/>
                      <a:pt x="5417" y="5448"/>
                    </a:cubicBezTo>
                    <a:cubicBezTo>
                      <a:pt x="5984" y="4899"/>
                      <a:pt x="6794" y="4205"/>
                      <a:pt x="6490" y="3327"/>
                    </a:cubicBezTo>
                    <a:cubicBezTo>
                      <a:pt x="6325" y="2858"/>
                      <a:pt x="6027" y="2444"/>
                      <a:pt x="5685" y="2084"/>
                    </a:cubicBezTo>
                    <a:cubicBezTo>
                      <a:pt x="5174" y="1554"/>
                      <a:pt x="4552" y="1152"/>
                      <a:pt x="3906" y="805"/>
                    </a:cubicBezTo>
                    <a:close/>
                    <a:moveTo>
                      <a:pt x="4935" y="7411"/>
                    </a:moveTo>
                    <a:cubicBezTo>
                      <a:pt x="4577" y="7411"/>
                      <a:pt x="4219" y="7585"/>
                      <a:pt x="3918" y="7775"/>
                    </a:cubicBezTo>
                    <a:cubicBezTo>
                      <a:pt x="3608" y="7958"/>
                      <a:pt x="3315" y="8165"/>
                      <a:pt x="3035" y="8391"/>
                    </a:cubicBezTo>
                    <a:cubicBezTo>
                      <a:pt x="2755" y="8610"/>
                      <a:pt x="2480" y="8842"/>
                      <a:pt x="2231" y="9097"/>
                    </a:cubicBezTo>
                    <a:cubicBezTo>
                      <a:pt x="2151" y="9177"/>
                      <a:pt x="2078" y="9262"/>
                      <a:pt x="1999" y="9341"/>
                    </a:cubicBezTo>
                    <a:cubicBezTo>
                      <a:pt x="2145" y="9359"/>
                      <a:pt x="2298" y="9372"/>
                      <a:pt x="2444" y="9378"/>
                    </a:cubicBezTo>
                    <a:cubicBezTo>
                      <a:pt x="2578" y="9250"/>
                      <a:pt x="2712" y="9116"/>
                      <a:pt x="2858" y="8988"/>
                    </a:cubicBezTo>
                    <a:cubicBezTo>
                      <a:pt x="3138" y="8738"/>
                      <a:pt x="3437" y="8500"/>
                      <a:pt x="3754" y="8287"/>
                    </a:cubicBezTo>
                    <a:cubicBezTo>
                      <a:pt x="4122" y="8064"/>
                      <a:pt x="4502" y="7757"/>
                      <a:pt x="4953" y="7757"/>
                    </a:cubicBezTo>
                    <a:cubicBezTo>
                      <a:pt x="4958" y="7757"/>
                      <a:pt x="4962" y="7757"/>
                      <a:pt x="4966" y="7757"/>
                    </a:cubicBezTo>
                    <a:cubicBezTo>
                      <a:pt x="5253" y="7775"/>
                      <a:pt x="5503" y="7952"/>
                      <a:pt x="5734" y="8098"/>
                    </a:cubicBezTo>
                    <a:cubicBezTo>
                      <a:pt x="6045" y="8318"/>
                      <a:pt x="6343" y="8537"/>
                      <a:pt x="6630" y="8781"/>
                    </a:cubicBezTo>
                    <a:cubicBezTo>
                      <a:pt x="6788" y="8921"/>
                      <a:pt x="6959" y="9091"/>
                      <a:pt x="7032" y="9299"/>
                    </a:cubicBezTo>
                    <a:cubicBezTo>
                      <a:pt x="7062" y="9378"/>
                      <a:pt x="7075" y="9457"/>
                      <a:pt x="7075" y="9536"/>
                    </a:cubicBezTo>
                    <a:cubicBezTo>
                      <a:pt x="7160" y="9536"/>
                      <a:pt x="7245" y="9542"/>
                      <a:pt x="7330" y="9542"/>
                    </a:cubicBezTo>
                    <a:cubicBezTo>
                      <a:pt x="7337" y="9512"/>
                      <a:pt x="7337" y="9481"/>
                      <a:pt x="7337" y="9445"/>
                    </a:cubicBezTo>
                    <a:cubicBezTo>
                      <a:pt x="7318" y="8799"/>
                      <a:pt x="6697" y="8421"/>
                      <a:pt x="6246" y="8056"/>
                    </a:cubicBezTo>
                    <a:cubicBezTo>
                      <a:pt x="5966" y="7842"/>
                      <a:pt x="5673" y="7629"/>
                      <a:pt x="5338" y="7495"/>
                    </a:cubicBezTo>
                    <a:cubicBezTo>
                      <a:pt x="5206" y="7436"/>
                      <a:pt x="5070" y="7411"/>
                      <a:pt x="4935" y="7411"/>
                    </a:cubicBezTo>
                    <a:close/>
                    <a:moveTo>
                      <a:pt x="11296" y="3187"/>
                    </a:moveTo>
                    <a:cubicBezTo>
                      <a:pt x="10196" y="3187"/>
                      <a:pt x="9276" y="3641"/>
                      <a:pt x="8317" y="4418"/>
                    </a:cubicBezTo>
                    <a:cubicBezTo>
                      <a:pt x="7940" y="4735"/>
                      <a:pt x="7580" y="5076"/>
                      <a:pt x="7239" y="5436"/>
                    </a:cubicBezTo>
                    <a:cubicBezTo>
                      <a:pt x="6873" y="5850"/>
                      <a:pt x="6386" y="6362"/>
                      <a:pt x="6544" y="6959"/>
                    </a:cubicBezTo>
                    <a:cubicBezTo>
                      <a:pt x="6611" y="7203"/>
                      <a:pt x="6739" y="7422"/>
                      <a:pt x="6910" y="7605"/>
                    </a:cubicBezTo>
                    <a:cubicBezTo>
                      <a:pt x="7245" y="7976"/>
                      <a:pt x="7592" y="8336"/>
                      <a:pt x="7958" y="8671"/>
                    </a:cubicBezTo>
                    <a:cubicBezTo>
                      <a:pt x="8287" y="8970"/>
                      <a:pt x="8616" y="9280"/>
                      <a:pt x="8969" y="9561"/>
                    </a:cubicBezTo>
                    <a:cubicBezTo>
                      <a:pt x="9164" y="9561"/>
                      <a:pt x="9359" y="9561"/>
                      <a:pt x="9554" y="9554"/>
                    </a:cubicBezTo>
                    <a:cubicBezTo>
                      <a:pt x="8896" y="9079"/>
                      <a:pt x="8305" y="8531"/>
                      <a:pt x="7726" y="7970"/>
                    </a:cubicBezTo>
                    <a:cubicBezTo>
                      <a:pt x="7404" y="7605"/>
                      <a:pt x="6934" y="7276"/>
                      <a:pt x="6873" y="6758"/>
                    </a:cubicBezTo>
                    <a:cubicBezTo>
                      <a:pt x="6867" y="6551"/>
                      <a:pt x="6983" y="6356"/>
                      <a:pt x="7093" y="6185"/>
                    </a:cubicBezTo>
                    <a:cubicBezTo>
                      <a:pt x="7343" y="5844"/>
                      <a:pt x="7647" y="5545"/>
                      <a:pt x="7946" y="5241"/>
                    </a:cubicBezTo>
                    <a:cubicBezTo>
                      <a:pt x="8592" y="4607"/>
                      <a:pt x="9305" y="3973"/>
                      <a:pt x="10176" y="3663"/>
                    </a:cubicBezTo>
                    <a:cubicBezTo>
                      <a:pt x="10552" y="3526"/>
                      <a:pt x="10911" y="3474"/>
                      <a:pt x="11272" y="3474"/>
                    </a:cubicBezTo>
                    <a:cubicBezTo>
                      <a:pt x="11653" y="3474"/>
                      <a:pt x="12035" y="3532"/>
                      <a:pt x="12442" y="3614"/>
                    </a:cubicBezTo>
                    <a:cubicBezTo>
                      <a:pt x="12912" y="3705"/>
                      <a:pt x="13387" y="3736"/>
                      <a:pt x="13856" y="3803"/>
                    </a:cubicBezTo>
                    <a:cubicBezTo>
                      <a:pt x="13917" y="3815"/>
                      <a:pt x="13972" y="3827"/>
                      <a:pt x="14033" y="3839"/>
                    </a:cubicBezTo>
                    <a:cubicBezTo>
                      <a:pt x="13996" y="3754"/>
                      <a:pt x="13960" y="3675"/>
                      <a:pt x="13917" y="3596"/>
                    </a:cubicBezTo>
                    <a:cubicBezTo>
                      <a:pt x="13411" y="3480"/>
                      <a:pt x="12887" y="3431"/>
                      <a:pt x="12375" y="3321"/>
                    </a:cubicBezTo>
                    <a:cubicBezTo>
                      <a:pt x="11994" y="3231"/>
                      <a:pt x="11636" y="3187"/>
                      <a:pt x="11296" y="3187"/>
                    </a:cubicBezTo>
                    <a:close/>
                  </a:path>
                </a:pathLst>
              </a:custGeom>
              <a:solidFill>
                <a:srgbClr val="A3BAD9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6" name="Google Shape;540;p38">
                <a:extLst>
                  <a:ext uri="{FF2B5EF4-FFF2-40B4-BE49-F238E27FC236}">
                    <a16:creationId xmlns:a16="http://schemas.microsoft.com/office/drawing/2014/main" id="{8DC13182-9292-E3AA-9A63-C87F87B346BC}"/>
                  </a:ext>
                </a:extLst>
              </p:cNvPr>
              <p:cNvSpPr/>
              <p:nvPr/>
            </p:nvSpPr>
            <p:spPr>
              <a:xfrm>
                <a:off x="6967504" y="2108712"/>
                <a:ext cx="88850" cy="46473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1078" extrusionOk="0">
                    <a:moveTo>
                      <a:pt x="1840" y="0"/>
                    </a:moveTo>
                    <a:cubicBezTo>
                      <a:pt x="1701" y="0"/>
                      <a:pt x="1705" y="188"/>
                      <a:pt x="1664" y="288"/>
                    </a:cubicBezTo>
                    <a:cubicBezTo>
                      <a:pt x="1640" y="367"/>
                      <a:pt x="1597" y="434"/>
                      <a:pt x="1542" y="495"/>
                    </a:cubicBezTo>
                    <a:cubicBezTo>
                      <a:pt x="1414" y="635"/>
                      <a:pt x="1232" y="745"/>
                      <a:pt x="1037" y="775"/>
                    </a:cubicBezTo>
                    <a:cubicBezTo>
                      <a:pt x="1030" y="775"/>
                      <a:pt x="1022" y="775"/>
                      <a:pt x="1015" y="775"/>
                    </a:cubicBezTo>
                    <a:cubicBezTo>
                      <a:pt x="735" y="775"/>
                      <a:pt x="430" y="658"/>
                      <a:pt x="312" y="385"/>
                    </a:cubicBezTo>
                    <a:cubicBezTo>
                      <a:pt x="263" y="306"/>
                      <a:pt x="245" y="202"/>
                      <a:pt x="165" y="154"/>
                    </a:cubicBezTo>
                    <a:cubicBezTo>
                      <a:pt x="157" y="151"/>
                      <a:pt x="148" y="149"/>
                      <a:pt x="139" y="149"/>
                    </a:cubicBezTo>
                    <a:cubicBezTo>
                      <a:pt x="96" y="149"/>
                      <a:pt x="59" y="186"/>
                      <a:pt x="44" y="227"/>
                    </a:cubicBezTo>
                    <a:cubicBezTo>
                      <a:pt x="1" y="379"/>
                      <a:pt x="80" y="543"/>
                      <a:pt x="153" y="678"/>
                    </a:cubicBezTo>
                    <a:cubicBezTo>
                      <a:pt x="281" y="897"/>
                      <a:pt x="525" y="1013"/>
                      <a:pt x="775" y="1055"/>
                    </a:cubicBezTo>
                    <a:cubicBezTo>
                      <a:pt x="837" y="1070"/>
                      <a:pt x="900" y="1078"/>
                      <a:pt x="962" y="1078"/>
                    </a:cubicBezTo>
                    <a:cubicBezTo>
                      <a:pt x="1350" y="1078"/>
                      <a:pt x="1721" y="800"/>
                      <a:pt x="1884" y="458"/>
                    </a:cubicBezTo>
                    <a:cubicBezTo>
                      <a:pt x="1926" y="330"/>
                      <a:pt x="2060" y="44"/>
                      <a:pt x="1859" y="1"/>
                    </a:cubicBezTo>
                    <a:cubicBezTo>
                      <a:pt x="1852" y="0"/>
                      <a:pt x="1846" y="0"/>
                      <a:pt x="1840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7" name="Google Shape;541;p38">
                <a:extLst>
                  <a:ext uri="{FF2B5EF4-FFF2-40B4-BE49-F238E27FC236}">
                    <a16:creationId xmlns:a16="http://schemas.microsoft.com/office/drawing/2014/main" id="{C6216E89-F56D-565F-F2F4-5485FD7D81AC}"/>
                  </a:ext>
                </a:extLst>
              </p:cNvPr>
              <p:cNvSpPr/>
              <p:nvPr/>
            </p:nvSpPr>
            <p:spPr>
              <a:xfrm>
                <a:off x="6774715" y="1955757"/>
                <a:ext cx="433988" cy="151963"/>
              </a:xfrm>
              <a:custGeom>
                <a:avLst/>
                <a:gdLst/>
                <a:ahLst/>
                <a:cxnLst/>
                <a:rect l="l" t="t" r="r" b="b"/>
                <a:pathLst>
                  <a:path w="10067" h="3525" extrusionOk="0">
                    <a:moveTo>
                      <a:pt x="8968" y="0"/>
                    </a:moveTo>
                    <a:cubicBezTo>
                      <a:pt x="8823" y="0"/>
                      <a:pt x="8677" y="19"/>
                      <a:pt x="8537" y="40"/>
                    </a:cubicBezTo>
                    <a:cubicBezTo>
                      <a:pt x="8110" y="107"/>
                      <a:pt x="7702" y="344"/>
                      <a:pt x="7483" y="722"/>
                    </a:cubicBezTo>
                    <a:cubicBezTo>
                      <a:pt x="7416" y="868"/>
                      <a:pt x="7312" y="1021"/>
                      <a:pt x="7282" y="1185"/>
                    </a:cubicBezTo>
                    <a:cubicBezTo>
                      <a:pt x="7251" y="1478"/>
                      <a:pt x="7446" y="1770"/>
                      <a:pt x="7739" y="1837"/>
                    </a:cubicBezTo>
                    <a:cubicBezTo>
                      <a:pt x="7855" y="1874"/>
                      <a:pt x="7998" y="1892"/>
                      <a:pt x="8154" y="1892"/>
                    </a:cubicBezTo>
                    <a:cubicBezTo>
                      <a:pt x="8797" y="1892"/>
                      <a:pt x="9670" y="1593"/>
                      <a:pt x="9896" y="1112"/>
                    </a:cubicBezTo>
                    <a:cubicBezTo>
                      <a:pt x="10066" y="759"/>
                      <a:pt x="9841" y="332"/>
                      <a:pt x="9530" y="143"/>
                    </a:cubicBezTo>
                    <a:cubicBezTo>
                      <a:pt x="9358" y="35"/>
                      <a:pt x="9164" y="0"/>
                      <a:pt x="8968" y="0"/>
                    </a:cubicBezTo>
                    <a:close/>
                    <a:moveTo>
                      <a:pt x="1931" y="1552"/>
                    </a:moveTo>
                    <a:cubicBezTo>
                      <a:pt x="1778" y="1552"/>
                      <a:pt x="1623" y="1576"/>
                      <a:pt x="1475" y="1599"/>
                    </a:cubicBezTo>
                    <a:cubicBezTo>
                      <a:pt x="1146" y="1660"/>
                      <a:pt x="817" y="1788"/>
                      <a:pt x="586" y="2032"/>
                    </a:cubicBezTo>
                    <a:cubicBezTo>
                      <a:pt x="220" y="2422"/>
                      <a:pt x="1" y="2989"/>
                      <a:pt x="500" y="3366"/>
                    </a:cubicBezTo>
                    <a:cubicBezTo>
                      <a:pt x="666" y="3484"/>
                      <a:pt x="861" y="3524"/>
                      <a:pt x="1061" y="3524"/>
                    </a:cubicBezTo>
                    <a:cubicBezTo>
                      <a:pt x="1266" y="3524"/>
                      <a:pt x="1476" y="3483"/>
                      <a:pt x="1670" y="3440"/>
                    </a:cubicBezTo>
                    <a:cubicBezTo>
                      <a:pt x="2103" y="3348"/>
                      <a:pt x="2572" y="3159"/>
                      <a:pt x="2791" y="2745"/>
                    </a:cubicBezTo>
                    <a:cubicBezTo>
                      <a:pt x="2992" y="2361"/>
                      <a:pt x="2773" y="1855"/>
                      <a:pt x="2401" y="1660"/>
                    </a:cubicBezTo>
                    <a:cubicBezTo>
                      <a:pt x="2254" y="1579"/>
                      <a:pt x="2093" y="1552"/>
                      <a:pt x="1931" y="1552"/>
                    </a:cubicBezTo>
                    <a:close/>
                  </a:path>
                </a:pathLst>
              </a:custGeom>
              <a:solidFill>
                <a:srgbClr val="FBAFAA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8" name="Google Shape;542;p38">
                <a:extLst>
                  <a:ext uri="{FF2B5EF4-FFF2-40B4-BE49-F238E27FC236}">
                    <a16:creationId xmlns:a16="http://schemas.microsoft.com/office/drawing/2014/main" id="{C379BD5F-57B9-E418-A150-56EF8253CE66}"/>
                  </a:ext>
                </a:extLst>
              </p:cNvPr>
              <p:cNvSpPr/>
              <p:nvPr/>
            </p:nvSpPr>
            <p:spPr>
              <a:xfrm>
                <a:off x="6851667" y="1900705"/>
                <a:ext cx="247753" cy="52336"/>
              </a:xfrm>
              <a:custGeom>
                <a:avLst/>
                <a:gdLst/>
                <a:ahLst/>
                <a:cxnLst/>
                <a:rect l="l" t="t" r="r" b="b"/>
                <a:pathLst>
                  <a:path w="5747" h="1214" extrusionOk="0">
                    <a:moveTo>
                      <a:pt x="5466" y="1"/>
                    </a:moveTo>
                    <a:cubicBezTo>
                      <a:pt x="5308" y="1"/>
                      <a:pt x="5186" y="129"/>
                      <a:pt x="5186" y="281"/>
                    </a:cubicBezTo>
                    <a:cubicBezTo>
                      <a:pt x="5186" y="433"/>
                      <a:pt x="5314" y="561"/>
                      <a:pt x="5466" y="561"/>
                    </a:cubicBezTo>
                    <a:cubicBezTo>
                      <a:pt x="5619" y="561"/>
                      <a:pt x="5747" y="433"/>
                      <a:pt x="5747" y="281"/>
                    </a:cubicBezTo>
                    <a:cubicBezTo>
                      <a:pt x="5747" y="129"/>
                      <a:pt x="5619" y="1"/>
                      <a:pt x="5466" y="1"/>
                    </a:cubicBezTo>
                    <a:close/>
                    <a:moveTo>
                      <a:pt x="239" y="732"/>
                    </a:moveTo>
                    <a:cubicBezTo>
                      <a:pt x="111" y="732"/>
                      <a:pt x="1" y="841"/>
                      <a:pt x="1" y="969"/>
                    </a:cubicBezTo>
                    <a:cubicBezTo>
                      <a:pt x="1" y="1103"/>
                      <a:pt x="111" y="1213"/>
                      <a:pt x="239" y="1213"/>
                    </a:cubicBezTo>
                    <a:cubicBezTo>
                      <a:pt x="366" y="1213"/>
                      <a:pt x="476" y="1103"/>
                      <a:pt x="476" y="969"/>
                    </a:cubicBezTo>
                    <a:cubicBezTo>
                      <a:pt x="476" y="841"/>
                      <a:pt x="366" y="732"/>
                      <a:pt x="239" y="732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19" name="Google Shape;543;p38">
                <a:extLst>
                  <a:ext uri="{FF2B5EF4-FFF2-40B4-BE49-F238E27FC236}">
                    <a16:creationId xmlns:a16="http://schemas.microsoft.com/office/drawing/2014/main" id="{3E311EE5-57E1-0AFB-237F-E5464294CD1F}"/>
                  </a:ext>
                </a:extLst>
              </p:cNvPr>
              <p:cNvSpPr/>
              <p:nvPr/>
            </p:nvSpPr>
            <p:spPr>
              <a:xfrm>
                <a:off x="6809677" y="1972096"/>
                <a:ext cx="363978" cy="109586"/>
              </a:xfrm>
              <a:custGeom>
                <a:avLst/>
                <a:gdLst/>
                <a:ahLst/>
                <a:cxnLst/>
                <a:rect l="l" t="t" r="r" b="b"/>
                <a:pathLst>
                  <a:path w="8443" h="2542" extrusionOk="0">
                    <a:moveTo>
                      <a:pt x="8279" y="131"/>
                    </a:moveTo>
                    <a:cubicBezTo>
                      <a:pt x="8252" y="131"/>
                      <a:pt x="8225" y="141"/>
                      <a:pt x="8201" y="166"/>
                    </a:cubicBezTo>
                    <a:cubicBezTo>
                      <a:pt x="8140" y="233"/>
                      <a:pt x="8085" y="307"/>
                      <a:pt x="8037" y="386"/>
                    </a:cubicBezTo>
                    <a:cubicBezTo>
                      <a:pt x="7976" y="477"/>
                      <a:pt x="7927" y="562"/>
                      <a:pt x="7866" y="648"/>
                    </a:cubicBezTo>
                    <a:cubicBezTo>
                      <a:pt x="7829" y="696"/>
                      <a:pt x="7775" y="776"/>
                      <a:pt x="7866" y="794"/>
                    </a:cubicBezTo>
                    <a:cubicBezTo>
                      <a:pt x="7927" y="794"/>
                      <a:pt x="7970" y="733"/>
                      <a:pt x="8018" y="696"/>
                    </a:cubicBezTo>
                    <a:cubicBezTo>
                      <a:pt x="8146" y="581"/>
                      <a:pt x="8268" y="459"/>
                      <a:pt x="8378" y="319"/>
                    </a:cubicBezTo>
                    <a:cubicBezTo>
                      <a:pt x="8443" y="235"/>
                      <a:pt x="8363" y="131"/>
                      <a:pt x="8279" y="131"/>
                    </a:cubicBezTo>
                    <a:close/>
                    <a:moveTo>
                      <a:pt x="7796" y="1"/>
                    </a:moveTo>
                    <a:cubicBezTo>
                      <a:pt x="7655" y="1"/>
                      <a:pt x="7506" y="273"/>
                      <a:pt x="7433" y="361"/>
                    </a:cubicBezTo>
                    <a:cubicBezTo>
                      <a:pt x="7354" y="483"/>
                      <a:pt x="7269" y="593"/>
                      <a:pt x="7214" y="727"/>
                    </a:cubicBezTo>
                    <a:cubicBezTo>
                      <a:pt x="7202" y="776"/>
                      <a:pt x="7238" y="818"/>
                      <a:pt x="7287" y="818"/>
                    </a:cubicBezTo>
                    <a:cubicBezTo>
                      <a:pt x="7318" y="818"/>
                      <a:pt x="7348" y="794"/>
                      <a:pt x="7373" y="770"/>
                    </a:cubicBezTo>
                    <a:cubicBezTo>
                      <a:pt x="7458" y="690"/>
                      <a:pt x="7555" y="587"/>
                      <a:pt x="7641" y="495"/>
                    </a:cubicBezTo>
                    <a:cubicBezTo>
                      <a:pt x="7732" y="404"/>
                      <a:pt x="7817" y="307"/>
                      <a:pt x="7890" y="197"/>
                    </a:cubicBezTo>
                    <a:cubicBezTo>
                      <a:pt x="7933" y="148"/>
                      <a:pt x="7921" y="63"/>
                      <a:pt x="7866" y="26"/>
                    </a:cubicBezTo>
                    <a:cubicBezTo>
                      <a:pt x="7843" y="9"/>
                      <a:pt x="7820" y="1"/>
                      <a:pt x="7796" y="1"/>
                    </a:cubicBezTo>
                    <a:close/>
                    <a:moveTo>
                      <a:pt x="1038" y="1744"/>
                    </a:moveTo>
                    <a:cubicBezTo>
                      <a:pt x="906" y="1744"/>
                      <a:pt x="800" y="1992"/>
                      <a:pt x="743" y="2086"/>
                    </a:cubicBezTo>
                    <a:cubicBezTo>
                      <a:pt x="707" y="2159"/>
                      <a:pt x="670" y="2232"/>
                      <a:pt x="634" y="2311"/>
                    </a:cubicBezTo>
                    <a:cubicBezTo>
                      <a:pt x="609" y="2348"/>
                      <a:pt x="591" y="2421"/>
                      <a:pt x="652" y="2433"/>
                    </a:cubicBezTo>
                    <a:cubicBezTo>
                      <a:pt x="655" y="2433"/>
                      <a:pt x="657" y="2433"/>
                      <a:pt x="660" y="2433"/>
                    </a:cubicBezTo>
                    <a:cubicBezTo>
                      <a:pt x="717" y="2433"/>
                      <a:pt x="763" y="2370"/>
                      <a:pt x="804" y="2335"/>
                    </a:cubicBezTo>
                    <a:cubicBezTo>
                      <a:pt x="926" y="2208"/>
                      <a:pt x="1036" y="2067"/>
                      <a:pt x="1133" y="1921"/>
                    </a:cubicBezTo>
                    <a:cubicBezTo>
                      <a:pt x="1170" y="1872"/>
                      <a:pt x="1152" y="1799"/>
                      <a:pt x="1109" y="1769"/>
                    </a:cubicBezTo>
                    <a:cubicBezTo>
                      <a:pt x="1085" y="1752"/>
                      <a:pt x="1061" y="1744"/>
                      <a:pt x="1038" y="1744"/>
                    </a:cubicBezTo>
                    <a:close/>
                    <a:moveTo>
                      <a:pt x="624" y="1599"/>
                    </a:moveTo>
                    <a:cubicBezTo>
                      <a:pt x="595" y="1599"/>
                      <a:pt x="566" y="1608"/>
                      <a:pt x="542" y="1629"/>
                    </a:cubicBezTo>
                    <a:cubicBezTo>
                      <a:pt x="329" y="1799"/>
                      <a:pt x="189" y="2037"/>
                      <a:pt x="73" y="2281"/>
                    </a:cubicBezTo>
                    <a:cubicBezTo>
                      <a:pt x="49" y="2348"/>
                      <a:pt x="0" y="2433"/>
                      <a:pt x="37" y="2506"/>
                    </a:cubicBezTo>
                    <a:cubicBezTo>
                      <a:pt x="53" y="2531"/>
                      <a:pt x="74" y="2541"/>
                      <a:pt x="95" y="2541"/>
                    </a:cubicBezTo>
                    <a:cubicBezTo>
                      <a:pt x="135" y="2541"/>
                      <a:pt x="177" y="2505"/>
                      <a:pt x="201" y="2470"/>
                    </a:cubicBezTo>
                    <a:cubicBezTo>
                      <a:pt x="280" y="2378"/>
                      <a:pt x="353" y="2281"/>
                      <a:pt x="439" y="2189"/>
                    </a:cubicBezTo>
                    <a:cubicBezTo>
                      <a:pt x="536" y="2067"/>
                      <a:pt x="646" y="1946"/>
                      <a:pt x="731" y="1818"/>
                    </a:cubicBezTo>
                    <a:cubicBezTo>
                      <a:pt x="756" y="1787"/>
                      <a:pt x="768" y="1751"/>
                      <a:pt x="762" y="1714"/>
                    </a:cubicBezTo>
                    <a:cubicBezTo>
                      <a:pt x="753" y="1646"/>
                      <a:pt x="689" y="1599"/>
                      <a:pt x="624" y="1599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20" name="Google Shape;544;p38">
                <a:extLst>
                  <a:ext uri="{FF2B5EF4-FFF2-40B4-BE49-F238E27FC236}">
                    <a16:creationId xmlns:a16="http://schemas.microsoft.com/office/drawing/2014/main" id="{DD94F037-6E70-4906-EC84-F3FB69C116C7}"/>
                  </a:ext>
                </a:extLst>
              </p:cNvPr>
              <p:cNvSpPr/>
              <p:nvPr/>
            </p:nvSpPr>
            <p:spPr>
              <a:xfrm>
                <a:off x="6510751" y="1694121"/>
                <a:ext cx="953766" cy="484858"/>
              </a:xfrm>
              <a:custGeom>
                <a:avLst/>
                <a:gdLst/>
                <a:ahLst/>
                <a:cxnLst/>
                <a:rect l="l" t="t" r="r" b="b"/>
                <a:pathLst>
                  <a:path w="22124" h="11247" extrusionOk="0">
                    <a:moveTo>
                      <a:pt x="16201" y="175"/>
                    </a:moveTo>
                    <a:cubicBezTo>
                      <a:pt x="19203" y="175"/>
                      <a:pt x="21474" y="2975"/>
                      <a:pt x="20856" y="5956"/>
                    </a:cubicBezTo>
                    <a:cubicBezTo>
                      <a:pt x="20448" y="8028"/>
                      <a:pt x="18596" y="9636"/>
                      <a:pt x="16482" y="9752"/>
                    </a:cubicBezTo>
                    <a:cubicBezTo>
                      <a:pt x="16373" y="9760"/>
                      <a:pt x="16264" y="9764"/>
                      <a:pt x="16155" y="9764"/>
                    </a:cubicBezTo>
                    <a:cubicBezTo>
                      <a:pt x="14152" y="9764"/>
                      <a:pt x="12303" y="8448"/>
                      <a:pt x="11650" y="6535"/>
                    </a:cubicBezTo>
                    <a:cubicBezTo>
                      <a:pt x="10602" y="3556"/>
                      <a:pt x="12735" y="400"/>
                      <a:pt x="15872" y="186"/>
                    </a:cubicBezTo>
                    <a:cubicBezTo>
                      <a:pt x="15983" y="179"/>
                      <a:pt x="16092" y="175"/>
                      <a:pt x="16201" y="175"/>
                    </a:cubicBezTo>
                    <a:close/>
                    <a:moveTo>
                      <a:pt x="5578" y="1503"/>
                    </a:moveTo>
                    <a:cubicBezTo>
                      <a:pt x="8575" y="1503"/>
                      <a:pt x="10835" y="4289"/>
                      <a:pt x="10224" y="7272"/>
                    </a:cubicBezTo>
                    <a:cubicBezTo>
                      <a:pt x="9816" y="9332"/>
                      <a:pt x="7982" y="10928"/>
                      <a:pt x="5880" y="11050"/>
                    </a:cubicBezTo>
                    <a:cubicBezTo>
                      <a:pt x="5758" y="11060"/>
                      <a:pt x="5637" y="11065"/>
                      <a:pt x="5516" y="11065"/>
                    </a:cubicBezTo>
                    <a:cubicBezTo>
                      <a:pt x="3529" y="11065"/>
                      <a:pt x="1673" y="9764"/>
                      <a:pt x="1030" y="7857"/>
                    </a:cubicBezTo>
                    <a:cubicBezTo>
                      <a:pt x="0" y="4914"/>
                      <a:pt x="2133" y="1716"/>
                      <a:pt x="5240" y="1515"/>
                    </a:cubicBezTo>
                    <a:cubicBezTo>
                      <a:pt x="5354" y="1507"/>
                      <a:pt x="5467" y="1503"/>
                      <a:pt x="5578" y="1503"/>
                    </a:cubicBezTo>
                    <a:close/>
                    <a:moveTo>
                      <a:pt x="16119" y="0"/>
                    </a:moveTo>
                    <a:cubicBezTo>
                      <a:pt x="13513" y="0"/>
                      <a:pt x="11299" y="2092"/>
                      <a:pt x="11199" y="4768"/>
                    </a:cubicBezTo>
                    <a:cubicBezTo>
                      <a:pt x="11169" y="4756"/>
                      <a:pt x="11132" y="4738"/>
                      <a:pt x="11096" y="4726"/>
                    </a:cubicBezTo>
                    <a:cubicBezTo>
                      <a:pt x="11025" y="4706"/>
                      <a:pt x="10951" y="4697"/>
                      <a:pt x="10876" y="4697"/>
                    </a:cubicBezTo>
                    <a:cubicBezTo>
                      <a:pt x="10714" y="4697"/>
                      <a:pt x="10549" y="4740"/>
                      <a:pt x="10407" y="4811"/>
                    </a:cubicBezTo>
                    <a:cubicBezTo>
                      <a:pt x="10377" y="4829"/>
                      <a:pt x="10340" y="4854"/>
                      <a:pt x="10310" y="4872"/>
                    </a:cubicBezTo>
                    <a:cubicBezTo>
                      <a:pt x="9798" y="3154"/>
                      <a:pt x="8354" y="1746"/>
                      <a:pt x="6471" y="1387"/>
                    </a:cubicBezTo>
                    <a:cubicBezTo>
                      <a:pt x="6147" y="1322"/>
                      <a:pt x="5825" y="1292"/>
                      <a:pt x="5507" y="1292"/>
                    </a:cubicBezTo>
                    <a:cubicBezTo>
                      <a:pt x="2896" y="1292"/>
                      <a:pt x="609" y="3370"/>
                      <a:pt x="555" y="6103"/>
                    </a:cubicBezTo>
                    <a:cubicBezTo>
                      <a:pt x="469" y="8528"/>
                      <a:pt x="2236" y="10733"/>
                      <a:pt x="4625" y="11160"/>
                    </a:cubicBezTo>
                    <a:cubicBezTo>
                      <a:pt x="4928" y="11218"/>
                      <a:pt x="5231" y="11246"/>
                      <a:pt x="5530" y="11246"/>
                    </a:cubicBezTo>
                    <a:cubicBezTo>
                      <a:pt x="7738" y="11246"/>
                      <a:pt x="9772" y="9723"/>
                      <a:pt x="10346" y="7528"/>
                    </a:cubicBezTo>
                    <a:cubicBezTo>
                      <a:pt x="10572" y="6687"/>
                      <a:pt x="10559" y="5841"/>
                      <a:pt x="10358" y="5048"/>
                    </a:cubicBezTo>
                    <a:cubicBezTo>
                      <a:pt x="10377" y="5042"/>
                      <a:pt x="10389" y="5030"/>
                      <a:pt x="10401" y="5030"/>
                    </a:cubicBezTo>
                    <a:cubicBezTo>
                      <a:pt x="10544" y="4962"/>
                      <a:pt x="10748" y="4884"/>
                      <a:pt x="10933" y="4884"/>
                    </a:cubicBezTo>
                    <a:cubicBezTo>
                      <a:pt x="11030" y="4884"/>
                      <a:pt x="11123" y="4906"/>
                      <a:pt x="11199" y="4963"/>
                    </a:cubicBezTo>
                    <a:cubicBezTo>
                      <a:pt x="11175" y="7321"/>
                      <a:pt x="12917" y="9423"/>
                      <a:pt x="15245" y="9844"/>
                    </a:cubicBezTo>
                    <a:cubicBezTo>
                      <a:pt x="15547" y="9903"/>
                      <a:pt x="15851" y="9932"/>
                      <a:pt x="16153" y="9932"/>
                    </a:cubicBezTo>
                    <a:cubicBezTo>
                      <a:pt x="17996" y="9932"/>
                      <a:pt x="19768" y="8867"/>
                      <a:pt x="20601" y="7181"/>
                    </a:cubicBezTo>
                    <a:cubicBezTo>
                      <a:pt x="22124" y="4165"/>
                      <a:pt x="20205" y="546"/>
                      <a:pt x="16872" y="58"/>
                    </a:cubicBezTo>
                    <a:cubicBezTo>
                      <a:pt x="16618" y="19"/>
                      <a:pt x="16367" y="0"/>
                      <a:pt x="16119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2915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4824C8-48C8-1F7A-0339-DE0B1BAC7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text book&#10;&#10;Description automatically generated">
            <a:extLst>
              <a:ext uri="{FF2B5EF4-FFF2-40B4-BE49-F238E27FC236}">
                <a16:creationId xmlns:a16="http://schemas.microsoft.com/office/drawing/2014/main" id="{D66154BE-1083-2EC6-0146-ACD858A975F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27" b="33973"/>
          <a:stretch/>
        </p:blipFill>
        <p:spPr>
          <a:xfrm>
            <a:off x="1912337" y="1320800"/>
            <a:ext cx="8367325" cy="55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72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53C88D-106C-D58A-CF2D-903E63500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Diagonal Corner Rectangle 6">
            <a:extLst>
              <a:ext uri="{FF2B5EF4-FFF2-40B4-BE49-F238E27FC236}">
                <a16:creationId xmlns:a16="http://schemas.microsoft.com/office/drawing/2014/main" id="{389D643F-386B-F0D1-0EDD-B8E966D9EA67}"/>
              </a:ext>
            </a:extLst>
          </p:cNvPr>
          <p:cNvSpPr/>
          <p:nvPr/>
        </p:nvSpPr>
        <p:spPr>
          <a:xfrm>
            <a:off x="3994791" y="1216014"/>
            <a:ext cx="3615118" cy="765052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 TRẢ LỜI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3D3307D-0426-BBA6-407E-B6615C81AA3D}"/>
              </a:ext>
            </a:extLst>
          </p:cNvPr>
          <p:cNvSpPr/>
          <p:nvPr/>
        </p:nvSpPr>
        <p:spPr>
          <a:xfrm>
            <a:off x="779347" y="2453268"/>
            <a:ext cx="3200400" cy="38368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Tác hại của xâm hại đối với trẻ em</a:t>
            </a:r>
          </a:p>
          <a:p>
            <a:pPr marL="0" marR="0" lvl="0" indent="0" algn="ctr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ounded Rectangle 7">
            <a:extLst>
              <a:ext uri="{FF2B5EF4-FFF2-40B4-BE49-F238E27FC236}">
                <a16:creationId xmlns:a16="http://schemas.microsoft.com/office/drawing/2014/main" id="{E8F3ED95-5BD6-D90C-4A2F-F62336A448D8}"/>
              </a:ext>
            </a:extLst>
          </p:cNvPr>
          <p:cNvSpPr/>
          <p:nvPr/>
        </p:nvSpPr>
        <p:spPr>
          <a:xfrm>
            <a:off x="4589347" y="2453268"/>
            <a:ext cx="7010400" cy="3834717"/>
          </a:xfrm>
          <a:prstGeom prst="roundRect">
            <a:avLst>
              <a:gd name="adj" fmla="val 9688"/>
            </a:avLst>
          </a:prstGeom>
          <a:solidFill>
            <a:sysClr val="window" lastClr="FFFFFF"/>
          </a:solidFill>
          <a:ln w="25400" cap="flat" cmpd="sng" algn="ctr">
            <a:solidFill>
              <a:schemeClr val="accent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rối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loạn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tâm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dấu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tránh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né,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lánh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mọi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ngại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giao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tiếp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xấu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hổ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mặc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mất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niềm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tin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thân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vi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khó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kiểm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soát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xúc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vi,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mất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hứng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thú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mọi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ám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ảnh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mệt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mỏi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,…</a:t>
            </a: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27" name="Picture 26" descr="A cartoon of a child crying&#10;&#10;Description automatically generated">
            <a:extLst>
              <a:ext uri="{FF2B5EF4-FFF2-40B4-BE49-F238E27FC236}">
                <a16:creationId xmlns:a16="http://schemas.microsoft.com/office/drawing/2014/main" id="{58635FE0-E57F-1170-16F4-138698DAB8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08" y="3889867"/>
            <a:ext cx="2658878" cy="1923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8" name="Google Shape;533;p38">
            <a:extLst>
              <a:ext uri="{FF2B5EF4-FFF2-40B4-BE49-F238E27FC236}">
                <a16:creationId xmlns:a16="http://schemas.microsoft.com/office/drawing/2014/main" id="{13BBE19A-8F02-E8A5-821E-EC61F5CA7BAA}"/>
              </a:ext>
            </a:extLst>
          </p:cNvPr>
          <p:cNvGrpSpPr/>
          <p:nvPr/>
        </p:nvGrpSpPr>
        <p:grpSpPr>
          <a:xfrm rot="-377666">
            <a:off x="613496" y="5461266"/>
            <a:ext cx="752509" cy="905488"/>
            <a:chOff x="6444275" y="1580138"/>
            <a:chExt cx="1020242" cy="1227648"/>
          </a:xfrm>
        </p:grpSpPr>
        <p:sp>
          <p:nvSpPr>
            <p:cNvPr id="29" name="Google Shape;534;p38">
              <a:extLst>
                <a:ext uri="{FF2B5EF4-FFF2-40B4-BE49-F238E27FC236}">
                  <a16:creationId xmlns:a16="http://schemas.microsoft.com/office/drawing/2014/main" id="{6251F6DE-0DC3-E256-F880-C3FC79414D96}"/>
                </a:ext>
              </a:extLst>
            </p:cNvPr>
            <p:cNvSpPr/>
            <p:nvPr/>
          </p:nvSpPr>
          <p:spPr>
            <a:xfrm>
              <a:off x="6444275" y="1580150"/>
              <a:ext cx="1020241" cy="1227428"/>
            </a:xfrm>
            <a:custGeom>
              <a:avLst/>
              <a:gdLst/>
              <a:ahLst/>
              <a:cxnLst/>
              <a:rect l="l" t="t" r="r" b="b"/>
              <a:pathLst>
                <a:path w="23666" h="28472" extrusionOk="0">
                  <a:moveTo>
                    <a:pt x="18353" y="2860"/>
                  </a:moveTo>
                  <a:lnTo>
                    <a:pt x="18353" y="2860"/>
                  </a:lnTo>
                  <a:cubicBezTo>
                    <a:pt x="21046" y="3207"/>
                    <a:pt x="22971" y="5821"/>
                    <a:pt x="22405" y="8600"/>
                  </a:cubicBezTo>
                  <a:cubicBezTo>
                    <a:pt x="22295" y="9130"/>
                    <a:pt x="22094" y="9636"/>
                    <a:pt x="21820" y="10086"/>
                  </a:cubicBezTo>
                  <a:cubicBezTo>
                    <a:pt x="21783" y="9349"/>
                    <a:pt x="21673" y="8606"/>
                    <a:pt x="21491" y="7893"/>
                  </a:cubicBezTo>
                  <a:lnTo>
                    <a:pt x="21497" y="7887"/>
                  </a:lnTo>
                  <a:cubicBezTo>
                    <a:pt x="21296" y="6918"/>
                    <a:pt x="20918" y="5992"/>
                    <a:pt x="20369" y="5163"/>
                  </a:cubicBezTo>
                  <a:cubicBezTo>
                    <a:pt x="19815" y="4304"/>
                    <a:pt x="19120" y="3536"/>
                    <a:pt x="18353" y="2860"/>
                  </a:cubicBezTo>
                  <a:close/>
                  <a:moveTo>
                    <a:pt x="10542" y="1"/>
                  </a:moveTo>
                  <a:cubicBezTo>
                    <a:pt x="10471" y="1"/>
                    <a:pt x="10400" y="1"/>
                    <a:pt x="10328" y="3"/>
                  </a:cubicBezTo>
                  <a:cubicBezTo>
                    <a:pt x="10295" y="2"/>
                    <a:pt x="10262" y="2"/>
                    <a:pt x="10230" y="2"/>
                  </a:cubicBezTo>
                  <a:cubicBezTo>
                    <a:pt x="9550" y="2"/>
                    <a:pt x="8877" y="120"/>
                    <a:pt x="8220" y="277"/>
                  </a:cubicBezTo>
                  <a:cubicBezTo>
                    <a:pt x="6331" y="740"/>
                    <a:pt x="4509" y="1635"/>
                    <a:pt x="3120" y="3012"/>
                  </a:cubicBezTo>
                  <a:cubicBezTo>
                    <a:pt x="2261" y="3914"/>
                    <a:pt x="1530" y="4944"/>
                    <a:pt x="945" y="6041"/>
                  </a:cubicBezTo>
                  <a:cubicBezTo>
                    <a:pt x="196" y="7533"/>
                    <a:pt x="1" y="9252"/>
                    <a:pt x="98" y="10903"/>
                  </a:cubicBezTo>
                  <a:cubicBezTo>
                    <a:pt x="141" y="11817"/>
                    <a:pt x="305" y="12713"/>
                    <a:pt x="573" y="13584"/>
                  </a:cubicBezTo>
                  <a:cubicBezTo>
                    <a:pt x="787" y="14242"/>
                    <a:pt x="1067" y="14876"/>
                    <a:pt x="1451" y="15454"/>
                  </a:cubicBezTo>
                  <a:cubicBezTo>
                    <a:pt x="1762" y="15942"/>
                    <a:pt x="2151" y="16374"/>
                    <a:pt x="2554" y="16789"/>
                  </a:cubicBezTo>
                  <a:cubicBezTo>
                    <a:pt x="3267" y="17623"/>
                    <a:pt x="4004" y="18452"/>
                    <a:pt x="4881" y="19122"/>
                  </a:cubicBezTo>
                  <a:cubicBezTo>
                    <a:pt x="5064" y="19269"/>
                    <a:pt x="5247" y="19427"/>
                    <a:pt x="5430" y="19573"/>
                  </a:cubicBezTo>
                  <a:cubicBezTo>
                    <a:pt x="5551" y="19665"/>
                    <a:pt x="5679" y="19756"/>
                    <a:pt x="5807" y="19841"/>
                  </a:cubicBezTo>
                  <a:cubicBezTo>
                    <a:pt x="5624" y="19939"/>
                    <a:pt x="5442" y="20048"/>
                    <a:pt x="5271" y="20176"/>
                  </a:cubicBezTo>
                  <a:cubicBezTo>
                    <a:pt x="4662" y="20597"/>
                    <a:pt x="4144" y="21127"/>
                    <a:pt x="3693" y="21706"/>
                  </a:cubicBezTo>
                  <a:cubicBezTo>
                    <a:pt x="3321" y="22169"/>
                    <a:pt x="2986" y="22662"/>
                    <a:pt x="2749" y="23211"/>
                  </a:cubicBezTo>
                  <a:cubicBezTo>
                    <a:pt x="2450" y="23881"/>
                    <a:pt x="2279" y="24612"/>
                    <a:pt x="2200" y="25337"/>
                  </a:cubicBezTo>
                  <a:cubicBezTo>
                    <a:pt x="2133" y="26160"/>
                    <a:pt x="1975" y="27433"/>
                    <a:pt x="2779" y="27939"/>
                  </a:cubicBezTo>
                  <a:cubicBezTo>
                    <a:pt x="2712" y="28073"/>
                    <a:pt x="3199" y="28109"/>
                    <a:pt x="3303" y="28134"/>
                  </a:cubicBezTo>
                  <a:cubicBezTo>
                    <a:pt x="3882" y="28237"/>
                    <a:pt x="4467" y="28286"/>
                    <a:pt x="5052" y="28317"/>
                  </a:cubicBezTo>
                  <a:cubicBezTo>
                    <a:pt x="6441" y="28432"/>
                    <a:pt x="7842" y="28439"/>
                    <a:pt x="9244" y="28445"/>
                  </a:cubicBezTo>
                  <a:cubicBezTo>
                    <a:pt x="9323" y="28445"/>
                    <a:pt x="9408" y="28451"/>
                    <a:pt x="9487" y="28451"/>
                  </a:cubicBezTo>
                  <a:cubicBezTo>
                    <a:pt x="9902" y="28451"/>
                    <a:pt x="10316" y="28457"/>
                    <a:pt x="10724" y="28463"/>
                  </a:cubicBezTo>
                  <a:cubicBezTo>
                    <a:pt x="10876" y="28469"/>
                    <a:pt x="11027" y="28472"/>
                    <a:pt x="11178" y="28472"/>
                  </a:cubicBezTo>
                  <a:cubicBezTo>
                    <a:pt x="11915" y="28472"/>
                    <a:pt x="12648" y="28408"/>
                    <a:pt x="13381" y="28378"/>
                  </a:cubicBezTo>
                  <a:cubicBezTo>
                    <a:pt x="13746" y="28353"/>
                    <a:pt x="14112" y="28317"/>
                    <a:pt x="14478" y="28262"/>
                  </a:cubicBezTo>
                  <a:cubicBezTo>
                    <a:pt x="14886" y="28201"/>
                    <a:pt x="15306" y="28152"/>
                    <a:pt x="15684" y="27963"/>
                  </a:cubicBezTo>
                  <a:cubicBezTo>
                    <a:pt x="16482" y="27573"/>
                    <a:pt x="16659" y="26452"/>
                    <a:pt x="16695" y="25654"/>
                  </a:cubicBezTo>
                  <a:cubicBezTo>
                    <a:pt x="16762" y="24576"/>
                    <a:pt x="16555" y="23473"/>
                    <a:pt x="16074" y="22504"/>
                  </a:cubicBezTo>
                  <a:cubicBezTo>
                    <a:pt x="16001" y="22352"/>
                    <a:pt x="15916" y="22199"/>
                    <a:pt x="15824" y="22053"/>
                  </a:cubicBezTo>
                  <a:cubicBezTo>
                    <a:pt x="15836" y="22004"/>
                    <a:pt x="15849" y="21962"/>
                    <a:pt x="15867" y="21919"/>
                  </a:cubicBezTo>
                  <a:cubicBezTo>
                    <a:pt x="16165" y="21060"/>
                    <a:pt x="16689" y="20310"/>
                    <a:pt x="17286" y="19634"/>
                  </a:cubicBezTo>
                  <a:cubicBezTo>
                    <a:pt x="17768" y="19122"/>
                    <a:pt x="18255" y="18617"/>
                    <a:pt x="18743" y="18117"/>
                  </a:cubicBezTo>
                  <a:cubicBezTo>
                    <a:pt x="19261" y="17593"/>
                    <a:pt x="19766" y="17051"/>
                    <a:pt x="20181" y="16435"/>
                  </a:cubicBezTo>
                  <a:cubicBezTo>
                    <a:pt x="20747" y="15631"/>
                    <a:pt x="21131" y="14711"/>
                    <a:pt x="21424" y="13773"/>
                  </a:cubicBezTo>
                  <a:cubicBezTo>
                    <a:pt x="21655" y="13011"/>
                    <a:pt x="21747" y="12225"/>
                    <a:pt x="21801" y="11415"/>
                  </a:cubicBezTo>
                  <a:cubicBezTo>
                    <a:pt x="21826" y="11067"/>
                    <a:pt x="21838" y="10720"/>
                    <a:pt x="21826" y="10367"/>
                  </a:cubicBezTo>
                  <a:cubicBezTo>
                    <a:pt x="21941" y="10196"/>
                    <a:pt x="22045" y="10019"/>
                    <a:pt x="22143" y="9831"/>
                  </a:cubicBezTo>
                  <a:cubicBezTo>
                    <a:pt x="23666" y="6808"/>
                    <a:pt x="21753" y="3189"/>
                    <a:pt x="18414" y="2702"/>
                  </a:cubicBezTo>
                  <a:cubicBezTo>
                    <a:pt x="18322" y="2690"/>
                    <a:pt x="18225" y="2677"/>
                    <a:pt x="18127" y="2665"/>
                  </a:cubicBezTo>
                  <a:cubicBezTo>
                    <a:pt x="18030" y="2580"/>
                    <a:pt x="17926" y="2495"/>
                    <a:pt x="17823" y="2415"/>
                  </a:cubicBezTo>
                  <a:cubicBezTo>
                    <a:pt x="17262" y="1940"/>
                    <a:pt x="16635" y="1538"/>
                    <a:pt x="15964" y="1227"/>
                  </a:cubicBezTo>
                  <a:cubicBezTo>
                    <a:pt x="15081" y="819"/>
                    <a:pt x="14118" y="612"/>
                    <a:pt x="13180" y="356"/>
                  </a:cubicBezTo>
                  <a:cubicBezTo>
                    <a:pt x="12322" y="108"/>
                    <a:pt x="11433" y="1"/>
                    <a:pt x="10542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2220000" algn="bl" rotWithShape="0">
                <a:srgbClr val="272727">
                  <a:alpha val="2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defRPr/>
              </a:pPr>
              <a:endParaRPr sz="9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30" name="Google Shape;535;p38">
              <a:extLst>
                <a:ext uri="{FF2B5EF4-FFF2-40B4-BE49-F238E27FC236}">
                  <a16:creationId xmlns:a16="http://schemas.microsoft.com/office/drawing/2014/main" id="{9A90EF04-4585-B961-6040-33F25ACB016A}"/>
                </a:ext>
              </a:extLst>
            </p:cNvPr>
            <p:cNvGrpSpPr/>
            <p:nvPr/>
          </p:nvGrpSpPr>
          <p:grpSpPr>
            <a:xfrm>
              <a:off x="6444275" y="1580137"/>
              <a:ext cx="1020242" cy="1227648"/>
              <a:chOff x="6444275" y="1580138"/>
              <a:chExt cx="1020242" cy="1227648"/>
            </a:xfrm>
          </p:grpSpPr>
          <p:sp>
            <p:nvSpPr>
              <p:cNvPr id="31" name="Google Shape;536;p38">
                <a:extLst>
                  <a:ext uri="{FF2B5EF4-FFF2-40B4-BE49-F238E27FC236}">
                    <a16:creationId xmlns:a16="http://schemas.microsoft.com/office/drawing/2014/main" id="{A7B4187C-9B25-E066-B435-2D9C3D2FB57E}"/>
                  </a:ext>
                </a:extLst>
              </p:cNvPr>
              <p:cNvSpPr/>
              <p:nvPr/>
            </p:nvSpPr>
            <p:spPr>
              <a:xfrm>
                <a:off x="6444275" y="1580138"/>
                <a:ext cx="943807" cy="1067662"/>
              </a:xfrm>
              <a:custGeom>
                <a:avLst/>
                <a:gdLst/>
                <a:ahLst/>
                <a:cxnLst/>
                <a:rect l="l" t="t" r="r" b="b"/>
                <a:pathLst>
                  <a:path w="21893" h="24766" extrusionOk="0">
                    <a:moveTo>
                      <a:pt x="10552" y="1"/>
                    </a:moveTo>
                    <a:cubicBezTo>
                      <a:pt x="10477" y="1"/>
                      <a:pt x="10403" y="2"/>
                      <a:pt x="10328" y="3"/>
                    </a:cubicBezTo>
                    <a:cubicBezTo>
                      <a:pt x="10296" y="3"/>
                      <a:pt x="10263" y="2"/>
                      <a:pt x="10230" y="2"/>
                    </a:cubicBezTo>
                    <a:cubicBezTo>
                      <a:pt x="9556" y="2"/>
                      <a:pt x="8883" y="120"/>
                      <a:pt x="8220" y="277"/>
                    </a:cubicBezTo>
                    <a:cubicBezTo>
                      <a:pt x="6331" y="740"/>
                      <a:pt x="4509" y="1636"/>
                      <a:pt x="3120" y="3013"/>
                    </a:cubicBezTo>
                    <a:cubicBezTo>
                      <a:pt x="2267" y="3921"/>
                      <a:pt x="1530" y="4945"/>
                      <a:pt x="945" y="6041"/>
                    </a:cubicBezTo>
                    <a:cubicBezTo>
                      <a:pt x="196" y="7534"/>
                      <a:pt x="1" y="9252"/>
                      <a:pt x="104" y="10903"/>
                    </a:cubicBezTo>
                    <a:cubicBezTo>
                      <a:pt x="147" y="11811"/>
                      <a:pt x="305" y="12713"/>
                      <a:pt x="579" y="13584"/>
                    </a:cubicBezTo>
                    <a:cubicBezTo>
                      <a:pt x="793" y="14242"/>
                      <a:pt x="1073" y="14876"/>
                      <a:pt x="1457" y="15455"/>
                    </a:cubicBezTo>
                    <a:cubicBezTo>
                      <a:pt x="1768" y="15942"/>
                      <a:pt x="2151" y="16375"/>
                      <a:pt x="2554" y="16783"/>
                    </a:cubicBezTo>
                    <a:cubicBezTo>
                      <a:pt x="3267" y="17624"/>
                      <a:pt x="4004" y="18453"/>
                      <a:pt x="4881" y="19123"/>
                    </a:cubicBezTo>
                    <a:cubicBezTo>
                      <a:pt x="5070" y="19269"/>
                      <a:pt x="5247" y="19428"/>
                      <a:pt x="5430" y="19574"/>
                    </a:cubicBezTo>
                    <a:cubicBezTo>
                      <a:pt x="5813" y="19860"/>
                      <a:pt x="6228" y="20098"/>
                      <a:pt x="6624" y="20366"/>
                    </a:cubicBezTo>
                    <a:cubicBezTo>
                      <a:pt x="7465" y="20902"/>
                      <a:pt x="8153" y="21621"/>
                      <a:pt x="8829" y="22346"/>
                    </a:cubicBezTo>
                    <a:cubicBezTo>
                      <a:pt x="9299" y="22791"/>
                      <a:pt x="9634" y="23358"/>
                      <a:pt x="10103" y="23802"/>
                    </a:cubicBezTo>
                    <a:cubicBezTo>
                      <a:pt x="10633" y="24271"/>
                      <a:pt x="11328" y="24527"/>
                      <a:pt x="12016" y="24668"/>
                    </a:cubicBezTo>
                    <a:cubicBezTo>
                      <a:pt x="12467" y="24753"/>
                      <a:pt x="12930" y="24759"/>
                      <a:pt x="13393" y="24765"/>
                    </a:cubicBezTo>
                    <a:cubicBezTo>
                      <a:pt x="13416" y="24765"/>
                      <a:pt x="13439" y="24765"/>
                      <a:pt x="13462" y="24765"/>
                    </a:cubicBezTo>
                    <a:cubicBezTo>
                      <a:pt x="13895" y="24765"/>
                      <a:pt x="14323" y="24711"/>
                      <a:pt x="14746" y="24619"/>
                    </a:cubicBezTo>
                    <a:cubicBezTo>
                      <a:pt x="14959" y="24558"/>
                      <a:pt x="15190" y="24527"/>
                      <a:pt x="15373" y="24406"/>
                    </a:cubicBezTo>
                    <a:cubicBezTo>
                      <a:pt x="15568" y="24253"/>
                      <a:pt x="15708" y="24034"/>
                      <a:pt x="15745" y="23790"/>
                    </a:cubicBezTo>
                    <a:cubicBezTo>
                      <a:pt x="15788" y="23565"/>
                      <a:pt x="15751" y="23333"/>
                      <a:pt x="15733" y="23114"/>
                    </a:cubicBezTo>
                    <a:cubicBezTo>
                      <a:pt x="15708" y="22712"/>
                      <a:pt x="15739" y="22297"/>
                      <a:pt x="15867" y="21914"/>
                    </a:cubicBezTo>
                    <a:cubicBezTo>
                      <a:pt x="16165" y="21060"/>
                      <a:pt x="16689" y="20305"/>
                      <a:pt x="17286" y="19629"/>
                    </a:cubicBezTo>
                    <a:cubicBezTo>
                      <a:pt x="17768" y="19123"/>
                      <a:pt x="18255" y="18617"/>
                      <a:pt x="18743" y="18111"/>
                    </a:cubicBezTo>
                    <a:cubicBezTo>
                      <a:pt x="19261" y="17594"/>
                      <a:pt x="19766" y="17045"/>
                      <a:pt x="20181" y="16436"/>
                    </a:cubicBezTo>
                    <a:cubicBezTo>
                      <a:pt x="20747" y="15632"/>
                      <a:pt x="21131" y="14712"/>
                      <a:pt x="21424" y="13773"/>
                    </a:cubicBezTo>
                    <a:cubicBezTo>
                      <a:pt x="21655" y="13006"/>
                      <a:pt x="21747" y="12226"/>
                      <a:pt x="21801" y="11415"/>
                    </a:cubicBezTo>
                    <a:cubicBezTo>
                      <a:pt x="21893" y="10239"/>
                      <a:pt x="21783" y="9039"/>
                      <a:pt x="21497" y="7894"/>
                    </a:cubicBezTo>
                    <a:lnTo>
                      <a:pt x="21497" y="7887"/>
                    </a:lnTo>
                    <a:cubicBezTo>
                      <a:pt x="21296" y="6919"/>
                      <a:pt x="20924" y="5993"/>
                      <a:pt x="20369" y="5164"/>
                    </a:cubicBezTo>
                    <a:cubicBezTo>
                      <a:pt x="19693" y="4110"/>
                      <a:pt x="18804" y="3202"/>
                      <a:pt x="17829" y="2416"/>
                    </a:cubicBezTo>
                    <a:cubicBezTo>
                      <a:pt x="17268" y="1935"/>
                      <a:pt x="16635" y="1539"/>
                      <a:pt x="15970" y="1228"/>
                    </a:cubicBezTo>
                    <a:cubicBezTo>
                      <a:pt x="15081" y="820"/>
                      <a:pt x="14124" y="606"/>
                      <a:pt x="13186" y="357"/>
                    </a:cubicBezTo>
                    <a:cubicBezTo>
                      <a:pt x="12331" y="104"/>
                      <a:pt x="11441" y="1"/>
                      <a:pt x="10552" y="1"/>
                    </a:cubicBezTo>
                    <a:close/>
                  </a:path>
                </a:pathLst>
              </a:custGeom>
              <a:solidFill>
                <a:srgbClr val="F4A95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2" name="Google Shape;537;p38">
                <a:extLst>
                  <a:ext uri="{FF2B5EF4-FFF2-40B4-BE49-F238E27FC236}">
                    <a16:creationId xmlns:a16="http://schemas.microsoft.com/office/drawing/2014/main" id="{58A89818-0EEC-F758-F786-CCD395A6D08F}"/>
                  </a:ext>
                </a:extLst>
              </p:cNvPr>
              <p:cNvSpPr/>
              <p:nvPr/>
            </p:nvSpPr>
            <p:spPr>
              <a:xfrm>
                <a:off x="6652066" y="1593717"/>
                <a:ext cx="352079" cy="100101"/>
              </a:xfrm>
              <a:custGeom>
                <a:avLst/>
                <a:gdLst/>
                <a:ahLst/>
                <a:cxnLst/>
                <a:rect l="l" t="t" r="r" b="b"/>
                <a:pathLst>
                  <a:path w="8167" h="2322" extrusionOk="0">
                    <a:moveTo>
                      <a:pt x="6056" y="0"/>
                    </a:moveTo>
                    <a:cubicBezTo>
                      <a:pt x="5842" y="0"/>
                      <a:pt x="5709" y="321"/>
                      <a:pt x="5941" y="431"/>
                    </a:cubicBezTo>
                    <a:cubicBezTo>
                      <a:pt x="5987" y="449"/>
                      <a:pt x="6040" y="457"/>
                      <a:pt x="6094" y="457"/>
                    </a:cubicBezTo>
                    <a:cubicBezTo>
                      <a:pt x="6233" y="457"/>
                      <a:pt x="6377" y="399"/>
                      <a:pt x="6416" y="267"/>
                    </a:cubicBezTo>
                    <a:lnTo>
                      <a:pt x="6422" y="267"/>
                    </a:lnTo>
                    <a:cubicBezTo>
                      <a:pt x="6459" y="119"/>
                      <a:pt x="6326" y="3"/>
                      <a:pt x="6187" y="3"/>
                    </a:cubicBezTo>
                    <a:cubicBezTo>
                      <a:pt x="6166" y="3"/>
                      <a:pt x="6144" y="5"/>
                      <a:pt x="6124" y="11"/>
                    </a:cubicBezTo>
                    <a:cubicBezTo>
                      <a:pt x="6100" y="4"/>
                      <a:pt x="6077" y="0"/>
                      <a:pt x="6056" y="0"/>
                    </a:cubicBezTo>
                    <a:close/>
                    <a:moveTo>
                      <a:pt x="7913" y="338"/>
                    </a:moveTo>
                    <a:cubicBezTo>
                      <a:pt x="7732" y="338"/>
                      <a:pt x="7544" y="602"/>
                      <a:pt x="7738" y="754"/>
                    </a:cubicBezTo>
                    <a:cubicBezTo>
                      <a:pt x="7778" y="782"/>
                      <a:pt x="7820" y="795"/>
                      <a:pt x="7861" y="795"/>
                    </a:cubicBezTo>
                    <a:cubicBezTo>
                      <a:pt x="8024" y="795"/>
                      <a:pt x="8166" y="597"/>
                      <a:pt x="8073" y="431"/>
                    </a:cubicBezTo>
                    <a:cubicBezTo>
                      <a:pt x="8029" y="365"/>
                      <a:pt x="7971" y="338"/>
                      <a:pt x="7913" y="338"/>
                    </a:cubicBezTo>
                    <a:close/>
                    <a:moveTo>
                      <a:pt x="4834" y="561"/>
                    </a:moveTo>
                    <a:cubicBezTo>
                      <a:pt x="4809" y="561"/>
                      <a:pt x="4784" y="562"/>
                      <a:pt x="4759" y="566"/>
                    </a:cubicBezTo>
                    <a:cubicBezTo>
                      <a:pt x="4527" y="596"/>
                      <a:pt x="4277" y="706"/>
                      <a:pt x="4156" y="913"/>
                    </a:cubicBezTo>
                    <a:cubicBezTo>
                      <a:pt x="4058" y="1096"/>
                      <a:pt x="4143" y="1352"/>
                      <a:pt x="4345" y="1406"/>
                    </a:cubicBezTo>
                    <a:cubicBezTo>
                      <a:pt x="4391" y="1416"/>
                      <a:pt x="4438" y="1420"/>
                      <a:pt x="4485" y="1420"/>
                    </a:cubicBezTo>
                    <a:cubicBezTo>
                      <a:pt x="4652" y="1420"/>
                      <a:pt x="4820" y="1367"/>
                      <a:pt x="4972" y="1315"/>
                    </a:cubicBezTo>
                    <a:cubicBezTo>
                      <a:pt x="5094" y="1272"/>
                      <a:pt x="5216" y="1199"/>
                      <a:pt x="5283" y="1083"/>
                    </a:cubicBezTo>
                    <a:cubicBezTo>
                      <a:pt x="5380" y="931"/>
                      <a:pt x="5338" y="700"/>
                      <a:pt x="5161" y="626"/>
                    </a:cubicBezTo>
                    <a:lnTo>
                      <a:pt x="5167" y="626"/>
                    </a:lnTo>
                    <a:cubicBezTo>
                      <a:pt x="5057" y="592"/>
                      <a:pt x="4948" y="561"/>
                      <a:pt x="4834" y="561"/>
                    </a:cubicBezTo>
                    <a:close/>
                    <a:moveTo>
                      <a:pt x="7001" y="773"/>
                    </a:moveTo>
                    <a:cubicBezTo>
                      <a:pt x="6885" y="773"/>
                      <a:pt x="6770" y="791"/>
                      <a:pt x="6660" y="840"/>
                    </a:cubicBezTo>
                    <a:cubicBezTo>
                      <a:pt x="6501" y="846"/>
                      <a:pt x="6337" y="882"/>
                      <a:pt x="6209" y="986"/>
                    </a:cubicBezTo>
                    <a:cubicBezTo>
                      <a:pt x="5880" y="1242"/>
                      <a:pt x="6075" y="1607"/>
                      <a:pt x="6459" y="1620"/>
                    </a:cubicBezTo>
                    <a:cubicBezTo>
                      <a:pt x="6470" y="1620"/>
                      <a:pt x="6481" y="1620"/>
                      <a:pt x="6493" y="1620"/>
                    </a:cubicBezTo>
                    <a:cubicBezTo>
                      <a:pt x="6799" y="1620"/>
                      <a:pt x="7120" y="1540"/>
                      <a:pt x="7373" y="1376"/>
                    </a:cubicBezTo>
                    <a:cubicBezTo>
                      <a:pt x="7488" y="1284"/>
                      <a:pt x="7525" y="1120"/>
                      <a:pt x="7470" y="986"/>
                    </a:cubicBezTo>
                    <a:cubicBezTo>
                      <a:pt x="7397" y="809"/>
                      <a:pt x="7178" y="773"/>
                      <a:pt x="7007" y="773"/>
                    </a:cubicBezTo>
                    <a:close/>
                    <a:moveTo>
                      <a:pt x="2858" y="843"/>
                    </a:moveTo>
                    <a:cubicBezTo>
                      <a:pt x="2724" y="843"/>
                      <a:pt x="2575" y="888"/>
                      <a:pt x="2456" y="974"/>
                    </a:cubicBezTo>
                    <a:cubicBezTo>
                      <a:pt x="2169" y="1077"/>
                      <a:pt x="1767" y="1510"/>
                      <a:pt x="2157" y="1741"/>
                    </a:cubicBezTo>
                    <a:cubicBezTo>
                      <a:pt x="2222" y="1764"/>
                      <a:pt x="2295" y="1774"/>
                      <a:pt x="2372" y="1774"/>
                    </a:cubicBezTo>
                    <a:cubicBezTo>
                      <a:pt x="2688" y="1774"/>
                      <a:pt x="3063" y="1593"/>
                      <a:pt x="3181" y="1333"/>
                    </a:cubicBezTo>
                    <a:cubicBezTo>
                      <a:pt x="3303" y="997"/>
                      <a:pt x="3105" y="843"/>
                      <a:pt x="2858" y="843"/>
                    </a:cubicBezTo>
                    <a:close/>
                    <a:moveTo>
                      <a:pt x="3912" y="1498"/>
                    </a:moveTo>
                    <a:cubicBezTo>
                      <a:pt x="3802" y="1510"/>
                      <a:pt x="3686" y="1510"/>
                      <a:pt x="3601" y="1601"/>
                    </a:cubicBezTo>
                    <a:cubicBezTo>
                      <a:pt x="3437" y="1748"/>
                      <a:pt x="3449" y="2028"/>
                      <a:pt x="3686" y="2070"/>
                    </a:cubicBezTo>
                    <a:cubicBezTo>
                      <a:pt x="3702" y="2072"/>
                      <a:pt x="3717" y="2073"/>
                      <a:pt x="3733" y="2073"/>
                    </a:cubicBezTo>
                    <a:cubicBezTo>
                      <a:pt x="3933" y="2073"/>
                      <a:pt x="4173" y="1932"/>
                      <a:pt x="4156" y="1717"/>
                    </a:cubicBezTo>
                    <a:cubicBezTo>
                      <a:pt x="4143" y="1595"/>
                      <a:pt x="4034" y="1498"/>
                      <a:pt x="3912" y="1498"/>
                    </a:cubicBezTo>
                    <a:close/>
                    <a:moveTo>
                      <a:pt x="646" y="1538"/>
                    </a:moveTo>
                    <a:cubicBezTo>
                      <a:pt x="475" y="1538"/>
                      <a:pt x="300" y="1613"/>
                      <a:pt x="183" y="1729"/>
                    </a:cubicBezTo>
                    <a:lnTo>
                      <a:pt x="183" y="1723"/>
                    </a:lnTo>
                    <a:lnTo>
                      <a:pt x="183" y="1723"/>
                    </a:lnTo>
                    <a:cubicBezTo>
                      <a:pt x="18" y="1869"/>
                      <a:pt x="0" y="2162"/>
                      <a:pt x="201" y="2278"/>
                    </a:cubicBezTo>
                    <a:cubicBezTo>
                      <a:pt x="263" y="2309"/>
                      <a:pt x="329" y="2322"/>
                      <a:pt x="395" y="2322"/>
                    </a:cubicBezTo>
                    <a:cubicBezTo>
                      <a:pt x="551" y="2322"/>
                      <a:pt x="711" y="2249"/>
                      <a:pt x="835" y="2168"/>
                    </a:cubicBezTo>
                    <a:cubicBezTo>
                      <a:pt x="1006" y="2040"/>
                      <a:pt x="1079" y="1748"/>
                      <a:pt x="896" y="1601"/>
                    </a:cubicBezTo>
                    <a:cubicBezTo>
                      <a:pt x="819" y="1558"/>
                      <a:pt x="733" y="1538"/>
                      <a:pt x="646" y="1538"/>
                    </a:cubicBezTo>
                    <a:close/>
                  </a:path>
                </a:pathLst>
              </a:custGeom>
              <a:solidFill>
                <a:srgbClr val="FFFAEB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3" name="Google Shape;538;p38">
                <a:extLst>
                  <a:ext uri="{FF2B5EF4-FFF2-40B4-BE49-F238E27FC236}">
                    <a16:creationId xmlns:a16="http://schemas.microsoft.com/office/drawing/2014/main" id="{0EA5F4A4-EE45-B799-8F2D-3B2976A860A5}"/>
                  </a:ext>
                </a:extLst>
              </p:cNvPr>
              <p:cNvSpPr/>
              <p:nvPr/>
            </p:nvSpPr>
            <p:spPr>
              <a:xfrm>
                <a:off x="6529375" y="2392205"/>
                <a:ext cx="638847" cy="415580"/>
              </a:xfrm>
              <a:custGeom>
                <a:avLst/>
                <a:gdLst/>
                <a:ahLst/>
                <a:cxnLst/>
                <a:rect l="l" t="t" r="r" b="b"/>
                <a:pathLst>
                  <a:path w="14819" h="9640" extrusionOk="0">
                    <a:moveTo>
                      <a:pt x="7582" y="0"/>
                    </a:moveTo>
                    <a:cubicBezTo>
                      <a:pt x="7419" y="0"/>
                      <a:pt x="7256" y="4"/>
                      <a:pt x="7093" y="12"/>
                    </a:cubicBezTo>
                    <a:cubicBezTo>
                      <a:pt x="6179" y="73"/>
                      <a:pt x="5271" y="322"/>
                      <a:pt x="4436" y="706"/>
                    </a:cubicBezTo>
                    <a:cubicBezTo>
                      <a:pt x="4047" y="895"/>
                      <a:pt x="3644" y="1078"/>
                      <a:pt x="3291" y="1340"/>
                    </a:cubicBezTo>
                    <a:cubicBezTo>
                      <a:pt x="2688" y="1760"/>
                      <a:pt x="2170" y="2291"/>
                      <a:pt x="1719" y="2875"/>
                    </a:cubicBezTo>
                    <a:cubicBezTo>
                      <a:pt x="1347" y="3339"/>
                      <a:pt x="1006" y="3826"/>
                      <a:pt x="775" y="4374"/>
                    </a:cubicBezTo>
                    <a:cubicBezTo>
                      <a:pt x="470" y="5045"/>
                      <a:pt x="305" y="5776"/>
                      <a:pt x="220" y="6501"/>
                    </a:cubicBezTo>
                    <a:cubicBezTo>
                      <a:pt x="159" y="7323"/>
                      <a:pt x="1" y="8597"/>
                      <a:pt x="805" y="9102"/>
                    </a:cubicBezTo>
                    <a:cubicBezTo>
                      <a:pt x="738" y="9243"/>
                      <a:pt x="1225" y="9273"/>
                      <a:pt x="1323" y="9297"/>
                    </a:cubicBezTo>
                    <a:cubicBezTo>
                      <a:pt x="1902" y="9401"/>
                      <a:pt x="2493" y="9456"/>
                      <a:pt x="3078" y="9480"/>
                    </a:cubicBezTo>
                    <a:cubicBezTo>
                      <a:pt x="4960" y="9639"/>
                      <a:pt x="6861" y="9590"/>
                      <a:pt x="8750" y="9633"/>
                    </a:cubicBezTo>
                    <a:cubicBezTo>
                      <a:pt x="8888" y="9637"/>
                      <a:pt x="9026" y="9639"/>
                      <a:pt x="9163" y="9639"/>
                    </a:cubicBezTo>
                    <a:cubicBezTo>
                      <a:pt x="9912" y="9639"/>
                      <a:pt x="10654" y="9577"/>
                      <a:pt x="11401" y="9541"/>
                    </a:cubicBezTo>
                    <a:cubicBezTo>
                      <a:pt x="11772" y="9517"/>
                      <a:pt x="12138" y="9480"/>
                      <a:pt x="12504" y="9425"/>
                    </a:cubicBezTo>
                    <a:cubicBezTo>
                      <a:pt x="12912" y="9364"/>
                      <a:pt x="13332" y="9316"/>
                      <a:pt x="13710" y="9127"/>
                    </a:cubicBezTo>
                    <a:cubicBezTo>
                      <a:pt x="14508" y="8743"/>
                      <a:pt x="14685" y="7622"/>
                      <a:pt x="14721" y="6818"/>
                    </a:cubicBezTo>
                    <a:cubicBezTo>
                      <a:pt x="14819" y="5337"/>
                      <a:pt x="14386" y="3826"/>
                      <a:pt x="13460" y="2656"/>
                    </a:cubicBezTo>
                    <a:cubicBezTo>
                      <a:pt x="13089" y="2181"/>
                      <a:pt x="12632" y="1779"/>
                      <a:pt x="12150" y="1419"/>
                    </a:cubicBezTo>
                    <a:cubicBezTo>
                      <a:pt x="11669" y="1066"/>
                      <a:pt x="11181" y="712"/>
                      <a:pt x="10609" y="511"/>
                    </a:cubicBezTo>
                    <a:cubicBezTo>
                      <a:pt x="9646" y="154"/>
                      <a:pt x="8611" y="0"/>
                      <a:pt x="7582" y="0"/>
                    </a:cubicBezTo>
                    <a:close/>
                  </a:path>
                </a:pathLst>
              </a:custGeom>
              <a:solidFill>
                <a:srgbClr val="738CBF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4" name="Google Shape;539;p38">
                <a:extLst>
                  <a:ext uri="{FF2B5EF4-FFF2-40B4-BE49-F238E27FC236}">
                    <a16:creationId xmlns:a16="http://schemas.microsoft.com/office/drawing/2014/main" id="{99DE464F-5077-4D05-99F7-6FBC5DC3161A}"/>
                  </a:ext>
                </a:extLst>
              </p:cNvPr>
              <p:cNvSpPr/>
              <p:nvPr/>
            </p:nvSpPr>
            <p:spPr>
              <a:xfrm>
                <a:off x="6537264" y="2395309"/>
                <a:ext cx="604963" cy="412175"/>
              </a:xfrm>
              <a:custGeom>
                <a:avLst/>
                <a:gdLst/>
                <a:ahLst/>
                <a:cxnLst/>
                <a:rect l="l" t="t" r="r" b="b"/>
                <a:pathLst>
                  <a:path w="14033" h="9561" extrusionOk="0">
                    <a:moveTo>
                      <a:pt x="6337" y="1"/>
                    </a:moveTo>
                    <a:cubicBezTo>
                      <a:pt x="6307" y="7"/>
                      <a:pt x="6270" y="13"/>
                      <a:pt x="6234" y="19"/>
                    </a:cubicBezTo>
                    <a:cubicBezTo>
                      <a:pt x="6307" y="470"/>
                      <a:pt x="6319" y="939"/>
                      <a:pt x="6490" y="1372"/>
                    </a:cubicBezTo>
                    <a:cubicBezTo>
                      <a:pt x="6837" y="2298"/>
                      <a:pt x="7233" y="2700"/>
                      <a:pt x="8244" y="2816"/>
                    </a:cubicBezTo>
                    <a:cubicBezTo>
                      <a:pt x="8442" y="2840"/>
                      <a:pt x="8656" y="2852"/>
                      <a:pt x="8882" y="2852"/>
                    </a:cubicBezTo>
                    <a:cubicBezTo>
                      <a:pt x="10013" y="2852"/>
                      <a:pt x="11412" y="2549"/>
                      <a:pt x="12235" y="1975"/>
                    </a:cubicBezTo>
                    <a:cubicBezTo>
                      <a:pt x="12327" y="1914"/>
                      <a:pt x="12412" y="1847"/>
                      <a:pt x="12497" y="1774"/>
                    </a:cubicBezTo>
                    <a:cubicBezTo>
                      <a:pt x="12424" y="1707"/>
                      <a:pt x="12351" y="1646"/>
                      <a:pt x="12278" y="1585"/>
                    </a:cubicBezTo>
                    <a:cubicBezTo>
                      <a:pt x="11961" y="1841"/>
                      <a:pt x="11589" y="2030"/>
                      <a:pt x="11206" y="2170"/>
                    </a:cubicBezTo>
                    <a:cubicBezTo>
                      <a:pt x="10567" y="2391"/>
                      <a:pt x="9718" y="2570"/>
                      <a:pt x="8922" y="2570"/>
                    </a:cubicBezTo>
                    <a:cubicBezTo>
                      <a:pt x="8450" y="2570"/>
                      <a:pt x="7996" y="2507"/>
                      <a:pt x="7617" y="2353"/>
                    </a:cubicBezTo>
                    <a:cubicBezTo>
                      <a:pt x="7312" y="2219"/>
                      <a:pt x="7093" y="1944"/>
                      <a:pt x="6947" y="1646"/>
                    </a:cubicBezTo>
                    <a:cubicBezTo>
                      <a:pt x="6758" y="1317"/>
                      <a:pt x="6611" y="969"/>
                      <a:pt x="6520" y="598"/>
                    </a:cubicBezTo>
                    <a:cubicBezTo>
                      <a:pt x="6459" y="403"/>
                      <a:pt x="6404" y="202"/>
                      <a:pt x="6337" y="1"/>
                    </a:cubicBezTo>
                    <a:close/>
                    <a:moveTo>
                      <a:pt x="3906" y="805"/>
                    </a:moveTo>
                    <a:cubicBezTo>
                      <a:pt x="3766" y="872"/>
                      <a:pt x="3626" y="945"/>
                      <a:pt x="3492" y="1024"/>
                    </a:cubicBezTo>
                    <a:cubicBezTo>
                      <a:pt x="3650" y="1110"/>
                      <a:pt x="3809" y="1189"/>
                      <a:pt x="3967" y="1274"/>
                    </a:cubicBezTo>
                    <a:cubicBezTo>
                      <a:pt x="4698" y="1688"/>
                      <a:pt x="5417" y="2194"/>
                      <a:pt x="5886" y="2901"/>
                    </a:cubicBezTo>
                    <a:cubicBezTo>
                      <a:pt x="6039" y="3145"/>
                      <a:pt x="6197" y="3401"/>
                      <a:pt x="6222" y="3687"/>
                    </a:cubicBezTo>
                    <a:cubicBezTo>
                      <a:pt x="6264" y="4314"/>
                      <a:pt x="5472" y="4936"/>
                      <a:pt x="5064" y="5350"/>
                    </a:cubicBezTo>
                    <a:cubicBezTo>
                      <a:pt x="4729" y="5673"/>
                      <a:pt x="4394" y="5996"/>
                      <a:pt x="4046" y="6307"/>
                    </a:cubicBezTo>
                    <a:cubicBezTo>
                      <a:pt x="3309" y="6928"/>
                      <a:pt x="2511" y="7550"/>
                      <a:pt x="1566" y="7806"/>
                    </a:cubicBezTo>
                    <a:cubicBezTo>
                      <a:pt x="1429" y="7833"/>
                      <a:pt x="1291" y="7841"/>
                      <a:pt x="1152" y="7841"/>
                    </a:cubicBezTo>
                    <a:cubicBezTo>
                      <a:pt x="1014" y="7841"/>
                      <a:pt x="875" y="7833"/>
                      <a:pt x="738" y="7830"/>
                    </a:cubicBezTo>
                    <a:cubicBezTo>
                      <a:pt x="494" y="7818"/>
                      <a:pt x="244" y="7800"/>
                      <a:pt x="1" y="7781"/>
                    </a:cubicBezTo>
                    <a:lnTo>
                      <a:pt x="1" y="7781"/>
                    </a:lnTo>
                    <a:cubicBezTo>
                      <a:pt x="7" y="7867"/>
                      <a:pt x="19" y="7946"/>
                      <a:pt x="31" y="8025"/>
                    </a:cubicBezTo>
                    <a:cubicBezTo>
                      <a:pt x="342" y="8080"/>
                      <a:pt x="653" y="8117"/>
                      <a:pt x="963" y="8147"/>
                    </a:cubicBezTo>
                    <a:cubicBezTo>
                      <a:pt x="1048" y="8159"/>
                      <a:pt x="1132" y="8164"/>
                      <a:pt x="1215" y="8164"/>
                    </a:cubicBezTo>
                    <a:cubicBezTo>
                      <a:pt x="1738" y="8164"/>
                      <a:pt x="2234" y="7947"/>
                      <a:pt x="2675" y="7684"/>
                    </a:cubicBezTo>
                    <a:cubicBezTo>
                      <a:pt x="3705" y="7093"/>
                      <a:pt x="4558" y="6258"/>
                      <a:pt x="5417" y="5448"/>
                    </a:cubicBezTo>
                    <a:cubicBezTo>
                      <a:pt x="5984" y="4899"/>
                      <a:pt x="6794" y="4205"/>
                      <a:pt x="6490" y="3327"/>
                    </a:cubicBezTo>
                    <a:cubicBezTo>
                      <a:pt x="6325" y="2858"/>
                      <a:pt x="6027" y="2444"/>
                      <a:pt x="5685" y="2084"/>
                    </a:cubicBezTo>
                    <a:cubicBezTo>
                      <a:pt x="5174" y="1554"/>
                      <a:pt x="4552" y="1152"/>
                      <a:pt x="3906" y="805"/>
                    </a:cubicBezTo>
                    <a:close/>
                    <a:moveTo>
                      <a:pt x="4935" y="7411"/>
                    </a:moveTo>
                    <a:cubicBezTo>
                      <a:pt x="4577" y="7411"/>
                      <a:pt x="4219" y="7585"/>
                      <a:pt x="3918" y="7775"/>
                    </a:cubicBezTo>
                    <a:cubicBezTo>
                      <a:pt x="3608" y="7958"/>
                      <a:pt x="3315" y="8165"/>
                      <a:pt x="3035" y="8391"/>
                    </a:cubicBezTo>
                    <a:cubicBezTo>
                      <a:pt x="2755" y="8610"/>
                      <a:pt x="2480" y="8842"/>
                      <a:pt x="2231" y="9097"/>
                    </a:cubicBezTo>
                    <a:cubicBezTo>
                      <a:pt x="2151" y="9177"/>
                      <a:pt x="2078" y="9262"/>
                      <a:pt x="1999" y="9341"/>
                    </a:cubicBezTo>
                    <a:cubicBezTo>
                      <a:pt x="2145" y="9359"/>
                      <a:pt x="2298" y="9372"/>
                      <a:pt x="2444" y="9378"/>
                    </a:cubicBezTo>
                    <a:cubicBezTo>
                      <a:pt x="2578" y="9250"/>
                      <a:pt x="2712" y="9116"/>
                      <a:pt x="2858" y="8988"/>
                    </a:cubicBezTo>
                    <a:cubicBezTo>
                      <a:pt x="3138" y="8738"/>
                      <a:pt x="3437" y="8500"/>
                      <a:pt x="3754" y="8287"/>
                    </a:cubicBezTo>
                    <a:cubicBezTo>
                      <a:pt x="4122" y="8064"/>
                      <a:pt x="4502" y="7757"/>
                      <a:pt x="4953" y="7757"/>
                    </a:cubicBezTo>
                    <a:cubicBezTo>
                      <a:pt x="4958" y="7757"/>
                      <a:pt x="4962" y="7757"/>
                      <a:pt x="4966" y="7757"/>
                    </a:cubicBezTo>
                    <a:cubicBezTo>
                      <a:pt x="5253" y="7775"/>
                      <a:pt x="5503" y="7952"/>
                      <a:pt x="5734" y="8098"/>
                    </a:cubicBezTo>
                    <a:cubicBezTo>
                      <a:pt x="6045" y="8318"/>
                      <a:pt x="6343" y="8537"/>
                      <a:pt x="6630" y="8781"/>
                    </a:cubicBezTo>
                    <a:cubicBezTo>
                      <a:pt x="6788" y="8921"/>
                      <a:pt x="6959" y="9091"/>
                      <a:pt x="7032" y="9299"/>
                    </a:cubicBezTo>
                    <a:cubicBezTo>
                      <a:pt x="7062" y="9378"/>
                      <a:pt x="7075" y="9457"/>
                      <a:pt x="7075" y="9536"/>
                    </a:cubicBezTo>
                    <a:cubicBezTo>
                      <a:pt x="7160" y="9536"/>
                      <a:pt x="7245" y="9542"/>
                      <a:pt x="7330" y="9542"/>
                    </a:cubicBezTo>
                    <a:cubicBezTo>
                      <a:pt x="7337" y="9512"/>
                      <a:pt x="7337" y="9481"/>
                      <a:pt x="7337" y="9445"/>
                    </a:cubicBezTo>
                    <a:cubicBezTo>
                      <a:pt x="7318" y="8799"/>
                      <a:pt x="6697" y="8421"/>
                      <a:pt x="6246" y="8056"/>
                    </a:cubicBezTo>
                    <a:cubicBezTo>
                      <a:pt x="5966" y="7842"/>
                      <a:pt x="5673" y="7629"/>
                      <a:pt x="5338" y="7495"/>
                    </a:cubicBezTo>
                    <a:cubicBezTo>
                      <a:pt x="5206" y="7436"/>
                      <a:pt x="5070" y="7411"/>
                      <a:pt x="4935" y="7411"/>
                    </a:cubicBezTo>
                    <a:close/>
                    <a:moveTo>
                      <a:pt x="11296" y="3187"/>
                    </a:moveTo>
                    <a:cubicBezTo>
                      <a:pt x="10196" y="3187"/>
                      <a:pt x="9276" y="3641"/>
                      <a:pt x="8317" y="4418"/>
                    </a:cubicBezTo>
                    <a:cubicBezTo>
                      <a:pt x="7940" y="4735"/>
                      <a:pt x="7580" y="5076"/>
                      <a:pt x="7239" y="5436"/>
                    </a:cubicBezTo>
                    <a:cubicBezTo>
                      <a:pt x="6873" y="5850"/>
                      <a:pt x="6386" y="6362"/>
                      <a:pt x="6544" y="6959"/>
                    </a:cubicBezTo>
                    <a:cubicBezTo>
                      <a:pt x="6611" y="7203"/>
                      <a:pt x="6739" y="7422"/>
                      <a:pt x="6910" y="7605"/>
                    </a:cubicBezTo>
                    <a:cubicBezTo>
                      <a:pt x="7245" y="7976"/>
                      <a:pt x="7592" y="8336"/>
                      <a:pt x="7958" y="8671"/>
                    </a:cubicBezTo>
                    <a:cubicBezTo>
                      <a:pt x="8287" y="8970"/>
                      <a:pt x="8616" y="9280"/>
                      <a:pt x="8969" y="9561"/>
                    </a:cubicBezTo>
                    <a:cubicBezTo>
                      <a:pt x="9164" y="9561"/>
                      <a:pt x="9359" y="9561"/>
                      <a:pt x="9554" y="9554"/>
                    </a:cubicBezTo>
                    <a:cubicBezTo>
                      <a:pt x="8896" y="9079"/>
                      <a:pt x="8305" y="8531"/>
                      <a:pt x="7726" y="7970"/>
                    </a:cubicBezTo>
                    <a:cubicBezTo>
                      <a:pt x="7404" y="7605"/>
                      <a:pt x="6934" y="7276"/>
                      <a:pt x="6873" y="6758"/>
                    </a:cubicBezTo>
                    <a:cubicBezTo>
                      <a:pt x="6867" y="6551"/>
                      <a:pt x="6983" y="6356"/>
                      <a:pt x="7093" y="6185"/>
                    </a:cubicBezTo>
                    <a:cubicBezTo>
                      <a:pt x="7343" y="5844"/>
                      <a:pt x="7647" y="5545"/>
                      <a:pt x="7946" y="5241"/>
                    </a:cubicBezTo>
                    <a:cubicBezTo>
                      <a:pt x="8592" y="4607"/>
                      <a:pt x="9305" y="3973"/>
                      <a:pt x="10176" y="3663"/>
                    </a:cubicBezTo>
                    <a:cubicBezTo>
                      <a:pt x="10552" y="3526"/>
                      <a:pt x="10911" y="3474"/>
                      <a:pt x="11272" y="3474"/>
                    </a:cubicBezTo>
                    <a:cubicBezTo>
                      <a:pt x="11653" y="3474"/>
                      <a:pt x="12035" y="3532"/>
                      <a:pt x="12442" y="3614"/>
                    </a:cubicBezTo>
                    <a:cubicBezTo>
                      <a:pt x="12912" y="3705"/>
                      <a:pt x="13387" y="3736"/>
                      <a:pt x="13856" y="3803"/>
                    </a:cubicBezTo>
                    <a:cubicBezTo>
                      <a:pt x="13917" y="3815"/>
                      <a:pt x="13972" y="3827"/>
                      <a:pt x="14033" y="3839"/>
                    </a:cubicBezTo>
                    <a:cubicBezTo>
                      <a:pt x="13996" y="3754"/>
                      <a:pt x="13960" y="3675"/>
                      <a:pt x="13917" y="3596"/>
                    </a:cubicBezTo>
                    <a:cubicBezTo>
                      <a:pt x="13411" y="3480"/>
                      <a:pt x="12887" y="3431"/>
                      <a:pt x="12375" y="3321"/>
                    </a:cubicBezTo>
                    <a:cubicBezTo>
                      <a:pt x="11994" y="3231"/>
                      <a:pt x="11636" y="3187"/>
                      <a:pt x="11296" y="3187"/>
                    </a:cubicBezTo>
                    <a:close/>
                  </a:path>
                </a:pathLst>
              </a:custGeom>
              <a:solidFill>
                <a:srgbClr val="A3BAD9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5" name="Google Shape;540;p38">
                <a:extLst>
                  <a:ext uri="{FF2B5EF4-FFF2-40B4-BE49-F238E27FC236}">
                    <a16:creationId xmlns:a16="http://schemas.microsoft.com/office/drawing/2014/main" id="{A01E507D-B19A-7EB3-657B-462CC3D23D25}"/>
                  </a:ext>
                </a:extLst>
              </p:cNvPr>
              <p:cNvSpPr/>
              <p:nvPr/>
            </p:nvSpPr>
            <p:spPr>
              <a:xfrm>
                <a:off x="6967504" y="2108712"/>
                <a:ext cx="88850" cy="46473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1078" extrusionOk="0">
                    <a:moveTo>
                      <a:pt x="1840" y="0"/>
                    </a:moveTo>
                    <a:cubicBezTo>
                      <a:pt x="1701" y="0"/>
                      <a:pt x="1705" y="188"/>
                      <a:pt x="1664" y="288"/>
                    </a:cubicBezTo>
                    <a:cubicBezTo>
                      <a:pt x="1640" y="367"/>
                      <a:pt x="1597" y="434"/>
                      <a:pt x="1542" y="495"/>
                    </a:cubicBezTo>
                    <a:cubicBezTo>
                      <a:pt x="1414" y="635"/>
                      <a:pt x="1232" y="745"/>
                      <a:pt x="1037" y="775"/>
                    </a:cubicBezTo>
                    <a:cubicBezTo>
                      <a:pt x="1030" y="775"/>
                      <a:pt x="1022" y="775"/>
                      <a:pt x="1015" y="775"/>
                    </a:cubicBezTo>
                    <a:cubicBezTo>
                      <a:pt x="735" y="775"/>
                      <a:pt x="430" y="658"/>
                      <a:pt x="312" y="385"/>
                    </a:cubicBezTo>
                    <a:cubicBezTo>
                      <a:pt x="263" y="306"/>
                      <a:pt x="245" y="202"/>
                      <a:pt x="165" y="154"/>
                    </a:cubicBezTo>
                    <a:cubicBezTo>
                      <a:pt x="157" y="151"/>
                      <a:pt x="148" y="149"/>
                      <a:pt x="139" y="149"/>
                    </a:cubicBezTo>
                    <a:cubicBezTo>
                      <a:pt x="96" y="149"/>
                      <a:pt x="59" y="186"/>
                      <a:pt x="44" y="227"/>
                    </a:cubicBezTo>
                    <a:cubicBezTo>
                      <a:pt x="1" y="379"/>
                      <a:pt x="80" y="543"/>
                      <a:pt x="153" y="678"/>
                    </a:cubicBezTo>
                    <a:cubicBezTo>
                      <a:pt x="281" y="897"/>
                      <a:pt x="525" y="1013"/>
                      <a:pt x="775" y="1055"/>
                    </a:cubicBezTo>
                    <a:cubicBezTo>
                      <a:pt x="837" y="1070"/>
                      <a:pt x="900" y="1078"/>
                      <a:pt x="962" y="1078"/>
                    </a:cubicBezTo>
                    <a:cubicBezTo>
                      <a:pt x="1350" y="1078"/>
                      <a:pt x="1721" y="800"/>
                      <a:pt x="1884" y="458"/>
                    </a:cubicBezTo>
                    <a:cubicBezTo>
                      <a:pt x="1926" y="330"/>
                      <a:pt x="2060" y="44"/>
                      <a:pt x="1859" y="1"/>
                    </a:cubicBezTo>
                    <a:cubicBezTo>
                      <a:pt x="1852" y="0"/>
                      <a:pt x="1846" y="0"/>
                      <a:pt x="1840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6" name="Google Shape;541;p38">
                <a:extLst>
                  <a:ext uri="{FF2B5EF4-FFF2-40B4-BE49-F238E27FC236}">
                    <a16:creationId xmlns:a16="http://schemas.microsoft.com/office/drawing/2014/main" id="{0E3ECE01-4875-BCB3-CED3-6342CCDF8EAD}"/>
                  </a:ext>
                </a:extLst>
              </p:cNvPr>
              <p:cNvSpPr/>
              <p:nvPr/>
            </p:nvSpPr>
            <p:spPr>
              <a:xfrm>
                <a:off x="6774715" y="1955757"/>
                <a:ext cx="433988" cy="151963"/>
              </a:xfrm>
              <a:custGeom>
                <a:avLst/>
                <a:gdLst/>
                <a:ahLst/>
                <a:cxnLst/>
                <a:rect l="l" t="t" r="r" b="b"/>
                <a:pathLst>
                  <a:path w="10067" h="3525" extrusionOk="0">
                    <a:moveTo>
                      <a:pt x="8968" y="0"/>
                    </a:moveTo>
                    <a:cubicBezTo>
                      <a:pt x="8823" y="0"/>
                      <a:pt x="8677" y="19"/>
                      <a:pt x="8537" y="40"/>
                    </a:cubicBezTo>
                    <a:cubicBezTo>
                      <a:pt x="8110" y="107"/>
                      <a:pt x="7702" y="344"/>
                      <a:pt x="7483" y="722"/>
                    </a:cubicBezTo>
                    <a:cubicBezTo>
                      <a:pt x="7416" y="868"/>
                      <a:pt x="7312" y="1021"/>
                      <a:pt x="7282" y="1185"/>
                    </a:cubicBezTo>
                    <a:cubicBezTo>
                      <a:pt x="7251" y="1478"/>
                      <a:pt x="7446" y="1770"/>
                      <a:pt x="7739" y="1837"/>
                    </a:cubicBezTo>
                    <a:cubicBezTo>
                      <a:pt x="7855" y="1874"/>
                      <a:pt x="7998" y="1892"/>
                      <a:pt x="8154" y="1892"/>
                    </a:cubicBezTo>
                    <a:cubicBezTo>
                      <a:pt x="8797" y="1892"/>
                      <a:pt x="9670" y="1593"/>
                      <a:pt x="9896" y="1112"/>
                    </a:cubicBezTo>
                    <a:cubicBezTo>
                      <a:pt x="10066" y="759"/>
                      <a:pt x="9841" y="332"/>
                      <a:pt x="9530" y="143"/>
                    </a:cubicBezTo>
                    <a:cubicBezTo>
                      <a:pt x="9358" y="35"/>
                      <a:pt x="9164" y="0"/>
                      <a:pt x="8968" y="0"/>
                    </a:cubicBezTo>
                    <a:close/>
                    <a:moveTo>
                      <a:pt x="1931" y="1552"/>
                    </a:moveTo>
                    <a:cubicBezTo>
                      <a:pt x="1778" y="1552"/>
                      <a:pt x="1623" y="1576"/>
                      <a:pt x="1475" y="1599"/>
                    </a:cubicBezTo>
                    <a:cubicBezTo>
                      <a:pt x="1146" y="1660"/>
                      <a:pt x="817" y="1788"/>
                      <a:pt x="586" y="2032"/>
                    </a:cubicBezTo>
                    <a:cubicBezTo>
                      <a:pt x="220" y="2422"/>
                      <a:pt x="1" y="2989"/>
                      <a:pt x="500" y="3366"/>
                    </a:cubicBezTo>
                    <a:cubicBezTo>
                      <a:pt x="666" y="3484"/>
                      <a:pt x="861" y="3524"/>
                      <a:pt x="1061" y="3524"/>
                    </a:cubicBezTo>
                    <a:cubicBezTo>
                      <a:pt x="1266" y="3524"/>
                      <a:pt x="1476" y="3483"/>
                      <a:pt x="1670" y="3440"/>
                    </a:cubicBezTo>
                    <a:cubicBezTo>
                      <a:pt x="2103" y="3348"/>
                      <a:pt x="2572" y="3159"/>
                      <a:pt x="2791" y="2745"/>
                    </a:cubicBezTo>
                    <a:cubicBezTo>
                      <a:pt x="2992" y="2361"/>
                      <a:pt x="2773" y="1855"/>
                      <a:pt x="2401" y="1660"/>
                    </a:cubicBezTo>
                    <a:cubicBezTo>
                      <a:pt x="2254" y="1579"/>
                      <a:pt x="2093" y="1552"/>
                      <a:pt x="1931" y="1552"/>
                    </a:cubicBezTo>
                    <a:close/>
                  </a:path>
                </a:pathLst>
              </a:custGeom>
              <a:solidFill>
                <a:srgbClr val="FBAFAA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7" name="Google Shape;542;p38">
                <a:extLst>
                  <a:ext uri="{FF2B5EF4-FFF2-40B4-BE49-F238E27FC236}">
                    <a16:creationId xmlns:a16="http://schemas.microsoft.com/office/drawing/2014/main" id="{B15C5400-9D9B-4513-6766-3CD07D4FF479}"/>
                  </a:ext>
                </a:extLst>
              </p:cNvPr>
              <p:cNvSpPr/>
              <p:nvPr/>
            </p:nvSpPr>
            <p:spPr>
              <a:xfrm>
                <a:off x="6851667" y="1900705"/>
                <a:ext cx="247753" cy="52336"/>
              </a:xfrm>
              <a:custGeom>
                <a:avLst/>
                <a:gdLst/>
                <a:ahLst/>
                <a:cxnLst/>
                <a:rect l="l" t="t" r="r" b="b"/>
                <a:pathLst>
                  <a:path w="5747" h="1214" extrusionOk="0">
                    <a:moveTo>
                      <a:pt x="5466" y="1"/>
                    </a:moveTo>
                    <a:cubicBezTo>
                      <a:pt x="5308" y="1"/>
                      <a:pt x="5186" y="129"/>
                      <a:pt x="5186" y="281"/>
                    </a:cubicBezTo>
                    <a:cubicBezTo>
                      <a:pt x="5186" y="433"/>
                      <a:pt x="5314" y="561"/>
                      <a:pt x="5466" y="561"/>
                    </a:cubicBezTo>
                    <a:cubicBezTo>
                      <a:pt x="5619" y="561"/>
                      <a:pt x="5747" y="433"/>
                      <a:pt x="5747" y="281"/>
                    </a:cubicBezTo>
                    <a:cubicBezTo>
                      <a:pt x="5747" y="129"/>
                      <a:pt x="5619" y="1"/>
                      <a:pt x="5466" y="1"/>
                    </a:cubicBezTo>
                    <a:close/>
                    <a:moveTo>
                      <a:pt x="239" y="732"/>
                    </a:moveTo>
                    <a:cubicBezTo>
                      <a:pt x="111" y="732"/>
                      <a:pt x="1" y="841"/>
                      <a:pt x="1" y="969"/>
                    </a:cubicBezTo>
                    <a:cubicBezTo>
                      <a:pt x="1" y="1103"/>
                      <a:pt x="111" y="1213"/>
                      <a:pt x="239" y="1213"/>
                    </a:cubicBezTo>
                    <a:cubicBezTo>
                      <a:pt x="366" y="1213"/>
                      <a:pt x="476" y="1103"/>
                      <a:pt x="476" y="969"/>
                    </a:cubicBezTo>
                    <a:cubicBezTo>
                      <a:pt x="476" y="841"/>
                      <a:pt x="366" y="732"/>
                      <a:pt x="239" y="732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8" name="Google Shape;543;p38">
                <a:extLst>
                  <a:ext uri="{FF2B5EF4-FFF2-40B4-BE49-F238E27FC236}">
                    <a16:creationId xmlns:a16="http://schemas.microsoft.com/office/drawing/2014/main" id="{682BF73D-B8B6-7A73-00A6-E0794704E5E2}"/>
                  </a:ext>
                </a:extLst>
              </p:cNvPr>
              <p:cNvSpPr/>
              <p:nvPr/>
            </p:nvSpPr>
            <p:spPr>
              <a:xfrm>
                <a:off x="6809677" y="1972096"/>
                <a:ext cx="363978" cy="109586"/>
              </a:xfrm>
              <a:custGeom>
                <a:avLst/>
                <a:gdLst/>
                <a:ahLst/>
                <a:cxnLst/>
                <a:rect l="l" t="t" r="r" b="b"/>
                <a:pathLst>
                  <a:path w="8443" h="2542" extrusionOk="0">
                    <a:moveTo>
                      <a:pt x="8279" y="131"/>
                    </a:moveTo>
                    <a:cubicBezTo>
                      <a:pt x="8252" y="131"/>
                      <a:pt x="8225" y="141"/>
                      <a:pt x="8201" y="166"/>
                    </a:cubicBezTo>
                    <a:cubicBezTo>
                      <a:pt x="8140" y="233"/>
                      <a:pt x="8085" y="307"/>
                      <a:pt x="8037" y="386"/>
                    </a:cubicBezTo>
                    <a:cubicBezTo>
                      <a:pt x="7976" y="477"/>
                      <a:pt x="7927" y="562"/>
                      <a:pt x="7866" y="648"/>
                    </a:cubicBezTo>
                    <a:cubicBezTo>
                      <a:pt x="7829" y="696"/>
                      <a:pt x="7775" y="776"/>
                      <a:pt x="7866" y="794"/>
                    </a:cubicBezTo>
                    <a:cubicBezTo>
                      <a:pt x="7927" y="794"/>
                      <a:pt x="7970" y="733"/>
                      <a:pt x="8018" y="696"/>
                    </a:cubicBezTo>
                    <a:cubicBezTo>
                      <a:pt x="8146" y="581"/>
                      <a:pt x="8268" y="459"/>
                      <a:pt x="8378" y="319"/>
                    </a:cubicBezTo>
                    <a:cubicBezTo>
                      <a:pt x="8443" y="235"/>
                      <a:pt x="8363" y="131"/>
                      <a:pt x="8279" y="131"/>
                    </a:cubicBezTo>
                    <a:close/>
                    <a:moveTo>
                      <a:pt x="7796" y="1"/>
                    </a:moveTo>
                    <a:cubicBezTo>
                      <a:pt x="7655" y="1"/>
                      <a:pt x="7506" y="273"/>
                      <a:pt x="7433" y="361"/>
                    </a:cubicBezTo>
                    <a:cubicBezTo>
                      <a:pt x="7354" y="483"/>
                      <a:pt x="7269" y="593"/>
                      <a:pt x="7214" y="727"/>
                    </a:cubicBezTo>
                    <a:cubicBezTo>
                      <a:pt x="7202" y="776"/>
                      <a:pt x="7238" y="818"/>
                      <a:pt x="7287" y="818"/>
                    </a:cubicBezTo>
                    <a:cubicBezTo>
                      <a:pt x="7318" y="818"/>
                      <a:pt x="7348" y="794"/>
                      <a:pt x="7373" y="770"/>
                    </a:cubicBezTo>
                    <a:cubicBezTo>
                      <a:pt x="7458" y="690"/>
                      <a:pt x="7555" y="587"/>
                      <a:pt x="7641" y="495"/>
                    </a:cubicBezTo>
                    <a:cubicBezTo>
                      <a:pt x="7732" y="404"/>
                      <a:pt x="7817" y="307"/>
                      <a:pt x="7890" y="197"/>
                    </a:cubicBezTo>
                    <a:cubicBezTo>
                      <a:pt x="7933" y="148"/>
                      <a:pt x="7921" y="63"/>
                      <a:pt x="7866" y="26"/>
                    </a:cubicBezTo>
                    <a:cubicBezTo>
                      <a:pt x="7843" y="9"/>
                      <a:pt x="7820" y="1"/>
                      <a:pt x="7796" y="1"/>
                    </a:cubicBezTo>
                    <a:close/>
                    <a:moveTo>
                      <a:pt x="1038" y="1744"/>
                    </a:moveTo>
                    <a:cubicBezTo>
                      <a:pt x="906" y="1744"/>
                      <a:pt x="800" y="1992"/>
                      <a:pt x="743" y="2086"/>
                    </a:cubicBezTo>
                    <a:cubicBezTo>
                      <a:pt x="707" y="2159"/>
                      <a:pt x="670" y="2232"/>
                      <a:pt x="634" y="2311"/>
                    </a:cubicBezTo>
                    <a:cubicBezTo>
                      <a:pt x="609" y="2348"/>
                      <a:pt x="591" y="2421"/>
                      <a:pt x="652" y="2433"/>
                    </a:cubicBezTo>
                    <a:cubicBezTo>
                      <a:pt x="655" y="2433"/>
                      <a:pt x="657" y="2433"/>
                      <a:pt x="660" y="2433"/>
                    </a:cubicBezTo>
                    <a:cubicBezTo>
                      <a:pt x="717" y="2433"/>
                      <a:pt x="763" y="2370"/>
                      <a:pt x="804" y="2335"/>
                    </a:cubicBezTo>
                    <a:cubicBezTo>
                      <a:pt x="926" y="2208"/>
                      <a:pt x="1036" y="2067"/>
                      <a:pt x="1133" y="1921"/>
                    </a:cubicBezTo>
                    <a:cubicBezTo>
                      <a:pt x="1170" y="1872"/>
                      <a:pt x="1152" y="1799"/>
                      <a:pt x="1109" y="1769"/>
                    </a:cubicBezTo>
                    <a:cubicBezTo>
                      <a:pt x="1085" y="1752"/>
                      <a:pt x="1061" y="1744"/>
                      <a:pt x="1038" y="1744"/>
                    </a:cubicBezTo>
                    <a:close/>
                    <a:moveTo>
                      <a:pt x="624" y="1599"/>
                    </a:moveTo>
                    <a:cubicBezTo>
                      <a:pt x="595" y="1599"/>
                      <a:pt x="566" y="1608"/>
                      <a:pt x="542" y="1629"/>
                    </a:cubicBezTo>
                    <a:cubicBezTo>
                      <a:pt x="329" y="1799"/>
                      <a:pt x="189" y="2037"/>
                      <a:pt x="73" y="2281"/>
                    </a:cubicBezTo>
                    <a:cubicBezTo>
                      <a:pt x="49" y="2348"/>
                      <a:pt x="0" y="2433"/>
                      <a:pt x="37" y="2506"/>
                    </a:cubicBezTo>
                    <a:cubicBezTo>
                      <a:pt x="53" y="2531"/>
                      <a:pt x="74" y="2541"/>
                      <a:pt x="95" y="2541"/>
                    </a:cubicBezTo>
                    <a:cubicBezTo>
                      <a:pt x="135" y="2541"/>
                      <a:pt x="177" y="2505"/>
                      <a:pt x="201" y="2470"/>
                    </a:cubicBezTo>
                    <a:cubicBezTo>
                      <a:pt x="280" y="2378"/>
                      <a:pt x="353" y="2281"/>
                      <a:pt x="439" y="2189"/>
                    </a:cubicBezTo>
                    <a:cubicBezTo>
                      <a:pt x="536" y="2067"/>
                      <a:pt x="646" y="1946"/>
                      <a:pt x="731" y="1818"/>
                    </a:cubicBezTo>
                    <a:cubicBezTo>
                      <a:pt x="756" y="1787"/>
                      <a:pt x="768" y="1751"/>
                      <a:pt x="762" y="1714"/>
                    </a:cubicBezTo>
                    <a:cubicBezTo>
                      <a:pt x="753" y="1646"/>
                      <a:pt x="689" y="1599"/>
                      <a:pt x="624" y="1599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9" name="Google Shape;544;p38">
                <a:extLst>
                  <a:ext uri="{FF2B5EF4-FFF2-40B4-BE49-F238E27FC236}">
                    <a16:creationId xmlns:a16="http://schemas.microsoft.com/office/drawing/2014/main" id="{A74B15AB-436D-68FC-0B48-D6123AA1618D}"/>
                  </a:ext>
                </a:extLst>
              </p:cNvPr>
              <p:cNvSpPr/>
              <p:nvPr/>
            </p:nvSpPr>
            <p:spPr>
              <a:xfrm>
                <a:off x="6510751" y="1694121"/>
                <a:ext cx="953766" cy="484858"/>
              </a:xfrm>
              <a:custGeom>
                <a:avLst/>
                <a:gdLst/>
                <a:ahLst/>
                <a:cxnLst/>
                <a:rect l="l" t="t" r="r" b="b"/>
                <a:pathLst>
                  <a:path w="22124" h="11247" extrusionOk="0">
                    <a:moveTo>
                      <a:pt x="16201" y="175"/>
                    </a:moveTo>
                    <a:cubicBezTo>
                      <a:pt x="19203" y="175"/>
                      <a:pt x="21474" y="2975"/>
                      <a:pt x="20856" y="5956"/>
                    </a:cubicBezTo>
                    <a:cubicBezTo>
                      <a:pt x="20448" y="8028"/>
                      <a:pt x="18596" y="9636"/>
                      <a:pt x="16482" y="9752"/>
                    </a:cubicBezTo>
                    <a:cubicBezTo>
                      <a:pt x="16373" y="9760"/>
                      <a:pt x="16264" y="9764"/>
                      <a:pt x="16155" y="9764"/>
                    </a:cubicBezTo>
                    <a:cubicBezTo>
                      <a:pt x="14152" y="9764"/>
                      <a:pt x="12303" y="8448"/>
                      <a:pt x="11650" y="6535"/>
                    </a:cubicBezTo>
                    <a:cubicBezTo>
                      <a:pt x="10602" y="3556"/>
                      <a:pt x="12735" y="400"/>
                      <a:pt x="15872" y="186"/>
                    </a:cubicBezTo>
                    <a:cubicBezTo>
                      <a:pt x="15983" y="179"/>
                      <a:pt x="16092" y="175"/>
                      <a:pt x="16201" y="175"/>
                    </a:cubicBezTo>
                    <a:close/>
                    <a:moveTo>
                      <a:pt x="5578" y="1503"/>
                    </a:moveTo>
                    <a:cubicBezTo>
                      <a:pt x="8575" y="1503"/>
                      <a:pt x="10835" y="4289"/>
                      <a:pt x="10224" y="7272"/>
                    </a:cubicBezTo>
                    <a:cubicBezTo>
                      <a:pt x="9816" y="9332"/>
                      <a:pt x="7982" y="10928"/>
                      <a:pt x="5880" y="11050"/>
                    </a:cubicBezTo>
                    <a:cubicBezTo>
                      <a:pt x="5758" y="11060"/>
                      <a:pt x="5637" y="11065"/>
                      <a:pt x="5516" y="11065"/>
                    </a:cubicBezTo>
                    <a:cubicBezTo>
                      <a:pt x="3529" y="11065"/>
                      <a:pt x="1673" y="9764"/>
                      <a:pt x="1030" y="7857"/>
                    </a:cubicBezTo>
                    <a:cubicBezTo>
                      <a:pt x="0" y="4914"/>
                      <a:pt x="2133" y="1716"/>
                      <a:pt x="5240" y="1515"/>
                    </a:cubicBezTo>
                    <a:cubicBezTo>
                      <a:pt x="5354" y="1507"/>
                      <a:pt x="5467" y="1503"/>
                      <a:pt x="5578" y="1503"/>
                    </a:cubicBezTo>
                    <a:close/>
                    <a:moveTo>
                      <a:pt x="16119" y="0"/>
                    </a:moveTo>
                    <a:cubicBezTo>
                      <a:pt x="13513" y="0"/>
                      <a:pt x="11299" y="2092"/>
                      <a:pt x="11199" y="4768"/>
                    </a:cubicBezTo>
                    <a:cubicBezTo>
                      <a:pt x="11169" y="4756"/>
                      <a:pt x="11132" y="4738"/>
                      <a:pt x="11096" y="4726"/>
                    </a:cubicBezTo>
                    <a:cubicBezTo>
                      <a:pt x="11025" y="4706"/>
                      <a:pt x="10951" y="4697"/>
                      <a:pt x="10876" y="4697"/>
                    </a:cubicBezTo>
                    <a:cubicBezTo>
                      <a:pt x="10714" y="4697"/>
                      <a:pt x="10549" y="4740"/>
                      <a:pt x="10407" y="4811"/>
                    </a:cubicBezTo>
                    <a:cubicBezTo>
                      <a:pt x="10377" y="4829"/>
                      <a:pt x="10340" y="4854"/>
                      <a:pt x="10310" y="4872"/>
                    </a:cubicBezTo>
                    <a:cubicBezTo>
                      <a:pt x="9798" y="3154"/>
                      <a:pt x="8354" y="1746"/>
                      <a:pt x="6471" y="1387"/>
                    </a:cubicBezTo>
                    <a:cubicBezTo>
                      <a:pt x="6147" y="1322"/>
                      <a:pt x="5825" y="1292"/>
                      <a:pt x="5507" y="1292"/>
                    </a:cubicBezTo>
                    <a:cubicBezTo>
                      <a:pt x="2896" y="1292"/>
                      <a:pt x="609" y="3370"/>
                      <a:pt x="555" y="6103"/>
                    </a:cubicBezTo>
                    <a:cubicBezTo>
                      <a:pt x="469" y="8528"/>
                      <a:pt x="2236" y="10733"/>
                      <a:pt x="4625" y="11160"/>
                    </a:cubicBezTo>
                    <a:cubicBezTo>
                      <a:pt x="4928" y="11218"/>
                      <a:pt x="5231" y="11246"/>
                      <a:pt x="5530" y="11246"/>
                    </a:cubicBezTo>
                    <a:cubicBezTo>
                      <a:pt x="7738" y="11246"/>
                      <a:pt x="9772" y="9723"/>
                      <a:pt x="10346" y="7528"/>
                    </a:cubicBezTo>
                    <a:cubicBezTo>
                      <a:pt x="10572" y="6687"/>
                      <a:pt x="10559" y="5841"/>
                      <a:pt x="10358" y="5048"/>
                    </a:cubicBezTo>
                    <a:cubicBezTo>
                      <a:pt x="10377" y="5042"/>
                      <a:pt x="10389" y="5030"/>
                      <a:pt x="10401" y="5030"/>
                    </a:cubicBezTo>
                    <a:cubicBezTo>
                      <a:pt x="10544" y="4962"/>
                      <a:pt x="10748" y="4884"/>
                      <a:pt x="10933" y="4884"/>
                    </a:cubicBezTo>
                    <a:cubicBezTo>
                      <a:pt x="11030" y="4884"/>
                      <a:pt x="11123" y="4906"/>
                      <a:pt x="11199" y="4963"/>
                    </a:cubicBezTo>
                    <a:cubicBezTo>
                      <a:pt x="11175" y="7321"/>
                      <a:pt x="12917" y="9423"/>
                      <a:pt x="15245" y="9844"/>
                    </a:cubicBezTo>
                    <a:cubicBezTo>
                      <a:pt x="15547" y="9903"/>
                      <a:pt x="15851" y="9932"/>
                      <a:pt x="16153" y="9932"/>
                    </a:cubicBezTo>
                    <a:cubicBezTo>
                      <a:pt x="17996" y="9932"/>
                      <a:pt x="19768" y="8867"/>
                      <a:pt x="20601" y="7181"/>
                    </a:cubicBezTo>
                    <a:cubicBezTo>
                      <a:pt x="22124" y="4165"/>
                      <a:pt x="20205" y="546"/>
                      <a:pt x="16872" y="58"/>
                    </a:cubicBezTo>
                    <a:cubicBezTo>
                      <a:pt x="16618" y="19"/>
                      <a:pt x="16367" y="0"/>
                      <a:pt x="16119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2713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5CB32A-867A-6D65-2474-52F31A31E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nip Diagonal Corner Rectangle 6">
            <a:extLst>
              <a:ext uri="{FF2B5EF4-FFF2-40B4-BE49-F238E27FC236}">
                <a16:creationId xmlns:a16="http://schemas.microsoft.com/office/drawing/2014/main" id="{057554DB-5668-2B8F-A75F-DF3C1D3A582B}"/>
              </a:ext>
            </a:extLst>
          </p:cNvPr>
          <p:cNvSpPr/>
          <p:nvPr/>
        </p:nvSpPr>
        <p:spPr>
          <a:xfrm>
            <a:off x="3994791" y="1216014"/>
            <a:ext cx="3615118" cy="765052"/>
          </a:xfrm>
          <a:prstGeom prst="roundRect">
            <a:avLst>
              <a:gd name="adj" fmla="val 50000"/>
            </a:avLst>
          </a:prstGeom>
          <a:solidFill>
            <a:sysClr val="window" lastClr="FFFFFF"/>
          </a:solidFill>
          <a:ln w="25400" cap="flat" cmpd="sng" algn="ctr">
            <a:solidFill>
              <a:schemeClr val="accent5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 TRẢ LỜI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806BFF-0E2F-2278-05EA-2277A3B25DF3}"/>
              </a:ext>
            </a:extLst>
          </p:cNvPr>
          <p:cNvSpPr/>
          <p:nvPr/>
        </p:nvSpPr>
        <p:spPr>
          <a:xfrm>
            <a:off x="566125" y="2453268"/>
            <a:ext cx="3615118" cy="38368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t"/>
          <a:lstStyle/>
          <a:p>
            <a:pPr lvl="0" algn="ctr" defTabSz="609539">
              <a:lnSpc>
                <a:spcPct val="150000"/>
              </a:lnSpc>
              <a:defRPr/>
            </a:pPr>
            <a:r>
              <a:rPr lang="en-VN" sz="2400" kern="0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Cần phải phòng, tránh xâm hại trẻ em vì:</a:t>
            </a:r>
          </a:p>
          <a:p>
            <a:pPr marL="0" marR="0" lvl="0" indent="0" algn="ctr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ounded Rectangle 7">
            <a:extLst>
              <a:ext uri="{FF2B5EF4-FFF2-40B4-BE49-F238E27FC236}">
                <a16:creationId xmlns:a16="http://schemas.microsoft.com/office/drawing/2014/main" id="{E12D62D8-E8A9-803A-2E50-DAF0DAA728F8}"/>
              </a:ext>
            </a:extLst>
          </p:cNvPr>
          <p:cNvSpPr/>
          <p:nvPr/>
        </p:nvSpPr>
        <p:spPr>
          <a:xfrm>
            <a:off x="4589347" y="2453268"/>
            <a:ext cx="7010400" cy="3834717"/>
          </a:xfrm>
          <a:prstGeom prst="roundRect">
            <a:avLst>
              <a:gd name="adj" fmla="val 9688"/>
            </a:avLst>
          </a:prstGeom>
          <a:solidFill>
            <a:sysClr val="window" lastClr="FFFFFF"/>
          </a:solidFill>
          <a:ln w="25400" cap="flat" cmpd="sng" algn="ctr">
            <a:solidFill>
              <a:schemeClr val="accent4"/>
            </a:solidFill>
            <a:prstDash val="solid"/>
          </a:ln>
          <a:effectLst/>
        </p:spPr>
        <p:txBody>
          <a:bodyPr rtlCol="0" anchor="ctr"/>
          <a:lstStyle/>
          <a:p>
            <a:pPr marL="342900" lvl="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Bảo vệ trẻ em, bảo vệ tương lai của đất nước, bảo vệ trật tự an ninh xã hội.</a:t>
            </a:r>
          </a:p>
          <a:p>
            <a:pPr marL="342900" lvl="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Xâm hại trẻ em gây ra những hậu quả nghiêm trọng đến tinh thần và thể chất. </a:t>
            </a:r>
          </a:p>
          <a:p>
            <a:pPr marL="342900" lvl="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Xâm hại ảnh hưởng nghiêm trọng đến khả năng học tập, hoà nhập gia đình, xã hội và sức khỏe tinh thần của trẻ em.</a:t>
            </a:r>
          </a:p>
        </p:txBody>
      </p:sp>
      <p:pic>
        <p:nvPicPr>
          <p:cNvPr id="27" name="Picture 26" descr="A cartoon of a child crying&#10;&#10;Description automatically generated">
            <a:extLst>
              <a:ext uri="{FF2B5EF4-FFF2-40B4-BE49-F238E27FC236}">
                <a16:creationId xmlns:a16="http://schemas.microsoft.com/office/drawing/2014/main" id="{660A8E28-60C6-0102-2B12-0B98DD0DD2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108" y="3889867"/>
            <a:ext cx="2658878" cy="1923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8" name="Google Shape;533;p38">
            <a:extLst>
              <a:ext uri="{FF2B5EF4-FFF2-40B4-BE49-F238E27FC236}">
                <a16:creationId xmlns:a16="http://schemas.microsoft.com/office/drawing/2014/main" id="{5A2A99DF-AB7E-71F5-1B37-7AB1EBF8F953}"/>
              </a:ext>
            </a:extLst>
          </p:cNvPr>
          <p:cNvGrpSpPr/>
          <p:nvPr/>
        </p:nvGrpSpPr>
        <p:grpSpPr>
          <a:xfrm rot="-377666">
            <a:off x="613496" y="5461266"/>
            <a:ext cx="752509" cy="905488"/>
            <a:chOff x="6444275" y="1580138"/>
            <a:chExt cx="1020242" cy="1227648"/>
          </a:xfrm>
        </p:grpSpPr>
        <p:sp>
          <p:nvSpPr>
            <p:cNvPr id="29" name="Google Shape;534;p38">
              <a:extLst>
                <a:ext uri="{FF2B5EF4-FFF2-40B4-BE49-F238E27FC236}">
                  <a16:creationId xmlns:a16="http://schemas.microsoft.com/office/drawing/2014/main" id="{994565D9-B9F6-7850-882E-C7F6E36334FE}"/>
                </a:ext>
              </a:extLst>
            </p:cNvPr>
            <p:cNvSpPr/>
            <p:nvPr/>
          </p:nvSpPr>
          <p:spPr>
            <a:xfrm>
              <a:off x="6444275" y="1580150"/>
              <a:ext cx="1020241" cy="1227428"/>
            </a:xfrm>
            <a:custGeom>
              <a:avLst/>
              <a:gdLst/>
              <a:ahLst/>
              <a:cxnLst/>
              <a:rect l="l" t="t" r="r" b="b"/>
              <a:pathLst>
                <a:path w="23666" h="28472" extrusionOk="0">
                  <a:moveTo>
                    <a:pt x="18353" y="2860"/>
                  </a:moveTo>
                  <a:lnTo>
                    <a:pt x="18353" y="2860"/>
                  </a:lnTo>
                  <a:cubicBezTo>
                    <a:pt x="21046" y="3207"/>
                    <a:pt x="22971" y="5821"/>
                    <a:pt x="22405" y="8600"/>
                  </a:cubicBezTo>
                  <a:cubicBezTo>
                    <a:pt x="22295" y="9130"/>
                    <a:pt x="22094" y="9636"/>
                    <a:pt x="21820" y="10086"/>
                  </a:cubicBezTo>
                  <a:cubicBezTo>
                    <a:pt x="21783" y="9349"/>
                    <a:pt x="21673" y="8606"/>
                    <a:pt x="21491" y="7893"/>
                  </a:cubicBezTo>
                  <a:lnTo>
                    <a:pt x="21497" y="7887"/>
                  </a:lnTo>
                  <a:cubicBezTo>
                    <a:pt x="21296" y="6918"/>
                    <a:pt x="20918" y="5992"/>
                    <a:pt x="20369" y="5163"/>
                  </a:cubicBezTo>
                  <a:cubicBezTo>
                    <a:pt x="19815" y="4304"/>
                    <a:pt x="19120" y="3536"/>
                    <a:pt x="18353" y="2860"/>
                  </a:cubicBezTo>
                  <a:close/>
                  <a:moveTo>
                    <a:pt x="10542" y="1"/>
                  </a:moveTo>
                  <a:cubicBezTo>
                    <a:pt x="10471" y="1"/>
                    <a:pt x="10400" y="1"/>
                    <a:pt x="10328" y="3"/>
                  </a:cubicBezTo>
                  <a:cubicBezTo>
                    <a:pt x="10295" y="2"/>
                    <a:pt x="10262" y="2"/>
                    <a:pt x="10230" y="2"/>
                  </a:cubicBezTo>
                  <a:cubicBezTo>
                    <a:pt x="9550" y="2"/>
                    <a:pt x="8877" y="120"/>
                    <a:pt x="8220" y="277"/>
                  </a:cubicBezTo>
                  <a:cubicBezTo>
                    <a:pt x="6331" y="740"/>
                    <a:pt x="4509" y="1635"/>
                    <a:pt x="3120" y="3012"/>
                  </a:cubicBezTo>
                  <a:cubicBezTo>
                    <a:pt x="2261" y="3914"/>
                    <a:pt x="1530" y="4944"/>
                    <a:pt x="945" y="6041"/>
                  </a:cubicBezTo>
                  <a:cubicBezTo>
                    <a:pt x="196" y="7533"/>
                    <a:pt x="1" y="9252"/>
                    <a:pt x="98" y="10903"/>
                  </a:cubicBezTo>
                  <a:cubicBezTo>
                    <a:pt x="141" y="11817"/>
                    <a:pt x="305" y="12713"/>
                    <a:pt x="573" y="13584"/>
                  </a:cubicBezTo>
                  <a:cubicBezTo>
                    <a:pt x="787" y="14242"/>
                    <a:pt x="1067" y="14876"/>
                    <a:pt x="1451" y="15454"/>
                  </a:cubicBezTo>
                  <a:cubicBezTo>
                    <a:pt x="1762" y="15942"/>
                    <a:pt x="2151" y="16374"/>
                    <a:pt x="2554" y="16789"/>
                  </a:cubicBezTo>
                  <a:cubicBezTo>
                    <a:pt x="3267" y="17623"/>
                    <a:pt x="4004" y="18452"/>
                    <a:pt x="4881" y="19122"/>
                  </a:cubicBezTo>
                  <a:cubicBezTo>
                    <a:pt x="5064" y="19269"/>
                    <a:pt x="5247" y="19427"/>
                    <a:pt x="5430" y="19573"/>
                  </a:cubicBezTo>
                  <a:cubicBezTo>
                    <a:pt x="5551" y="19665"/>
                    <a:pt x="5679" y="19756"/>
                    <a:pt x="5807" y="19841"/>
                  </a:cubicBezTo>
                  <a:cubicBezTo>
                    <a:pt x="5624" y="19939"/>
                    <a:pt x="5442" y="20048"/>
                    <a:pt x="5271" y="20176"/>
                  </a:cubicBezTo>
                  <a:cubicBezTo>
                    <a:pt x="4662" y="20597"/>
                    <a:pt x="4144" y="21127"/>
                    <a:pt x="3693" y="21706"/>
                  </a:cubicBezTo>
                  <a:cubicBezTo>
                    <a:pt x="3321" y="22169"/>
                    <a:pt x="2986" y="22662"/>
                    <a:pt x="2749" y="23211"/>
                  </a:cubicBezTo>
                  <a:cubicBezTo>
                    <a:pt x="2450" y="23881"/>
                    <a:pt x="2279" y="24612"/>
                    <a:pt x="2200" y="25337"/>
                  </a:cubicBezTo>
                  <a:cubicBezTo>
                    <a:pt x="2133" y="26160"/>
                    <a:pt x="1975" y="27433"/>
                    <a:pt x="2779" y="27939"/>
                  </a:cubicBezTo>
                  <a:cubicBezTo>
                    <a:pt x="2712" y="28073"/>
                    <a:pt x="3199" y="28109"/>
                    <a:pt x="3303" y="28134"/>
                  </a:cubicBezTo>
                  <a:cubicBezTo>
                    <a:pt x="3882" y="28237"/>
                    <a:pt x="4467" y="28286"/>
                    <a:pt x="5052" y="28317"/>
                  </a:cubicBezTo>
                  <a:cubicBezTo>
                    <a:pt x="6441" y="28432"/>
                    <a:pt x="7842" y="28439"/>
                    <a:pt x="9244" y="28445"/>
                  </a:cubicBezTo>
                  <a:cubicBezTo>
                    <a:pt x="9323" y="28445"/>
                    <a:pt x="9408" y="28451"/>
                    <a:pt x="9487" y="28451"/>
                  </a:cubicBezTo>
                  <a:cubicBezTo>
                    <a:pt x="9902" y="28451"/>
                    <a:pt x="10316" y="28457"/>
                    <a:pt x="10724" y="28463"/>
                  </a:cubicBezTo>
                  <a:cubicBezTo>
                    <a:pt x="10876" y="28469"/>
                    <a:pt x="11027" y="28472"/>
                    <a:pt x="11178" y="28472"/>
                  </a:cubicBezTo>
                  <a:cubicBezTo>
                    <a:pt x="11915" y="28472"/>
                    <a:pt x="12648" y="28408"/>
                    <a:pt x="13381" y="28378"/>
                  </a:cubicBezTo>
                  <a:cubicBezTo>
                    <a:pt x="13746" y="28353"/>
                    <a:pt x="14112" y="28317"/>
                    <a:pt x="14478" y="28262"/>
                  </a:cubicBezTo>
                  <a:cubicBezTo>
                    <a:pt x="14886" y="28201"/>
                    <a:pt x="15306" y="28152"/>
                    <a:pt x="15684" y="27963"/>
                  </a:cubicBezTo>
                  <a:cubicBezTo>
                    <a:pt x="16482" y="27573"/>
                    <a:pt x="16659" y="26452"/>
                    <a:pt x="16695" y="25654"/>
                  </a:cubicBezTo>
                  <a:cubicBezTo>
                    <a:pt x="16762" y="24576"/>
                    <a:pt x="16555" y="23473"/>
                    <a:pt x="16074" y="22504"/>
                  </a:cubicBezTo>
                  <a:cubicBezTo>
                    <a:pt x="16001" y="22352"/>
                    <a:pt x="15916" y="22199"/>
                    <a:pt x="15824" y="22053"/>
                  </a:cubicBezTo>
                  <a:cubicBezTo>
                    <a:pt x="15836" y="22004"/>
                    <a:pt x="15849" y="21962"/>
                    <a:pt x="15867" y="21919"/>
                  </a:cubicBezTo>
                  <a:cubicBezTo>
                    <a:pt x="16165" y="21060"/>
                    <a:pt x="16689" y="20310"/>
                    <a:pt x="17286" y="19634"/>
                  </a:cubicBezTo>
                  <a:cubicBezTo>
                    <a:pt x="17768" y="19122"/>
                    <a:pt x="18255" y="18617"/>
                    <a:pt x="18743" y="18117"/>
                  </a:cubicBezTo>
                  <a:cubicBezTo>
                    <a:pt x="19261" y="17593"/>
                    <a:pt x="19766" y="17051"/>
                    <a:pt x="20181" y="16435"/>
                  </a:cubicBezTo>
                  <a:cubicBezTo>
                    <a:pt x="20747" y="15631"/>
                    <a:pt x="21131" y="14711"/>
                    <a:pt x="21424" y="13773"/>
                  </a:cubicBezTo>
                  <a:cubicBezTo>
                    <a:pt x="21655" y="13011"/>
                    <a:pt x="21747" y="12225"/>
                    <a:pt x="21801" y="11415"/>
                  </a:cubicBezTo>
                  <a:cubicBezTo>
                    <a:pt x="21826" y="11067"/>
                    <a:pt x="21838" y="10720"/>
                    <a:pt x="21826" y="10367"/>
                  </a:cubicBezTo>
                  <a:cubicBezTo>
                    <a:pt x="21941" y="10196"/>
                    <a:pt x="22045" y="10019"/>
                    <a:pt x="22143" y="9831"/>
                  </a:cubicBezTo>
                  <a:cubicBezTo>
                    <a:pt x="23666" y="6808"/>
                    <a:pt x="21753" y="3189"/>
                    <a:pt x="18414" y="2702"/>
                  </a:cubicBezTo>
                  <a:cubicBezTo>
                    <a:pt x="18322" y="2690"/>
                    <a:pt x="18225" y="2677"/>
                    <a:pt x="18127" y="2665"/>
                  </a:cubicBezTo>
                  <a:cubicBezTo>
                    <a:pt x="18030" y="2580"/>
                    <a:pt x="17926" y="2495"/>
                    <a:pt x="17823" y="2415"/>
                  </a:cubicBezTo>
                  <a:cubicBezTo>
                    <a:pt x="17262" y="1940"/>
                    <a:pt x="16635" y="1538"/>
                    <a:pt x="15964" y="1227"/>
                  </a:cubicBezTo>
                  <a:cubicBezTo>
                    <a:pt x="15081" y="819"/>
                    <a:pt x="14118" y="612"/>
                    <a:pt x="13180" y="356"/>
                  </a:cubicBezTo>
                  <a:cubicBezTo>
                    <a:pt x="12322" y="108"/>
                    <a:pt x="11433" y="1"/>
                    <a:pt x="10542" y="1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2220000" algn="bl" rotWithShape="0">
                <a:srgbClr val="272727">
                  <a:alpha val="2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defTabSz="609630">
                <a:buClr>
                  <a:srgbClr val="000000"/>
                </a:buClr>
                <a:defRPr/>
              </a:pPr>
              <a:endParaRPr sz="933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grpSp>
          <p:nvGrpSpPr>
            <p:cNvPr id="30" name="Google Shape;535;p38">
              <a:extLst>
                <a:ext uri="{FF2B5EF4-FFF2-40B4-BE49-F238E27FC236}">
                  <a16:creationId xmlns:a16="http://schemas.microsoft.com/office/drawing/2014/main" id="{30B1F309-4CFA-B558-B218-14638713FF7E}"/>
                </a:ext>
              </a:extLst>
            </p:cNvPr>
            <p:cNvGrpSpPr/>
            <p:nvPr/>
          </p:nvGrpSpPr>
          <p:grpSpPr>
            <a:xfrm>
              <a:off x="6444275" y="1580137"/>
              <a:ext cx="1020242" cy="1227648"/>
              <a:chOff x="6444275" y="1580138"/>
              <a:chExt cx="1020242" cy="1227648"/>
            </a:xfrm>
          </p:grpSpPr>
          <p:sp>
            <p:nvSpPr>
              <p:cNvPr id="31" name="Google Shape;536;p38">
                <a:extLst>
                  <a:ext uri="{FF2B5EF4-FFF2-40B4-BE49-F238E27FC236}">
                    <a16:creationId xmlns:a16="http://schemas.microsoft.com/office/drawing/2014/main" id="{B437322F-1797-17A8-EFE6-F18F70FB376D}"/>
                  </a:ext>
                </a:extLst>
              </p:cNvPr>
              <p:cNvSpPr/>
              <p:nvPr/>
            </p:nvSpPr>
            <p:spPr>
              <a:xfrm>
                <a:off x="6444275" y="1580138"/>
                <a:ext cx="943807" cy="1067662"/>
              </a:xfrm>
              <a:custGeom>
                <a:avLst/>
                <a:gdLst/>
                <a:ahLst/>
                <a:cxnLst/>
                <a:rect l="l" t="t" r="r" b="b"/>
                <a:pathLst>
                  <a:path w="21893" h="24766" extrusionOk="0">
                    <a:moveTo>
                      <a:pt x="10552" y="1"/>
                    </a:moveTo>
                    <a:cubicBezTo>
                      <a:pt x="10477" y="1"/>
                      <a:pt x="10403" y="2"/>
                      <a:pt x="10328" y="3"/>
                    </a:cubicBezTo>
                    <a:cubicBezTo>
                      <a:pt x="10296" y="3"/>
                      <a:pt x="10263" y="2"/>
                      <a:pt x="10230" y="2"/>
                    </a:cubicBezTo>
                    <a:cubicBezTo>
                      <a:pt x="9556" y="2"/>
                      <a:pt x="8883" y="120"/>
                      <a:pt x="8220" y="277"/>
                    </a:cubicBezTo>
                    <a:cubicBezTo>
                      <a:pt x="6331" y="740"/>
                      <a:pt x="4509" y="1636"/>
                      <a:pt x="3120" y="3013"/>
                    </a:cubicBezTo>
                    <a:cubicBezTo>
                      <a:pt x="2267" y="3921"/>
                      <a:pt x="1530" y="4945"/>
                      <a:pt x="945" y="6041"/>
                    </a:cubicBezTo>
                    <a:cubicBezTo>
                      <a:pt x="196" y="7534"/>
                      <a:pt x="1" y="9252"/>
                      <a:pt x="104" y="10903"/>
                    </a:cubicBezTo>
                    <a:cubicBezTo>
                      <a:pt x="147" y="11811"/>
                      <a:pt x="305" y="12713"/>
                      <a:pt x="579" y="13584"/>
                    </a:cubicBezTo>
                    <a:cubicBezTo>
                      <a:pt x="793" y="14242"/>
                      <a:pt x="1073" y="14876"/>
                      <a:pt x="1457" y="15455"/>
                    </a:cubicBezTo>
                    <a:cubicBezTo>
                      <a:pt x="1768" y="15942"/>
                      <a:pt x="2151" y="16375"/>
                      <a:pt x="2554" y="16783"/>
                    </a:cubicBezTo>
                    <a:cubicBezTo>
                      <a:pt x="3267" y="17624"/>
                      <a:pt x="4004" y="18453"/>
                      <a:pt x="4881" y="19123"/>
                    </a:cubicBezTo>
                    <a:cubicBezTo>
                      <a:pt x="5070" y="19269"/>
                      <a:pt x="5247" y="19428"/>
                      <a:pt x="5430" y="19574"/>
                    </a:cubicBezTo>
                    <a:cubicBezTo>
                      <a:pt x="5813" y="19860"/>
                      <a:pt x="6228" y="20098"/>
                      <a:pt x="6624" y="20366"/>
                    </a:cubicBezTo>
                    <a:cubicBezTo>
                      <a:pt x="7465" y="20902"/>
                      <a:pt x="8153" y="21621"/>
                      <a:pt x="8829" y="22346"/>
                    </a:cubicBezTo>
                    <a:cubicBezTo>
                      <a:pt x="9299" y="22791"/>
                      <a:pt x="9634" y="23358"/>
                      <a:pt x="10103" y="23802"/>
                    </a:cubicBezTo>
                    <a:cubicBezTo>
                      <a:pt x="10633" y="24271"/>
                      <a:pt x="11328" y="24527"/>
                      <a:pt x="12016" y="24668"/>
                    </a:cubicBezTo>
                    <a:cubicBezTo>
                      <a:pt x="12467" y="24753"/>
                      <a:pt x="12930" y="24759"/>
                      <a:pt x="13393" y="24765"/>
                    </a:cubicBezTo>
                    <a:cubicBezTo>
                      <a:pt x="13416" y="24765"/>
                      <a:pt x="13439" y="24765"/>
                      <a:pt x="13462" y="24765"/>
                    </a:cubicBezTo>
                    <a:cubicBezTo>
                      <a:pt x="13895" y="24765"/>
                      <a:pt x="14323" y="24711"/>
                      <a:pt x="14746" y="24619"/>
                    </a:cubicBezTo>
                    <a:cubicBezTo>
                      <a:pt x="14959" y="24558"/>
                      <a:pt x="15190" y="24527"/>
                      <a:pt x="15373" y="24406"/>
                    </a:cubicBezTo>
                    <a:cubicBezTo>
                      <a:pt x="15568" y="24253"/>
                      <a:pt x="15708" y="24034"/>
                      <a:pt x="15745" y="23790"/>
                    </a:cubicBezTo>
                    <a:cubicBezTo>
                      <a:pt x="15788" y="23565"/>
                      <a:pt x="15751" y="23333"/>
                      <a:pt x="15733" y="23114"/>
                    </a:cubicBezTo>
                    <a:cubicBezTo>
                      <a:pt x="15708" y="22712"/>
                      <a:pt x="15739" y="22297"/>
                      <a:pt x="15867" y="21914"/>
                    </a:cubicBezTo>
                    <a:cubicBezTo>
                      <a:pt x="16165" y="21060"/>
                      <a:pt x="16689" y="20305"/>
                      <a:pt x="17286" y="19629"/>
                    </a:cubicBezTo>
                    <a:cubicBezTo>
                      <a:pt x="17768" y="19123"/>
                      <a:pt x="18255" y="18617"/>
                      <a:pt x="18743" y="18111"/>
                    </a:cubicBezTo>
                    <a:cubicBezTo>
                      <a:pt x="19261" y="17594"/>
                      <a:pt x="19766" y="17045"/>
                      <a:pt x="20181" y="16436"/>
                    </a:cubicBezTo>
                    <a:cubicBezTo>
                      <a:pt x="20747" y="15632"/>
                      <a:pt x="21131" y="14712"/>
                      <a:pt x="21424" y="13773"/>
                    </a:cubicBezTo>
                    <a:cubicBezTo>
                      <a:pt x="21655" y="13006"/>
                      <a:pt x="21747" y="12226"/>
                      <a:pt x="21801" y="11415"/>
                    </a:cubicBezTo>
                    <a:cubicBezTo>
                      <a:pt x="21893" y="10239"/>
                      <a:pt x="21783" y="9039"/>
                      <a:pt x="21497" y="7894"/>
                    </a:cubicBezTo>
                    <a:lnTo>
                      <a:pt x="21497" y="7887"/>
                    </a:lnTo>
                    <a:cubicBezTo>
                      <a:pt x="21296" y="6919"/>
                      <a:pt x="20924" y="5993"/>
                      <a:pt x="20369" y="5164"/>
                    </a:cubicBezTo>
                    <a:cubicBezTo>
                      <a:pt x="19693" y="4110"/>
                      <a:pt x="18804" y="3202"/>
                      <a:pt x="17829" y="2416"/>
                    </a:cubicBezTo>
                    <a:cubicBezTo>
                      <a:pt x="17268" y="1935"/>
                      <a:pt x="16635" y="1539"/>
                      <a:pt x="15970" y="1228"/>
                    </a:cubicBezTo>
                    <a:cubicBezTo>
                      <a:pt x="15081" y="820"/>
                      <a:pt x="14124" y="606"/>
                      <a:pt x="13186" y="357"/>
                    </a:cubicBezTo>
                    <a:cubicBezTo>
                      <a:pt x="12331" y="104"/>
                      <a:pt x="11441" y="1"/>
                      <a:pt x="10552" y="1"/>
                    </a:cubicBezTo>
                    <a:close/>
                  </a:path>
                </a:pathLst>
              </a:custGeom>
              <a:solidFill>
                <a:srgbClr val="F4A95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2" name="Google Shape;537;p38">
                <a:extLst>
                  <a:ext uri="{FF2B5EF4-FFF2-40B4-BE49-F238E27FC236}">
                    <a16:creationId xmlns:a16="http://schemas.microsoft.com/office/drawing/2014/main" id="{658CA5BA-FE88-D6B0-E38B-5D244FE4B2C0}"/>
                  </a:ext>
                </a:extLst>
              </p:cNvPr>
              <p:cNvSpPr/>
              <p:nvPr/>
            </p:nvSpPr>
            <p:spPr>
              <a:xfrm>
                <a:off x="6652066" y="1593717"/>
                <a:ext cx="352079" cy="100101"/>
              </a:xfrm>
              <a:custGeom>
                <a:avLst/>
                <a:gdLst/>
                <a:ahLst/>
                <a:cxnLst/>
                <a:rect l="l" t="t" r="r" b="b"/>
                <a:pathLst>
                  <a:path w="8167" h="2322" extrusionOk="0">
                    <a:moveTo>
                      <a:pt x="6056" y="0"/>
                    </a:moveTo>
                    <a:cubicBezTo>
                      <a:pt x="5842" y="0"/>
                      <a:pt x="5709" y="321"/>
                      <a:pt x="5941" y="431"/>
                    </a:cubicBezTo>
                    <a:cubicBezTo>
                      <a:pt x="5987" y="449"/>
                      <a:pt x="6040" y="457"/>
                      <a:pt x="6094" y="457"/>
                    </a:cubicBezTo>
                    <a:cubicBezTo>
                      <a:pt x="6233" y="457"/>
                      <a:pt x="6377" y="399"/>
                      <a:pt x="6416" y="267"/>
                    </a:cubicBezTo>
                    <a:lnTo>
                      <a:pt x="6422" y="267"/>
                    </a:lnTo>
                    <a:cubicBezTo>
                      <a:pt x="6459" y="119"/>
                      <a:pt x="6326" y="3"/>
                      <a:pt x="6187" y="3"/>
                    </a:cubicBezTo>
                    <a:cubicBezTo>
                      <a:pt x="6166" y="3"/>
                      <a:pt x="6144" y="5"/>
                      <a:pt x="6124" y="11"/>
                    </a:cubicBezTo>
                    <a:cubicBezTo>
                      <a:pt x="6100" y="4"/>
                      <a:pt x="6077" y="0"/>
                      <a:pt x="6056" y="0"/>
                    </a:cubicBezTo>
                    <a:close/>
                    <a:moveTo>
                      <a:pt x="7913" y="338"/>
                    </a:moveTo>
                    <a:cubicBezTo>
                      <a:pt x="7732" y="338"/>
                      <a:pt x="7544" y="602"/>
                      <a:pt x="7738" y="754"/>
                    </a:cubicBezTo>
                    <a:cubicBezTo>
                      <a:pt x="7778" y="782"/>
                      <a:pt x="7820" y="795"/>
                      <a:pt x="7861" y="795"/>
                    </a:cubicBezTo>
                    <a:cubicBezTo>
                      <a:pt x="8024" y="795"/>
                      <a:pt x="8166" y="597"/>
                      <a:pt x="8073" y="431"/>
                    </a:cubicBezTo>
                    <a:cubicBezTo>
                      <a:pt x="8029" y="365"/>
                      <a:pt x="7971" y="338"/>
                      <a:pt x="7913" y="338"/>
                    </a:cubicBezTo>
                    <a:close/>
                    <a:moveTo>
                      <a:pt x="4834" y="561"/>
                    </a:moveTo>
                    <a:cubicBezTo>
                      <a:pt x="4809" y="561"/>
                      <a:pt x="4784" y="562"/>
                      <a:pt x="4759" y="566"/>
                    </a:cubicBezTo>
                    <a:cubicBezTo>
                      <a:pt x="4527" y="596"/>
                      <a:pt x="4277" y="706"/>
                      <a:pt x="4156" y="913"/>
                    </a:cubicBezTo>
                    <a:cubicBezTo>
                      <a:pt x="4058" y="1096"/>
                      <a:pt x="4143" y="1352"/>
                      <a:pt x="4345" y="1406"/>
                    </a:cubicBezTo>
                    <a:cubicBezTo>
                      <a:pt x="4391" y="1416"/>
                      <a:pt x="4438" y="1420"/>
                      <a:pt x="4485" y="1420"/>
                    </a:cubicBezTo>
                    <a:cubicBezTo>
                      <a:pt x="4652" y="1420"/>
                      <a:pt x="4820" y="1367"/>
                      <a:pt x="4972" y="1315"/>
                    </a:cubicBezTo>
                    <a:cubicBezTo>
                      <a:pt x="5094" y="1272"/>
                      <a:pt x="5216" y="1199"/>
                      <a:pt x="5283" y="1083"/>
                    </a:cubicBezTo>
                    <a:cubicBezTo>
                      <a:pt x="5380" y="931"/>
                      <a:pt x="5338" y="700"/>
                      <a:pt x="5161" y="626"/>
                    </a:cubicBezTo>
                    <a:lnTo>
                      <a:pt x="5167" y="626"/>
                    </a:lnTo>
                    <a:cubicBezTo>
                      <a:pt x="5057" y="592"/>
                      <a:pt x="4948" y="561"/>
                      <a:pt x="4834" y="561"/>
                    </a:cubicBezTo>
                    <a:close/>
                    <a:moveTo>
                      <a:pt x="7001" y="773"/>
                    </a:moveTo>
                    <a:cubicBezTo>
                      <a:pt x="6885" y="773"/>
                      <a:pt x="6770" y="791"/>
                      <a:pt x="6660" y="840"/>
                    </a:cubicBezTo>
                    <a:cubicBezTo>
                      <a:pt x="6501" y="846"/>
                      <a:pt x="6337" y="882"/>
                      <a:pt x="6209" y="986"/>
                    </a:cubicBezTo>
                    <a:cubicBezTo>
                      <a:pt x="5880" y="1242"/>
                      <a:pt x="6075" y="1607"/>
                      <a:pt x="6459" y="1620"/>
                    </a:cubicBezTo>
                    <a:cubicBezTo>
                      <a:pt x="6470" y="1620"/>
                      <a:pt x="6481" y="1620"/>
                      <a:pt x="6493" y="1620"/>
                    </a:cubicBezTo>
                    <a:cubicBezTo>
                      <a:pt x="6799" y="1620"/>
                      <a:pt x="7120" y="1540"/>
                      <a:pt x="7373" y="1376"/>
                    </a:cubicBezTo>
                    <a:cubicBezTo>
                      <a:pt x="7488" y="1284"/>
                      <a:pt x="7525" y="1120"/>
                      <a:pt x="7470" y="986"/>
                    </a:cubicBezTo>
                    <a:cubicBezTo>
                      <a:pt x="7397" y="809"/>
                      <a:pt x="7178" y="773"/>
                      <a:pt x="7007" y="773"/>
                    </a:cubicBezTo>
                    <a:close/>
                    <a:moveTo>
                      <a:pt x="2858" y="843"/>
                    </a:moveTo>
                    <a:cubicBezTo>
                      <a:pt x="2724" y="843"/>
                      <a:pt x="2575" y="888"/>
                      <a:pt x="2456" y="974"/>
                    </a:cubicBezTo>
                    <a:cubicBezTo>
                      <a:pt x="2169" y="1077"/>
                      <a:pt x="1767" y="1510"/>
                      <a:pt x="2157" y="1741"/>
                    </a:cubicBezTo>
                    <a:cubicBezTo>
                      <a:pt x="2222" y="1764"/>
                      <a:pt x="2295" y="1774"/>
                      <a:pt x="2372" y="1774"/>
                    </a:cubicBezTo>
                    <a:cubicBezTo>
                      <a:pt x="2688" y="1774"/>
                      <a:pt x="3063" y="1593"/>
                      <a:pt x="3181" y="1333"/>
                    </a:cubicBezTo>
                    <a:cubicBezTo>
                      <a:pt x="3303" y="997"/>
                      <a:pt x="3105" y="843"/>
                      <a:pt x="2858" y="843"/>
                    </a:cubicBezTo>
                    <a:close/>
                    <a:moveTo>
                      <a:pt x="3912" y="1498"/>
                    </a:moveTo>
                    <a:cubicBezTo>
                      <a:pt x="3802" y="1510"/>
                      <a:pt x="3686" y="1510"/>
                      <a:pt x="3601" y="1601"/>
                    </a:cubicBezTo>
                    <a:cubicBezTo>
                      <a:pt x="3437" y="1748"/>
                      <a:pt x="3449" y="2028"/>
                      <a:pt x="3686" y="2070"/>
                    </a:cubicBezTo>
                    <a:cubicBezTo>
                      <a:pt x="3702" y="2072"/>
                      <a:pt x="3717" y="2073"/>
                      <a:pt x="3733" y="2073"/>
                    </a:cubicBezTo>
                    <a:cubicBezTo>
                      <a:pt x="3933" y="2073"/>
                      <a:pt x="4173" y="1932"/>
                      <a:pt x="4156" y="1717"/>
                    </a:cubicBezTo>
                    <a:cubicBezTo>
                      <a:pt x="4143" y="1595"/>
                      <a:pt x="4034" y="1498"/>
                      <a:pt x="3912" y="1498"/>
                    </a:cubicBezTo>
                    <a:close/>
                    <a:moveTo>
                      <a:pt x="646" y="1538"/>
                    </a:moveTo>
                    <a:cubicBezTo>
                      <a:pt x="475" y="1538"/>
                      <a:pt x="300" y="1613"/>
                      <a:pt x="183" y="1729"/>
                    </a:cubicBezTo>
                    <a:lnTo>
                      <a:pt x="183" y="1723"/>
                    </a:lnTo>
                    <a:lnTo>
                      <a:pt x="183" y="1723"/>
                    </a:lnTo>
                    <a:cubicBezTo>
                      <a:pt x="18" y="1869"/>
                      <a:pt x="0" y="2162"/>
                      <a:pt x="201" y="2278"/>
                    </a:cubicBezTo>
                    <a:cubicBezTo>
                      <a:pt x="263" y="2309"/>
                      <a:pt x="329" y="2322"/>
                      <a:pt x="395" y="2322"/>
                    </a:cubicBezTo>
                    <a:cubicBezTo>
                      <a:pt x="551" y="2322"/>
                      <a:pt x="711" y="2249"/>
                      <a:pt x="835" y="2168"/>
                    </a:cubicBezTo>
                    <a:cubicBezTo>
                      <a:pt x="1006" y="2040"/>
                      <a:pt x="1079" y="1748"/>
                      <a:pt x="896" y="1601"/>
                    </a:cubicBezTo>
                    <a:cubicBezTo>
                      <a:pt x="819" y="1558"/>
                      <a:pt x="733" y="1538"/>
                      <a:pt x="646" y="1538"/>
                    </a:cubicBezTo>
                    <a:close/>
                  </a:path>
                </a:pathLst>
              </a:custGeom>
              <a:solidFill>
                <a:srgbClr val="FFFAEB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3" name="Google Shape;538;p38">
                <a:extLst>
                  <a:ext uri="{FF2B5EF4-FFF2-40B4-BE49-F238E27FC236}">
                    <a16:creationId xmlns:a16="http://schemas.microsoft.com/office/drawing/2014/main" id="{0477F57E-31C9-913E-0FF9-8FD70560FE12}"/>
                  </a:ext>
                </a:extLst>
              </p:cNvPr>
              <p:cNvSpPr/>
              <p:nvPr/>
            </p:nvSpPr>
            <p:spPr>
              <a:xfrm>
                <a:off x="6529375" y="2392205"/>
                <a:ext cx="638847" cy="415580"/>
              </a:xfrm>
              <a:custGeom>
                <a:avLst/>
                <a:gdLst/>
                <a:ahLst/>
                <a:cxnLst/>
                <a:rect l="l" t="t" r="r" b="b"/>
                <a:pathLst>
                  <a:path w="14819" h="9640" extrusionOk="0">
                    <a:moveTo>
                      <a:pt x="7582" y="0"/>
                    </a:moveTo>
                    <a:cubicBezTo>
                      <a:pt x="7419" y="0"/>
                      <a:pt x="7256" y="4"/>
                      <a:pt x="7093" y="12"/>
                    </a:cubicBezTo>
                    <a:cubicBezTo>
                      <a:pt x="6179" y="73"/>
                      <a:pt x="5271" y="322"/>
                      <a:pt x="4436" y="706"/>
                    </a:cubicBezTo>
                    <a:cubicBezTo>
                      <a:pt x="4047" y="895"/>
                      <a:pt x="3644" y="1078"/>
                      <a:pt x="3291" y="1340"/>
                    </a:cubicBezTo>
                    <a:cubicBezTo>
                      <a:pt x="2688" y="1760"/>
                      <a:pt x="2170" y="2291"/>
                      <a:pt x="1719" y="2875"/>
                    </a:cubicBezTo>
                    <a:cubicBezTo>
                      <a:pt x="1347" y="3339"/>
                      <a:pt x="1006" y="3826"/>
                      <a:pt x="775" y="4374"/>
                    </a:cubicBezTo>
                    <a:cubicBezTo>
                      <a:pt x="470" y="5045"/>
                      <a:pt x="305" y="5776"/>
                      <a:pt x="220" y="6501"/>
                    </a:cubicBezTo>
                    <a:cubicBezTo>
                      <a:pt x="159" y="7323"/>
                      <a:pt x="1" y="8597"/>
                      <a:pt x="805" y="9102"/>
                    </a:cubicBezTo>
                    <a:cubicBezTo>
                      <a:pt x="738" y="9243"/>
                      <a:pt x="1225" y="9273"/>
                      <a:pt x="1323" y="9297"/>
                    </a:cubicBezTo>
                    <a:cubicBezTo>
                      <a:pt x="1902" y="9401"/>
                      <a:pt x="2493" y="9456"/>
                      <a:pt x="3078" y="9480"/>
                    </a:cubicBezTo>
                    <a:cubicBezTo>
                      <a:pt x="4960" y="9639"/>
                      <a:pt x="6861" y="9590"/>
                      <a:pt x="8750" y="9633"/>
                    </a:cubicBezTo>
                    <a:cubicBezTo>
                      <a:pt x="8888" y="9637"/>
                      <a:pt x="9026" y="9639"/>
                      <a:pt x="9163" y="9639"/>
                    </a:cubicBezTo>
                    <a:cubicBezTo>
                      <a:pt x="9912" y="9639"/>
                      <a:pt x="10654" y="9577"/>
                      <a:pt x="11401" y="9541"/>
                    </a:cubicBezTo>
                    <a:cubicBezTo>
                      <a:pt x="11772" y="9517"/>
                      <a:pt x="12138" y="9480"/>
                      <a:pt x="12504" y="9425"/>
                    </a:cubicBezTo>
                    <a:cubicBezTo>
                      <a:pt x="12912" y="9364"/>
                      <a:pt x="13332" y="9316"/>
                      <a:pt x="13710" y="9127"/>
                    </a:cubicBezTo>
                    <a:cubicBezTo>
                      <a:pt x="14508" y="8743"/>
                      <a:pt x="14685" y="7622"/>
                      <a:pt x="14721" y="6818"/>
                    </a:cubicBezTo>
                    <a:cubicBezTo>
                      <a:pt x="14819" y="5337"/>
                      <a:pt x="14386" y="3826"/>
                      <a:pt x="13460" y="2656"/>
                    </a:cubicBezTo>
                    <a:cubicBezTo>
                      <a:pt x="13089" y="2181"/>
                      <a:pt x="12632" y="1779"/>
                      <a:pt x="12150" y="1419"/>
                    </a:cubicBezTo>
                    <a:cubicBezTo>
                      <a:pt x="11669" y="1066"/>
                      <a:pt x="11181" y="712"/>
                      <a:pt x="10609" y="511"/>
                    </a:cubicBezTo>
                    <a:cubicBezTo>
                      <a:pt x="9646" y="154"/>
                      <a:pt x="8611" y="0"/>
                      <a:pt x="7582" y="0"/>
                    </a:cubicBezTo>
                    <a:close/>
                  </a:path>
                </a:pathLst>
              </a:custGeom>
              <a:solidFill>
                <a:srgbClr val="738CBF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4" name="Google Shape;539;p38">
                <a:extLst>
                  <a:ext uri="{FF2B5EF4-FFF2-40B4-BE49-F238E27FC236}">
                    <a16:creationId xmlns:a16="http://schemas.microsoft.com/office/drawing/2014/main" id="{EB670DA4-E98C-AB87-3E8F-EDE19BB0B43D}"/>
                  </a:ext>
                </a:extLst>
              </p:cNvPr>
              <p:cNvSpPr/>
              <p:nvPr/>
            </p:nvSpPr>
            <p:spPr>
              <a:xfrm>
                <a:off x="6537264" y="2395309"/>
                <a:ext cx="604963" cy="412175"/>
              </a:xfrm>
              <a:custGeom>
                <a:avLst/>
                <a:gdLst/>
                <a:ahLst/>
                <a:cxnLst/>
                <a:rect l="l" t="t" r="r" b="b"/>
                <a:pathLst>
                  <a:path w="14033" h="9561" extrusionOk="0">
                    <a:moveTo>
                      <a:pt x="6337" y="1"/>
                    </a:moveTo>
                    <a:cubicBezTo>
                      <a:pt x="6307" y="7"/>
                      <a:pt x="6270" y="13"/>
                      <a:pt x="6234" y="19"/>
                    </a:cubicBezTo>
                    <a:cubicBezTo>
                      <a:pt x="6307" y="470"/>
                      <a:pt x="6319" y="939"/>
                      <a:pt x="6490" y="1372"/>
                    </a:cubicBezTo>
                    <a:cubicBezTo>
                      <a:pt x="6837" y="2298"/>
                      <a:pt x="7233" y="2700"/>
                      <a:pt x="8244" y="2816"/>
                    </a:cubicBezTo>
                    <a:cubicBezTo>
                      <a:pt x="8442" y="2840"/>
                      <a:pt x="8656" y="2852"/>
                      <a:pt x="8882" y="2852"/>
                    </a:cubicBezTo>
                    <a:cubicBezTo>
                      <a:pt x="10013" y="2852"/>
                      <a:pt x="11412" y="2549"/>
                      <a:pt x="12235" y="1975"/>
                    </a:cubicBezTo>
                    <a:cubicBezTo>
                      <a:pt x="12327" y="1914"/>
                      <a:pt x="12412" y="1847"/>
                      <a:pt x="12497" y="1774"/>
                    </a:cubicBezTo>
                    <a:cubicBezTo>
                      <a:pt x="12424" y="1707"/>
                      <a:pt x="12351" y="1646"/>
                      <a:pt x="12278" y="1585"/>
                    </a:cubicBezTo>
                    <a:cubicBezTo>
                      <a:pt x="11961" y="1841"/>
                      <a:pt x="11589" y="2030"/>
                      <a:pt x="11206" y="2170"/>
                    </a:cubicBezTo>
                    <a:cubicBezTo>
                      <a:pt x="10567" y="2391"/>
                      <a:pt x="9718" y="2570"/>
                      <a:pt x="8922" y="2570"/>
                    </a:cubicBezTo>
                    <a:cubicBezTo>
                      <a:pt x="8450" y="2570"/>
                      <a:pt x="7996" y="2507"/>
                      <a:pt x="7617" y="2353"/>
                    </a:cubicBezTo>
                    <a:cubicBezTo>
                      <a:pt x="7312" y="2219"/>
                      <a:pt x="7093" y="1944"/>
                      <a:pt x="6947" y="1646"/>
                    </a:cubicBezTo>
                    <a:cubicBezTo>
                      <a:pt x="6758" y="1317"/>
                      <a:pt x="6611" y="969"/>
                      <a:pt x="6520" y="598"/>
                    </a:cubicBezTo>
                    <a:cubicBezTo>
                      <a:pt x="6459" y="403"/>
                      <a:pt x="6404" y="202"/>
                      <a:pt x="6337" y="1"/>
                    </a:cubicBezTo>
                    <a:close/>
                    <a:moveTo>
                      <a:pt x="3906" y="805"/>
                    </a:moveTo>
                    <a:cubicBezTo>
                      <a:pt x="3766" y="872"/>
                      <a:pt x="3626" y="945"/>
                      <a:pt x="3492" y="1024"/>
                    </a:cubicBezTo>
                    <a:cubicBezTo>
                      <a:pt x="3650" y="1110"/>
                      <a:pt x="3809" y="1189"/>
                      <a:pt x="3967" y="1274"/>
                    </a:cubicBezTo>
                    <a:cubicBezTo>
                      <a:pt x="4698" y="1688"/>
                      <a:pt x="5417" y="2194"/>
                      <a:pt x="5886" y="2901"/>
                    </a:cubicBezTo>
                    <a:cubicBezTo>
                      <a:pt x="6039" y="3145"/>
                      <a:pt x="6197" y="3401"/>
                      <a:pt x="6222" y="3687"/>
                    </a:cubicBezTo>
                    <a:cubicBezTo>
                      <a:pt x="6264" y="4314"/>
                      <a:pt x="5472" y="4936"/>
                      <a:pt x="5064" y="5350"/>
                    </a:cubicBezTo>
                    <a:cubicBezTo>
                      <a:pt x="4729" y="5673"/>
                      <a:pt x="4394" y="5996"/>
                      <a:pt x="4046" y="6307"/>
                    </a:cubicBezTo>
                    <a:cubicBezTo>
                      <a:pt x="3309" y="6928"/>
                      <a:pt x="2511" y="7550"/>
                      <a:pt x="1566" y="7806"/>
                    </a:cubicBezTo>
                    <a:cubicBezTo>
                      <a:pt x="1429" y="7833"/>
                      <a:pt x="1291" y="7841"/>
                      <a:pt x="1152" y="7841"/>
                    </a:cubicBezTo>
                    <a:cubicBezTo>
                      <a:pt x="1014" y="7841"/>
                      <a:pt x="875" y="7833"/>
                      <a:pt x="738" y="7830"/>
                    </a:cubicBezTo>
                    <a:cubicBezTo>
                      <a:pt x="494" y="7818"/>
                      <a:pt x="244" y="7800"/>
                      <a:pt x="1" y="7781"/>
                    </a:cubicBezTo>
                    <a:lnTo>
                      <a:pt x="1" y="7781"/>
                    </a:lnTo>
                    <a:cubicBezTo>
                      <a:pt x="7" y="7867"/>
                      <a:pt x="19" y="7946"/>
                      <a:pt x="31" y="8025"/>
                    </a:cubicBezTo>
                    <a:cubicBezTo>
                      <a:pt x="342" y="8080"/>
                      <a:pt x="653" y="8117"/>
                      <a:pt x="963" y="8147"/>
                    </a:cubicBezTo>
                    <a:cubicBezTo>
                      <a:pt x="1048" y="8159"/>
                      <a:pt x="1132" y="8164"/>
                      <a:pt x="1215" y="8164"/>
                    </a:cubicBezTo>
                    <a:cubicBezTo>
                      <a:pt x="1738" y="8164"/>
                      <a:pt x="2234" y="7947"/>
                      <a:pt x="2675" y="7684"/>
                    </a:cubicBezTo>
                    <a:cubicBezTo>
                      <a:pt x="3705" y="7093"/>
                      <a:pt x="4558" y="6258"/>
                      <a:pt x="5417" y="5448"/>
                    </a:cubicBezTo>
                    <a:cubicBezTo>
                      <a:pt x="5984" y="4899"/>
                      <a:pt x="6794" y="4205"/>
                      <a:pt x="6490" y="3327"/>
                    </a:cubicBezTo>
                    <a:cubicBezTo>
                      <a:pt x="6325" y="2858"/>
                      <a:pt x="6027" y="2444"/>
                      <a:pt x="5685" y="2084"/>
                    </a:cubicBezTo>
                    <a:cubicBezTo>
                      <a:pt x="5174" y="1554"/>
                      <a:pt x="4552" y="1152"/>
                      <a:pt x="3906" y="805"/>
                    </a:cubicBezTo>
                    <a:close/>
                    <a:moveTo>
                      <a:pt x="4935" y="7411"/>
                    </a:moveTo>
                    <a:cubicBezTo>
                      <a:pt x="4577" y="7411"/>
                      <a:pt x="4219" y="7585"/>
                      <a:pt x="3918" y="7775"/>
                    </a:cubicBezTo>
                    <a:cubicBezTo>
                      <a:pt x="3608" y="7958"/>
                      <a:pt x="3315" y="8165"/>
                      <a:pt x="3035" y="8391"/>
                    </a:cubicBezTo>
                    <a:cubicBezTo>
                      <a:pt x="2755" y="8610"/>
                      <a:pt x="2480" y="8842"/>
                      <a:pt x="2231" y="9097"/>
                    </a:cubicBezTo>
                    <a:cubicBezTo>
                      <a:pt x="2151" y="9177"/>
                      <a:pt x="2078" y="9262"/>
                      <a:pt x="1999" y="9341"/>
                    </a:cubicBezTo>
                    <a:cubicBezTo>
                      <a:pt x="2145" y="9359"/>
                      <a:pt x="2298" y="9372"/>
                      <a:pt x="2444" y="9378"/>
                    </a:cubicBezTo>
                    <a:cubicBezTo>
                      <a:pt x="2578" y="9250"/>
                      <a:pt x="2712" y="9116"/>
                      <a:pt x="2858" y="8988"/>
                    </a:cubicBezTo>
                    <a:cubicBezTo>
                      <a:pt x="3138" y="8738"/>
                      <a:pt x="3437" y="8500"/>
                      <a:pt x="3754" y="8287"/>
                    </a:cubicBezTo>
                    <a:cubicBezTo>
                      <a:pt x="4122" y="8064"/>
                      <a:pt x="4502" y="7757"/>
                      <a:pt x="4953" y="7757"/>
                    </a:cubicBezTo>
                    <a:cubicBezTo>
                      <a:pt x="4958" y="7757"/>
                      <a:pt x="4962" y="7757"/>
                      <a:pt x="4966" y="7757"/>
                    </a:cubicBezTo>
                    <a:cubicBezTo>
                      <a:pt x="5253" y="7775"/>
                      <a:pt x="5503" y="7952"/>
                      <a:pt x="5734" y="8098"/>
                    </a:cubicBezTo>
                    <a:cubicBezTo>
                      <a:pt x="6045" y="8318"/>
                      <a:pt x="6343" y="8537"/>
                      <a:pt x="6630" y="8781"/>
                    </a:cubicBezTo>
                    <a:cubicBezTo>
                      <a:pt x="6788" y="8921"/>
                      <a:pt x="6959" y="9091"/>
                      <a:pt x="7032" y="9299"/>
                    </a:cubicBezTo>
                    <a:cubicBezTo>
                      <a:pt x="7062" y="9378"/>
                      <a:pt x="7075" y="9457"/>
                      <a:pt x="7075" y="9536"/>
                    </a:cubicBezTo>
                    <a:cubicBezTo>
                      <a:pt x="7160" y="9536"/>
                      <a:pt x="7245" y="9542"/>
                      <a:pt x="7330" y="9542"/>
                    </a:cubicBezTo>
                    <a:cubicBezTo>
                      <a:pt x="7337" y="9512"/>
                      <a:pt x="7337" y="9481"/>
                      <a:pt x="7337" y="9445"/>
                    </a:cubicBezTo>
                    <a:cubicBezTo>
                      <a:pt x="7318" y="8799"/>
                      <a:pt x="6697" y="8421"/>
                      <a:pt x="6246" y="8056"/>
                    </a:cubicBezTo>
                    <a:cubicBezTo>
                      <a:pt x="5966" y="7842"/>
                      <a:pt x="5673" y="7629"/>
                      <a:pt x="5338" y="7495"/>
                    </a:cubicBezTo>
                    <a:cubicBezTo>
                      <a:pt x="5206" y="7436"/>
                      <a:pt x="5070" y="7411"/>
                      <a:pt x="4935" y="7411"/>
                    </a:cubicBezTo>
                    <a:close/>
                    <a:moveTo>
                      <a:pt x="11296" y="3187"/>
                    </a:moveTo>
                    <a:cubicBezTo>
                      <a:pt x="10196" y="3187"/>
                      <a:pt x="9276" y="3641"/>
                      <a:pt x="8317" y="4418"/>
                    </a:cubicBezTo>
                    <a:cubicBezTo>
                      <a:pt x="7940" y="4735"/>
                      <a:pt x="7580" y="5076"/>
                      <a:pt x="7239" y="5436"/>
                    </a:cubicBezTo>
                    <a:cubicBezTo>
                      <a:pt x="6873" y="5850"/>
                      <a:pt x="6386" y="6362"/>
                      <a:pt x="6544" y="6959"/>
                    </a:cubicBezTo>
                    <a:cubicBezTo>
                      <a:pt x="6611" y="7203"/>
                      <a:pt x="6739" y="7422"/>
                      <a:pt x="6910" y="7605"/>
                    </a:cubicBezTo>
                    <a:cubicBezTo>
                      <a:pt x="7245" y="7976"/>
                      <a:pt x="7592" y="8336"/>
                      <a:pt x="7958" y="8671"/>
                    </a:cubicBezTo>
                    <a:cubicBezTo>
                      <a:pt x="8287" y="8970"/>
                      <a:pt x="8616" y="9280"/>
                      <a:pt x="8969" y="9561"/>
                    </a:cubicBezTo>
                    <a:cubicBezTo>
                      <a:pt x="9164" y="9561"/>
                      <a:pt x="9359" y="9561"/>
                      <a:pt x="9554" y="9554"/>
                    </a:cubicBezTo>
                    <a:cubicBezTo>
                      <a:pt x="8896" y="9079"/>
                      <a:pt x="8305" y="8531"/>
                      <a:pt x="7726" y="7970"/>
                    </a:cubicBezTo>
                    <a:cubicBezTo>
                      <a:pt x="7404" y="7605"/>
                      <a:pt x="6934" y="7276"/>
                      <a:pt x="6873" y="6758"/>
                    </a:cubicBezTo>
                    <a:cubicBezTo>
                      <a:pt x="6867" y="6551"/>
                      <a:pt x="6983" y="6356"/>
                      <a:pt x="7093" y="6185"/>
                    </a:cubicBezTo>
                    <a:cubicBezTo>
                      <a:pt x="7343" y="5844"/>
                      <a:pt x="7647" y="5545"/>
                      <a:pt x="7946" y="5241"/>
                    </a:cubicBezTo>
                    <a:cubicBezTo>
                      <a:pt x="8592" y="4607"/>
                      <a:pt x="9305" y="3973"/>
                      <a:pt x="10176" y="3663"/>
                    </a:cubicBezTo>
                    <a:cubicBezTo>
                      <a:pt x="10552" y="3526"/>
                      <a:pt x="10911" y="3474"/>
                      <a:pt x="11272" y="3474"/>
                    </a:cubicBezTo>
                    <a:cubicBezTo>
                      <a:pt x="11653" y="3474"/>
                      <a:pt x="12035" y="3532"/>
                      <a:pt x="12442" y="3614"/>
                    </a:cubicBezTo>
                    <a:cubicBezTo>
                      <a:pt x="12912" y="3705"/>
                      <a:pt x="13387" y="3736"/>
                      <a:pt x="13856" y="3803"/>
                    </a:cubicBezTo>
                    <a:cubicBezTo>
                      <a:pt x="13917" y="3815"/>
                      <a:pt x="13972" y="3827"/>
                      <a:pt x="14033" y="3839"/>
                    </a:cubicBezTo>
                    <a:cubicBezTo>
                      <a:pt x="13996" y="3754"/>
                      <a:pt x="13960" y="3675"/>
                      <a:pt x="13917" y="3596"/>
                    </a:cubicBezTo>
                    <a:cubicBezTo>
                      <a:pt x="13411" y="3480"/>
                      <a:pt x="12887" y="3431"/>
                      <a:pt x="12375" y="3321"/>
                    </a:cubicBezTo>
                    <a:cubicBezTo>
                      <a:pt x="11994" y="3231"/>
                      <a:pt x="11636" y="3187"/>
                      <a:pt x="11296" y="3187"/>
                    </a:cubicBezTo>
                    <a:close/>
                  </a:path>
                </a:pathLst>
              </a:custGeom>
              <a:solidFill>
                <a:srgbClr val="A3BAD9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5" name="Google Shape;540;p38">
                <a:extLst>
                  <a:ext uri="{FF2B5EF4-FFF2-40B4-BE49-F238E27FC236}">
                    <a16:creationId xmlns:a16="http://schemas.microsoft.com/office/drawing/2014/main" id="{6FD0487E-91E5-619A-A5F9-1AB23C5E04C2}"/>
                  </a:ext>
                </a:extLst>
              </p:cNvPr>
              <p:cNvSpPr/>
              <p:nvPr/>
            </p:nvSpPr>
            <p:spPr>
              <a:xfrm>
                <a:off x="6967504" y="2108712"/>
                <a:ext cx="88850" cy="46473"/>
              </a:xfrm>
              <a:custGeom>
                <a:avLst/>
                <a:gdLst/>
                <a:ahLst/>
                <a:cxnLst/>
                <a:rect l="l" t="t" r="r" b="b"/>
                <a:pathLst>
                  <a:path w="2061" h="1078" extrusionOk="0">
                    <a:moveTo>
                      <a:pt x="1840" y="0"/>
                    </a:moveTo>
                    <a:cubicBezTo>
                      <a:pt x="1701" y="0"/>
                      <a:pt x="1705" y="188"/>
                      <a:pt x="1664" y="288"/>
                    </a:cubicBezTo>
                    <a:cubicBezTo>
                      <a:pt x="1640" y="367"/>
                      <a:pt x="1597" y="434"/>
                      <a:pt x="1542" y="495"/>
                    </a:cubicBezTo>
                    <a:cubicBezTo>
                      <a:pt x="1414" y="635"/>
                      <a:pt x="1232" y="745"/>
                      <a:pt x="1037" y="775"/>
                    </a:cubicBezTo>
                    <a:cubicBezTo>
                      <a:pt x="1030" y="775"/>
                      <a:pt x="1022" y="775"/>
                      <a:pt x="1015" y="775"/>
                    </a:cubicBezTo>
                    <a:cubicBezTo>
                      <a:pt x="735" y="775"/>
                      <a:pt x="430" y="658"/>
                      <a:pt x="312" y="385"/>
                    </a:cubicBezTo>
                    <a:cubicBezTo>
                      <a:pt x="263" y="306"/>
                      <a:pt x="245" y="202"/>
                      <a:pt x="165" y="154"/>
                    </a:cubicBezTo>
                    <a:cubicBezTo>
                      <a:pt x="157" y="151"/>
                      <a:pt x="148" y="149"/>
                      <a:pt x="139" y="149"/>
                    </a:cubicBezTo>
                    <a:cubicBezTo>
                      <a:pt x="96" y="149"/>
                      <a:pt x="59" y="186"/>
                      <a:pt x="44" y="227"/>
                    </a:cubicBezTo>
                    <a:cubicBezTo>
                      <a:pt x="1" y="379"/>
                      <a:pt x="80" y="543"/>
                      <a:pt x="153" y="678"/>
                    </a:cubicBezTo>
                    <a:cubicBezTo>
                      <a:pt x="281" y="897"/>
                      <a:pt x="525" y="1013"/>
                      <a:pt x="775" y="1055"/>
                    </a:cubicBezTo>
                    <a:cubicBezTo>
                      <a:pt x="837" y="1070"/>
                      <a:pt x="900" y="1078"/>
                      <a:pt x="962" y="1078"/>
                    </a:cubicBezTo>
                    <a:cubicBezTo>
                      <a:pt x="1350" y="1078"/>
                      <a:pt x="1721" y="800"/>
                      <a:pt x="1884" y="458"/>
                    </a:cubicBezTo>
                    <a:cubicBezTo>
                      <a:pt x="1926" y="330"/>
                      <a:pt x="2060" y="44"/>
                      <a:pt x="1859" y="1"/>
                    </a:cubicBezTo>
                    <a:cubicBezTo>
                      <a:pt x="1852" y="0"/>
                      <a:pt x="1846" y="0"/>
                      <a:pt x="1840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6" name="Google Shape;541;p38">
                <a:extLst>
                  <a:ext uri="{FF2B5EF4-FFF2-40B4-BE49-F238E27FC236}">
                    <a16:creationId xmlns:a16="http://schemas.microsoft.com/office/drawing/2014/main" id="{01285DEC-9575-B721-61DF-4E0D47845B27}"/>
                  </a:ext>
                </a:extLst>
              </p:cNvPr>
              <p:cNvSpPr/>
              <p:nvPr/>
            </p:nvSpPr>
            <p:spPr>
              <a:xfrm>
                <a:off x="6774715" y="1955757"/>
                <a:ext cx="433988" cy="151963"/>
              </a:xfrm>
              <a:custGeom>
                <a:avLst/>
                <a:gdLst/>
                <a:ahLst/>
                <a:cxnLst/>
                <a:rect l="l" t="t" r="r" b="b"/>
                <a:pathLst>
                  <a:path w="10067" h="3525" extrusionOk="0">
                    <a:moveTo>
                      <a:pt x="8968" y="0"/>
                    </a:moveTo>
                    <a:cubicBezTo>
                      <a:pt x="8823" y="0"/>
                      <a:pt x="8677" y="19"/>
                      <a:pt x="8537" y="40"/>
                    </a:cubicBezTo>
                    <a:cubicBezTo>
                      <a:pt x="8110" y="107"/>
                      <a:pt x="7702" y="344"/>
                      <a:pt x="7483" y="722"/>
                    </a:cubicBezTo>
                    <a:cubicBezTo>
                      <a:pt x="7416" y="868"/>
                      <a:pt x="7312" y="1021"/>
                      <a:pt x="7282" y="1185"/>
                    </a:cubicBezTo>
                    <a:cubicBezTo>
                      <a:pt x="7251" y="1478"/>
                      <a:pt x="7446" y="1770"/>
                      <a:pt x="7739" y="1837"/>
                    </a:cubicBezTo>
                    <a:cubicBezTo>
                      <a:pt x="7855" y="1874"/>
                      <a:pt x="7998" y="1892"/>
                      <a:pt x="8154" y="1892"/>
                    </a:cubicBezTo>
                    <a:cubicBezTo>
                      <a:pt x="8797" y="1892"/>
                      <a:pt x="9670" y="1593"/>
                      <a:pt x="9896" y="1112"/>
                    </a:cubicBezTo>
                    <a:cubicBezTo>
                      <a:pt x="10066" y="759"/>
                      <a:pt x="9841" y="332"/>
                      <a:pt x="9530" y="143"/>
                    </a:cubicBezTo>
                    <a:cubicBezTo>
                      <a:pt x="9358" y="35"/>
                      <a:pt x="9164" y="0"/>
                      <a:pt x="8968" y="0"/>
                    </a:cubicBezTo>
                    <a:close/>
                    <a:moveTo>
                      <a:pt x="1931" y="1552"/>
                    </a:moveTo>
                    <a:cubicBezTo>
                      <a:pt x="1778" y="1552"/>
                      <a:pt x="1623" y="1576"/>
                      <a:pt x="1475" y="1599"/>
                    </a:cubicBezTo>
                    <a:cubicBezTo>
                      <a:pt x="1146" y="1660"/>
                      <a:pt x="817" y="1788"/>
                      <a:pt x="586" y="2032"/>
                    </a:cubicBezTo>
                    <a:cubicBezTo>
                      <a:pt x="220" y="2422"/>
                      <a:pt x="1" y="2989"/>
                      <a:pt x="500" y="3366"/>
                    </a:cubicBezTo>
                    <a:cubicBezTo>
                      <a:pt x="666" y="3484"/>
                      <a:pt x="861" y="3524"/>
                      <a:pt x="1061" y="3524"/>
                    </a:cubicBezTo>
                    <a:cubicBezTo>
                      <a:pt x="1266" y="3524"/>
                      <a:pt x="1476" y="3483"/>
                      <a:pt x="1670" y="3440"/>
                    </a:cubicBezTo>
                    <a:cubicBezTo>
                      <a:pt x="2103" y="3348"/>
                      <a:pt x="2572" y="3159"/>
                      <a:pt x="2791" y="2745"/>
                    </a:cubicBezTo>
                    <a:cubicBezTo>
                      <a:pt x="2992" y="2361"/>
                      <a:pt x="2773" y="1855"/>
                      <a:pt x="2401" y="1660"/>
                    </a:cubicBezTo>
                    <a:cubicBezTo>
                      <a:pt x="2254" y="1579"/>
                      <a:pt x="2093" y="1552"/>
                      <a:pt x="1931" y="1552"/>
                    </a:cubicBezTo>
                    <a:close/>
                  </a:path>
                </a:pathLst>
              </a:custGeom>
              <a:solidFill>
                <a:srgbClr val="FBAFAA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7" name="Google Shape;542;p38">
                <a:extLst>
                  <a:ext uri="{FF2B5EF4-FFF2-40B4-BE49-F238E27FC236}">
                    <a16:creationId xmlns:a16="http://schemas.microsoft.com/office/drawing/2014/main" id="{97DCFE40-9730-E360-8614-B342074F26A1}"/>
                  </a:ext>
                </a:extLst>
              </p:cNvPr>
              <p:cNvSpPr/>
              <p:nvPr/>
            </p:nvSpPr>
            <p:spPr>
              <a:xfrm>
                <a:off x="6851667" y="1900705"/>
                <a:ext cx="247753" cy="52336"/>
              </a:xfrm>
              <a:custGeom>
                <a:avLst/>
                <a:gdLst/>
                <a:ahLst/>
                <a:cxnLst/>
                <a:rect l="l" t="t" r="r" b="b"/>
                <a:pathLst>
                  <a:path w="5747" h="1214" extrusionOk="0">
                    <a:moveTo>
                      <a:pt x="5466" y="1"/>
                    </a:moveTo>
                    <a:cubicBezTo>
                      <a:pt x="5308" y="1"/>
                      <a:pt x="5186" y="129"/>
                      <a:pt x="5186" y="281"/>
                    </a:cubicBezTo>
                    <a:cubicBezTo>
                      <a:pt x="5186" y="433"/>
                      <a:pt x="5314" y="561"/>
                      <a:pt x="5466" y="561"/>
                    </a:cubicBezTo>
                    <a:cubicBezTo>
                      <a:pt x="5619" y="561"/>
                      <a:pt x="5747" y="433"/>
                      <a:pt x="5747" y="281"/>
                    </a:cubicBezTo>
                    <a:cubicBezTo>
                      <a:pt x="5747" y="129"/>
                      <a:pt x="5619" y="1"/>
                      <a:pt x="5466" y="1"/>
                    </a:cubicBezTo>
                    <a:close/>
                    <a:moveTo>
                      <a:pt x="239" y="732"/>
                    </a:moveTo>
                    <a:cubicBezTo>
                      <a:pt x="111" y="732"/>
                      <a:pt x="1" y="841"/>
                      <a:pt x="1" y="969"/>
                    </a:cubicBezTo>
                    <a:cubicBezTo>
                      <a:pt x="1" y="1103"/>
                      <a:pt x="111" y="1213"/>
                      <a:pt x="239" y="1213"/>
                    </a:cubicBezTo>
                    <a:cubicBezTo>
                      <a:pt x="366" y="1213"/>
                      <a:pt x="476" y="1103"/>
                      <a:pt x="476" y="969"/>
                    </a:cubicBezTo>
                    <a:cubicBezTo>
                      <a:pt x="476" y="841"/>
                      <a:pt x="366" y="732"/>
                      <a:pt x="239" y="732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8" name="Google Shape;543;p38">
                <a:extLst>
                  <a:ext uri="{FF2B5EF4-FFF2-40B4-BE49-F238E27FC236}">
                    <a16:creationId xmlns:a16="http://schemas.microsoft.com/office/drawing/2014/main" id="{6BD724B5-83E3-EACC-6AA2-11140684CF01}"/>
                  </a:ext>
                </a:extLst>
              </p:cNvPr>
              <p:cNvSpPr/>
              <p:nvPr/>
            </p:nvSpPr>
            <p:spPr>
              <a:xfrm>
                <a:off x="6809677" y="1972096"/>
                <a:ext cx="363978" cy="109586"/>
              </a:xfrm>
              <a:custGeom>
                <a:avLst/>
                <a:gdLst/>
                <a:ahLst/>
                <a:cxnLst/>
                <a:rect l="l" t="t" r="r" b="b"/>
                <a:pathLst>
                  <a:path w="8443" h="2542" extrusionOk="0">
                    <a:moveTo>
                      <a:pt x="8279" y="131"/>
                    </a:moveTo>
                    <a:cubicBezTo>
                      <a:pt x="8252" y="131"/>
                      <a:pt x="8225" y="141"/>
                      <a:pt x="8201" y="166"/>
                    </a:cubicBezTo>
                    <a:cubicBezTo>
                      <a:pt x="8140" y="233"/>
                      <a:pt x="8085" y="307"/>
                      <a:pt x="8037" y="386"/>
                    </a:cubicBezTo>
                    <a:cubicBezTo>
                      <a:pt x="7976" y="477"/>
                      <a:pt x="7927" y="562"/>
                      <a:pt x="7866" y="648"/>
                    </a:cubicBezTo>
                    <a:cubicBezTo>
                      <a:pt x="7829" y="696"/>
                      <a:pt x="7775" y="776"/>
                      <a:pt x="7866" y="794"/>
                    </a:cubicBezTo>
                    <a:cubicBezTo>
                      <a:pt x="7927" y="794"/>
                      <a:pt x="7970" y="733"/>
                      <a:pt x="8018" y="696"/>
                    </a:cubicBezTo>
                    <a:cubicBezTo>
                      <a:pt x="8146" y="581"/>
                      <a:pt x="8268" y="459"/>
                      <a:pt x="8378" y="319"/>
                    </a:cubicBezTo>
                    <a:cubicBezTo>
                      <a:pt x="8443" y="235"/>
                      <a:pt x="8363" y="131"/>
                      <a:pt x="8279" y="131"/>
                    </a:cubicBezTo>
                    <a:close/>
                    <a:moveTo>
                      <a:pt x="7796" y="1"/>
                    </a:moveTo>
                    <a:cubicBezTo>
                      <a:pt x="7655" y="1"/>
                      <a:pt x="7506" y="273"/>
                      <a:pt x="7433" y="361"/>
                    </a:cubicBezTo>
                    <a:cubicBezTo>
                      <a:pt x="7354" y="483"/>
                      <a:pt x="7269" y="593"/>
                      <a:pt x="7214" y="727"/>
                    </a:cubicBezTo>
                    <a:cubicBezTo>
                      <a:pt x="7202" y="776"/>
                      <a:pt x="7238" y="818"/>
                      <a:pt x="7287" y="818"/>
                    </a:cubicBezTo>
                    <a:cubicBezTo>
                      <a:pt x="7318" y="818"/>
                      <a:pt x="7348" y="794"/>
                      <a:pt x="7373" y="770"/>
                    </a:cubicBezTo>
                    <a:cubicBezTo>
                      <a:pt x="7458" y="690"/>
                      <a:pt x="7555" y="587"/>
                      <a:pt x="7641" y="495"/>
                    </a:cubicBezTo>
                    <a:cubicBezTo>
                      <a:pt x="7732" y="404"/>
                      <a:pt x="7817" y="307"/>
                      <a:pt x="7890" y="197"/>
                    </a:cubicBezTo>
                    <a:cubicBezTo>
                      <a:pt x="7933" y="148"/>
                      <a:pt x="7921" y="63"/>
                      <a:pt x="7866" y="26"/>
                    </a:cubicBezTo>
                    <a:cubicBezTo>
                      <a:pt x="7843" y="9"/>
                      <a:pt x="7820" y="1"/>
                      <a:pt x="7796" y="1"/>
                    </a:cubicBezTo>
                    <a:close/>
                    <a:moveTo>
                      <a:pt x="1038" y="1744"/>
                    </a:moveTo>
                    <a:cubicBezTo>
                      <a:pt x="906" y="1744"/>
                      <a:pt x="800" y="1992"/>
                      <a:pt x="743" y="2086"/>
                    </a:cubicBezTo>
                    <a:cubicBezTo>
                      <a:pt x="707" y="2159"/>
                      <a:pt x="670" y="2232"/>
                      <a:pt x="634" y="2311"/>
                    </a:cubicBezTo>
                    <a:cubicBezTo>
                      <a:pt x="609" y="2348"/>
                      <a:pt x="591" y="2421"/>
                      <a:pt x="652" y="2433"/>
                    </a:cubicBezTo>
                    <a:cubicBezTo>
                      <a:pt x="655" y="2433"/>
                      <a:pt x="657" y="2433"/>
                      <a:pt x="660" y="2433"/>
                    </a:cubicBezTo>
                    <a:cubicBezTo>
                      <a:pt x="717" y="2433"/>
                      <a:pt x="763" y="2370"/>
                      <a:pt x="804" y="2335"/>
                    </a:cubicBezTo>
                    <a:cubicBezTo>
                      <a:pt x="926" y="2208"/>
                      <a:pt x="1036" y="2067"/>
                      <a:pt x="1133" y="1921"/>
                    </a:cubicBezTo>
                    <a:cubicBezTo>
                      <a:pt x="1170" y="1872"/>
                      <a:pt x="1152" y="1799"/>
                      <a:pt x="1109" y="1769"/>
                    </a:cubicBezTo>
                    <a:cubicBezTo>
                      <a:pt x="1085" y="1752"/>
                      <a:pt x="1061" y="1744"/>
                      <a:pt x="1038" y="1744"/>
                    </a:cubicBezTo>
                    <a:close/>
                    <a:moveTo>
                      <a:pt x="624" y="1599"/>
                    </a:moveTo>
                    <a:cubicBezTo>
                      <a:pt x="595" y="1599"/>
                      <a:pt x="566" y="1608"/>
                      <a:pt x="542" y="1629"/>
                    </a:cubicBezTo>
                    <a:cubicBezTo>
                      <a:pt x="329" y="1799"/>
                      <a:pt x="189" y="2037"/>
                      <a:pt x="73" y="2281"/>
                    </a:cubicBezTo>
                    <a:cubicBezTo>
                      <a:pt x="49" y="2348"/>
                      <a:pt x="0" y="2433"/>
                      <a:pt x="37" y="2506"/>
                    </a:cubicBezTo>
                    <a:cubicBezTo>
                      <a:pt x="53" y="2531"/>
                      <a:pt x="74" y="2541"/>
                      <a:pt x="95" y="2541"/>
                    </a:cubicBezTo>
                    <a:cubicBezTo>
                      <a:pt x="135" y="2541"/>
                      <a:pt x="177" y="2505"/>
                      <a:pt x="201" y="2470"/>
                    </a:cubicBezTo>
                    <a:cubicBezTo>
                      <a:pt x="280" y="2378"/>
                      <a:pt x="353" y="2281"/>
                      <a:pt x="439" y="2189"/>
                    </a:cubicBezTo>
                    <a:cubicBezTo>
                      <a:pt x="536" y="2067"/>
                      <a:pt x="646" y="1946"/>
                      <a:pt x="731" y="1818"/>
                    </a:cubicBezTo>
                    <a:cubicBezTo>
                      <a:pt x="756" y="1787"/>
                      <a:pt x="768" y="1751"/>
                      <a:pt x="762" y="1714"/>
                    </a:cubicBezTo>
                    <a:cubicBezTo>
                      <a:pt x="753" y="1646"/>
                      <a:pt x="689" y="1599"/>
                      <a:pt x="624" y="1599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39" name="Google Shape;544;p38">
                <a:extLst>
                  <a:ext uri="{FF2B5EF4-FFF2-40B4-BE49-F238E27FC236}">
                    <a16:creationId xmlns:a16="http://schemas.microsoft.com/office/drawing/2014/main" id="{F05B5E43-6B3A-DBCF-83EC-4334E7C31028}"/>
                  </a:ext>
                </a:extLst>
              </p:cNvPr>
              <p:cNvSpPr/>
              <p:nvPr/>
            </p:nvSpPr>
            <p:spPr>
              <a:xfrm>
                <a:off x="6510751" y="1694121"/>
                <a:ext cx="953766" cy="484858"/>
              </a:xfrm>
              <a:custGeom>
                <a:avLst/>
                <a:gdLst/>
                <a:ahLst/>
                <a:cxnLst/>
                <a:rect l="l" t="t" r="r" b="b"/>
                <a:pathLst>
                  <a:path w="22124" h="11247" extrusionOk="0">
                    <a:moveTo>
                      <a:pt x="16201" y="175"/>
                    </a:moveTo>
                    <a:cubicBezTo>
                      <a:pt x="19203" y="175"/>
                      <a:pt x="21474" y="2975"/>
                      <a:pt x="20856" y="5956"/>
                    </a:cubicBezTo>
                    <a:cubicBezTo>
                      <a:pt x="20448" y="8028"/>
                      <a:pt x="18596" y="9636"/>
                      <a:pt x="16482" y="9752"/>
                    </a:cubicBezTo>
                    <a:cubicBezTo>
                      <a:pt x="16373" y="9760"/>
                      <a:pt x="16264" y="9764"/>
                      <a:pt x="16155" y="9764"/>
                    </a:cubicBezTo>
                    <a:cubicBezTo>
                      <a:pt x="14152" y="9764"/>
                      <a:pt x="12303" y="8448"/>
                      <a:pt x="11650" y="6535"/>
                    </a:cubicBezTo>
                    <a:cubicBezTo>
                      <a:pt x="10602" y="3556"/>
                      <a:pt x="12735" y="400"/>
                      <a:pt x="15872" y="186"/>
                    </a:cubicBezTo>
                    <a:cubicBezTo>
                      <a:pt x="15983" y="179"/>
                      <a:pt x="16092" y="175"/>
                      <a:pt x="16201" y="175"/>
                    </a:cubicBezTo>
                    <a:close/>
                    <a:moveTo>
                      <a:pt x="5578" y="1503"/>
                    </a:moveTo>
                    <a:cubicBezTo>
                      <a:pt x="8575" y="1503"/>
                      <a:pt x="10835" y="4289"/>
                      <a:pt x="10224" y="7272"/>
                    </a:cubicBezTo>
                    <a:cubicBezTo>
                      <a:pt x="9816" y="9332"/>
                      <a:pt x="7982" y="10928"/>
                      <a:pt x="5880" y="11050"/>
                    </a:cubicBezTo>
                    <a:cubicBezTo>
                      <a:pt x="5758" y="11060"/>
                      <a:pt x="5637" y="11065"/>
                      <a:pt x="5516" y="11065"/>
                    </a:cubicBezTo>
                    <a:cubicBezTo>
                      <a:pt x="3529" y="11065"/>
                      <a:pt x="1673" y="9764"/>
                      <a:pt x="1030" y="7857"/>
                    </a:cubicBezTo>
                    <a:cubicBezTo>
                      <a:pt x="0" y="4914"/>
                      <a:pt x="2133" y="1716"/>
                      <a:pt x="5240" y="1515"/>
                    </a:cubicBezTo>
                    <a:cubicBezTo>
                      <a:pt x="5354" y="1507"/>
                      <a:pt x="5467" y="1503"/>
                      <a:pt x="5578" y="1503"/>
                    </a:cubicBezTo>
                    <a:close/>
                    <a:moveTo>
                      <a:pt x="16119" y="0"/>
                    </a:moveTo>
                    <a:cubicBezTo>
                      <a:pt x="13513" y="0"/>
                      <a:pt x="11299" y="2092"/>
                      <a:pt x="11199" y="4768"/>
                    </a:cubicBezTo>
                    <a:cubicBezTo>
                      <a:pt x="11169" y="4756"/>
                      <a:pt x="11132" y="4738"/>
                      <a:pt x="11096" y="4726"/>
                    </a:cubicBezTo>
                    <a:cubicBezTo>
                      <a:pt x="11025" y="4706"/>
                      <a:pt x="10951" y="4697"/>
                      <a:pt x="10876" y="4697"/>
                    </a:cubicBezTo>
                    <a:cubicBezTo>
                      <a:pt x="10714" y="4697"/>
                      <a:pt x="10549" y="4740"/>
                      <a:pt x="10407" y="4811"/>
                    </a:cubicBezTo>
                    <a:cubicBezTo>
                      <a:pt x="10377" y="4829"/>
                      <a:pt x="10340" y="4854"/>
                      <a:pt x="10310" y="4872"/>
                    </a:cubicBezTo>
                    <a:cubicBezTo>
                      <a:pt x="9798" y="3154"/>
                      <a:pt x="8354" y="1746"/>
                      <a:pt x="6471" y="1387"/>
                    </a:cubicBezTo>
                    <a:cubicBezTo>
                      <a:pt x="6147" y="1322"/>
                      <a:pt x="5825" y="1292"/>
                      <a:pt x="5507" y="1292"/>
                    </a:cubicBezTo>
                    <a:cubicBezTo>
                      <a:pt x="2896" y="1292"/>
                      <a:pt x="609" y="3370"/>
                      <a:pt x="555" y="6103"/>
                    </a:cubicBezTo>
                    <a:cubicBezTo>
                      <a:pt x="469" y="8528"/>
                      <a:pt x="2236" y="10733"/>
                      <a:pt x="4625" y="11160"/>
                    </a:cubicBezTo>
                    <a:cubicBezTo>
                      <a:pt x="4928" y="11218"/>
                      <a:pt x="5231" y="11246"/>
                      <a:pt x="5530" y="11246"/>
                    </a:cubicBezTo>
                    <a:cubicBezTo>
                      <a:pt x="7738" y="11246"/>
                      <a:pt x="9772" y="9723"/>
                      <a:pt x="10346" y="7528"/>
                    </a:cubicBezTo>
                    <a:cubicBezTo>
                      <a:pt x="10572" y="6687"/>
                      <a:pt x="10559" y="5841"/>
                      <a:pt x="10358" y="5048"/>
                    </a:cubicBezTo>
                    <a:cubicBezTo>
                      <a:pt x="10377" y="5042"/>
                      <a:pt x="10389" y="5030"/>
                      <a:pt x="10401" y="5030"/>
                    </a:cubicBezTo>
                    <a:cubicBezTo>
                      <a:pt x="10544" y="4962"/>
                      <a:pt x="10748" y="4884"/>
                      <a:pt x="10933" y="4884"/>
                    </a:cubicBezTo>
                    <a:cubicBezTo>
                      <a:pt x="11030" y="4884"/>
                      <a:pt x="11123" y="4906"/>
                      <a:pt x="11199" y="4963"/>
                    </a:cubicBezTo>
                    <a:cubicBezTo>
                      <a:pt x="11175" y="7321"/>
                      <a:pt x="12917" y="9423"/>
                      <a:pt x="15245" y="9844"/>
                    </a:cubicBezTo>
                    <a:cubicBezTo>
                      <a:pt x="15547" y="9903"/>
                      <a:pt x="15851" y="9932"/>
                      <a:pt x="16153" y="9932"/>
                    </a:cubicBezTo>
                    <a:cubicBezTo>
                      <a:pt x="17996" y="9932"/>
                      <a:pt x="19768" y="8867"/>
                      <a:pt x="20601" y="7181"/>
                    </a:cubicBezTo>
                    <a:cubicBezTo>
                      <a:pt x="22124" y="4165"/>
                      <a:pt x="20205" y="546"/>
                      <a:pt x="16872" y="58"/>
                    </a:cubicBezTo>
                    <a:cubicBezTo>
                      <a:pt x="16618" y="19"/>
                      <a:pt x="16367" y="0"/>
                      <a:pt x="16119" y="0"/>
                    </a:cubicBezTo>
                    <a:close/>
                  </a:path>
                </a:pathLst>
              </a:custGeom>
              <a:solidFill>
                <a:srgbClr val="272727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defTabSz="609630">
                  <a:buClr>
                    <a:srgbClr val="000000"/>
                  </a:buClr>
                  <a:defRPr/>
                </a:pPr>
                <a:endParaRPr sz="933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4903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5FA04F-28D8-3F0B-A035-672BF7CAA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4BA7C77-04B0-F536-EC70-5D50A6EF521A}"/>
              </a:ext>
            </a:extLst>
          </p:cNvPr>
          <p:cNvSpPr txBox="1"/>
          <p:nvPr/>
        </p:nvSpPr>
        <p:spPr>
          <a:xfrm>
            <a:off x="1223536" y="1510186"/>
            <a:ext cx="9744928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  <a:spcAft>
                <a:spcPts val="67"/>
              </a:spcAft>
            </a:pPr>
            <a:r>
              <a:rPr lang="vi-VN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Mời các em xem video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cơ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chức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năng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bảo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trẻ</a:t>
            </a:r>
            <a:r>
              <a:rPr lang="en-US" sz="2400" b="1" dirty="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endParaRPr lang="en-VN" sz="2400" b="1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6DC77D6-A191-F2C1-0D1D-CCD8ADE3F694}"/>
              </a:ext>
            </a:extLst>
          </p:cNvPr>
          <p:cNvSpPr/>
          <p:nvPr/>
        </p:nvSpPr>
        <p:spPr>
          <a:xfrm>
            <a:off x="8006575" y="3051355"/>
            <a:ext cx="1916771" cy="3444143"/>
          </a:xfrm>
          <a:custGeom>
            <a:avLst/>
            <a:gdLst/>
            <a:ahLst/>
            <a:cxnLst/>
            <a:rect l="l" t="t" r="r" b="b"/>
            <a:pathLst>
              <a:path w="2799261" h="5515784">
                <a:moveTo>
                  <a:pt x="0" y="0"/>
                </a:moveTo>
                <a:lnTo>
                  <a:pt x="2799261" y="0"/>
                </a:lnTo>
                <a:lnTo>
                  <a:pt x="2799261" y="5515784"/>
                </a:lnTo>
                <a:lnTo>
                  <a:pt x="0" y="55157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pic>
        <p:nvPicPr>
          <p:cNvPr id="6" name="Picture 5">
            <a:hlinkClick r:id="rId4"/>
            <a:extLst>
              <a:ext uri="{FF2B5EF4-FFF2-40B4-BE49-F238E27FC236}">
                <a16:creationId xmlns:a16="http://schemas.microsoft.com/office/drawing/2014/main" id="{65CD03E3-D369-6715-7A8F-73A40F3A2C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1657" y="2199888"/>
            <a:ext cx="6190332" cy="4379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189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F858A73-D9DF-C6A5-61F8-123590643240}"/>
              </a:ext>
            </a:extLst>
          </p:cNvPr>
          <p:cNvGrpSpPr/>
          <p:nvPr/>
        </p:nvGrpSpPr>
        <p:grpSpPr>
          <a:xfrm>
            <a:off x="4727728" y="35893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0C119BA9-CABA-FF59-D446-4E50C8239F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350BD5-54CC-A9AA-A7F8-2CC651DEC85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2511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8A9AB64-9EE1-7521-0A5E-DB4BA06132EA}"/>
              </a:ext>
            </a:extLst>
          </p:cNvPr>
          <p:cNvSpPr/>
          <p:nvPr/>
        </p:nvSpPr>
        <p:spPr>
          <a:xfrm>
            <a:off x="2592567" y="1461674"/>
            <a:ext cx="7006866" cy="1325479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FEFEF"/>
            </a:solidFill>
            <a:prstDash val="solid"/>
          </a:ln>
          <a:effectLst/>
        </p:spPr>
        <p:txBody>
          <a:bodyPr bIns="144000" rtlCol="0" anchor="ctr"/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rgbClr val="434343">
                    <a:lumMod val="50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Bài tập 1: </a:t>
            </a:r>
            <a:r>
              <a:rPr lang="vi-VN" sz="2400" kern="0" dirty="0">
                <a:solidFill>
                  <a:srgbClr val="434343">
                    <a:lumMod val="50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Bạn nào trong tranh dưới đây bị xâm hại hoặc có nguy cơ bị xâm hại?</a:t>
            </a:r>
          </a:p>
        </p:txBody>
      </p:sp>
      <p:pic>
        <p:nvPicPr>
          <p:cNvPr id="7" name="Picture 6" descr="A cartoon of a child and a child&#10;&#10;Description automatically generated">
            <a:extLst>
              <a:ext uri="{FF2B5EF4-FFF2-40B4-BE49-F238E27FC236}">
                <a16:creationId xmlns:a16="http://schemas.microsoft.com/office/drawing/2014/main" id="{064A0E2E-EA60-57A1-59C7-61FE3FAE72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23"/>
          <a:stretch/>
        </p:blipFill>
        <p:spPr>
          <a:xfrm>
            <a:off x="4798742" y="2871995"/>
            <a:ext cx="6471048" cy="4179459"/>
          </a:xfrm>
          <a:prstGeom prst="rect">
            <a:avLst/>
          </a:prstGeom>
        </p:spPr>
      </p:pic>
      <p:sp>
        <p:nvSpPr>
          <p:cNvPr id="8" name="Rounded Rectangle 15">
            <a:extLst>
              <a:ext uri="{FF2B5EF4-FFF2-40B4-BE49-F238E27FC236}">
                <a16:creationId xmlns:a16="http://schemas.microsoft.com/office/drawing/2014/main" id="{BFCC1D59-E822-1322-332A-29931C99D27D}"/>
              </a:ext>
            </a:extLst>
          </p:cNvPr>
          <p:cNvSpPr/>
          <p:nvPr/>
        </p:nvSpPr>
        <p:spPr>
          <a:xfrm>
            <a:off x="812483" y="3902931"/>
            <a:ext cx="3986259" cy="1964474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FBAFA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7"/>
              </a:spcAft>
              <a:buClrTx/>
              <a:buSzTx/>
              <a:buFontTx/>
              <a:buNone/>
              <a:tabLst/>
              <a:defRPr/>
            </a:pPr>
            <a:r>
              <a:rPr lang="vi-VN" sz="2400" kern="0" dirty="0">
                <a:solidFill>
                  <a:srgbClr val="434343">
                    <a:lumMod val="50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 em hãy quan sát tranh trong mục 1 SGK tr.49 và đưa ra ý kiến.</a:t>
            </a:r>
            <a:endParaRPr lang="en-VN" sz="2400" kern="0" dirty="0">
              <a:solidFill>
                <a:srgbClr val="434343">
                  <a:lumMod val="50000"/>
                </a:srgbClr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06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809D60BA-78AF-D7CF-1320-C2A3E140823C}"/>
              </a:ext>
            </a:extLst>
          </p:cNvPr>
          <p:cNvSpPr/>
          <p:nvPr/>
        </p:nvSpPr>
        <p:spPr>
          <a:xfrm>
            <a:off x="654205" y="1673531"/>
            <a:ext cx="2743200" cy="779488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lvl="0" algn="ctr">
              <a:buClr>
                <a:srgbClr val="000000"/>
              </a:buClr>
              <a:defRPr/>
            </a:pPr>
            <a:r>
              <a:rPr lang="en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Gợi ý trả lời</a:t>
            </a:r>
          </a:p>
        </p:txBody>
      </p:sp>
      <p:pic>
        <p:nvPicPr>
          <p:cNvPr id="3" name="Picture 2" descr="A cartoon of a child and a child&#10;&#10;Description automatically generated">
            <a:extLst>
              <a:ext uri="{FF2B5EF4-FFF2-40B4-BE49-F238E27FC236}">
                <a16:creationId xmlns:a16="http://schemas.microsoft.com/office/drawing/2014/main" id="{050898EE-368E-F8CB-D71C-2BBA106B02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2" t="18754" r="50087" b="45566"/>
          <a:stretch/>
        </p:blipFill>
        <p:spPr>
          <a:xfrm>
            <a:off x="758573" y="2630889"/>
            <a:ext cx="5835225" cy="3708757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05C9395-BD83-0C4C-54FB-E67CDC493111}"/>
              </a:ext>
            </a:extLst>
          </p:cNvPr>
          <p:cNvSpPr/>
          <p:nvPr/>
        </p:nvSpPr>
        <p:spPr>
          <a:xfrm>
            <a:off x="6819880" y="3642421"/>
            <a:ext cx="4164071" cy="16856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7"/>
              </a:spcAft>
              <a:buClrTx/>
              <a:buSzTx/>
              <a:buFontTx/>
              <a:buNone/>
              <a:tabLst/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 nhỏ có nguy cơ bị xâm hại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dục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en-VN" sz="2400" kern="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111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5C812F-7A41-207B-6BDE-C1248477C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F6FE445-51FA-8CE6-2C7E-3225016071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6" b="3479"/>
          <a:stretch/>
        </p:blipFill>
        <p:spPr>
          <a:xfrm>
            <a:off x="980938" y="2630889"/>
            <a:ext cx="5835225" cy="3776637"/>
          </a:xfrm>
          <a:prstGeom prst="rect">
            <a:avLst/>
          </a:prstGeom>
        </p:spPr>
      </p:pic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3F1353E4-DD9D-959E-6D55-02F1C5FBBDC0}"/>
              </a:ext>
            </a:extLst>
          </p:cNvPr>
          <p:cNvSpPr/>
          <p:nvPr/>
        </p:nvSpPr>
        <p:spPr>
          <a:xfrm>
            <a:off x="654205" y="1673531"/>
            <a:ext cx="2743200" cy="779488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lvl="0" algn="ctr">
              <a:buClr>
                <a:srgbClr val="000000"/>
              </a:buClr>
              <a:defRPr/>
            </a:pPr>
            <a:r>
              <a:rPr lang="en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Gợi ý trả lời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3EB8D14-7ADF-E659-E7A8-EC842A827736}"/>
              </a:ext>
            </a:extLst>
          </p:cNvPr>
          <p:cNvSpPr/>
          <p:nvPr/>
        </p:nvSpPr>
        <p:spPr>
          <a:xfrm>
            <a:off x="6819880" y="3642421"/>
            <a:ext cx="4164071" cy="16856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50000"/>
              </a:lnSpc>
              <a:spcAft>
                <a:spcPts val="67"/>
              </a:spcAft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 nam trong tranh bị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bạo</a:t>
            </a: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lực thể chất. </a:t>
            </a:r>
          </a:p>
        </p:txBody>
      </p:sp>
    </p:spTree>
    <p:extLst>
      <p:ext uri="{BB962C8B-B14F-4D97-AF65-F5344CB8AC3E}">
        <p14:creationId xmlns:p14="http://schemas.microsoft.com/office/powerpoint/2010/main" val="1412455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834F5C-379F-72C6-6BED-9DCAE88560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FC23DE-A04D-5817-B854-19C6866445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141" b="2754"/>
          <a:stretch/>
        </p:blipFill>
        <p:spPr>
          <a:xfrm>
            <a:off x="957215" y="2531078"/>
            <a:ext cx="5138785" cy="4071064"/>
          </a:xfrm>
          <a:prstGeom prst="rect">
            <a:avLst/>
          </a:prstGeom>
        </p:spPr>
      </p:pic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755223C1-7882-7C2C-B9B5-B4F98456B875}"/>
              </a:ext>
            </a:extLst>
          </p:cNvPr>
          <p:cNvSpPr/>
          <p:nvPr/>
        </p:nvSpPr>
        <p:spPr>
          <a:xfrm>
            <a:off x="654205" y="1673531"/>
            <a:ext cx="2743200" cy="779488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lvl="0" algn="ctr">
              <a:buClr>
                <a:srgbClr val="000000"/>
              </a:buClr>
              <a:defRPr/>
            </a:pPr>
            <a:r>
              <a:rPr lang="en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Gợi ý trả lời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DF85BD6-924B-D800-A254-96479F172277}"/>
              </a:ext>
            </a:extLst>
          </p:cNvPr>
          <p:cNvSpPr/>
          <p:nvPr/>
        </p:nvSpPr>
        <p:spPr>
          <a:xfrm>
            <a:off x="6819880" y="3642421"/>
            <a:ext cx="4164071" cy="16856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50000"/>
              </a:lnSpc>
              <a:spcAft>
                <a:spcPts val="67"/>
              </a:spcAft>
              <a:defRPr/>
            </a:pPr>
            <a:r>
              <a:rPr lang="vi-VN" sz="2400" kern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 nam trong tranh bị bỏ mặc. </a:t>
            </a:r>
            <a:endParaRPr lang="vi-VN" sz="2400" kern="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8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C7222B-67FF-56BE-E5F9-18D945B3CB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artoon of a child and a child&#10;&#10;Description automatically generated">
            <a:extLst>
              <a:ext uri="{FF2B5EF4-FFF2-40B4-BE49-F238E27FC236}">
                <a16:creationId xmlns:a16="http://schemas.microsoft.com/office/drawing/2014/main" id="{7B0DECFD-928A-7456-8E74-160C97108B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54570" r="6409"/>
          <a:stretch/>
        </p:blipFill>
        <p:spPr>
          <a:xfrm>
            <a:off x="957215" y="2564782"/>
            <a:ext cx="5539858" cy="4521200"/>
          </a:xfrm>
          <a:prstGeom prst="rect">
            <a:avLst/>
          </a:prstGeom>
        </p:spPr>
      </p:pic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9D699BAA-BC40-3BED-9DCF-7EE1F7CEE9B1}"/>
              </a:ext>
            </a:extLst>
          </p:cNvPr>
          <p:cNvSpPr/>
          <p:nvPr/>
        </p:nvSpPr>
        <p:spPr>
          <a:xfrm>
            <a:off x="654205" y="1673531"/>
            <a:ext cx="2743200" cy="779488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lvl="0" algn="ctr">
              <a:buClr>
                <a:srgbClr val="000000"/>
              </a:buClr>
              <a:defRPr/>
            </a:pPr>
            <a:r>
              <a:rPr lang="en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Gợi ý trả lời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B9C4869-7691-8C81-CA78-D83BC885F0F2}"/>
              </a:ext>
            </a:extLst>
          </p:cNvPr>
          <p:cNvSpPr/>
          <p:nvPr/>
        </p:nvSpPr>
        <p:spPr>
          <a:xfrm>
            <a:off x="6819880" y="3642421"/>
            <a:ext cx="4164071" cy="168569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609539">
              <a:lnSpc>
                <a:spcPct val="150000"/>
              </a:lnSpc>
              <a:spcAft>
                <a:spcPts val="67"/>
              </a:spcAft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Bạn nam trong tranh bị trấn lột, đe doạ, bắt nạt. </a:t>
            </a:r>
          </a:p>
        </p:txBody>
      </p:sp>
    </p:spTree>
    <p:extLst>
      <p:ext uri="{BB962C8B-B14F-4D97-AF65-F5344CB8AC3E}">
        <p14:creationId xmlns:p14="http://schemas.microsoft.com/office/powerpoint/2010/main" val="973830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753BAA-40BF-58B9-50BE-6F75B280B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C13D27F-014F-50EE-1682-9321F7A1D9B5}"/>
              </a:ext>
            </a:extLst>
          </p:cNvPr>
          <p:cNvSpPr/>
          <p:nvPr/>
        </p:nvSpPr>
        <p:spPr>
          <a:xfrm>
            <a:off x="2318479" y="1584989"/>
            <a:ext cx="7555043" cy="82801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FCCCC"/>
            </a:solidFill>
            <a:prstDash val="solid"/>
          </a:ln>
          <a:effectLst/>
        </p:spPr>
        <p:txBody>
          <a:bodyPr bIns="144000" rtlCol="0" anchor="ctr"/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rgbClr val="434343">
                    <a:lumMod val="50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Bài tập 2: </a:t>
            </a:r>
            <a:r>
              <a:rPr lang="vi-VN" sz="2400" kern="0" dirty="0">
                <a:solidFill>
                  <a:srgbClr val="434343">
                    <a:lumMod val="50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Đọc tình huống và thực hiện yêu cầu</a:t>
            </a:r>
          </a:p>
        </p:txBody>
      </p:sp>
      <p:pic>
        <p:nvPicPr>
          <p:cNvPr id="3" name="Picture 2" descr="A cartoon of a person sitting next to a person&#10;&#10;Description automatically generated">
            <a:extLst>
              <a:ext uri="{FF2B5EF4-FFF2-40B4-BE49-F238E27FC236}">
                <a16:creationId xmlns:a16="http://schemas.microsoft.com/office/drawing/2014/main" id="{0BB4A517-1FEA-63B2-AA17-E5937C1A45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28" r="44869"/>
          <a:stretch/>
        </p:blipFill>
        <p:spPr>
          <a:xfrm>
            <a:off x="5581134" y="2727647"/>
            <a:ext cx="6384613" cy="4130353"/>
          </a:xfrm>
          <a:prstGeom prst="rect">
            <a:avLst/>
          </a:prstGeom>
        </p:spPr>
      </p:pic>
      <p:sp>
        <p:nvSpPr>
          <p:cNvPr id="4" name="Snip Diagonal Corner Rectangle 4">
            <a:extLst>
              <a:ext uri="{FF2B5EF4-FFF2-40B4-BE49-F238E27FC236}">
                <a16:creationId xmlns:a16="http://schemas.microsoft.com/office/drawing/2014/main" id="{305756BF-8DB3-7A28-462B-1AC0A3CEF49C}"/>
              </a:ext>
            </a:extLst>
          </p:cNvPr>
          <p:cNvSpPr/>
          <p:nvPr/>
        </p:nvSpPr>
        <p:spPr>
          <a:xfrm>
            <a:off x="484459" y="3231082"/>
            <a:ext cx="5791199" cy="2698399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FBAFA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Xuân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thường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trai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chửi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mắng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lẽ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xúc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phạm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danh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dự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Xuân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tốt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hoặc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sai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đó</a:t>
            </a:r>
            <a:r>
              <a:rPr kumimoji="0" lang="en-US" sz="2400" b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en-VN" sz="2400" b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09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299B197E-FF91-8F1A-4392-95C2A67021A5}"/>
              </a:ext>
            </a:extLst>
          </p:cNvPr>
          <p:cNvSpPr/>
          <p:nvPr/>
        </p:nvSpPr>
        <p:spPr>
          <a:xfrm>
            <a:off x="341386" y="2545054"/>
            <a:ext cx="6045200" cy="2765005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F7964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7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a. Theo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Xuân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đang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xâm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kumimoji="0" lang="en-V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67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b.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Xuân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hiểu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biểu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xâm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kumimoji="0" lang="en-V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" name="Picture 33">
            <a:extLst>
              <a:ext uri="{FF2B5EF4-FFF2-40B4-BE49-F238E27FC236}">
                <a16:creationId xmlns:a16="http://schemas.microsoft.com/office/drawing/2014/main" id="{B96FE6A3-793F-7889-F2BF-B854B649B3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57201" y="1997156"/>
            <a:ext cx="1168435" cy="933288"/>
          </a:xfrm>
          <a:prstGeom prst="rect">
            <a:avLst/>
          </a:prstGeom>
        </p:spPr>
      </p:pic>
      <p:pic>
        <p:nvPicPr>
          <p:cNvPr id="4" name="Picture 3" descr="A cartoon of a person sitting next to a person&#10;&#10;Description automatically generated">
            <a:extLst>
              <a:ext uri="{FF2B5EF4-FFF2-40B4-BE49-F238E27FC236}">
                <a16:creationId xmlns:a16="http://schemas.microsoft.com/office/drawing/2014/main" id="{19B2F4C9-2A24-E9AC-FCBC-2930EE46E8D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28" r="44869"/>
          <a:stretch/>
        </p:blipFill>
        <p:spPr>
          <a:xfrm>
            <a:off x="5670344" y="2164804"/>
            <a:ext cx="6384613" cy="413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4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C5F25C-B564-1DFA-5E9E-D8234E0DD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a person sitting next to a person&#10;&#10;Description automatically generated">
            <a:extLst>
              <a:ext uri="{FF2B5EF4-FFF2-40B4-BE49-F238E27FC236}">
                <a16:creationId xmlns:a16="http://schemas.microsoft.com/office/drawing/2014/main" id="{13AEA191-EB19-C841-AD37-0964B4C54E7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28" r="44869"/>
          <a:stretch/>
        </p:blipFill>
        <p:spPr>
          <a:xfrm>
            <a:off x="5670344" y="2164804"/>
            <a:ext cx="6384613" cy="4130353"/>
          </a:xfrm>
          <a:prstGeom prst="rect">
            <a:avLst/>
          </a:prstGeom>
        </p:spPr>
      </p:pic>
      <p:sp>
        <p:nvSpPr>
          <p:cNvPr id="5" name="Snip Diagonal Corner Rectangle 4">
            <a:extLst>
              <a:ext uri="{FF2B5EF4-FFF2-40B4-BE49-F238E27FC236}">
                <a16:creationId xmlns:a16="http://schemas.microsoft.com/office/drawing/2014/main" id="{AD996C76-DCAA-D0BD-B336-1662C20DB66A}"/>
              </a:ext>
            </a:extLst>
          </p:cNvPr>
          <p:cNvSpPr/>
          <p:nvPr/>
        </p:nvSpPr>
        <p:spPr>
          <a:xfrm>
            <a:off x="542985" y="2531533"/>
            <a:ext cx="5791199" cy="2676087"/>
          </a:xfrm>
          <a:prstGeom prst="rect">
            <a:avLst/>
          </a:prstGeom>
          <a:ln w="28575">
            <a:solidFill>
              <a:schemeClr val="accent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67"/>
              </a:spcAft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Xuân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vì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Xuân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thường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trai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chửi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lẽ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xúc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phạm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danh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chemeClr val="tx1"/>
              </a:solidFill>
              <a:latin typeface="UTM Avo" panose="02040603050506020204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804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F698BE-EA82-A57F-7B06-4D982184E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artoon of a person sitting next to a person&#10;&#10;Description automatically generated">
            <a:extLst>
              <a:ext uri="{FF2B5EF4-FFF2-40B4-BE49-F238E27FC236}">
                <a16:creationId xmlns:a16="http://schemas.microsoft.com/office/drawing/2014/main" id="{C4F13EA8-0752-C4BF-D2A6-6DDCC7C221B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228" r="44869"/>
          <a:stretch/>
        </p:blipFill>
        <p:spPr>
          <a:xfrm>
            <a:off x="5670344" y="2164804"/>
            <a:ext cx="6384613" cy="4130353"/>
          </a:xfrm>
          <a:prstGeom prst="rect">
            <a:avLst/>
          </a:prstGeom>
        </p:spPr>
      </p:pic>
      <p:sp>
        <p:nvSpPr>
          <p:cNvPr id="3" name="Speech Bubble: Rectangle with Corners Rounded 8">
            <a:extLst>
              <a:ext uri="{FF2B5EF4-FFF2-40B4-BE49-F238E27FC236}">
                <a16:creationId xmlns:a16="http://schemas.microsoft.com/office/drawing/2014/main" id="{C60F76A5-132D-E2A5-73FA-65A7F1B8E4FA}"/>
              </a:ext>
            </a:extLst>
          </p:cNvPr>
          <p:cNvSpPr/>
          <p:nvPr/>
        </p:nvSpPr>
        <p:spPr>
          <a:xfrm>
            <a:off x="304800" y="2282288"/>
            <a:ext cx="5922840" cy="3538543"/>
          </a:xfrm>
          <a:prstGeom prst="wedgeRoundRectCallout">
            <a:avLst>
              <a:gd name="adj1" fmla="val 56333"/>
              <a:gd name="adj2" fmla="val 9011"/>
              <a:gd name="adj3" fmla="val 16667"/>
            </a:avLst>
          </a:prstGeom>
          <a:solidFill>
            <a:sysClr val="window" lastClr="FFFFFF"/>
          </a:solidFill>
          <a:ln w="25400" cap="flat" cmpd="sng" algn="ctr">
            <a:solidFill>
              <a:srgbClr val="9BBB59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Xuân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còn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nhỏ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đối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xử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với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Xuân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như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vậy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xâm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phạm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tới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danh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dự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không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tôn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trọng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Xuân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Anh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Xuân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viên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hành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hỗ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trợ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giúp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đỡ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Xuân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cũng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như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cuộc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 </a:t>
            </a:r>
            <a:endParaRPr kumimoji="0" lang="en-V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98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8A9AB64-9EE1-7521-0A5E-DB4BA06132EA}"/>
              </a:ext>
            </a:extLst>
          </p:cNvPr>
          <p:cNvSpPr/>
          <p:nvPr/>
        </p:nvSpPr>
        <p:spPr>
          <a:xfrm>
            <a:off x="3690772" y="877979"/>
            <a:ext cx="4810457" cy="828012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FCCCC"/>
            </a:solidFill>
            <a:prstDash val="solid"/>
          </a:ln>
          <a:effectLst/>
        </p:spPr>
        <p:txBody>
          <a:bodyPr bIns="144000" rtlCol="0" anchor="ctr"/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rgbClr val="434343">
                    <a:lumMod val="50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Bài tập </a:t>
            </a:r>
            <a:r>
              <a:rPr lang="en-US" sz="2400" b="1" kern="0" dirty="0">
                <a:solidFill>
                  <a:srgbClr val="434343">
                    <a:lumMod val="50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3</a:t>
            </a:r>
            <a:r>
              <a:rPr lang="vi-VN" sz="2400" b="1" kern="0" dirty="0">
                <a:solidFill>
                  <a:srgbClr val="434343">
                    <a:lumMod val="50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: </a:t>
            </a:r>
            <a:r>
              <a:rPr lang="vi-VN" sz="2400" kern="0" dirty="0">
                <a:solidFill>
                  <a:srgbClr val="434343">
                    <a:lumMod val="50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Tư vấn giúp bạn</a:t>
            </a:r>
          </a:p>
        </p:txBody>
      </p:sp>
      <p:pic>
        <p:nvPicPr>
          <p:cNvPr id="2" name="Picture 1" descr="A close-up of a letter&#10;&#10;Description automatically generated">
            <a:extLst>
              <a:ext uri="{FF2B5EF4-FFF2-40B4-BE49-F238E27FC236}">
                <a16:creationId xmlns:a16="http://schemas.microsoft.com/office/drawing/2014/main" id="{223046AB-8B65-EB5D-6417-E2B346A63E0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7" t="11642" b="11165"/>
          <a:stretch/>
        </p:blipFill>
        <p:spPr>
          <a:xfrm>
            <a:off x="2064406" y="3067522"/>
            <a:ext cx="8063188" cy="379047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740A3DA-C45E-0E89-6FE4-7DC9F968533E}"/>
              </a:ext>
            </a:extLst>
          </p:cNvPr>
          <p:cNvSpPr txBox="1"/>
          <p:nvPr/>
        </p:nvSpPr>
        <p:spPr>
          <a:xfrm>
            <a:off x="2028810" y="1790621"/>
            <a:ext cx="8134380" cy="113467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7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lá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SGK tr.50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67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thư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phản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hồi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tư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vấn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giúp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2400" b="0" i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ấy</a:t>
            </a:r>
            <a:r>
              <a:rPr kumimoji="0" 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kumimoji="0" lang="en-V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F95964B-B757-3F03-E747-2F799D0F797E}"/>
              </a:ext>
            </a:extLst>
          </p:cNvPr>
          <p:cNvGrpSpPr/>
          <p:nvPr/>
        </p:nvGrpSpPr>
        <p:grpSpPr>
          <a:xfrm>
            <a:off x="1422628" y="1510866"/>
            <a:ext cx="1212364" cy="1414425"/>
            <a:chOff x="4847063" y="272339"/>
            <a:chExt cx="3513125" cy="3957689"/>
          </a:xfrm>
        </p:grpSpPr>
        <p:grpSp>
          <p:nvGrpSpPr>
            <p:cNvPr id="8" name="Google Shape;7111;p72">
              <a:extLst>
                <a:ext uri="{FF2B5EF4-FFF2-40B4-BE49-F238E27FC236}">
                  <a16:creationId xmlns:a16="http://schemas.microsoft.com/office/drawing/2014/main" id="{B92D8C68-BDCF-D7AF-7C2B-06932B45B2BB}"/>
                </a:ext>
              </a:extLst>
            </p:cNvPr>
            <p:cNvGrpSpPr/>
            <p:nvPr/>
          </p:nvGrpSpPr>
          <p:grpSpPr>
            <a:xfrm>
              <a:off x="4847063" y="816937"/>
              <a:ext cx="3491265" cy="3413091"/>
              <a:chOff x="4069263" y="2571396"/>
              <a:chExt cx="1005475" cy="993600"/>
            </a:xfrm>
          </p:grpSpPr>
          <p:sp>
            <p:nvSpPr>
              <p:cNvPr id="139" name="Google Shape;7112;p72">
                <a:extLst>
                  <a:ext uri="{FF2B5EF4-FFF2-40B4-BE49-F238E27FC236}">
                    <a16:creationId xmlns:a16="http://schemas.microsoft.com/office/drawing/2014/main" id="{74FEED8D-BBC2-E38A-0D7D-A2A3DDBD0C4A}"/>
                  </a:ext>
                </a:extLst>
              </p:cNvPr>
              <p:cNvSpPr/>
              <p:nvPr/>
            </p:nvSpPr>
            <p:spPr>
              <a:xfrm>
                <a:off x="4586638" y="2581171"/>
                <a:ext cx="474075" cy="455675"/>
              </a:xfrm>
              <a:custGeom>
                <a:avLst/>
                <a:gdLst/>
                <a:ahLst/>
                <a:cxnLst/>
                <a:rect l="l" t="t" r="r" b="b"/>
                <a:pathLst>
                  <a:path w="18963" h="18227" extrusionOk="0">
                    <a:moveTo>
                      <a:pt x="374" y="1"/>
                    </a:moveTo>
                    <a:cubicBezTo>
                      <a:pt x="374" y="18"/>
                      <a:pt x="358" y="35"/>
                      <a:pt x="358" y="35"/>
                    </a:cubicBezTo>
                    <a:cubicBezTo>
                      <a:pt x="86" y="273"/>
                      <a:pt x="1" y="630"/>
                      <a:pt x="69" y="986"/>
                    </a:cubicBezTo>
                    <a:cubicBezTo>
                      <a:pt x="188" y="1836"/>
                      <a:pt x="1003" y="2261"/>
                      <a:pt x="1666" y="2668"/>
                    </a:cubicBezTo>
                    <a:cubicBezTo>
                      <a:pt x="2311" y="3076"/>
                      <a:pt x="2940" y="3603"/>
                      <a:pt x="3297" y="4300"/>
                    </a:cubicBezTo>
                    <a:cubicBezTo>
                      <a:pt x="3654" y="5013"/>
                      <a:pt x="3620" y="5795"/>
                      <a:pt x="3416" y="6542"/>
                    </a:cubicBezTo>
                    <a:cubicBezTo>
                      <a:pt x="3195" y="7307"/>
                      <a:pt x="2804" y="8038"/>
                      <a:pt x="2668" y="8819"/>
                    </a:cubicBezTo>
                    <a:cubicBezTo>
                      <a:pt x="2583" y="9278"/>
                      <a:pt x="2634" y="9686"/>
                      <a:pt x="2719" y="10127"/>
                    </a:cubicBezTo>
                    <a:cubicBezTo>
                      <a:pt x="2804" y="10484"/>
                      <a:pt x="2838" y="10841"/>
                      <a:pt x="2821" y="11215"/>
                    </a:cubicBezTo>
                    <a:cubicBezTo>
                      <a:pt x="2770" y="11877"/>
                      <a:pt x="2532" y="12506"/>
                      <a:pt x="2260" y="13101"/>
                    </a:cubicBezTo>
                    <a:cubicBezTo>
                      <a:pt x="1683" y="14341"/>
                      <a:pt x="748" y="15564"/>
                      <a:pt x="663" y="16975"/>
                    </a:cubicBezTo>
                    <a:cubicBezTo>
                      <a:pt x="629" y="17314"/>
                      <a:pt x="612" y="17824"/>
                      <a:pt x="1037" y="17909"/>
                    </a:cubicBezTo>
                    <a:cubicBezTo>
                      <a:pt x="1093" y="17922"/>
                      <a:pt x="1148" y="17929"/>
                      <a:pt x="1202" y="17929"/>
                    </a:cubicBezTo>
                    <a:cubicBezTo>
                      <a:pt x="1493" y="17929"/>
                      <a:pt x="1754" y="17748"/>
                      <a:pt x="1955" y="17518"/>
                    </a:cubicBezTo>
                    <a:cubicBezTo>
                      <a:pt x="2430" y="16958"/>
                      <a:pt x="2651" y="16057"/>
                      <a:pt x="3467" y="15836"/>
                    </a:cubicBezTo>
                    <a:cubicBezTo>
                      <a:pt x="3557" y="15814"/>
                      <a:pt x="3647" y="15805"/>
                      <a:pt x="3737" y="15805"/>
                    </a:cubicBezTo>
                    <a:cubicBezTo>
                      <a:pt x="4004" y="15805"/>
                      <a:pt x="4271" y="15879"/>
                      <a:pt x="4538" y="15879"/>
                    </a:cubicBezTo>
                    <a:cubicBezTo>
                      <a:pt x="4589" y="15879"/>
                      <a:pt x="4639" y="15877"/>
                      <a:pt x="4690" y="15870"/>
                    </a:cubicBezTo>
                    <a:cubicBezTo>
                      <a:pt x="5098" y="15836"/>
                      <a:pt x="5472" y="15615"/>
                      <a:pt x="5778" y="15344"/>
                    </a:cubicBezTo>
                    <a:cubicBezTo>
                      <a:pt x="6083" y="15089"/>
                      <a:pt x="6287" y="14783"/>
                      <a:pt x="6525" y="14477"/>
                    </a:cubicBezTo>
                    <a:cubicBezTo>
                      <a:pt x="6729" y="14205"/>
                      <a:pt x="6984" y="13950"/>
                      <a:pt x="7307" y="13865"/>
                    </a:cubicBezTo>
                    <a:cubicBezTo>
                      <a:pt x="7388" y="13842"/>
                      <a:pt x="7469" y="13831"/>
                      <a:pt x="7549" y="13831"/>
                    </a:cubicBezTo>
                    <a:cubicBezTo>
                      <a:pt x="7821" y="13831"/>
                      <a:pt x="8082" y="13957"/>
                      <a:pt x="8292" y="14154"/>
                    </a:cubicBezTo>
                    <a:cubicBezTo>
                      <a:pt x="8581" y="14426"/>
                      <a:pt x="8717" y="14817"/>
                      <a:pt x="8785" y="15208"/>
                    </a:cubicBezTo>
                    <a:cubicBezTo>
                      <a:pt x="8870" y="15683"/>
                      <a:pt x="8921" y="16142"/>
                      <a:pt x="8989" y="16618"/>
                    </a:cubicBezTo>
                    <a:cubicBezTo>
                      <a:pt x="9057" y="17043"/>
                      <a:pt x="9125" y="17535"/>
                      <a:pt x="9414" y="17875"/>
                    </a:cubicBezTo>
                    <a:cubicBezTo>
                      <a:pt x="9565" y="18065"/>
                      <a:pt x="9840" y="18226"/>
                      <a:pt x="10103" y="18226"/>
                    </a:cubicBezTo>
                    <a:cubicBezTo>
                      <a:pt x="10193" y="18226"/>
                      <a:pt x="10283" y="18207"/>
                      <a:pt x="10365" y="18164"/>
                    </a:cubicBezTo>
                    <a:cubicBezTo>
                      <a:pt x="10637" y="18011"/>
                      <a:pt x="10688" y="17671"/>
                      <a:pt x="10705" y="17399"/>
                    </a:cubicBezTo>
                    <a:cubicBezTo>
                      <a:pt x="10722" y="16771"/>
                      <a:pt x="10603" y="16023"/>
                      <a:pt x="11130" y="15564"/>
                    </a:cubicBezTo>
                    <a:cubicBezTo>
                      <a:pt x="11461" y="15252"/>
                      <a:pt x="11876" y="15167"/>
                      <a:pt x="12305" y="15167"/>
                    </a:cubicBezTo>
                    <a:cubicBezTo>
                      <a:pt x="12647" y="15167"/>
                      <a:pt x="12998" y="15221"/>
                      <a:pt x="13321" y="15259"/>
                    </a:cubicBezTo>
                    <a:cubicBezTo>
                      <a:pt x="13474" y="15280"/>
                      <a:pt x="13621" y="15291"/>
                      <a:pt x="13766" y="15291"/>
                    </a:cubicBezTo>
                    <a:cubicBezTo>
                      <a:pt x="14089" y="15291"/>
                      <a:pt x="14398" y="15235"/>
                      <a:pt x="14715" y="15106"/>
                    </a:cubicBezTo>
                    <a:cubicBezTo>
                      <a:pt x="15122" y="14936"/>
                      <a:pt x="15513" y="14834"/>
                      <a:pt x="15955" y="14817"/>
                    </a:cubicBezTo>
                    <a:cubicBezTo>
                      <a:pt x="16771" y="14817"/>
                      <a:pt x="17552" y="15140"/>
                      <a:pt x="18164" y="15649"/>
                    </a:cubicBezTo>
                    <a:cubicBezTo>
                      <a:pt x="18487" y="15921"/>
                      <a:pt x="18741" y="16227"/>
                      <a:pt x="18962" y="16584"/>
                    </a:cubicBezTo>
                    <a:cubicBezTo>
                      <a:pt x="18758" y="14528"/>
                      <a:pt x="18283" y="12455"/>
                      <a:pt x="17280" y="10637"/>
                    </a:cubicBezTo>
                    <a:cubicBezTo>
                      <a:pt x="16295" y="8836"/>
                      <a:pt x="14902" y="7222"/>
                      <a:pt x="13423" y="5812"/>
                    </a:cubicBezTo>
                    <a:cubicBezTo>
                      <a:pt x="12013" y="4453"/>
                      <a:pt x="10450" y="3246"/>
                      <a:pt x="8734" y="2278"/>
                    </a:cubicBezTo>
                    <a:cubicBezTo>
                      <a:pt x="7052" y="1326"/>
                      <a:pt x="5217" y="613"/>
                      <a:pt x="3314" y="273"/>
                    </a:cubicBezTo>
                    <a:cubicBezTo>
                      <a:pt x="2345" y="103"/>
                      <a:pt x="1360" y="18"/>
                      <a:pt x="374" y="1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0" name="Google Shape;7113;p72">
                <a:extLst>
                  <a:ext uri="{FF2B5EF4-FFF2-40B4-BE49-F238E27FC236}">
                    <a16:creationId xmlns:a16="http://schemas.microsoft.com/office/drawing/2014/main" id="{C9C3C717-B21F-F136-34AF-8C4E9EFA9515}"/>
                  </a:ext>
                </a:extLst>
              </p:cNvPr>
              <p:cNvSpPr/>
              <p:nvPr/>
            </p:nvSpPr>
            <p:spPr>
              <a:xfrm>
                <a:off x="4080313" y="3017421"/>
                <a:ext cx="577725" cy="537375"/>
              </a:xfrm>
              <a:custGeom>
                <a:avLst/>
                <a:gdLst/>
                <a:ahLst/>
                <a:cxnLst/>
                <a:rect l="l" t="t" r="r" b="b"/>
                <a:pathLst>
                  <a:path w="23109" h="21495" extrusionOk="0">
                    <a:moveTo>
                      <a:pt x="324" y="0"/>
                    </a:moveTo>
                    <a:cubicBezTo>
                      <a:pt x="307" y="85"/>
                      <a:pt x="290" y="170"/>
                      <a:pt x="273" y="255"/>
                    </a:cubicBezTo>
                    <a:cubicBezTo>
                      <a:pt x="1" y="2430"/>
                      <a:pt x="86" y="4639"/>
                      <a:pt x="595" y="6763"/>
                    </a:cubicBezTo>
                    <a:cubicBezTo>
                      <a:pt x="1037" y="8547"/>
                      <a:pt x="1785" y="10229"/>
                      <a:pt x="2753" y="11792"/>
                    </a:cubicBezTo>
                    <a:cubicBezTo>
                      <a:pt x="4724" y="14969"/>
                      <a:pt x="7732" y="17518"/>
                      <a:pt x="11062" y="19200"/>
                    </a:cubicBezTo>
                    <a:cubicBezTo>
                      <a:pt x="13964" y="20658"/>
                      <a:pt x="17224" y="21494"/>
                      <a:pt x="20478" y="21494"/>
                    </a:cubicBezTo>
                    <a:cubicBezTo>
                      <a:pt x="21358" y="21494"/>
                      <a:pt x="22237" y="21433"/>
                      <a:pt x="23108" y="21307"/>
                    </a:cubicBezTo>
                    <a:cubicBezTo>
                      <a:pt x="22649" y="21239"/>
                      <a:pt x="22225" y="21001"/>
                      <a:pt x="21970" y="20593"/>
                    </a:cubicBezTo>
                    <a:cubicBezTo>
                      <a:pt x="21647" y="20066"/>
                      <a:pt x="21681" y="19438"/>
                      <a:pt x="21749" y="18860"/>
                    </a:cubicBezTo>
                    <a:cubicBezTo>
                      <a:pt x="21834" y="18248"/>
                      <a:pt x="22004" y="17620"/>
                      <a:pt x="21902" y="16991"/>
                    </a:cubicBezTo>
                    <a:cubicBezTo>
                      <a:pt x="21783" y="16430"/>
                      <a:pt x="21409" y="16040"/>
                      <a:pt x="20916" y="15768"/>
                    </a:cubicBezTo>
                    <a:cubicBezTo>
                      <a:pt x="20441" y="15479"/>
                      <a:pt x="19914" y="15292"/>
                      <a:pt x="19438" y="14986"/>
                    </a:cubicBezTo>
                    <a:cubicBezTo>
                      <a:pt x="18945" y="14663"/>
                      <a:pt x="18589" y="14205"/>
                      <a:pt x="18453" y="13610"/>
                    </a:cubicBezTo>
                    <a:cubicBezTo>
                      <a:pt x="18300" y="12930"/>
                      <a:pt x="18402" y="12183"/>
                      <a:pt x="18079" y="11537"/>
                    </a:cubicBezTo>
                    <a:cubicBezTo>
                      <a:pt x="17773" y="10942"/>
                      <a:pt x="17178" y="10552"/>
                      <a:pt x="16584" y="10297"/>
                    </a:cubicBezTo>
                    <a:cubicBezTo>
                      <a:pt x="15258" y="9753"/>
                      <a:pt x="13661" y="9804"/>
                      <a:pt x="12540" y="8802"/>
                    </a:cubicBezTo>
                    <a:cubicBezTo>
                      <a:pt x="12081" y="8377"/>
                      <a:pt x="11724" y="7799"/>
                      <a:pt x="11690" y="7170"/>
                    </a:cubicBezTo>
                    <a:cubicBezTo>
                      <a:pt x="11673" y="6508"/>
                      <a:pt x="12047" y="5930"/>
                      <a:pt x="12557" y="5522"/>
                    </a:cubicBezTo>
                    <a:cubicBezTo>
                      <a:pt x="13084" y="5098"/>
                      <a:pt x="13729" y="4843"/>
                      <a:pt x="14324" y="4503"/>
                    </a:cubicBezTo>
                    <a:cubicBezTo>
                      <a:pt x="14885" y="4180"/>
                      <a:pt x="15428" y="3721"/>
                      <a:pt x="15496" y="3042"/>
                    </a:cubicBezTo>
                    <a:cubicBezTo>
                      <a:pt x="15513" y="2770"/>
                      <a:pt x="15479" y="2498"/>
                      <a:pt x="15326" y="2277"/>
                    </a:cubicBezTo>
                    <a:cubicBezTo>
                      <a:pt x="15122" y="1971"/>
                      <a:pt x="14766" y="1903"/>
                      <a:pt x="14426" y="1903"/>
                    </a:cubicBezTo>
                    <a:cubicBezTo>
                      <a:pt x="13627" y="1920"/>
                      <a:pt x="12829" y="2107"/>
                      <a:pt x="12030" y="2107"/>
                    </a:cubicBezTo>
                    <a:cubicBezTo>
                      <a:pt x="12003" y="2108"/>
                      <a:pt x="11976" y="2108"/>
                      <a:pt x="11948" y="2108"/>
                    </a:cubicBezTo>
                    <a:cubicBezTo>
                      <a:pt x="11217" y="2108"/>
                      <a:pt x="10563" y="1888"/>
                      <a:pt x="9957" y="1462"/>
                    </a:cubicBezTo>
                    <a:cubicBezTo>
                      <a:pt x="9363" y="1071"/>
                      <a:pt x="8836" y="578"/>
                      <a:pt x="8156" y="323"/>
                    </a:cubicBezTo>
                    <a:cubicBezTo>
                      <a:pt x="7719" y="159"/>
                      <a:pt x="7272" y="96"/>
                      <a:pt x="6821" y="96"/>
                    </a:cubicBezTo>
                    <a:cubicBezTo>
                      <a:pt x="5729" y="96"/>
                      <a:pt x="4615" y="469"/>
                      <a:pt x="3569" y="697"/>
                    </a:cubicBezTo>
                    <a:cubicBezTo>
                      <a:pt x="3087" y="809"/>
                      <a:pt x="2568" y="929"/>
                      <a:pt x="2060" y="929"/>
                    </a:cubicBezTo>
                    <a:cubicBezTo>
                      <a:pt x="1799" y="929"/>
                      <a:pt x="1541" y="897"/>
                      <a:pt x="1292" y="816"/>
                    </a:cubicBezTo>
                    <a:cubicBezTo>
                      <a:pt x="867" y="680"/>
                      <a:pt x="510" y="391"/>
                      <a:pt x="324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1" name="Google Shape;7114;p72">
                <a:extLst>
                  <a:ext uri="{FF2B5EF4-FFF2-40B4-BE49-F238E27FC236}">
                    <a16:creationId xmlns:a16="http://schemas.microsoft.com/office/drawing/2014/main" id="{0DF8DEF7-3AB5-647E-2B8D-39074E5CEC91}"/>
                  </a:ext>
                </a:extLst>
              </p:cNvPr>
              <p:cNvSpPr/>
              <p:nvPr/>
            </p:nvSpPr>
            <p:spPr>
              <a:xfrm>
                <a:off x="4694538" y="3150743"/>
                <a:ext cx="360225" cy="392525"/>
              </a:xfrm>
              <a:custGeom>
                <a:avLst/>
                <a:gdLst/>
                <a:ahLst/>
                <a:cxnLst/>
                <a:rect l="l" t="t" r="r" b="b"/>
                <a:pathLst>
                  <a:path w="14409" h="15701" extrusionOk="0">
                    <a:moveTo>
                      <a:pt x="14408" y="1"/>
                    </a:moveTo>
                    <a:cubicBezTo>
                      <a:pt x="14324" y="272"/>
                      <a:pt x="14205" y="527"/>
                      <a:pt x="14052" y="782"/>
                    </a:cubicBezTo>
                    <a:cubicBezTo>
                      <a:pt x="13712" y="1377"/>
                      <a:pt x="13253" y="1904"/>
                      <a:pt x="12709" y="2311"/>
                    </a:cubicBezTo>
                    <a:cubicBezTo>
                      <a:pt x="12166" y="2719"/>
                      <a:pt x="11503" y="3042"/>
                      <a:pt x="11129" y="3620"/>
                    </a:cubicBezTo>
                    <a:cubicBezTo>
                      <a:pt x="10399" y="4775"/>
                      <a:pt x="11367" y="6355"/>
                      <a:pt x="10433" y="7460"/>
                    </a:cubicBezTo>
                    <a:cubicBezTo>
                      <a:pt x="10094" y="7841"/>
                      <a:pt x="9579" y="8046"/>
                      <a:pt x="9064" y="8046"/>
                    </a:cubicBezTo>
                    <a:cubicBezTo>
                      <a:pt x="8959" y="8046"/>
                      <a:pt x="8854" y="8037"/>
                      <a:pt x="8751" y="8020"/>
                    </a:cubicBezTo>
                    <a:cubicBezTo>
                      <a:pt x="8139" y="7935"/>
                      <a:pt x="7595" y="7494"/>
                      <a:pt x="7272" y="6967"/>
                    </a:cubicBezTo>
                    <a:cubicBezTo>
                      <a:pt x="7102" y="6678"/>
                      <a:pt x="7035" y="6355"/>
                      <a:pt x="6882" y="6049"/>
                    </a:cubicBezTo>
                    <a:cubicBezTo>
                      <a:pt x="6712" y="5726"/>
                      <a:pt x="6423" y="5591"/>
                      <a:pt x="6066" y="5591"/>
                    </a:cubicBezTo>
                    <a:cubicBezTo>
                      <a:pt x="5788" y="5591"/>
                      <a:pt x="5502" y="5632"/>
                      <a:pt x="5224" y="5632"/>
                    </a:cubicBezTo>
                    <a:cubicBezTo>
                      <a:pt x="4909" y="5632"/>
                      <a:pt x="4604" y="5579"/>
                      <a:pt x="4333" y="5353"/>
                    </a:cubicBezTo>
                    <a:cubicBezTo>
                      <a:pt x="3694" y="4790"/>
                      <a:pt x="3723" y="3069"/>
                      <a:pt x="2711" y="3069"/>
                    </a:cubicBezTo>
                    <a:cubicBezTo>
                      <a:pt x="2593" y="3069"/>
                      <a:pt x="2460" y="3092"/>
                      <a:pt x="2311" y="3144"/>
                    </a:cubicBezTo>
                    <a:cubicBezTo>
                      <a:pt x="1597" y="3399"/>
                      <a:pt x="1428" y="4248"/>
                      <a:pt x="1614" y="4894"/>
                    </a:cubicBezTo>
                    <a:cubicBezTo>
                      <a:pt x="1801" y="5523"/>
                      <a:pt x="2175" y="6066"/>
                      <a:pt x="2362" y="6678"/>
                    </a:cubicBezTo>
                    <a:cubicBezTo>
                      <a:pt x="2549" y="7273"/>
                      <a:pt x="2447" y="7833"/>
                      <a:pt x="2039" y="8292"/>
                    </a:cubicBezTo>
                    <a:cubicBezTo>
                      <a:pt x="1580" y="8819"/>
                      <a:pt x="986" y="9159"/>
                      <a:pt x="918" y="9906"/>
                    </a:cubicBezTo>
                    <a:cubicBezTo>
                      <a:pt x="850" y="10654"/>
                      <a:pt x="1190" y="11401"/>
                      <a:pt x="1292" y="12132"/>
                    </a:cubicBezTo>
                    <a:cubicBezTo>
                      <a:pt x="1394" y="12812"/>
                      <a:pt x="1394" y="13525"/>
                      <a:pt x="1190" y="14188"/>
                    </a:cubicBezTo>
                    <a:cubicBezTo>
                      <a:pt x="1020" y="14749"/>
                      <a:pt x="680" y="15275"/>
                      <a:pt x="170" y="15598"/>
                    </a:cubicBezTo>
                    <a:cubicBezTo>
                      <a:pt x="119" y="15632"/>
                      <a:pt x="68" y="15666"/>
                      <a:pt x="0" y="15700"/>
                    </a:cubicBezTo>
                    <a:cubicBezTo>
                      <a:pt x="3297" y="14935"/>
                      <a:pt x="6338" y="13219"/>
                      <a:pt x="8751" y="10875"/>
                    </a:cubicBezTo>
                    <a:cubicBezTo>
                      <a:pt x="11639" y="8054"/>
                      <a:pt x="13559" y="4384"/>
                      <a:pt x="14341" y="425"/>
                    </a:cubicBezTo>
                    <a:cubicBezTo>
                      <a:pt x="14375" y="289"/>
                      <a:pt x="14391" y="154"/>
                      <a:pt x="14408" y="1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2" name="Google Shape;7115;p72">
                <a:extLst>
                  <a:ext uri="{FF2B5EF4-FFF2-40B4-BE49-F238E27FC236}">
                    <a16:creationId xmlns:a16="http://schemas.microsoft.com/office/drawing/2014/main" id="{8D505E63-74ED-E24C-E6BB-C6A1DEE3D587}"/>
                  </a:ext>
                </a:extLst>
              </p:cNvPr>
              <p:cNvSpPr/>
              <p:nvPr/>
            </p:nvSpPr>
            <p:spPr>
              <a:xfrm>
                <a:off x="4069263" y="2571396"/>
                <a:ext cx="1005475" cy="993600"/>
              </a:xfrm>
              <a:custGeom>
                <a:avLst/>
                <a:gdLst/>
                <a:ahLst/>
                <a:cxnLst/>
                <a:rect l="l" t="t" r="r" b="b"/>
                <a:pathLst>
                  <a:path w="40219" h="39744" extrusionOk="0">
                    <a:moveTo>
                      <a:pt x="21069" y="392"/>
                    </a:moveTo>
                    <a:cubicBezTo>
                      <a:pt x="22055" y="409"/>
                      <a:pt x="23040" y="494"/>
                      <a:pt x="24009" y="664"/>
                    </a:cubicBezTo>
                    <a:cubicBezTo>
                      <a:pt x="25912" y="1004"/>
                      <a:pt x="27747" y="1717"/>
                      <a:pt x="29429" y="2669"/>
                    </a:cubicBezTo>
                    <a:cubicBezTo>
                      <a:pt x="31145" y="3637"/>
                      <a:pt x="32708" y="4844"/>
                      <a:pt x="34118" y="6203"/>
                    </a:cubicBezTo>
                    <a:cubicBezTo>
                      <a:pt x="35597" y="7613"/>
                      <a:pt x="36990" y="9227"/>
                      <a:pt x="37975" y="11028"/>
                    </a:cubicBezTo>
                    <a:cubicBezTo>
                      <a:pt x="38978" y="12846"/>
                      <a:pt x="39453" y="14919"/>
                      <a:pt x="39657" y="16975"/>
                    </a:cubicBezTo>
                    <a:cubicBezTo>
                      <a:pt x="39436" y="16618"/>
                      <a:pt x="39182" y="16312"/>
                      <a:pt x="38859" y="16040"/>
                    </a:cubicBezTo>
                    <a:cubicBezTo>
                      <a:pt x="38247" y="15531"/>
                      <a:pt x="37466" y="15208"/>
                      <a:pt x="36650" y="15208"/>
                    </a:cubicBezTo>
                    <a:cubicBezTo>
                      <a:pt x="36208" y="15225"/>
                      <a:pt x="35817" y="15327"/>
                      <a:pt x="35410" y="15497"/>
                    </a:cubicBezTo>
                    <a:cubicBezTo>
                      <a:pt x="35093" y="15626"/>
                      <a:pt x="34784" y="15682"/>
                      <a:pt x="34461" y="15682"/>
                    </a:cubicBezTo>
                    <a:cubicBezTo>
                      <a:pt x="34316" y="15682"/>
                      <a:pt x="34169" y="15671"/>
                      <a:pt x="34016" y="15650"/>
                    </a:cubicBezTo>
                    <a:cubicBezTo>
                      <a:pt x="33693" y="15612"/>
                      <a:pt x="33342" y="15558"/>
                      <a:pt x="33000" y="15558"/>
                    </a:cubicBezTo>
                    <a:cubicBezTo>
                      <a:pt x="32571" y="15558"/>
                      <a:pt x="32156" y="15643"/>
                      <a:pt x="31825" y="15955"/>
                    </a:cubicBezTo>
                    <a:cubicBezTo>
                      <a:pt x="31298" y="16414"/>
                      <a:pt x="31417" y="17162"/>
                      <a:pt x="31400" y="17790"/>
                    </a:cubicBezTo>
                    <a:cubicBezTo>
                      <a:pt x="31383" y="18062"/>
                      <a:pt x="31332" y="18402"/>
                      <a:pt x="31060" y="18555"/>
                    </a:cubicBezTo>
                    <a:cubicBezTo>
                      <a:pt x="30978" y="18598"/>
                      <a:pt x="30888" y="18617"/>
                      <a:pt x="30798" y="18617"/>
                    </a:cubicBezTo>
                    <a:cubicBezTo>
                      <a:pt x="30535" y="18617"/>
                      <a:pt x="30260" y="18456"/>
                      <a:pt x="30109" y="18266"/>
                    </a:cubicBezTo>
                    <a:cubicBezTo>
                      <a:pt x="29820" y="17926"/>
                      <a:pt x="29752" y="17434"/>
                      <a:pt x="29684" y="17009"/>
                    </a:cubicBezTo>
                    <a:cubicBezTo>
                      <a:pt x="29616" y="16533"/>
                      <a:pt x="29565" y="16074"/>
                      <a:pt x="29480" y="15599"/>
                    </a:cubicBezTo>
                    <a:cubicBezTo>
                      <a:pt x="29412" y="15208"/>
                      <a:pt x="29276" y="14817"/>
                      <a:pt x="28987" y="14545"/>
                    </a:cubicBezTo>
                    <a:cubicBezTo>
                      <a:pt x="28777" y="14348"/>
                      <a:pt x="28516" y="14222"/>
                      <a:pt x="28244" y="14222"/>
                    </a:cubicBezTo>
                    <a:cubicBezTo>
                      <a:pt x="28164" y="14222"/>
                      <a:pt x="28083" y="14233"/>
                      <a:pt x="28002" y="14256"/>
                    </a:cubicBezTo>
                    <a:cubicBezTo>
                      <a:pt x="27679" y="14341"/>
                      <a:pt x="27424" y="14596"/>
                      <a:pt x="27220" y="14868"/>
                    </a:cubicBezTo>
                    <a:cubicBezTo>
                      <a:pt x="26982" y="15174"/>
                      <a:pt x="26778" y="15480"/>
                      <a:pt x="26473" y="15735"/>
                    </a:cubicBezTo>
                    <a:cubicBezTo>
                      <a:pt x="26167" y="16006"/>
                      <a:pt x="25793" y="16227"/>
                      <a:pt x="25385" y="16261"/>
                    </a:cubicBezTo>
                    <a:cubicBezTo>
                      <a:pt x="25334" y="16268"/>
                      <a:pt x="25284" y="16270"/>
                      <a:pt x="25233" y="16270"/>
                    </a:cubicBezTo>
                    <a:cubicBezTo>
                      <a:pt x="24966" y="16270"/>
                      <a:pt x="24699" y="16196"/>
                      <a:pt x="24432" y="16196"/>
                    </a:cubicBezTo>
                    <a:cubicBezTo>
                      <a:pt x="24342" y="16196"/>
                      <a:pt x="24252" y="16205"/>
                      <a:pt x="24162" y="16227"/>
                    </a:cubicBezTo>
                    <a:cubicBezTo>
                      <a:pt x="23346" y="16448"/>
                      <a:pt x="23125" y="17349"/>
                      <a:pt x="22650" y="17909"/>
                    </a:cubicBezTo>
                    <a:cubicBezTo>
                      <a:pt x="22449" y="18139"/>
                      <a:pt x="22188" y="18320"/>
                      <a:pt x="21897" y="18320"/>
                    </a:cubicBezTo>
                    <a:cubicBezTo>
                      <a:pt x="21843" y="18320"/>
                      <a:pt x="21788" y="18313"/>
                      <a:pt x="21732" y="18300"/>
                    </a:cubicBezTo>
                    <a:cubicBezTo>
                      <a:pt x="21307" y="18215"/>
                      <a:pt x="21324" y="17705"/>
                      <a:pt x="21358" y="17366"/>
                    </a:cubicBezTo>
                    <a:cubicBezTo>
                      <a:pt x="21443" y="15955"/>
                      <a:pt x="22378" y="14732"/>
                      <a:pt x="22955" y="13492"/>
                    </a:cubicBezTo>
                    <a:cubicBezTo>
                      <a:pt x="23227" y="12897"/>
                      <a:pt x="23465" y="12268"/>
                      <a:pt x="23516" y="11606"/>
                    </a:cubicBezTo>
                    <a:cubicBezTo>
                      <a:pt x="23533" y="11232"/>
                      <a:pt x="23499" y="10875"/>
                      <a:pt x="23414" y="10518"/>
                    </a:cubicBezTo>
                    <a:cubicBezTo>
                      <a:pt x="23329" y="10077"/>
                      <a:pt x="23278" y="9669"/>
                      <a:pt x="23363" y="9210"/>
                    </a:cubicBezTo>
                    <a:cubicBezTo>
                      <a:pt x="23499" y="8429"/>
                      <a:pt x="23890" y="7698"/>
                      <a:pt x="24111" y="6933"/>
                    </a:cubicBezTo>
                    <a:cubicBezTo>
                      <a:pt x="24315" y="6186"/>
                      <a:pt x="24349" y="5404"/>
                      <a:pt x="23992" y="4691"/>
                    </a:cubicBezTo>
                    <a:cubicBezTo>
                      <a:pt x="23635" y="3994"/>
                      <a:pt x="23006" y="3467"/>
                      <a:pt x="22361" y="3059"/>
                    </a:cubicBezTo>
                    <a:cubicBezTo>
                      <a:pt x="21698" y="2652"/>
                      <a:pt x="20883" y="2227"/>
                      <a:pt x="20764" y="1377"/>
                    </a:cubicBezTo>
                    <a:cubicBezTo>
                      <a:pt x="20696" y="1021"/>
                      <a:pt x="20781" y="664"/>
                      <a:pt x="21053" y="426"/>
                    </a:cubicBezTo>
                    <a:cubicBezTo>
                      <a:pt x="21053" y="426"/>
                      <a:pt x="21069" y="409"/>
                      <a:pt x="21069" y="392"/>
                    </a:cubicBezTo>
                    <a:close/>
                    <a:moveTo>
                      <a:pt x="20747" y="409"/>
                    </a:moveTo>
                    <a:cubicBezTo>
                      <a:pt x="20356" y="834"/>
                      <a:pt x="20390" y="1513"/>
                      <a:pt x="20645" y="2023"/>
                    </a:cubicBezTo>
                    <a:cubicBezTo>
                      <a:pt x="21019" y="2754"/>
                      <a:pt x="21817" y="3161"/>
                      <a:pt x="22446" y="3620"/>
                    </a:cubicBezTo>
                    <a:cubicBezTo>
                      <a:pt x="23091" y="4096"/>
                      <a:pt x="23686" y="4708"/>
                      <a:pt x="23839" y="5506"/>
                    </a:cubicBezTo>
                    <a:cubicBezTo>
                      <a:pt x="24009" y="6305"/>
                      <a:pt x="23703" y="7120"/>
                      <a:pt x="23465" y="7868"/>
                    </a:cubicBezTo>
                    <a:cubicBezTo>
                      <a:pt x="23210" y="8598"/>
                      <a:pt x="22989" y="9380"/>
                      <a:pt x="23108" y="10162"/>
                    </a:cubicBezTo>
                    <a:cubicBezTo>
                      <a:pt x="23176" y="10586"/>
                      <a:pt x="23278" y="10994"/>
                      <a:pt x="23261" y="11419"/>
                    </a:cubicBezTo>
                    <a:cubicBezTo>
                      <a:pt x="23261" y="11776"/>
                      <a:pt x="23176" y="12116"/>
                      <a:pt x="23074" y="12455"/>
                    </a:cubicBezTo>
                    <a:cubicBezTo>
                      <a:pt x="22616" y="13798"/>
                      <a:pt x="21664" y="14919"/>
                      <a:pt x="21205" y="16261"/>
                    </a:cubicBezTo>
                    <a:cubicBezTo>
                      <a:pt x="21103" y="16567"/>
                      <a:pt x="21019" y="16890"/>
                      <a:pt x="20985" y="17230"/>
                    </a:cubicBezTo>
                    <a:cubicBezTo>
                      <a:pt x="20951" y="17587"/>
                      <a:pt x="20934" y="18028"/>
                      <a:pt x="21137" y="18334"/>
                    </a:cubicBezTo>
                    <a:cubicBezTo>
                      <a:pt x="21313" y="18587"/>
                      <a:pt x="21567" y="18689"/>
                      <a:pt x="21834" y="18689"/>
                    </a:cubicBezTo>
                    <a:cubicBezTo>
                      <a:pt x="22212" y="18689"/>
                      <a:pt x="22614" y="18484"/>
                      <a:pt x="22854" y="18215"/>
                    </a:cubicBezTo>
                    <a:cubicBezTo>
                      <a:pt x="23329" y="17671"/>
                      <a:pt x="23601" y="16533"/>
                      <a:pt x="24468" y="16533"/>
                    </a:cubicBezTo>
                    <a:cubicBezTo>
                      <a:pt x="24689" y="16533"/>
                      <a:pt x="24909" y="16601"/>
                      <a:pt x="25130" y="16601"/>
                    </a:cubicBezTo>
                    <a:cubicBezTo>
                      <a:pt x="25181" y="16605"/>
                      <a:pt x="25231" y="16607"/>
                      <a:pt x="25280" y="16607"/>
                    </a:cubicBezTo>
                    <a:cubicBezTo>
                      <a:pt x="25428" y="16607"/>
                      <a:pt x="25568" y="16588"/>
                      <a:pt x="25708" y="16550"/>
                    </a:cubicBezTo>
                    <a:cubicBezTo>
                      <a:pt x="26082" y="16448"/>
                      <a:pt x="26405" y="16244"/>
                      <a:pt x="26693" y="15989"/>
                    </a:cubicBezTo>
                    <a:cubicBezTo>
                      <a:pt x="26982" y="15735"/>
                      <a:pt x="27203" y="15412"/>
                      <a:pt x="27441" y="15106"/>
                    </a:cubicBezTo>
                    <a:cubicBezTo>
                      <a:pt x="27642" y="14858"/>
                      <a:pt x="27901" y="14553"/>
                      <a:pt x="28241" y="14553"/>
                    </a:cubicBezTo>
                    <a:cubicBezTo>
                      <a:pt x="28274" y="14553"/>
                      <a:pt x="28307" y="14556"/>
                      <a:pt x="28342" y="14562"/>
                    </a:cubicBezTo>
                    <a:cubicBezTo>
                      <a:pt x="28817" y="14647"/>
                      <a:pt x="29038" y="15140"/>
                      <a:pt x="29123" y="15548"/>
                    </a:cubicBezTo>
                    <a:cubicBezTo>
                      <a:pt x="29225" y="16023"/>
                      <a:pt x="29259" y="16516"/>
                      <a:pt x="29327" y="16992"/>
                    </a:cubicBezTo>
                    <a:cubicBezTo>
                      <a:pt x="29429" y="17739"/>
                      <a:pt x="29599" y="18606"/>
                      <a:pt x="30397" y="18912"/>
                    </a:cubicBezTo>
                    <a:cubicBezTo>
                      <a:pt x="30518" y="18956"/>
                      <a:pt x="30646" y="18979"/>
                      <a:pt x="30772" y="18979"/>
                    </a:cubicBezTo>
                    <a:cubicBezTo>
                      <a:pt x="30985" y="18979"/>
                      <a:pt x="31196" y="18914"/>
                      <a:pt x="31366" y="18776"/>
                    </a:cubicBezTo>
                    <a:cubicBezTo>
                      <a:pt x="31604" y="18589"/>
                      <a:pt x="31706" y="18300"/>
                      <a:pt x="31740" y="18011"/>
                    </a:cubicBezTo>
                    <a:cubicBezTo>
                      <a:pt x="31825" y="17417"/>
                      <a:pt x="31553" y="16550"/>
                      <a:pt x="32130" y="16125"/>
                    </a:cubicBezTo>
                    <a:cubicBezTo>
                      <a:pt x="32397" y="15929"/>
                      <a:pt x="32699" y="15867"/>
                      <a:pt x="33015" y="15867"/>
                    </a:cubicBezTo>
                    <a:cubicBezTo>
                      <a:pt x="33544" y="15867"/>
                      <a:pt x="34111" y="16040"/>
                      <a:pt x="34611" y="16040"/>
                    </a:cubicBezTo>
                    <a:cubicBezTo>
                      <a:pt x="35087" y="16040"/>
                      <a:pt x="35478" y="15820"/>
                      <a:pt x="35919" y="15684"/>
                    </a:cubicBezTo>
                    <a:cubicBezTo>
                      <a:pt x="36140" y="15622"/>
                      <a:pt x="36370" y="15592"/>
                      <a:pt x="36599" y="15592"/>
                    </a:cubicBezTo>
                    <a:cubicBezTo>
                      <a:pt x="36811" y="15592"/>
                      <a:pt x="37023" y="15618"/>
                      <a:pt x="37228" y="15667"/>
                    </a:cubicBezTo>
                    <a:cubicBezTo>
                      <a:pt x="38060" y="15853"/>
                      <a:pt x="38757" y="16397"/>
                      <a:pt x="39250" y="17077"/>
                    </a:cubicBezTo>
                    <a:cubicBezTo>
                      <a:pt x="39436" y="17349"/>
                      <a:pt x="39589" y="17621"/>
                      <a:pt x="39725" y="17909"/>
                    </a:cubicBezTo>
                    <a:cubicBezTo>
                      <a:pt x="39810" y="19269"/>
                      <a:pt x="39776" y="20645"/>
                      <a:pt x="39606" y="22004"/>
                    </a:cubicBezTo>
                    <a:cubicBezTo>
                      <a:pt x="39606" y="22021"/>
                      <a:pt x="39589" y="22021"/>
                      <a:pt x="39589" y="22038"/>
                    </a:cubicBezTo>
                    <a:cubicBezTo>
                      <a:pt x="39318" y="23414"/>
                      <a:pt x="38366" y="24655"/>
                      <a:pt x="37245" y="25453"/>
                    </a:cubicBezTo>
                    <a:cubicBezTo>
                      <a:pt x="36735" y="25810"/>
                      <a:pt x="36174" y="26167"/>
                      <a:pt x="35834" y="26711"/>
                    </a:cubicBezTo>
                    <a:cubicBezTo>
                      <a:pt x="35495" y="27271"/>
                      <a:pt x="35512" y="27951"/>
                      <a:pt x="35529" y="28597"/>
                    </a:cubicBezTo>
                    <a:cubicBezTo>
                      <a:pt x="35546" y="29242"/>
                      <a:pt x="35580" y="30007"/>
                      <a:pt x="35087" y="30482"/>
                    </a:cubicBezTo>
                    <a:cubicBezTo>
                      <a:pt x="34808" y="30752"/>
                      <a:pt x="34435" y="30886"/>
                      <a:pt x="34061" y="30886"/>
                    </a:cubicBezTo>
                    <a:cubicBezTo>
                      <a:pt x="33798" y="30886"/>
                      <a:pt x="33534" y="30820"/>
                      <a:pt x="33303" y="30686"/>
                    </a:cubicBezTo>
                    <a:cubicBezTo>
                      <a:pt x="32997" y="30516"/>
                      <a:pt x="32742" y="30279"/>
                      <a:pt x="32572" y="29990"/>
                    </a:cubicBezTo>
                    <a:cubicBezTo>
                      <a:pt x="32402" y="29718"/>
                      <a:pt x="32334" y="29395"/>
                      <a:pt x="32181" y="29106"/>
                    </a:cubicBezTo>
                    <a:cubicBezTo>
                      <a:pt x="32046" y="28851"/>
                      <a:pt x="31842" y="28630"/>
                      <a:pt x="31570" y="28529"/>
                    </a:cubicBezTo>
                    <a:cubicBezTo>
                      <a:pt x="31425" y="28478"/>
                      <a:pt x="31272" y="28461"/>
                      <a:pt x="31117" y="28461"/>
                    </a:cubicBezTo>
                    <a:cubicBezTo>
                      <a:pt x="30962" y="28461"/>
                      <a:pt x="30805" y="28478"/>
                      <a:pt x="30652" y="28495"/>
                    </a:cubicBezTo>
                    <a:cubicBezTo>
                      <a:pt x="30516" y="28502"/>
                      <a:pt x="30373" y="28516"/>
                      <a:pt x="30230" y="28516"/>
                    </a:cubicBezTo>
                    <a:cubicBezTo>
                      <a:pt x="30054" y="28516"/>
                      <a:pt x="29878" y="28494"/>
                      <a:pt x="29718" y="28410"/>
                    </a:cubicBezTo>
                    <a:cubicBezTo>
                      <a:pt x="29480" y="28291"/>
                      <a:pt x="29344" y="28087"/>
                      <a:pt x="29242" y="27866"/>
                    </a:cubicBezTo>
                    <a:cubicBezTo>
                      <a:pt x="29038" y="27390"/>
                      <a:pt x="28970" y="26846"/>
                      <a:pt x="28630" y="26422"/>
                    </a:cubicBezTo>
                    <a:cubicBezTo>
                      <a:pt x="28393" y="26117"/>
                      <a:pt x="28029" y="25962"/>
                      <a:pt x="27652" y="25962"/>
                    </a:cubicBezTo>
                    <a:cubicBezTo>
                      <a:pt x="27461" y="25962"/>
                      <a:pt x="27267" y="26002"/>
                      <a:pt x="27084" y="26082"/>
                    </a:cubicBezTo>
                    <a:cubicBezTo>
                      <a:pt x="26507" y="26354"/>
                      <a:pt x="26201" y="26999"/>
                      <a:pt x="26218" y="27628"/>
                    </a:cubicBezTo>
                    <a:cubicBezTo>
                      <a:pt x="26252" y="28257"/>
                      <a:pt x="26574" y="28817"/>
                      <a:pt x="26846" y="29378"/>
                    </a:cubicBezTo>
                    <a:cubicBezTo>
                      <a:pt x="27118" y="29956"/>
                      <a:pt x="27339" y="30584"/>
                      <a:pt x="26948" y="31145"/>
                    </a:cubicBezTo>
                    <a:cubicBezTo>
                      <a:pt x="26591" y="31655"/>
                      <a:pt x="26031" y="31961"/>
                      <a:pt x="25776" y="32521"/>
                    </a:cubicBezTo>
                    <a:cubicBezTo>
                      <a:pt x="25487" y="33201"/>
                      <a:pt x="25708" y="33966"/>
                      <a:pt x="25878" y="34645"/>
                    </a:cubicBezTo>
                    <a:cubicBezTo>
                      <a:pt x="26184" y="35869"/>
                      <a:pt x="26320" y="37602"/>
                      <a:pt x="25181" y="38451"/>
                    </a:cubicBezTo>
                    <a:cubicBezTo>
                      <a:pt x="24838" y="38707"/>
                      <a:pt x="24401" y="38845"/>
                      <a:pt x="23981" y="38845"/>
                    </a:cubicBezTo>
                    <a:cubicBezTo>
                      <a:pt x="23341" y="38845"/>
                      <a:pt x="22739" y="38524"/>
                      <a:pt x="22565" y="37805"/>
                    </a:cubicBezTo>
                    <a:cubicBezTo>
                      <a:pt x="22429" y="37211"/>
                      <a:pt x="22582" y="36599"/>
                      <a:pt x="22667" y="36004"/>
                    </a:cubicBezTo>
                    <a:cubicBezTo>
                      <a:pt x="22752" y="35427"/>
                      <a:pt x="22786" y="34832"/>
                      <a:pt x="22531" y="34271"/>
                    </a:cubicBezTo>
                    <a:cubicBezTo>
                      <a:pt x="22055" y="33269"/>
                      <a:pt x="20832" y="33048"/>
                      <a:pt x="19982" y="32453"/>
                    </a:cubicBezTo>
                    <a:cubicBezTo>
                      <a:pt x="19438" y="32063"/>
                      <a:pt x="19251" y="31502"/>
                      <a:pt x="19184" y="30856"/>
                    </a:cubicBezTo>
                    <a:cubicBezTo>
                      <a:pt x="19116" y="30194"/>
                      <a:pt x="19082" y="29514"/>
                      <a:pt x="18674" y="28936"/>
                    </a:cubicBezTo>
                    <a:cubicBezTo>
                      <a:pt x="17875" y="27798"/>
                      <a:pt x="16397" y="27577"/>
                      <a:pt x="15140" y="27271"/>
                    </a:cubicBezTo>
                    <a:cubicBezTo>
                      <a:pt x="14426" y="27101"/>
                      <a:pt x="13696" y="26863"/>
                      <a:pt x="13152" y="26337"/>
                    </a:cubicBezTo>
                    <a:cubicBezTo>
                      <a:pt x="12693" y="25895"/>
                      <a:pt x="12353" y="25232"/>
                      <a:pt x="12540" y="24570"/>
                    </a:cubicBezTo>
                    <a:cubicBezTo>
                      <a:pt x="12744" y="23924"/>
                      <a:pt x="13373" y="23499"/>
                      <a:pt x="13933" y="23193"/>
                    </a:cubicBezTo>
                    <a:cubicBezTo>
                      <a:pt x="14528" y="22871"/>
                      <a:pt x="15174" y="22599"/>
                      <a:pt x="15666" y="22123"/>
                    </a:cubicBezTo>
                    <a:cubicBezTo>
                      <a:pt x="16074" y="21732"/>
                      <a:pt x="16312" y="21206"/>
                      <a:pt x="16278" y="20628"/>
                    </a:cubicBezTo>
                    <a:cubicBezTo>
                      <a:pt x="16244" y="20067"/>
                      <a:pt x="15938" y="19591"/>
                      <a:pt x="15378" y="19456"/>
                    </a:cubicBezTo>
                    <a:cubicBezTo>
                      <a:pt x="15220" y="19410"/>
                      <a:pt x="15056" y="19395"/>
                      <a:pt x="14891" y="19395"/>
                    </a:cubicBezTo>
                    <a:cubicBezTo>
                      <a:pt x="14682" y="19395"/>
                      <a:pt x="14472" y="19420"/>
                      <a:pt x="14273" y="19439"/>
                    </a:cubicBezTo>
                    <a:cubicBezTo>
                      <a:pt x="13865" y="19473"/>
                      <a:pt x="13458" y="19523"/>
                      <a:pt x="13033" y="19557"/>
                    </a:cubicBezTo>
                    <a:cubicBezTo>
                      <a:pt x="12865" y="19572"/>
                      <a:pt x="12698" y="19580"/>
                      <a:pt x="12533" y="19580"/>
                    </a:cubicBezTo>
                    <a:cubicBezTo>
                      <a:pt x="11933" y="19580"/>
                      <a:pt x="11357" y="19470"/>
                      <a:pt x="10824" y="19150"/>
                    </a:cubicBezTo>
                    <a:cubicBezTo>
                      <a:pt x="10229" y="18793"/>
                      <a:pt x="9737" y="18300"/>
                      <a:pt x="9125" y="17977"/>
                    </a:cubicBezTo>
                    <a:cubicBezTo>
                      <a:pt x="8575" y="17702"/>
                      <a:pt x="7951" y="17575"/>
                      <a:pt x="7336" y="17575"/>
                    </a:cubicBezTo>
                    <a:cubicBezTo>
                      <a:pt x="7230" y="17575"/>
                      <a:pt x="7124" y="17579"/>
                      <a:pt x="7018" y="17587"/>
                    </a:cubicBezTo>
                    <a:cubicBezTo>
                      <a:pt x="6271" y="17638"/>
                      <a:pt x="5523" y="17807"/>
                      <a:pt x="4809" y="17994"/>
                    </a:cubicBezTo>
                    <a:cubicBezTo>
                      <a:pt x="4045" y="18198"/>
                      <a:pt x="3263" y="18453"/>
                      <a:pt x="2465" y="18453"/>
                    </a:cubicBezTo>
                    <a:cubicBezTo>
                      <a:pt x="1785" y="18453"/>
                      <a:pt x="952" y="18130"/>
                      <a:pt x="868" y="17349"/>
                    </a:cubicBezTo>
                    <a:cubicBezTo>
                      <a:pt x="868" y="17315"/>
                      <a:pt x="851" y="17298"/>
                      <a:pt x="834" y="17281"/>
                    </a:cubicBezTo>
                    <a:cubicBezTo>
                      <a:pt x="1445" y="13679"/>
                      <a:pt x="3025" y="10281"/>
                      <a:pt x="5319" y="7426"/>
                    </a:cubicBezTo>
                    <a:cubicBezTo>
                      <a:pt x="5880" y="6712"/>
                      <a:pt x="6491" y="6050"/>
                      <a:pt x="7120" y="5421"/>
                    </a:cubicBezTo>
                    <a:cubicBezTo>
                      <a:pt x="7154" y="5421"/>
                      <a:pt x="7205" y="5404"/>
                      <a:pt x="7239" y="5370"/>
                    </a:cubicBezTo>
                    <a:cubicBezTo>
                      <a:pt x="10229" y="2686"/>
                      <a:pt x="14086" y="1038"/>
                      <a:pt x="18079" y="562"/>
                    </a:cubicBezTo>
                    <a:cubicBezTo>
                      <a:pt x="18946" y="460"/>
                      <a:pt x="19846" y="409"/>
                      <a:pt x="20747" y="409"/>
                    </a:cubicBezTo>
                    <a:close/>
                    <a:moveTo>
                      <a:pt x="39419" y="23193"/>
                    </a:moveTo>
                    <a:lnTo>
                      <a:pt x="39419" y="23193"/>
                    </a:lnTo>
                    <a:cubicBezTo>
                      <a:pt x="39402" y="23329"/>
                      <a:pt x="39386" y="23465"/>
                      <a:pt x="39352" y="23601"/>
                    </a:cubicBezTo>
                    <a:cubicBezTo>
                      <a:pt x="38570" y="27560"/>
                      <a:pt x="36650" y="31247"/>
                      <a:pt x="33762" y="34068"/>
                    </a:cubicBezTo>
                    <a:cubicBezTo>
                      <a:pt x="31349" y="36412"/>
                      <a:pt x="28308" y="38111"/>
                      <a:pt x="25011" y="38876"/>
                    </a:cubicBezTo>
                    <a:cubicBezTo>
                      <a:pt x="25079" y="38842"/>
                      <a:pt x="25130" y="38808"/>
                      <a:pt x="25181" y="38774"/>
                    </a:cubicBezTo>
                    <a:cubicBezTo>
                      <a:pt x="25691" y="38451"/>
                      <a:pt x="26031" y="37941"/>
                      <a:pt x="26201" y="37364"/>
                    </a:cubicBezTo>
                    <a:cubicBezTo>
                      <a:pt x="26405" y="36718"/>
                      <a:pt x="26405" y="36004"/>
                      <a:pt x="26303" y="35325"/>
                    </a:cubicBezTo>
                    <a:cubicBezTo>
                      <a:pt x="26201" y="34594"/>
                      <a:pt x="25861" y="33847"/>
                      <a:pt x="25929" y="33099"/>
                    </a:cubicBezTo>
                    <a:cubicBezTo>
                      <a:pt x="25997" y="32351"/>
                      <a:pt x="26591" y="31995"/>
                      <a:pt x="27050" y="31485"/>
                    </a:cubicBezTo>
                    <a:cubicBezTo>
                      <a:pt x="27458" y="31026"/>
                      <a:pt x="27560" y="30465"/>
                      <a:pt x="27373" y="29871"/>
                    </a:cubicBezTo>
                    <a:cubicBezTo>
                      <a:pt x="27186" y="29242"/>
                      <a:pt x="26812" y="28698"/>
                      <a:pt x="26625" y="28087"/>
                    </a:cubicBezTo>
                    <a:cubicBezTo>
                      <a:pt x="26439" y="27441"/>
                      <a:pt x="26608" y="26592"/>
                      <a:pt x="27322" y="26337"/>
                    </a:cubicBezTo>
                    <a:cubicBezTo>
                      <a:pt x="27471" y="26285"/>
                      <a:pt x="27604" y="26262"/>
                      <a:pt x="27722" y="26262"/>
                    </a:cubicBezTo>
                    <a:cubicBezTo>
                      <a:pt x="28734" y="26262"/>
                      <a:pt x="28705" y="27983"/>
                      <a:pt x="29344" y="28546"/>
                    </a:cubicBezTo>
                    <a:cubicBezTo>
                      <a:pt x="29615" y="28771"/>
                      <a:pt x="29920" y="28824"/>
                      <a:pt x="30235" y="28824"/>
                    </a:cubicBezTo>
                    <a:cubicBezTo>
                      <a:pt x="30513" y="28824"/>
                      <a:pt x="30799" y="28783"/>
                      <a:pt x="31077" y="28783"/>
                    </a:cubicBezTo>
                    <a:cubicBezTo>
                      <a:pt x="31434" y="28783"/>
                      <a:pt x="31723" y="28919"/>
                      <a:pt x="31893" y="29242"/>
                    </a:cubicBezTo>
                    <a:cubicBezTo>
                      <a:pt x="32046" y="29531"/>
                      <a:pt x="32113" y="29871"/>
                      <a:pt x="32283" y="30160"/>
                    </a:cubicBezTo>
                    <a:cubicBezTo>
                      <a:pt x="32606" y="30686"/>
                      <a:pt x="33150" y="31111"/>
                      <a:pt x="33762" y="31213"/>
                    </a:cubicBezTo>
                    <a:cubicBezTo>
                      <a:pt x="33864" y="31230"/>
                      <a:pt x="33969" y="31239"/>
                      <a:pt x="34073" y="31239"/>
                    </a:cubicBezTo>
                    <a:cubicBezTo>
                      <a:pt x="34589" y="31239"/>
                      <a:pt x="35104" y="31031"/>
                      <a:pt x="35444" y="30635"/>
                    </a:cubicBezTo>
                    <a:cubicBezTo>
                      <a:pt x="36378" y="29531"/>
                      <a:pt x="35410" y="27968"/>
                      <a:pt x="36140" y="26812"/>
                    </a:cubicBezTo>
                    <a:cubicBezTo>
                      <a:pt x="36514" y="26235"/>
                      <a:pt x="37177" y="25912"/>
                      <a:pt x="37720" y="25504"/>
                    </a:cubicBezTo>
                    <a:cubicBezTo>
                      <a:pt x="38264" y="25079"/>
                      <a:pt x="38723" y="24570"/>
                      <a:pt x="39063" y="23975"/>
                    </a:cubicBezTo>
                    <a:cubicBezTo>
                      <a:pt x="39216" y="23720"/>
                      <a:pt x="39335" y="23465"/>
                      <a:pt x="39419" y="23193"/>
                    </a:cubicBezTo>
                    <a:close/>
                    <a:moveTo>
                      <a:pt x="766" y="17841"/>
                    </a:moveTo>
                    <a:cubicBezTo>
                      <a:pt x="952" y="18232"/>
                      <a:pt x="1309" y="18521"/>
                      <a:pt x="1734" y="18657"/>
                    </a:cubicBezTo>
                    <a:cubicBezTo>
                      <a:pt x="1983" y="18738"/>
                      <a:pt x="2241" y="18770"/>
                      <a:pt x="2502" y="18770"/>
                    </a:cubicBezTo>
                    <a:cubicBezTo>
                      <a:pt x="3010" y="18770"/>
                      <a:pt x="3529" y="18650"/>
                      <a:pt x="4011" y="18538"/>
                    </a:cubicBezTo>
                    <a:cubicBezTo>
                      <a:pt x="5057" y="18310"/>
                      <a:pt x="6171" y="17937"/>
                      <a:pt x="7263" y="17937"/>
                    </a:cubicBezTo>
                    <a:cubicBezTo>
                      <a:pt x="7714" y="17937"/>
                      <a:pt x="8161" y="18000"/>
                      <a:pt x="8598" y="18164"/>
                    </a:cubicBezTo>
                    <a:cubicBezTo>
                      <a:pt x="9278" y="18419"/>
                      <a:pt x="9805" y="18912"/>
                      <a:pt x="10399" y="19303"/>
                    </a:cubicBezTo>
                    <a:cubicBezTo>
                      <a:pt x="11005" y="19729"/>
                      <a:pt x="11659" y="19949"/>
                      <a:pt x="12390" y="19949"/>
                    </a:cubicBezTo>
                    <a:cubicBezTo>
                      <a:pt x="12418" y="19949"/>
                      <a:pt x="12445" y="19949"/>
                      <a:pt x="12472" y="19948"/>
                    </a:cubicBezTo>
                    <a:cubicBezTo>
                      <a:pt x="13271" y="19948"/>
                      <a:pt x="14069" y="19761"/>
                      <a:pt x="14868" y="19744"/>
                    </a:cubicBezTo>
                    <a:cubicBezTo>
                      <a:pt x="15208" y="19744"/>
                      <a:pt x="15564" y="19812"/>
                      <a:pt x="15768" y="20118"/>
                    </a:cubicBezTo>
                    <a:cubicBezTo>
                      <a:pt x="15921" y="20339"/>
                      <a:pt x="15955" y="20611"/>
                      <a:pt x="15938" y="20883"/>
                    </a:cubicBezTo>
                    <a:cubicBezTo>
                      <a:pt x="15870" y="21562"/>
                      <a:pt x="15327" y="22021"/>
                      <a:pt x="14766" y="22344"/>
                    </a:cubicBezTo>
                    <a:cubicBezTo>
                      <a:pt x="14171" y="22684"/>
                      <a:pt x="13526" y="22939"/>
                      <a:pt x="12999" y="23363"/>
                    </a:cubicBezTo>
                    <a:cubicBezTo>
                      <a:pt x="12489" y="23771"/>
                      <a:pt x="12115" y="24349"/>
                      <a:pt x="12132" y="25011"/>
                    </a:cubicBezTo>
                    <a:cubicBezTo>
                      <a:pt x="12166" y="25640"/>
                      <a:pt x="12523" y="26218"/>
                      <a:pt x="12982" y="26643"/>
                    </a:cubicBezTo>
                    <a:cubicBezTo>
                      <a:pt x="14103" y="27645"/>
                      <a:pt x="15700" y="27594"/>
                      <a:pt x="17026" y="28138"/>
                    </a:cubicBezTo>
                    <a:cubicBezTo>
                      <a:pt x="17620" y="28393"/>
                      <a:pt x="18215" y="28783"/>
                      <a:pt x="18521" y="29378"/>
                    </a:cubicBezTo>
                    <a:cubicBezTo>
                      <a:pt x="18844" y="30024"/>
                      <a:pt x="18742" y="30771"/>
                      <a:pt x="18895" y="31451"/>
                    </a:cubicBezTo>
                    <a:cubicBezTo>
                      <a:pt x="19031" y="32046"/>
                      <a:pt x="19387" y="32504"/>
                      <a:pt x="19880" y="32827"/>
                    </a:cubicBezTo>
                    <a:cubicBezTo>
                      <a:pt x="20356" y="33133"/>
                      <a:pt x="20883" y="33320"/>
                      <a:pt x="21358" y="33609"/>
                    </a:cubicBezTo>
                    <a:cubicBezTo>
                      <a:pt x="21851" y="33881"/>
                      <a:pt x="22225" y="34271"/>
                      <a:pt x="22344" y="34832"/>
                    </a:cubicBezTo>
                    <a:cubicBezTo>
                      <a:pt x="22446" y="35461"/>
                      <a:pt x="22276" y="36089"/>
                      <a:pt x="22191" y="36701"/>
                    </a:cubicBezTo>
                    <a:cubicBezTo>
                      <a:pt x="22123" y="37279"/>
                      <a:pt x="22089" y="37907"/>
                      <a:pt x="22412" y="38434"/>
                    </a:cubicBezTo>
                    <a:cubicBezTo>
                      <a:pt x="22667" y="38842"/>
                      <a:pt x="23091" y="39080"/>
                      <a:pt x="23550" y="39148"/>
                    </a:cubicBezTo>
                    <a:cubicBezTo>
                      <a:pt x="22679" y="39274"/>
                      <a:pt x="21800" y="39335"/>
                      <a:pt x="20920" y="39335"/>
                    </a:cubicBezTo>
                    <a:cubicBezTo>
                      <a:pt x="17666" y="39335"/>
                      <a:pt x="14406" y="38499"/>
                      <a:pt x="11504" y="37041"/>
                    </a:cubicBezTo>
                    <a:cubicBezTo>
                      <a:pt x="8174" y="35359"/>
                      <a:pt x="5166" y="32810"/>
                      <a:pt x="3195" y="29633"/>
                    </a:cubicBezTo>
                    <a:cubicBezTo>
                      <a:pt x="2227" y="28070"/>
                      <a:pt x="1479" y="26388"/>
                      <a:pt x="1037" y="24604"/>
                    </a:cubicBezTo>
                    <a:cubicBezTo>
                      <a:pt x="528" y="22480"/>
                      <a:pt x="443" y="20271"/>
                      <a:pt x="715" y="18096"/>
                    </a:cubicBezTo>
                    <a:cubicBezTo>
                      <a:pt x="732" y="18011"/>
                      <a:pt x="749" y="17926"/>
                      <a:pt x="766" y="17841"/>
                    </a:cubicBezTo>
                    <a:close/>
                    <a:moveTo>
                      <a:pt x="20769" y="0"/>
                    </a:moveTo>
                    <a:cubicBezTo>
                      <a:pt x="16767" y="0"/>
                      <a:pt x="12710" y="1105"/>
                      <a:pt x="9363" y="3297"/>
                    </a:cubicBezTo>
                    <a:cubicBezTo>
                      <a:pt x="8530" y="3841"/>
                      <a:pt x="7732" y="4453"/>
                      <a:pt x="7001" y="5115"/>
                    </a:cubicBezTo>
                    <a:cubicBezTo>
                      <a:pt x="6950" y="5166"/>
                      <a:pt x="6933" y="5200"/>
                      <a:pt x="6933" y="5251"/>
                    </a:cubicBezTo>
                    <a:cubicBezTo>
                      <a:pt x="3892" y="7783"/>
                      <a:pt x="1819" y="11419"/>
                      <a:pt x="800" y="15242"/>
                    </a:cubicBezTo>
                    <a:cubicBezTo>
                      <a:pt x="239" y="17332"/>
                      <a:pt x="1" y="19540"/>
                      <a:pt x="137" y="21698"/>
                    </a:cubicBezTo>
                    <a:cubicBezTo>
                      <a:pt x="256" y="23720"/>
                      <a:pt x="749" y="25674"/>
                      <a:pt x="1581" y="27509"/>
                    </a:cubicBezTo>
                    <a:cubicBezTo>
                      <a:pt x="3144" y="30941"/>
                      <a:pt x="5778" y="33881"/>
                      <a:pt x="8904" y="35987"/>
                    </a:cubicBezTo>
                    <a:cubicBezTo>
                      <a:pt x="12370" y="38315"/>
                      <a:pt x="16550" y="39691"/>
                      <a:pt x="20747" y="39742"/>
                    </a:cubicBezTo>
                    <a:cubicBezTo>
                      <a:pt x="20799" y="39743"/>
                      <a:pt x="20850" y="39743"/>
                      <a:pt x="20902" y="39743"/>
                    </a:cubicBezTo>
                    <a:cubicBezTo>
                      <a:pt x="24891" y="39743"/>
                      <a:pt x="28740" y="38454"/>
                      <a:pt x="31927" y="36072"/>
                    </a:cubicBezTo>
                    <a:cubicBezTo>
                      <a:pt x="35121" y="33677"/>
                      <a:pt x="37517" y="30364"/>
                      <a:pt x="38842" y="26609"/>
                    </a:cubicBezTo>
                    <a:cubicBezTo>
                      <a:pt x="39793" y="23958"/>
                      <a:pt x="40218" y="21070"/>
                      <a:pt x="40099" y="18232"/>
                    </a:cubicBezTo>
                    <a:cubicBezTo>
                      <a:pt x="40150" y="18198"/>
                      <a:pt x="40184" y="18130"/>
                      <a:pt x="40167" y="18062"/>
                    </a:cubicBezTo>
                    <a:cubicBezTo>
                      <a:pt x="40133" y="17994"/>
                      <a:pt x="40116" y="17926"/>
                      <a:pt x="40082" y="17858"/>
                    </a:cubicBezTo>
                    <a:cubicBezTo>
                      <a:pt x="40014" y="16499"/>
                      <a:pt x="39793" y="15157"/>
                      <a:pt x="39453" y="13849"/>
                    </a:cubicBezTo>
                    <a:cubicBezTo>
                      <a:pt x="39182" y="12761"/>
                      <a:pt x="38774" y="11691"/>
                      <a:pt x="38213" y="10705"/>
                    </a:cubicBezTo>
                    <a:cubicBezTo>
                      <a:pt x="37669" y="9737"/>
                      <a:pt x="37007" y="8853"/>
                      <a:pt x="36293" y="8004"/>
                    </a:cubicBezTo>
                    <a:cubicBezTo>
                      <a:pt x="35019" y="6492"/>
                      <a:pt x="33592" y="5115"/>
                      <a:pt x="32012" y="3943"/>
                    </a:cubicBezTo>
                    <a:cubicBezTo>
                      <a:pt x="30414" y="2737"/>
                      <a:pt x="28664" y="1734"/>
                      <a:pt x="26778" y="1038"/>
                    </a:cubicBezTo>
                    <a:cubicBezTo>
                      <a:pt x="24909" y="341"/>
                      <a:pt x="22955" y="35"/>
                      <a:pt x="20951" y="1"/>
                    </a:cubicBezTo>
                    <a:cubicBezTo>
                      <a:pt x="20890" y="1"/>
                      <a:pt x="20829" y="0"/>
                      <a:pt x="20769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3" name="Google Shape;7116;p72">
                <a:extLst>
                  <a:ext uri="{FF2B5EF4-FFF2-40B4-BE49-F238E27FC236}">
                    <a16:creationId xmlns:a16="http://schemas.microsoft.com/office/drawing/2014/main" id="{C224CBBA-B1BF-B184-9813-0CB5C38CE129}"/>
                  </a:ext>
                </a:extLst>
              </p:cNvPr>
              <p:cNvSpPr/>
              <p:nvPr/>
            </p:nvSpPr>
            <p:spPr>
              <a:xfrm>
                <a:off x="4090088" y="2581596"/>
                <a:ext cx="974450" cy="960950"/>
              </a:xfrm>
              <a:custGeom>
                <a:avLst/>
                <a:gdLst/>
                <a:ahLst/>
                <a:cxnLst/>
                <a:rect l="l" t="t" r="r" b="b"/>
                <a:pathLst>
                  <a:path w="38978" h="38438" extrusionOk="0">
                    <a:moveTo>
                      <a:pt x="19914" y="1"/>
                    </a:moveTo>
                    <a:cubicBezTo>
                      <a:pt x="19013" y="1"/>
                      <a:pt x="18113" y="52"/>
                      <a:pt x="17246" y="154"/>
                    </a:cubicBezTo>
                    <a:cubicBezTo>
                      <a:pt x="13253" y="630"/>
                      <a:pt x="9396" y="2278"/>
                      <a:pt x="6406" y="4962"/>
                    </a:cubicBezTo>
                    <a:cubicBezTo>
                      <a:pt x="6372" y="4996"/>
                      <a:pt x="6321" y="5013"/>
                      <a:pt x="6287" y="5013"/>
                    </a:cubicBezTo>
                    <a:cubicBezTo>
                      <a:pt x="5658" y="5642"/>
                      <a:pt x="5047" y="6304"/>
                      <a:pt x="4486" y="7018"/>
                    </a:cubicBezTo>
                    <a:cubicBezTo>
                      <a:pt x="2192" y="9873"/>
                      <a:pt x="612" y="13271"/>
                      <a:pt x="1" y="16873"/>
                    </a:cubicBezTo>
                    <a:cubicBezTo>
                      <a:pt x="18" y="16890"/>
                      <a:pt x="35" y="16907"/>
                      <a:pt x="35" y="16941"/>
                    </a:cubicBezTo>
                    <a:cubicBezTo>
                      <a:pt x="119" y="17722"/>
                      <a:pt x="952" y="18045"/>
                      <a:pt x="1632" y="18045"/>
                    </a:cubicBezTo>
                    <a:cubicBezTo>
                      <a:pt x="2430" y="18045"/>
                      <a:pt x="3212" y="17790"/>
                      <a:pt x="3976" y="17586"/>
                    </a:cubicBezTo>
                    <a:cubicBezTo>
                      <a:pt x="4690" y="17399"/>
                      <a:pt x="5438" y="17230"/>
                      <a:pt x="6185" y="17179"/>
                    </a:cubicBezTo>
                    <a:cubicBezTo>
                      <a:pt x="6291" y="17171"/>
                      <a:pt x="6397" y="17167"/>
                      <a:pt x="6503" y="17167"/>
                    </a:cubicBezTo>
                    <a:cubicBezTo>
                      <a:pt x="7118" y="17167"/>
                      <a:pt x="7742" y="17294"/>
                      <a:pt x="8292" y="17569"/>
                    </a:cubicBezTo>
                    <a:cubicBezTo>
                      <a:pt x="8904" y="17892"/>
                      <a:pt x="9396" y="18385"/>
                      <a:pt x="9991" y="18742"/>
                    </a:cubicBezTo>
                    <a:cubicBezTo>
                      <a:pt x="10524" y="19062"/>
                      <a:pt x="11100" y="19172"/>
                      <a:pt x="11700" y="19172"/>
                    </a:cubicBezTo>
                    <a:cubicBezTo>
                      <a:pt x="11865" y="19172"/>
                      <a:pt x="12032" y="19164"/>
                      <a:pt x="12200" y="19149"/>
                    </a:cubicBezTo>
                    <a:cubicBezTo>
                      <a:pt x="12625" y="19115"/>
                      <a:pt x="13032" y="19065"/>
                      <a:pt x="13440" y="19031"/>
                    </a:cubicBezTo>
                    <a:cubicBezTo>
                      <a:pt x="13639" y="19012"/>
                      <a:pt x="13849" y="18987"/>
                      <a:pt x="14058" y="18987"/>
                    </a:cubicBezTo>
                    <a:cubicBezTo>
                      <a:pt x="14223" y="18987"/>
                      <a:pt x="14387" y="19002"/>
                      <a:pt x="14545" y="19048"/>
                    </a:cubicBezTo>
                    <a:cubicBezTo>
                      <a:pt x="15105" y="19183"/>
                      <a:pt x="15411" y="19659"/>
                      <a:pt x="15445" y="20220"/>
                    </a:cubicBezTo>
                    <a:cubicBezTo>
                      <a:pt x="15479" y="20798"/>
                      <a:pt x="15241" y="21324"/>
                      <a:pt x="14833" y="21715"/>
                    </a:cubicBezTo>
                    <a:cubicBezTo>
                      <a:pt x="14341" y="22191"/>
                      <a:pt x="13695" y="22463"/>
                      <a:pt x="13100" y="22785"/>
                    </a:cubicBezTo>
                    <a:cubicBezTo>
                      <a:pt x="12540" y="23091"/>
                      <a:pt x="11911" y="23516"/>
                      <a:pt x="11707" y="24162"/>
                    </a:cubicBezTo>
                    <a:cubicBezTo>
                      <a:pt x="11520" y="24824"/>
                      <a:pt x="11860" y="25487"/>
                      <a:pt x="12319" y="25929"/>
                    </a:cubicBezTo>
                    <a:cubicBezTo>
                      <a:pt x="12863" y="26455"/>
                      <a:pt x="13593" y="26693"/>
                      <a:pt x="14307" y="26863"/>
                    </a:cubicBezTo>
                    <a:cubicBezTo>
                      <a:pt x="15564" y="27169"/>
                      <a:pt x="17042" y="27390"/>
                      <a:pt x="17841" y="28528"/>
                    </a:cubicBezTo>
                    <a:cubicBezTo>
                      <a:pt x="18249" y="29106"/>
                      <a:pt x="18283" y="29786"/>
                      <a:pt x="18351" y="30448"/>
                    </a:cubicBezTo>
                    <a:cubicBezTo>
                      <a:pt x="18418" y="31094"/>
                      <a:pt x="18605" y="31655"/>
                      <a:pt x="19149" y="32045"/>
                    </a:cubicBezTo>
                    <a:cubicBezTo>
                      <a:pt x="19999" y="32640"/>
                      <a:pt x="21222" y="32861"/>
                      <a:pt x="21698" y="33863"/>
                    </a:cubicBezTo>
                    <a:cubicBezTo>
                      <a:pt x="21953" y="34424"/>
                      <a:pt x="21919" y="35019"/>
                      <a:pt x="21834" y="35596"/>
                    </a:cubicBezTo>
                    <a:cubicBezTo>
                      <a:pt x="21749" y="36191"/>
                      <a:pt x="21596" y="36803"/>
                      <a:pt x="21732" y="37397"/>
                    </a:cubicBezTo>
                    <a:cubicBezTo>
                      <a:pt x="21906" y="38116"/>
                      <a:pt x="22508" y="38437"/>
                      <a:pt x="23148" y="38437"/>
                    </a:cubicBezTo>
                    <a:cubicBezTo>
                      <a:pt x="23568" y="38437"/>
                      <a:pt x="24005" y="38299"/>
                      <a:pt x="24348" y="38043"/>
                    </a:cubicBezTo>
                    <a:cubicBezTo>
                      <a:pt x="25487" y="37194"/>
                      <a:pt x="25351" y="35461"/>
                      <a:pt x="25045" y="34237"/>
                    </a:cubicBezTo>
                    <a:cubicBezTo>
                      <a:pt x="24875" y="33558"/>
                      <a:pt x="24654" y="32793"/>
                      <a:pt x="24943" y="32113"/>
                    </a:cubicBezTo>
                    <a:cubicBezTo>
                      <a:pt x="25198" y="31553"/>
                      <a:pt x="25758" y="31247"/>
                      <a:pt x="26115" y="30737"/>
                    </a:cubicBezTo>
                    <a:cubicBezTo>
                      <a:pt x="26506" y="30176"/>
                      <a:pt x="26285" y="29548"/>
                      <a:pt x="26013" y="28970"/>
                    </a:cubicBezTo>
                    <a:cubicBezTo>
                      <a:pt x="25741" y="28409"/>
                      <a:pt x="25419" y="27849"/>
                      <a:pt x="25385" y="27220"/>
                    </a:cubicBezTo>
                    <a:cubicBezTo>
                      <a:pt x="25368" y="26591"/>
                      <a:pt x="25674" y="25946"/>
                      <a:pt x="26251" y="25674"/>
                    </a:cubicBezTo>
                    <a:cubicBezTo>
                      <a:pt x="26434" y="25594"/>
                      <a:pt x="26628" y="25554"/>
                      <a:pt x="26819" y="25554"/>
                    </a:cubicBezTo>
                    <a:cubicBezTo>
                      <a:pt x="27196" y="25554"/>
                      <a:pt x="27560" y="25709"/>
                      <a:pt x="27797" y="26014"/>
                    </a:cubicBezTo>
                    <a:cubicBezTo>
                      <a:pt x="28137" y="26438"/>
                      <a:pt x="28205" y="26982"/>
                      <a:pt x="28409" y="27458"/>
                    </a:cubicBezTo>
                    <a:cubicBezTo>
                      <a:pt x="28511" y="27679"/>
                      <a:pt x="28647" y="27883"/>
                      <a:pt x="28885" y="28002"/>
                    </a:cubicBezTo>
                    <a:cubicBezTo>
                      <a:pt x="29045" y="28086"/>
                      <a:pt x="29221" y="28108"/>
                      <a:pt x="29397" y="28108"/>
                    </a:cubicBezTo>
                    <a:cubicBezTo>
                      <a:pt x="29540" y="28108"/>
                      <a:pt x="29683" y="28094"/>
                      <a:pt x="29819" y="28087"/>
                    </a:cubicBezTo>
                    <a:cubicBezTo>
                      <a:pt x="29972" y="28070"/>
                      <a:pt x="30129" y="28053"/>
                      <a:pt x="30284" y="28053"/>
                    </a:cubicBezTo>
                    <a:cubicBezTo>
                      <a:pt x="30439" y="28053"/>
                      <a:pt x="30592" y="28070"/>
                      <a:pt x="30737" y="28121"/>
                    </a:cubicBezTo>
                    <a:cubicBezTo>
                      <a:pt x="31009" y="28222"/>
                      <a:pt x="31213" y="28443"/>
                      <a:pt x="31348" y="28698"/>
                    </a:cubicBezTo>
                    <a:cubicBezTo>
                      <a:pt x="31501" y="28987"/>
                      <a:pt x="31569" y="29310"/>
                      <a:pt x="31739" y="29582"/>
                    </a:cubicBezTo>
                    <a:cubicBezTo>
                      <a:pt x="31909" y="29871"/>
                      <a:pt x="32164" y="30108"/>
                      <a:pt x="32470" y="30278"/>
                    </a:cubicBezTo>
                    <a:cubicBezTo>
                      <a:pt x="32701" y="30412"/>
                      <a:pt x="32965" y="30478"/>
                      <a:pt x="33228" y="30478"/>
                    </a:cubicBezTo>
                    <a:cubicBezTo>
                      <a:pt x="33602" y="30478"/>
                      <a:pt x="33975" y="30344"/>
                      <a:pt x="34254" y="30074"/>
                    </a:cubicBezTo>
                    <a:cubicBezTo>
                      <a:pt x="34747" y="29599"/>
                      <a:pt x="34713" y="28834"/>
                      <a:pt x="34696" y="28189"/>
                    </a:cubicBezTo>
                    <a:cubicBezTo>
                      <a:pt x="34679" y="27543"/>
                      <a:pt x="34662" y="26863"/>
                      <a:pt x="35001" y="26303"/>
                    </a:cubicBezTo>
                    <a:cubicBezTo>
                      <a:pt x="35341" y="25759"/>
                      <a:pt x="35902" y="25402"/>
                      <a:pt x="36412" y="25045"/>
                    </a:cubicBezTo>
                    <a:cubicBezTo>
                      <a:pt x="37533" y="24247"/>
                      <a:pt x="38485" y="23006"/>
                      <a:pt x="38756" y="21630"/>
                    </a:cubicBezTo>
                    <a:cubicBezTo>
                      <a:pt x="38756" y="21613"/>
                      <a:pt x="38773" y="21613"/>
                      <a:pt x="38773" y="21596"/>
                    </a:cubicBezTo>
                    <a:cubicBezTo>
                      <a:pt x="38943" y="20237"/>
                      <a:pt x="38977" y="18861"/>
                      <a:pt x="38892" y="17501"/>
                    </a:cubicBezTo>
                    <a:cubicBezTo>
                      <a:pt x="38756" y="17213"/>
                      <a:pt x="38603" y="16941"/>
                      <a:pt x="38417" y="16669"/>
                    </a:cubicBezTo>
                    <a:cubicBezTo>
                      <a:pt x="37924" y="15989"/>
                      <a:pt x="37227" y="15445"/>
                      <a:pt x="36395" y="15259"/>
                    </a:cubicBezTo>
                    <a:cubicBezTo>
                      <a:pt x="36190" y="15210"/>
                      <a:pt x="35978" y="15184"/>
                      <a:pt x="35766" y="15184"/>
                    </a:cubicBezTo>
                    <a:cubicBezTo>
                      <a:pt x="35537" y="15184"/>
                      <a:pt x="35307" y="15214"/>
                      <a:pt x="35086" y="15276"/>
                    </a:cubicBezTo>
                    <a:cubicBezTo>
                      <a:pt x="34645" y="15412"/>
                      <a:pt x="34254" y="15632"/>
                      <a:pt x="33778" y="15632"/>
                    </a:cubicBezTo>
                    <a:cubicBezTo>
                      <a:pt x="33278" y="15632"/>
                      <a:pt x="32711" y="15459"/>
                      <a:pt x="32182" y="15459"/>
                    </a:cubicBezTo>
                    <a:cubicBezTo>
                      <a:pt x="31866" y="15459"/>
                      <a:pt x="31564" y="15521"/>
                      <a:pt x="31297" y="15717"/>
                    </a:cubicBezTo>
                    <a:cubicBezTo>
                      <a:pt x="30720" y="16142"/>
                      <a:pt x="30992" y="17009"/>
                      <a:pt x="30907" y="17603"/>
                    </a:cubicBezTo>
                    <a:cubicBezTo>
                      <a:pt x="30873" y="17892"/>
                      <a:pt x="30771" y="18181"/>
                      <a:pt x="30533" y="18368"/>
                    </a:cubicBezTo>
                    <a:cubicBezTo>
                      <a:pt x="30363" y="18506"/>
                      <a:pt x="30152" y="18571"/>
                      <a:pt x="29939" y="18571"/>
                    </a:cubicBezTo>
                    <a:cubicBezTo>
                      <a:pt x="29813" y="18571"/>
                      <a:pt x="29685" y="18548"/>
                      <a:pt x="29564" y="18504"/>
                    </a:cubicBezTo>
                    <a:cubicBezTo>
                      <a:pt x="28766" y="18198"/>
                      <a:pt x="28596" y="17331"/>
                      <a:pt x="28494" y="16584"/>
                    </a:cubicBezTo>
                    <a:cubicBezTo>
                      <a:pt x="28426" y="16108"/>
                      <a:pt x="28392" y="15615"/>
                      <a:pt x="28290" y="15140"/>
                    </a:cubicBezTo>
                    <a:cubicBezTo>
                      <a:pt x="28205" y="14732"/>
                      <a:pt x="27984" y="14239"/>
                      <a:pt x="27509" y="14154"/>
                    </a:cubicBezTo>
                    <a:cubicBezTo>
                      <a:pt x="27474" y="14148"/>
                      <a:pt x="27441" y="14145"/>
                      <a:pt x="27408" y="14145"/>
                    </a:cubicBezTo>
                    <a:cubicBezTo>
                      <a:pt x="27068" y="14145"/>
                      <a:pt x="26809" y="14450"/>
                      <a:pt x="26608" y="14698"/>
                    </a:cubicBezTo>
                    <a:cubicBezTo>
                      <a:pt x="26370" y="15004"/>
                      <a:pt x="26149" y="15327"/>
                      <a:pt x="25860" y="15581"/>
                    </a:cubicBezTo>
                    <a:cubicBezTo>
                      <a:pt x="25572" y="15836"/>
                      <a:pt x="25249" y="16040"/>
                      <a:pt x="24875" y="16142"/>
                    </a:cubicBezTo>
                    <a:cubicBezTo>
                      <a:pt x="24735" y="16180"/>
                      <a:pt x="24595" y="16199"/>
                      <a:pt x="24447" y="16199"/>
                    </a:cubicBezTo>
                    <a:cubicBezTo>
                      <a:pt x="24398" y="16199"/>
                      <a:pt x="24348" y="16197"/>
                      <a:pt x="24297" y="16193"/>
                    </a:cubicBezTo>
                    <a:cubicBezTo>
                      <a:pt x="24076" y="16193"/>
                      <a:pt x="23856" y="16125"/>
                      <a:pt x="23635" y="16125"/>
                    </a:cubicBezTo>
                    <a:cubicBezTo>
                      <a:pt x="22768" y="16125"/>
                      <a:pt x="22496" y="17263"/>
                      <a:pt x="22021" y="17807"/>
                    </a:cubicBezTo>
                    <a:cubicBezTo>
                      <a:pt x="21781" y="18076"/>
                      <a:pt x="21379" y="18281"/>
                      <a:pt x="21001" y="18281"/>
                    </a:cubicBezTo>
                    <a:cubicBezTo>
                      <a:pt x="20734" y="18281"/>
                      <a:pt x="20480" y="18179"/>
                      <a:pt x="20304" y="17926"/>
                    </a:cubicBezTo>
                    <a:cubicBezTo>
                      <a:pt x="20101" y="17620"/>
                      <a:pt x="20118" y="17179"/>
                      <a:pt x="20152" y="16822"/>
                    </a:cubicBezTo>
                    <a:cubicBezTo>
                      <a:pt x="20186" y="16482"/>
                      <a:pt x="20270" y="16159"/>
                      <a:pt x="20372" y="15853"/>
                    </a:cubicBezTo>
                    <a:cubicBezTo>
                      <a:pt x="20831" y="14511"/>
                      <a:pt x="21783" y="13390"/>
                      <a:pt x="22241" y="12047"/>
                    </a:cubicBezTo>
                    <a:cubicBezTo>
                      <a:pt x="22343" y="11708"/>
                      <a:pt x="22428" y="11368"/>
                      <a:pt x="22428" y="11011"/>
                    </a:cubicBezTo>
                    <a:cubicBezTo>
                      <a:pt x="22445" y="10586"/>
                      <a:pt x="22343" y="10178"/>
                      <a:pt x="22275" y="9754"/>
                    </a:cubicBezTo>
                    <a:cubicBezTo>
                      <a:pt x="22156" y="8972"/>
                      <a:pt x="22377" y="8190"/>
                      <a:pt x="22632" y="7460"/>
                    </a:cubicBezTo>
                    <a:cubicBezTo>
                      <a:pt x="22870" y="6712"/>
                      <a:pt x="23176" y="5897"/>
                      <a:pt x="23006" y="5098"/>
                    </a:cubicBezTo>
                    <a:cubicBezTo>
                      <a:pt x="22853" y="4300"/>
                      <a:pt x="22258" y="3688"/>
                      <a:pt x="21613" y="3212"/>
                    </a:cubicBezTo>
                    <a:cubicBezTo>
                      <a:pt x="20984" y="2753"/>
                      <a:pt x="20186" y="2346"/>
                      <a:pt x="19812" y="1615"/>
                    </a:cubicBezTo>
                    <a:cubicBezTo>
                      <a:pt x="19557" y="1105"/>
                      <a:pt x="19523" y="426"/>
                      <a:pt x="19914" y="1"/>
                    </a:cubicBezTo>
                    <a:close/>
                  </a:path>
                </a:pathLst>
              </a:custGeom>
              <a:solidFill>
                <a:srgbClr val="4BACC6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4" name="Google Shape;7117;p72">
                <a:extLst>
                  <a:ext uri="{FF2B5EF4-FFF2-40B4-BE49-F238E27FC236}">
                    <a16:creationId xmlns:a16="http://schemas.microsoft.com/office/drawing/2014/main" id="{05BC1E77-31C9-B6E4-0B1D-49875A03962A}"/>
                  </a:ext>
                </a:extLst>
              </p:cNvPr>
              <p:cNvSpPr/>
              <p:nvPr/>
            </p:nvSpPr>
            <p:spPr>
              <a:xfrm>
                <a:off x="4629963" y="2599246"/>
                <a:ext cx="93475" cy="188300"/>
              </a:xfrm>
              <a:custGeom>
                <a:avLst/>
                <a:gdLst/>
                <a:ahLst/>
                <a:cxnLst/>
                <a:rect l="l" t="t" r="r" b="b"/>
                <a:pathLst>
                  <a:path w="3739" h="7532" extrusionOk="0">
                    <a:moveTo>
                      <a:pt x="214" y="0"/>
                    </a:moveTo>
                    <a:cubicBezTo>
                      <a:pt x="148" y="0"/>
                      <a:pt x="84" y="36"/>
                      <a:pt x="69" y="110"/>
                    </a:cubicBezTo>
                    <a:cubicBezTo>
                      <a:pt x="1" y="433"/>
                      <a:pt x="1" y="688"/>
                      <a:pt x="188" y="977"/>
                    </a:cubicBezTo>
                    <a:cubicBezTo>
                      <a:pt x="358" y="1266"/>
                      <a:pt x="612" y="1470"/>
                      <a:pt x="884" y="1657"/>
                    </a:cubicBezTo>
                    <a:cubicBezTo>
                      <a:pt x="1445" y="2030"/>
                      <a:pt x="1955" y="2387"/>
                      <a:pt x="2328" y="2982"/>
                    </a:cubicBezTo>
                    <a:cubicBezTo>
                      <a:pt x="2685" y="3560"/>
                      <a:pt x="2957" y="4205"/>
                      <a:pt x="2991" y="4868"/>
                    </a:cubicBezTo>
                    <a:cubicBezTo>
                      <a:pt x="3025" y="5683"/>
                      <a:pt x="2804" y="6499"/>
                      <a:pt x="2447" y="7230"/>
                    </a:cubicBezTo>
                    <a:cubicBezTo>
                      <a:pt x="2366" y="7393"/>
                      <a:pt x="2500" y="7532"/>
                      <a:pt x="2631" y="7532"/>
                    </a:cubicBezTo>
                    <a:cubicBezTo>
                      <a:pt x="2691" y="7532"/>
                      <a:pt x="2750" y="7503"/>
                      <a:pt x="2787" y="7433"/>
                    </a:cubicBezTo>
                    <a:cubicBezTo>
                      <a:pt x="3433" y="6159"/>
                      <a:pt x="3739" y="4460"/>
                      <a:pt x="3144" y="3118"/>
                    </a:cubicBezTo>
                    <a:cubicBezTo>
                      <a:pt x="2889" y="2489"/>
                      <a:pt x="2464" y="1945"/>
                      <a:pt x="1904" y="1572"/>
                    </a:cubicBezTo>
                    <a:cubicBezTo>
                      <a:pt x="1428" y="1232"/>
                      <a:pt x="273" y="943"/>
                      <a:pt x="375" y="161"/>
                    </a:cubicBezTo>
                    <a:cubicBezTo>
                      <a:pt x="384" y="57"/>
                      <a:pt x="298" y="0"/>
                      <a:pt x="214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5" name="Google Shape;7118;p72">
                <a:extLst>
                  <a:ext uri="{FF2B5EF4-FFF2-40B4-BE49-F238E27FC236}">
                    <a16:creationId xmlns:a16="http://schemas.microsoft.com/office/drawing/2014/main" id="{A1F2E303-7172-EE10-C903-D9B6280C0E11}"/>
                  </a:ext>
                </a:extLst>
              </p:cNvPr>
              <p:cNvSpPr/>
              <p:nvPr/>
            </p:nvSpPr>
            <p:spPr>
              <a:xfrm>
                <a:off x="4679238" y="2825071"/>
                <a:ext cx="18725" cy="42175"/>
              </a:xfrm>
              <a:custGeom>
                <a:avLst/>
                <a:gdLst/>
                <a:ahLst/>
                <a:cxnLst/>
                <a:rect l="l" t="t" r="r" b="b"/>
                <a:pathLst>
                  <a:path w="749" h="1687" extrusionOk="0">
                    <a:moveTo>
                      <a:pt x="391" y="0"/>
                    </a:moveTo>
                    <a:cubicBezTo>
                      <a:pt x="286" y="0"/>
                      <a:pt x="177" y="90"/>
                      <a:pt x="222" y="201"/>
                    </a:cubicBezTo>
                    <a:cubicBezTo>
                      <a:pt x="307" y="405"/>
                      <a:pt x="340" y="609"/>
                      <a:pt x="307" y="830"/>
                    </a:cubicBezTo>
                    <a:cubicBezTo>
                      <a:pt x="290" y="915"/>
                      <a:pt x="256" y="1034"/>
                      <a:pt x="222" y="1119"/>
                    </a:cubicBezTo>
                    <a:cubicBezTo>
                      <a:pt x="205" y="1153"/>
                      <a:pt x="188" y="1204"/>
                      <a:pt x="154" y="1255"/>
                    </a:cubicBezTo>
                    <a:cubicBezTo>
                      <a:pt x="137" y="1289"/>
                      <a:pt x="86" y="1357"/>
                      <a:pt x="69" y="1374"/>
                    </a:cubicBezTo>
                    <a:cubicBezTo>
                      <a:pt x="18" y="1459"/>
                      <a:pt x="1" y="1561"/>
                      <a:pt x="69" y="1629"/>
                    </a:cubicBezTo>
                    <a:cubicBezTo>
                      <a:pt x="104" y="1665"/>
                      <a:pt x="159" y="1686"/>
                      <a:pt x="213" y="1686"/>
                    </a:cubicBezTo>
                    <a:cubicBezTo>
                      <a:pt x="261" y="1686"/>
                      <a:pt x="308" y="1669"/>
                      <a:pt x="340" y="1629"/>
                    </a:cubicBezTo>
                    <a:cubicBezTo>
                      <a:pt x="680" y="1187"/>
                      <a:pt x="748" y="592"/>
                      <a:pt x="527" y="83"/>
                    </a:cubicBezTo>
                    <a:cubicBezTo>
                      <a:pt x="498" y="24"/>
                      <a:pt x="445" y="0"/>
                      <a:pt x="391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6" name="Google Shape;7119;p72">
                <a:extLst>
                  <a:ext uri="{FF2B5EF4-FFF2-40B4-BE49-F238E27FC236}">
                    <a16:creationId xmlns:a16="http://schemas.microsoft.com/office/drawing/2014/main" id="{A3528F19-7E1B-451B-14FA-8A1EBD7304A8}"/>
                  </a:ext>
                </a:extLst>
              </p:cNvPr>
              <p:cNvSpPr/>
              <p:nvPr/>
            </p:nvSpPr>
            <p:spPr>
              <a:xfrm>
                <a:off x="4731438" y="2895896"/>
                <a:ext cx="67025" cy="34825"/>
              </a:xfrm>
              <a:custGeom>
                <a:avLst/>
                <a:gdLst/>
                <a:ahLst/>
                <a:cxnLst/>
                <a:rect l="l" t="t" r="r" b="b"/>
                <a:pathLst>
                  <a:path w="2681" h="1393" extrusionOk="0">
                    <a:moveTo>
                      <a:pt x="1887" y="1"/>
                    </a:moveTo>
                    <a:cubicBezTo>
                      <a:pt x="1141" y="1"/>
                      <a:pt x="395" y="429"/>
                      <a:pt x="70" y="1106"/>
                    </a:cubicBezTo>
                    <a:cubicBezTo>
                      <a:pt x="1" y="1257"/>
                      <a:pt x="129" y="1392"/>
                      <a:pt x="250" y="1392"/>
                    </a:cubicBezTo>
                    <a:cubicBezTo>
                      <a:pt x="307" y="1392"/>
                      <a:pt x="361" y="1363"/>
                      <a:pt x="393" y="1293"/>
                    </a:cubicBezTo>
                    <a:cubicBezTo>
                      <a:pt x="674" y="746"/>
                      <a:pt x="1258" y="419"/>
                      <a:pt x="1858" y="419"/>
                    </a:cubicBezTo>
                    <a:cubicBezTo>
                      <a:pt x="2022" y="419"/>
                      <a:pt x="2187" y="444"/>
                      <a:pt x="2347" y="495"/>
                    </a:cubicBezTo>
                    <a:cubicBezTo>
                      <a:pt x="2371" y="503"/>
                      <a:pt x="2394" y="506"/>
                      <a:pt x="2415" y="506"/>
                    </a:cubicBezTo>
                    <a:cubicBezTo>
                      <a:pt x="2618" y="506"/>
                      <a:pt x="2680" y="164"/>
                      <a:pt x="2449" y="87"/>
                    </a:cubicBezTo>
                    <a:cubicBezTo>
                      <a:pt x="2266" y="28"/>
                      <a:pt x="2077" y="1"/>
                      <a:pt x="1887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7" name="Google Shape;7120;p72">
                <a:extLst>
                  <a:ext uri="{FF2B5EF4-FFF2-40B4-BE49-F238E27FC236}">
                    <a16:creationId xmlns:a16="http://schemas.microsoft.com/office/drawing/2014/main" id="{69CC625E-85A4-6D83-7AA4-A4E5D62345E8}"/>
                  </a:ext>
                </a:extLst>
              </p:cNvPr>
              <p:cNvSpPr/>
              <p:nvPr/>
            </p:nvSpPr>
            <p:spPr>
              <a:xfrm>
                <a:off x="4841088" y="2922946"/>
                <a:ext cx="27200" cy="14400"/>
              </a:xfrm>
              <a:custGeom>
                <a:avLst/>
                <a:gdLst/>
                <a:ahLst/>
                <a:cxnLst/>
                <a:rect l="l" t="t" r="r" b="b"/>
                <a:pathLst>
                  <a:path w="1088" h="576" extrusionOk="0">
                    <a:moveTo>
                      <a:pt x="780" y="0"/>
                    </a:moveTo>
                    <a:cubicBezTo>
                      <a:pt x="541" y="0"/>
                      <a:pt x="291" y="83"/>
                      <a:pt x="102" y="228"/>
                    </a:cubicBezTo>
                    <a:cubicBezTo>
                      <a:pt x="68" y="262"/>
                      <a:pt x="34" y="296"/>
                      <a:pt x="17" y="347"/>
                    </a:cubicBezTo>
                    <a:cubicBezTo>
                      <a:pt x="0" y="381"/>
                      <a:pt x="17" y="449"/>
                      <a:pt x="34" y="483"/>
                    </a:cubicBezTo>
                    <a:cubicBezTo>
                      <a:pt x="69" y="541"/>
                      <a:pt x="135" y="575"/>
                      <a:pt x="200" y="575"/>
                    </a:cubicBezTo>
                    <a:cubicBezTo>
                      <a:pt x="231" y="575"/>
                      <a:pt x="262" y="567"/>
                      <a:pt x="289" y="551"/>
                    </a:cubicBezTo>
                    <a:cubicBezTo>
                      <a:pt x="340" y="517"/>
                      <a:pt x="391" y="483"/>
                      <a:pt x="442" y="449"/>
                    </a:cubicBezTo>
                    <a:cubicBezTo>
                      <a:pt x="459" y="449"/>
                      <a:pt x="493" y="432"/>
                      <a:pt x="493" y="432"/>
                    </a:cubicBezTo>
                    <a:cubicBezTo>
                      <a:pt x="527" y="415"/>
                      <a:pt x="544" y="415"/>
                      <a:pt x="578" y="398"/>
                    </a:cubicBezTo>
                    <a:cubicBezTo>
                      <a:pt x="612" y="398"/>
                      <a:pt x="646" y="381"/>
                      <a:pt x="680" y="381"/>
                    </a:cubicBezTo>
                    <a:lnTo>
                      <a:pt x="714" y="381"/>
                    </a:lnTo>
                    <a:cubicBezTo>
                      <a:pt x="782" y="364"/>
                      <a:pt x="850" y="364"/>
                      <a:pt x="901" y="364"/>
                    </a:cubicBezTo>
                    <a:cubicBezTo>
                      <a:pt x="908" y="366"/>
                      <a:pt x="916" y="366"/>
                      <a:pt x="923" y="366"/>
                    </a:cubicBezTo>
                    <a:cubicBezTo>
                      <a:pt x="1015" y="366"/>
                      <a:pt x="1088" y="273"/>
                      <a:pt x="1088" y="194"/>
                    </a:cubicBezTo>
                    <a:cubicBezTo>
                      <a:pt x="1088" y="75"/>
                      <a:pt x="1003" y="7"/>
                      <a:pt x="901" y="7"/>
                    </a:cubicBezTo>
                    <a:cubicBezTo>
                      <a:pt x="861" y="2"/>
                      <a:pt x="821" y="0"/>
                      <a:pt x="780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8" name="Google Shape;7121;p72">
                <a:extLst>
                  <a:ext uri="{FF2B5EF4-FFF2-40B4-BE49-F238E27FC236}">
                    <a16:creationId xmlns:a16="http://schemas.microsoft.com/office/drawing/2014/main" id="{B6FD6B67-1367-41C2-5142-1D81D3CF352B}"/>
                  </a:ext>
                </a:extLst>
              </p:cNvPr>
              <p:cNvSpPr/>
              <p:nvPr/>
            </p:nvSpPr>
            <p:spPr>
              <a:xfrm>
                <a:off x="4900538" y="2930346"/>
                <a:ext cx="11075" cy="8525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41" extrusionOk="0">
                    <a:moveTo>
                      <a:pt x="222" y="0"/>
                    </a:moveTo>
                    <a:cubicBezTo>
                      <a:pt x="1" y="0"/>
                      <a:pt x="1" y="340"/>
                      <a:pt x="222" y="340"/>
                    </a:cubicBezTo>
                    <a:cubicBezTo>
                      <a:pt x="443" y="340"/>
                      <a:pt x="443" y="0"/>
                      <a:pt x="222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9" name="Google Shape;7122;p72">
                <a:extLst>
                  <a:ext uri="{FF2B5EF4-FFF2-40B4-BE49-F238E27FC236}">
                    <a16:creationId xmlns:a16="http://schemas.microsoft.com/office/drawing/2014/main" id="{E3AE61BC-B2BE-F81B-65B3-F6ECCD8272EF}"/>
                  </a:ext>
                </a:extLst>
              </p:cNvPr>
              <p:cNvSpPr/>
              <p:nvPr/>
            </p:nvSpPr>
            <p:spPr>
              <a:xfrm>
                <a:off x="4162788" y="2745421"/>
                <a:ext cx="139500" cy="215600"/>
              </a:xfrm>
              <a:custGeom>
                <a:avLst/>
                <a:gdLst/>
                <a:ahLst/>
                <a:cxnLst/>
                <a:rect l="l" t="t" r="r" b="b"/>
                <a:pathLst>
                  <a:path w="5580" h="8624" extrusionOk="0">
                    <a:moveTo>
                      <a:pt x="5163" y="0"/>
                    </a:moveTo>
                    <a:cubicBezTo>
                      <a:pt x="5100" y="0"/>
                      <a:pt x="5036" y="22"/>
                      <a:pt x="4976" y="74"/>
                    </a:cubicBezTo>
                    <a:cubicBezTo>
                      <a:pt x="2513" y="2283"/>
                      <a:pt x="830" y="5239"/>
                      <a:pt x="32" y="8434"/>
                    </a:cubicBezTo>
                    <a:cubicBezTo>
                      <a:pt x="1" y="8547"/>
                      <a:pt x="89" y="8623"/>
                      <a:pt x="179" y="8623"/>
                    </a:cubicBezTo>
                    <a:cubicBezTo>
                      <a:pt x="236" y="8623"/>
                      <a:pt x="294" y="8592"/>
                      <a:pt x="321" y="8519"/>
                    </a:cubicBezTo>
                    <a:cubicBezTo>
                      <a:pt x="1221" y="5426"/>
                      <a:pt x="3039" y="2674"/>
                      <a:pt x="5367" y="482"/>
                    </a:cubicBezTo>
                    <a:cubicBezTo>
                      <a:pt x="5580" y="283"/>
                      <a:pt x="5387" y="0"/>
                      <a:pt x="5163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0" name="Google Shape;7123;p72">
                <a:extLst>
                  <a:ext uri="{FF2B5EF4-FFF2-40B4-BE49-F238E27FC236}">
                    <a16:creationId xmlns:a16="http://schemas.microsoft.com/office/drawing/2014/main" id="{11052D0E-470E-8EEC-0A82-271D84EC9F73}"/>
                  </a:ext>
                </a:extLst>
              </p:cNvPr>
              <p:cNvSpPr/>
              <p:nvPr/>
            </p:nvSpPr>
            <p:spPr>
              <a:xfrm>
                <a:off x="4343263" y="2712871"/>
                <a:ext cx="8075" cy="6375"/>
              </a:xfrm>
              <a:custGeom>
                <a:avLst/>
                <a:gdLst/>
                <a:ahLst/>
                <a:cxnLst/>
                <a:rect l="l" t="t" r="r" b="b"/>
                <a:pathLst>
                  <a:path w="323" h="255" extrusionOk="0">
                    <a:moveTo>
                      <a:pt x="153" y="0"/>
                    </a:moveTo>
                    <a:cubicBezTo>
                      <a:pt x="0" y="0"/>
                      <a:pt x="0" y="255"/>
                      <a:pt x="153" y="255"/>
                    </a:cubicBezTo>
                    <a:cubicBezTo>
                      <a:pt x="323" y="255"/>
                      <a:pt x="323" y="0"/>
                      <a:pt x="153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1" name="Google Shape;7124;p72">
                <a:extLst>
                  <a:ext uri="{FF2B5EF4-FFF2-40B4-BE49-F238E27FC236}">
                    <a16:creationId xmlns:a16="http://schemas.microsoft.com/office/drawing/2014/main" id="{70393551-D9F4-2A2C-B1AE-8D4BF8A716AA}"/>
                  </a:ext>
                </a:extLst>
              </p:cNvPr>
              <p:cNvSpPr/>
              <p:nvPr/>
            </p:nvSpPr>
            <p:spPr>
              <a:xfrm>
                <a:off x="4388288" y="2681421"/>
                <a:ext cx="18275" cy="14650"/>
              </a:xfrm>
              <a:custGeom>
                <a:avLst/>
                <a:gdLst/>
                <a:ahLst/>
                <a:cxnLst/>
                <a:rect l="l" t="t" r="r" b="b"/>
                <a:pathLst>
                  <a:path w="731" h="586" extrusionOk="0">
                    <a:moveTo>
                      <a:pt x="595" y="1"/>
                    </a:moveTo>
                    <a:cubicBezTo>
                      <a:pt x="544" y="1"/>
                      <a:pt x="493" y="1"/>
                      <a:pt x="459" y="18"/>
                    </a:cubicBezTo>
                    <a:cubicBezTo>
                      <a:pt x="340" y="103"/>
                      <a:pt x="221" y="171"/>
                      <a:pt x="102" y="239"/>
                    </a:cubicBezTo>
                    <a:cubicBezTo>
                      <a:pt x="51" y="256"/>
                      <a:pt x="17" y="307"/>
                      <a:pt x="17" y="341"/>
                    </a:cubicBezTo>
                    <a:cubicBezTo>
                      <a:pt x="0" y="392"/>
                      <a:pt x="0" y="459"/>
                      <a:pt x="34" y="493"/>
                    </a:cubicBezTo>
                    <a:cubicBezTo>
                      <a:pt x="51" y="527"/>
                      <a:pt x="102" y="561"/>
                      <a:pt x="136" y="578"/>
                    </a:cubicBezTo>
                    <a:cubicBezTo>
                      <a:pt x="151" y="583"/>
                      <a:pt x="166" y="585"/>
                      <a:pt x="181" y="585"/>
                    </a:cubicBezTo>
                    <a:cubicBezTo>
                      <a:pt x="217" y="585"/>
                      <a:pt x="253" y="573"/>
                      <a:pt x="289" y="561"/>
                    </a:cubicBezTo>
                    <a:cubicBezTo>
                      <a:pt x="408" y="493"/>
                      <a:pt x="527" y="426"/>
                      <a:pt x="646" y="341"/>
                    </a:cubicBezTo>
                    <a:cubicBezTo>
                      <a:pt x="680" y="324"/>
                      <a:pt x="714" y="290"/>
                      <a:pt x="731" y="239"/>
                    </a:cubicBezTo>
                    <a:cubicBezTo>
                      <a:pt x="731" y="188"/>
                      <a:pt x="731" y="137"/>
                      <a:pt x="714" y="86"/>
                    </a:cubicBezTo>
                    <a:cubicBezTo>
                      <a:pt x="680" y="52"/>
                      <a:pt x="646" y="18"/>
                      <a:pt x="595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2" name="Google Shape;7125;p72">
                <a:extLst>
                  <a:ext uri="{FF2B5EF4-FFF2-40B4-BE49-F238E27FC236}">
                    <a16:creationId xmlns:a16="http://schemas.microsoft.com/office/drawing/2014/main" id="{33E9BB24-50F8-7968-DD62-510D18E9A2DF}"/>
                  </a:ext>
                </a:extLst>
              </p:cNvPr>
              <p:cNvSpPr/>
              <p:nvPr/>
            </p:nvSpPr>
            <p:spPr>
              <a:xfrm>
                <a:off x="4426688" y="2639471"/>
                <a:ext cx="66100" cy="34750"/>
              </a:xfrm>
              <a:custGeom>
                <a:avLst/>
                <a:gdLst/>
                <a:ahLst/>
                <a:cxnLst/>
                <a:rect l="l" t="t" r="r" b="b"/>
                <a:pathLst>
                  <a:path w="2644" h="1390" extrusionOk="0">
                    <a:moveTo>
                      <a:pt x="2318" y="0"/>
                    </a:moveTo>
                    <a:cubicBezTo>
                      <a:pt x="2291" y="0"/>
                      <a:pt x="2263" y="5"/>
                      <a:pt x="2236" y="14"/>
                    </a:cubicBezTo>
                    <a:cubicBezTo>
                      <a:pt x="1539" y="235"/>
                      <a:pt x="860" y="574"/>
                      <a:pt x="231" y="948"/>
                    </a:cubicBezTo>
                    <a:cubicBezTo>
                      <a:pt x="1" y="1078"/>
                      <a:pt x="136" y="1390"/>
                      <a:pt x="348" y="1390"/>
                    </a:cubicBezTo>
                    <a:cubicBezTo>
                      <a:pt x="386" y="1390"/>
                      <a:pt x="427" y="1379"/>
                      <a:pt x="469" y="1356"/>
                    </a:cubicBezTo>
                    <a:cubicBezTo>
                      <a:pt x="775" y="1203"/>
                      <a:pt x="1081" y="1050"/>
                      <a:pt x="1403" y="931"/>
                    </a:cubicBezTo>
                    <a:cubicBezTo>
                      <a:pt x="1726" y="795"/>
                      <a:pt x="2066" y="693"/>
                      <a:pt x="2389" y="574"/>
                    </a:cubicBezTo>
                    <a:cubicBezTo>
                      <a:pt x="2542" y="523"/>
                      <a:pt x="2644" y="370"/>
                      <a:pt x="2593" y="218"/>
                    </a:cubicBezTo>
                    <a:cubicBezTo>
                      <a:pt x="2565" y="92"/>
                      <a:pt x="2445" y="0"/>
                      <a:pt x="2318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3" name="Google Shape;7126;p72">
                <a:extLst>
                  <a:ext uri="{FF2B5EF4-FFF2-40B4-BE49-F238E27FC236}">
                    <a16:creationId xmlns:a16="http://schemas.microsoft.com/office/drawing/2014/main" id="{5A7EED3C-9A1C-782D-8718-4887FEB05B89}"/>
                  </a:ext>
                </a:extLst>
              </p:cNvPr>
              <p:cNvSpPr/>
              <p:nvPr/>
            </p:nvSpPr>
            <p:spPr>
              <a:xfrm>
                <a:off x="4594513" y="2680221"/>
                <a:ext cx="42700" cy="111100"/>
              </a:xfrm>
              <a:custGeom>
                <a:avLst/>
                <a:gdLst/>
                <a:ahLst/>
                <a:cxnLst/>
                <a:rect l="l" t="t" r="r" b="b"/>
                <a:pathLst>
                  <a:path w="1708" h="4444" extrusionOk="0">
                    <a:moveTo>
                      <a:pt x="182" y="0"/>
                    </a:moveTo>
                    <a:cubicBezTo>
                      <a:pt x="84" y="0"/>
                      <a:pt x="0" y="122"/>
                      <a:pt x="93" y="202"/>
                    </a:cubicBezTo>
                    <a:cubicBezTo>
                      <a:pt x="654" y="711"/>
                      <a:pt x="1096" y="1221"/>
                      <a:pt x="1147" y="2003"/>
                    </a:cubicBezTo>
                    <a:cubicBezTo>
                      <a:pt x="1198" y="2767"/>
                      <a:pt x="875" y="3447"/>
                      <a:pt x="586" y="4127"/>
                    </a:cubicBezTo>
                    <a:cubicBezTo>
                      <a:pt x="516" y="4289"/>
                      <a:pt x="645" y="4444"/>
                      <a:pt x="783" y="4444"/>
                    </a:cubicBezTo>
                    <a:cubicBezTo>
                      <a:pt x="846" y="4444"/>
                      <a:pt x="912" y="4411"/>
                      <a:pt x="960" y="4330"/>
                    </a:cubicBezTo>
                    <a:cubicBezTo>
                      <a:pt x="1385" y="3634"/>
                      <a:pt x="1708" y="2784"/>
                      <a:pt x="1623" y="1935"/>
                    </a:cubicBezTo>
                    <a:cubicBezTo>
                      <a:pt x="1521" y="1068"/>
                      <a:pt x="926" y="541"/>
                      <a:pt x="263" y="32"/>
                    </a:cubicBezTo>
                    <a:cubicBezTo>
                      <a:pt x="238" y="10"/>
                      <a:pt x="209" y="0"/>
                      <a:pt x="182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4" name="Google Shape;7127;p72">
                <a:extLst>
                  <a:ext uri="{FF2B5EF4-FFF2-40B4-BE49-F238E27FC236}">
                    <a16:creationId xmlns:a16="http://schemas.microsoft.com/office/drawing/2014/main" id="{325D8423-D4CF-79C2-C47D-E37A4492FBA3}"/>
                  </a:ext>
                </a:extLst>
              </p:cNvPr>
              <p:cNvSpPr/>
              <p:nvPr/>
            </p:nvSpPr>
            <p:spPr>
              <a:xfrm>
                <a:off x="4609588" y="2842246"/>
                <a:ext cx="10625" cy="19150"/>
              </a:xfrm>
              <a:custGeom>
                <a:avLst/>
                <a:gdLst/>
                <a:ahLst/>
                <a:cxnLst/>
                <a:rect l="l" t="t" r="r" b="b"/>
                <a:pathLst>
                  <a:path w="425" h="766" extrusionOk="0">
                    <a:moveTo>
                      <a:pt x="156" y="0"/>
                    </a:moveTo>
                    <a:cubicBezTo>
                      <a:pt x="142" y="0"/>
                      <a:pt x="129" y="2"/>
                      <a:pt x="119" y="7"/>
                    </a:cubicBezTo>
                    <a:cubicBezTo>
                      <a:pt x="85" y="24"/>
                      <a:pt x="34" y="41"/>
                      <a:pt x="17" y="75"/>
                    </a:cubicBezTo>
                    <a:cubicBezTo>
                      <a:pt x="17" y="92"/>
                      <a:pt x="17" y="109"/>
                      <a:pt x="0" y="126"/>
                    </a:cubicBezTo>
                    <a:cubicBezTo>
                      <a:pt x="0" y="160"/>
                      <a:pt x="0" y="177"/>
                      <a:pt x="0" y="211"/>
                    </a:cubicBezTo>
                    <a:cubicBezTo>
                      <a:pt x="17" y="347"/>
                      <a:pt x="51" y="500"/>
                      <a:pt x="68" y="636"/>
                    </a:cubicBezTo>
                    <a:cubicBezTo>
                      <a:pt x="68" y="687"/>
                      <a:pt x="119" y="721"/>
                      <a:pt x="153" y="738"/>
                    </a:cubicBezTo>
                    <a:cubicBezTo>
                      <a:pt x="173" y="758"/>
                      <a:pt x="199" y="766"/>
                      <a:pt x="227" y="766"/>
                    </a:cubicBezTo>
                    <a:cubicBezTo>
                      <a:pt x="247" y="766"/>
                      <a:pt x="268" y="762"/>
                      <a:pt x="289" y="755"/>
                    </a:cubicBezTo>
                    <a:cubicBezTo>
                      <a:pt x="323" y="755"/>
                      <a:pt x="374" y="721"/>
                      <a:pt x="391" y="687"/>
                    </a:cubicBezTo>
                    <a:cubicBezTo>
                      <a:pt x="408" y="636"/>
                      <a:pt x="425" y="585"/>
                      <a:pt x="408" y="551"/>
                    </a:cubicBezTo>
                    <a:cubicBezTo>
                      <a:pt x="391" y="398"/>
                      <a:pt x="357" y="262"/>
                      <a:pt x="323" y="126"/>
                    </a:cubicBezTo>
                    <a:cubicBezTo>
                      <a:pt x="323" y="75"/>
                      <a:pt x="289" y="41"/>
                      <a:pt x="255" y="24"/>
                    </a:cubicBezTo>
                    <a:cubicBezTo>
                      <a:pt x="231" y="12"/>
                      <a:pt x="190" y="0"/>
                      <a:pt x="156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5" name="Google Shape;7128;p72">
                <a:extLst>
                  <a:ext uri="{FF2B5EF4-FFF2-40B4-BE49-F238E27FC236}">
                    <a16:creationId xmlns:a16="http://schemas.microsoft.com/office/drawing/2014/main" id="{6FFF37DB-AFD9-B075-B8C4-71D1792A026E}"/>
                  </a:ext>
                </a:extLst>
              </p:cNvPr>
              <p:cNvSpPr/>
              <p:nvPr/>
            </p:nvSpPr>
            <p:spPr>
              <a:xfrm>
                <a:off x="4561163" y="2983321"/>
                <a:ext cx="23375" cy="56575"/>
              </a:xfrm>
              <a:custGeom>
                <a:avLst/>
                <a:gdLst/>
                <a:ahLst/>
                <a:cxnLst/>
                <a:rect l="l" t="t" r="r" b="b"/>
                <a:pathLst>
                  <a:path w="935" h="2263" extrusionOk="0">
                    <a:moveTo>
                      <a:pt x="298" y="1"/>
                    </a:moveTo>
                    <a:cubicBezTo>
                      <a:pt x="224" y="1"/>
                      <a:pt x="150" y="39"/>
                      <a:pt x="136" y="124"/>
                    </a:cubicBezTo>
                    <a:cubicBezTo>
                      <a:pt x="0" y="821"/>
                      <a:pt x="136" y="1568"/>
                      <a:pt x="527" y="2163"/>
                    </a:cubicBezTo>
                    <a:cubicBezTo>
                      <a:pt x="561" y="2220"/>
                      <a:pt x="627" y="2262"/>
                      <a:pt x="698" y="2262"/>
                    </a:cubicBezTo>
                    <a:cubicBezTo>
                      <a:pt x="731" y="2262"/>
                      <a:pt x="766" y="2253"/>
                      <a:pt x="799" y="2231"/>
                    </a:cubicBezTo>
                    <a:cubicBezTo>
                      <a:pt x="884" y="2180"/>
                      <a:pt x="935" y="2044"/>
                      <a:pt x="867" y="1959"/>
                    </a:cubicBezTo>
                    <a:cubicBezTo>
                      <a:pt x="510" y="1449"/>
                      <a:pt x="357" y="821"/>
                      <a:pt x="442" y="209"/>
                    </a:cubicBezTo>
                    <a:cubicBezTo>
                      <a:pt x="459" y="124"/>
                      <a:pt x="425" y="22"/>
                      <a:pt x="340" y="5"/>
                    </a:cubicBezTo>
                    <a:cubicBezTo>
                      <a:pt x="326" y="2"/>
                      <a:pt x="312" y="1"/>
                      <a:pt x="298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6" name="Google Shape;7129;p72">
                <a:extLst>
                  <a:ext uri="{FF2B5EF4-FFF2-40B4-BE49-F238E27FC236}">
                    <a16:creationId xmlns:a16="http://schemas.microsoft.com/office/drawing/2014/main" id="{27B48CEB-A132-4A40-23D3-15CCC7D641E9}"/>
                  </a:ext>
                </a:extLst>
              </p:cNvPr>
              <p:cNvSpPr/>
              <p:nvPr/>
            </p:nvSpPr>
            <p:spPr>
              <a:xfrm>
                <a:off x="4278338" y="3048996"/>
                <a:ext cx="136250" cy="66575"/>
              </a:xfrm>
              <a:custGeom>
                <a:avLst/>
                <a:gdLst/>
                <a:ahLst/>
                <a:cxnLst/>
                <a:rect l="l" t="t" r="r" b="b"/>
                <a:pathLst>
                  <a:path w="5450" h="2663" extrusionOk="0">
                    <a:moveTo>
                      <a:pt x="149" y="1"/>
                    </a:moveTo>
                    <a:cubicBezTo>
                      <a:pt x="74" y="1"/>
                      <a:pt x="1" y="56"/>
                      <a:pt x="31" y="148"/>
                    </a:cubicBezTo>
                    <a:cubicBezTo>
                      <a:pt x="320" y="1014"/>
                      <a:pt x="932" y="1864"/>
                      <a:pt x="1849" y="2136"/>
                    </a:cubicBezTo>
                    <a:cubicBezTo>
                      <a:pt x="2073" y="2201"/>
                      <a:pt x="2296" y="2224"/>
                      <a:pt x="2519" y="2224"/>
                    </a:cubicBezTo>
                    <a:cubicBezTo>
                      <a:pt x="2873" y="2224"/>
                      <a:pt x="3228" y="2167"/>
                      <a:pt x="3582" y="2136"/>
                    </a:cubicBezTo>
                    <a:cubicBezTo>
                      <a:pt x="3661" y="2129"/>
                      <a:pt x="3745" y="2126"/>
                      <a:pt x="3831" y="2126"/>
                    </a:cubicBezTo>
                    <a:cubicBezTo>
                      <a:pt x="4226" y="2126"/>
                      <a:pt x="4667" y="2208"/>
                      <a:pt x="4891" y="2543"/>
                    </a:cubicBezTo>
                    <a:cubicBezTo>
                      <a:pt x="4949" y="2628"/>
                      <a:pt x="5029" y="2663"/>
                      <a:pt x="5108" y="2663"/>
                    </a:cubicBezTo>
                    <a:cubicBezTo>
                      <a:pt x="5284" y="2663"/>
                      <a:pt x="5450" y="2488"/>
                      <a:pt x="5333" y="2288"/>
                    </a:cubicBezTo>
                    <a:cubicBezTo>
                      <a:pt x="4992" y="1707"/>
                      <a:pt x="4426" y="1575"/>
                      <a:pt x="3828" y="1575"/>
                    </a:cubicBezTo>
                    <a:cubicBezTo>
                      <a:pt x="3412" y="1575"/>
                      <a:pt x="2980" y="1639"/>
                      <a:pt x="2597" y="1660"/>
                    </a:cubicBezTo>
                    <a:cubicBezTo>
                      <a:pt x="2559" y="1662"/>
                      <a:pt x="2522" y="1662"/>
                      <a:pt x="2485" y="1662"/>
                    </a:cubicBezTo>
                    <a:cubicBezTo>
                      <a:pt x="1467" y="1662"/>
                      <a:pt x="663" y="998"/>
                      <a:pt x="269" y="80"/>
                    </a:cubicBezTo>
                    <a:cubicBezTo>
                      <a:pt x="249" y="25"/>
                      <a:pt x="199" y="1"/>
                      <a:pt x="149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7" name="Google Shape;7130;p72">
                <a:extLst>
                  <a:ext uri="{FF2B5EF4-FFF2-40B4-BE49-F238E27FC236}">
                    <a16:creationId xmlns:a16="http://schemas.microsoft.com/office/drawing/2014/main" id="{EE1A9F23-2C1C-626E-3B75-A35A82ECBD2C}"/>
                  </a:ext>
                </a:extLst>
              </p:cNvPr>
              <p:cNvSpPr/>
              <p:nvPr/>
            </p:nvSpPr>
            <p:spPr>
              <a:xfrm>
                <a:off x="4319038" y="3171021"/>
                <a:ext cx="170500" cy="142325"/>
              </a:xfrm>
              <a:custGeom>
                <a:avLst/>
                <a:gdLst/>
                <a:ahLst/>
                <a:cxnLst/>
                <a:rect l="l" t="t" r="r" b="b"/>
                <a:pathLst>
                  <a:path w="6820" h="5693" extrusionOk="0">
                    <a:moveTo>
                      <a:pt x="926" y="0"/>
                    </a:moveTo>
                    <a:cubicBezTo>
                      <a:pt x="884" y="0"/>
                      <a:pt x="843" y="22"/>
                      <a:pt x="816" y="75"/>
                    </a:cubicBezTo>
                    <a:cubicBezTo>
                      <a:pt x="1" y="1451"/>
                      <a:pt x="935" y="3065"/>
                      <a:pt x="2192" y="3779"/>
                    </a:cubicBezTo>
                    <a:cubicBezTo>
                      <a:pt x="2923" y="4187"/>
                      <a:pt x="3738" y="4408"/>
                      <a:pt x="4537" y="4578"/>
                    </a:cubicBezTo>
                    <a:cubicBezTo>
                      <a:pt x="5234" y="4730"/>
                      <a:pt x="6066" y="4900"/>
                      <a:pt x="6389" y="5597"/>
                    </a:cubicBezTo>
                    <a:cubicBezTo>
                      <a:pt x="6423" y="5664"/>
                      <a:pt x="6484" y="5693"/>
                      <a:pt x="6548" y="5693"/>
                    </a:cubicBezTo>
                    <a:cubicBezTo>
                      <a:pt x="6678" y="5693"/>
                      <a:pt x="6820" y="5575"/>
                      <a:pt x="6763" y="5427"/>
                    </a:cubicBezTo>
                    <a:cubicBezTo>
                      <a:pt x="6508" y="4781"/>
                      <a:pt x="5930" y="4459"/>
                      <a:pt x="5302" y="4238"/>
                    </a:cubicBezTo>
                    <a:cubicBezTo>
                      <a:pt x="4588" y="3983"/>
                      <a:pt x="3857" y="3864"/>
                      <a:pt x="3144" y="3609"/>
                    </a:cubicBezTo>
                    <a:cubicBezTo>
                      <a:pt x="2447" y="3354"/>
                      <a:pt x="1751" y="2946"/>
                      <a:pt x="1326" y="2318"/>
                    </a:cubicBezTo>
                    <a:cubicBezTo>
                      <a:pt x="918" y="1689"/>
                      <a:pt x="697" y="908"/>
                      <a:pt x="1054" y="211"/>
                    </a:cubicBezTo>
                    <a:cubicBezTo>
                      <a:pt x="1112" y="106"/>
                      <a:pt x="1018" y="0"/>
                      <a:pt x="926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8" name="Google Shape;7131;p72">
                <a:extLst>
                  <a:ext uri="{FF2B5EF4-FFF2-40B4-BE49-F238E27FC236}">
                    <a16:creationId xmlns:a16="http://schemas.microsoft.com/office/drawing/2014/main" id="{B4B34E3C-064E-5B7C-1672-DEFDF9A6E1A4}"/>
                  </a:ext>
                </a:extLst>
              </p:cNvPr>
              <p:cNvSpPr/>
              <p:nvPr/>
            </p:nvSpPr>
            <p:spPr>
              <a:xfrm>
                <a:off x="4501263" y="3339746"/>
                <a:ext cx="18300" cy="30250"/>
              </a:xfrm>
              <a:custGeom>
                <a:avLst/>
                <a:gdLst/>
                <a:ahLst/>
                <a:cxnLst/>
                <a:rect l="l" t="t" r="r" b="b"/>
                <a:pathLst>
                  <a:path w="732" h="1210" extrusionOk="0">
                    <a:moveTo>
                      <a:pt x="205" y="0"/>
                    </a:moveTo>
                    <a:cubicBezTo>
                      <a:pt x="132" y="0"/>
                      <a:pt x="66" y="46"/>
                      <a:pt x="52" y="105"/>
                    </a:cubicBezTo>
                    <a:cubicBezTo>
                      <a:pt x="1" y="496"/>
                      <a:pt x="103" y="887"/>
                      <a:pt x="391" y="1159"/>
                    </a:cubicBezTo>
                    <a:cubicBezTo>
                      <a:pt x="425" y="1193"/>
                      <a:pt x="472" y="1210"/>
                      <a:pt x="519" y="1210"/>
                    </a:cubicBezTo>
                    <a:cubicBezTo>
                      <a:pt x="566" y="1210"/>
                      <a:pt x="612" y="1193"/>
                      <a:pt x="646" y="1159"/>
                    </a:cubicBezTo>
                    <a:cubicBezTo>
                      <a:pt x="714" y="1074"/>
                      <a:pt x="731" y="955"/>
                      <a:pt x="646" y="887"/>
                    </a:cubicBezTo>
                    <a:cubicBezTo>
                      <a:pt x="629" y="853"/>
                      <a:pt x="595" y="836"/>
                      <a:pt x="578" y="802"/>
                    </a:cubicBezTo>
                    <a:cubicBezTo>
                      <a:pt x="576" y="800"/>
                      <a:pt x="575" y="799"/>
                      <a:pt x="575" y="799"/>
                    </a:cubicBezTo>
                    <a:lnTo>
                      <a:pt x="575" y="799"/>
                    </a:lnTo>
                    <a:cubicBezTo>
                      <a:pt x="573" y="799"/>
                      <a:pt x="588" y="821"/>
                      <a:pt x="584" y="821"/>
                    </a:cubicBezTo>
                    <a:cubicBezTo>
                      <a:pt x="582" y="821"/>
                      <a:pt x="576" y="816"/>
                      <a:pt x="561" y="802"/>
                    </a:cubicBezTo>
                    <a:cubicBezTo>
                      <a:pt x="561" y="802"/>
                      <a:pt x="536" y="764"/>
                      <a:pt x="540" y="764"/>
                    </a:cubicBezTo>
                    <a:lnTo>
                      <a:pt x="540" y="764"/>
                    </a:lnTo>
                    <a:cubicBezTo>
                      <a:pt x="540" y="764"/>
                      <a:pt x="542" y="765"/>
                      <a:pt x="544" y="768"/>
                    </a:cubicBezTo>
                    <a:cubicBezTo>
                      <a:pt x="544" y="751"/>
                      <a:pt x="527" y="751"/>
                      <a:pt x="527" y="734"/>
                    </a:cubicBezTo>
                    <a:cubicBezTo>
                      <a:pt x="510" y="717"/>
                      <a:pt x="493" y="683"/>
                      <a:pt x="459" y="649"/>
                    </a:cubicBezTo>
                    <a:cubicBezTo>
                      <a:pt x="459" y="632"/>
                      <a:pt x="442" y="615"/>
                      <a:pt x="442" y="598"/>
                    </a:cubicBezTo>
                    <a:cubicBezTo>
                      <a:pt x="442" y="598"/>
                      <a:pt x="425" y="581"/>
                      <a:pt x="425" y="564"/>
                    </a:cubicBezTo>
                    <a:cubicBezTo>
                      <a:pt x="408" y="496"/>
                      <a:pt x="391" y="428"/>
                      <a:pt x="374" y="360"/>
                    </a:cubicBezTo>
                    <a:cubicBezTo>
                      <a:pt x="374" y="343"/>
                      <a:pt x="374" y="343"/>
                      <a:pt x="374" y="326"/>
                    </a:cubicBezTo>
                    <a:cubicBezTo>
                      <a:pt x="374" y="309"/>
                      <a:pt x="374" y="292"/>
                      <a:pt x="357" y="275"/>
                    </a:cubicBezTo>
                    <a:cubicBezTo>
                      <a:pt x="357" y="241"/>
                      <a:pt x="357" y="190"/>
                      <a:pt x="374" y="156"/>
                    </a:cubicBezTo>
                    <a:cubicBezTo>
                      <a:pt x="374" y="71"/>
                      <a:pt x="306" y="3"/>
                      <a:pt x="238" y="3"/>
                    </a:cubicBezTo>
                    <a:cubicBezTo>
                      <a:pt x="227" y="1"/>
                      <a:pt x="216" y="0"/>
                      <a:pt x="205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9" name="Google Shape;7132;p72">
                <a:extLst>
                  <a:ext uri="{FF2B5EF4-FFF2-40B4-BE49-F238E27FC236}">
                    <a16:creationId xmlns:a16="http://schemas.microsoft.com/office/drawing/2014/main" id="{4CD6CEB6-BF60-3C01-D4C7-82CB6C206543}"/>
                  </a:ext>
                </a:extLst>
              </p:cNvPr>
              <p:cNvSpPr/>
              <p:nvPr/>
            </p:nvSpPr>
            <p:spPr>
              <a:xfrm>
                <a:off x="4533538" y="3398871"/>
                <a:ext cx="11925" cy="9350"/>
              </a:xfrm>
              <a:custGeom>
                <a:avLst/>
                <a:gdLst/>
                <a:ahLst/>
                <a:cxnLst/>
                <a:rect l="l" t="t" r="r" b="b"/>
                <a:pathLst>
                  <a:path w="477" h="374" extrusionOk="0">
                    <a:moveTo>
                      <a:pt x="239" y="0"/>
                    </a:moveTo>
                    <a:cubicBezTo>
                      <a:pt x="1" y="0"/>
                      <a:pt x="1" y="374"/>
                      <a:pt x="239" y="374"/>
                    </a:cubicBezTo>
                    <a:cubicBezTo>
                      <a:pt x="477" y="374"/>
                      <a:pt x="477" y="0"/>
                      <a:pt x="239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0" name="Google Shape;7133;p72">
                <a:extLst>
                  <a:ext uri="{FF2B5EF4-FFF2-40B4-BE49-F238E27FC236}">
                    <a16:creationId xmlns:a16="http://schemas.microsoft.com/office/drawing/2014/main" id="{017D33F2-A8D9-EDB9-FA62-C2910098C3BA}"/>
                  </a:ext>
                </a:extLst>
              </p:cNvPr>
              <p:cNvSpPr/>
              <p:nvPr/>
            </p:nvSpPr>
            <p:spPr>
              <a:xfrm>
                <a:off x="4104963" y="3066296"/>
                <a:ext cx="127475" cy="280400"/>
              </a:xfrm>
              <a:custGeom>
                <a:avLst/>
                <a:gdLst/>
                <a:ahLst/>
                <a:cxnLst/>
                <a:rect l="l" t="t" r="r" b="b"/>
                <a:pathLst>
                  <a:path w="5099" h="11216" extrusionOk="0">
                    <a:moveTo>
                      <a:pt x="918" y="0"/>
                    </a:moveTo>
                    <a:cubicBezTo>
                      <a:pt x="860" y="0"/>
                      <a:pt x="803" y="35"/>
                      <a:pt x="782" y="118"/>
                    </a:cubicBezTo>
                    <a:cubicBezTo>
                      <a:pt x="0" y="3262"/>
                      <a:pt x="1173" y="6439"/>
                      <a:pt x="2957" y="9021"/>
                    </a:cubicBezTo>
                    <a:cubicBezTo>
                      <a:pt x="3466" y="9752"/>
                      <a:pt x="4010" y="10449"/>
                      <a:pt x="4588" y="11128"/>
                    </a:cubicBezTo>
                    <a:cubicBezTo>
                      <a:pt x="4637" y="11190"/>
                      <a:pt x="4696" y="11216"/>
                      <a:pt x="4753" y="11216"/>
                    </a:cubicBezTo>
                    <a:cubicBezTo>
                      <a:pt x="4932" y="11216"/>
                      <a:pt x="5099" y="10964"/>
                      <a:pt x="4945" y="10771"/>
                    </a:cubicBezTo>
                    <a:cubicBezTo>
                      <a:pt x="2532" y="7832"/>
                      <a:pt x="391" y="4128"/>
                      <a:pt x="1071" y="186"/>
                    </a:cubicBezTo>
                    <a:cubicBezTo>
                      <a:pt x="1091" y="75"/>
                      <a:pt x="1003" y="0"/>
                      <a:pt x="918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1" name="Google Shape;7134;p72">
                <a:extLst>
                  <a:ext uri="{FF2B5EF4-FFF2-40B4-BE49-F238E27FC236}">
                    <a16:creationId xmlns:a16="http://schemas.microsoft.com/office/drawing/2014/main" id="{85006686-793D-91C5-C2E3-1B30DCC9C07F}"/>
                  </a:ext>
                </a:extLst>
              </p:cNvPr>
              <p:cNvSpPr/>
              <p:nvPr/>
            </p:nvSpPr>
            <p:spPr>
              <a:xfrm>
                <a:off x="4290163" y="3409896"/>
                <a:ext cx="15300" cy="11925"/>
              </a:xfrm>
              <a:custGeom>
                <a:avLst/>
                <a:gdLst/>
                <a:ahLst/>
                <a:cxnLst/>
                <a:rect l="l" t="t" r="r" b="b"/>
                <a:pathLst>
                  <a:path w="612" h="477" extrusionOk="0">
                    <a:moveTo>
                      <a:pt x="306" y="1"/>
                    </a:moveTo>
                    <a:cubicBezTo>
                      <a:pt x="0" y="1"/>
                      <a:pt x="0" y="477"/>
                      <a:pt x="306" y="477"/>
                    </a:cubicBezTo>
                    <a:cubicBezTo>
                      <a:pt x="612" y="477"/>
                      <a:pt x="612" y="1"/>
                      <a:pt x="306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2" name="Google Shape;7135;p72">
                <a:extLst>
                  <a:ext uri="{FF2B5EF4-FFF2-40B4-BE49-F238E27FC236}">
                    <a16:creationId xmlns:a16="http://schemas.microsoft.com/office/drawing/2014/main" id="{8B118304-90BF-4D34-539B-8354C628BDB8}"/>
                  </a:ext>
                </a:extLst>
              </p:cNvPr>
              <p:cNvSpPr/>
              <p:nvPr/>
            </p:nvSpPr>
            <p:spPr>
              <a:xfrm>
                <a:off x="4737263" y="2644821"/>
                <a:ext cx="185475" cy="154500"/>
              </a:xfrm>
              <a:custGeom>
                <a:avLst/>
                <a:gdLst/>
                <a:ahLst/>
                <a:cxnLst/>
                <a:rect l="l" t="t" r="r" b="b"/>
                <a:pathLst>
                  <a:path w="7419" h="6180" extrusionOk="0">
                    <a:moveTo>
                      <a:pt x="182" y="0"/>
                    </a:moveTo>
                    <a:cubicBezTo>
                      <a:pt x="50" y="0"/>
                      <a:pt x="1" y="211"/>
                      <a:pt x="143" y="258"/>
                    </a:cubicBezTo>
                    <a:cubicBezTo>
                      <a:pt x="1571" y="751"/>
                      <a:pt x="2913" y="1550"/>
                      <a:pt x="4051" y="2535"/>
                    </a:cubicBezTo>
                    <a:cubicBezTo>
                      <a:pt x="5190" y="3538"/>
                      <a:pt x="6073" y="4727"/>
                      <a:pt x="6838" y="6035"/>
                    </a:cubicBezTo>
                    <a:cubicBezTo>
                      <a:pt x="6897" y="6137"/>
                      <a:pt x="6981" y="6180"/>
                      <a:pt x="7064" y="6180"/>
                    </a:cubicBezTo>
                    <a:cubicBezTo>
                      <a:pt x="7244" y="6180"/>
                      <a:pt x="7418" y="5979"/>
                      <a:pt x="7313" y="5746"/>
                    </a:cubicBezTo>
                    <a:cubicBezTo>
                      <a:pt x="6668" y="4336"/>
                      <a:pt x="5563" y="3096"/>
                      <a:pt x="4357" y="2110"/>
                    </a:cubicBezTo>
                    <a:cubicBezTo>
                      <a:pt x="3134" y="1125"/>
                      <a:pt x="1723" y="428"/>
                      <a:pt x="211" y="4"/>
                    </a:cubicBezTo>
                    <a:cubicBezTo>
                      <a:pt x="201" y="1"/>
                      <a:pt x="191" y="0"/>
                      <a:pt x="182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3" name="Google Shape;7136;p72">
                <a:extLst>
                  <a:ext uri="{FF2B5EF4-FFF2-40B4-BE49-F238E27FC236}">
                    <a16:creationId xmlns:a16="http://schemas.microsoft.com/office/drawing/2014/main" id="{D3E7E696-6870-91C0-B61B-3D0DCD59DF93}"/>
                  </a:ext>
                </a:extLst>
              </p:cNvPr>
              <p:cNvSpPr/>
              <p:nvPr/>
            </p:nvSpPr>
            <p:spPr>
              <a:xfrm>
                <a:off x="4965538" y="2853021"/>
                <a:ext cx="14900" cy="11500"/>
              </a:xfrm>
              <a:custGeom>
                <a:avLst/>
                <a:gdLst/>
                <a:ahLst/>
                <a:cxnLst/>
                <a:rect l="l" t="t" r="r" b="b"/>
                <a:pathLst>
                  <a:path w="596" h="460" extrusionOk="0">
                    <a:moveTo>
                      <a:pt x="306" y="1"/>
                    </a:moveTo>
                    <a:cubicBezTo>
                      <a:pt x="0" y="1"/>
                      <a:pt x="0" y="460"/>
                      <a:pt x="306" y="460"/>
                    </a:cubicBezTo>
                    <a:cubicBezTo>
                      <a:pt x="595" y="460"/>
                      <a:pt x="595" y="1"/>
                      <a:pt x="306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4" name="Google Shape;7137;p72">
                <a:extLst>
                  <a:ext uri="{FF2B5EF4-FFF2-40B4-BE49-F238E27FC236}">
                    <a16:creationId xmlns:a16="http://schemas.microsoft.com/office/drawing/2014/main" id="{F41ED853-B11B-AA46-1F60-3DD8AB8FED1C}"/>
                  </a:ext>
                </a:extLst>
              </p:cNvPr>
              <p:cNvSpPr/>
              <p:nvPr/>
            </p:nvSpPr>
            <p:spPr>
              <a:xfrm>
                <a:off x="4816438" y="3009021"/>
                <a:ext cx="74800" cy="75350"/>
              </a:xfrm>
              <a:custGeom>
                <a:avLst/>
                <a:gdLst/>
                <a:ahLst/>
                <a:cxnLst/>
                <a:rect l="l" t="t" r="r" b="b"/>
                <a:pathLst>
                  <a:path w="2992" h="3014" extrusionOk="0">
                    <a:moveTo>
                      <a:pt x="2565" y="0"/>
                    </a:moveTo>
                    <a:cubicBezTo>
                      <a:pt x="2483" y="0"/>
                      <a:pt x="2396" y="76"/>
                      <a:pt x="2430" y="166"/>
                    </a:cubicBezTo>
                    <a:cubicBezTo>
                      <a:pt x="2600" y="795"/>
                      <a:pt x="2515" y="1543"/>
                      <a:pt x="2040" y="2018"/>
                    </a:cubicBezTo>
                    <a:cubicBezTo>
                      <a:pt x="1746" y="2324"/>
                      <a:pt x="1313" y="2524"/>
                      <a:pt x="884" y="2524"/>
                    </a:cubicBezTo>
                    <a:cubicBezTo>
                      <a:pt x="716" y="2524"/>
                      <a:pt x="549" y="2493"/>
                      <a:pt x="391" y="2426"/>
                    </a:cubicBezTo>
                    <a:cubicBezTo>
                      <a:pt x="350" y="2409"/>
                      <a:pt x="307" y="2399"/>
                      <a:pt x="266" y="2399"/>
                    </a:cubicBezTo>
                    <a:cubicBezTo>
                      <a:pt x="187" y="2399"/>
                      <a:pt x="113" y="2433"/>
                      <a:pt x="69" y="2511"/>
                    </a:cubicBezTo>
                    <a:cubicBezTo>
                      <a:pt x="1" y="2613"/>
                      <a:pt x="35" y="2783"/>
                      <a:pt x="154" y="2834"/>
                    </a:cubicBezTo>
                    <a:cubicBezTo>
                      <a:pt x="401" y="2955"/>
                      <a:pt x="674" y="3013"/>
                      <a:pt x="947" y="3013"/>
                    </a:cubicBezTo>
                    <a:cubicBezTo>
                      <a:pt x="1480" y="3013"/>
                      <a:pt x="2014" y="2791"/>
                      <a:pt x="2362" y="2375"/>
                    </a:cubicBezTo>
                    <a:cubicBezTo>
                      <a:pt x="2889" y="1730"/>
                      <a:pt x="2991" y="812"/>
                      <a:pt x="2668" y="65"/>
                    </a:cubicBezTo>
                    <a:cubicBezTo>
                      <a:pt x="2646" y="19"/>
                      <a:pt x="2606" y="0"/>
                      <a:pt x="2565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5" name="Google Shape;7138;p72">
                <a:extLst>
                  <a:ext uri="{FF2B5EF4-FFF2-40B4-BE49-F238E27FC236}">
                    <a16:creationId xmlns:a16="http://schemas.microsoft.com/office/drawing/2014/main" id="{68DC3AB6-D7D6-7103-D5BE-2D3061CB941A}"/>
                  </a:ext>
                </a:extLst>
              </p:cNvPr>
              <p:cNvSpPr/>
              <p:nvPr/>
            </p:nvSpPr>
            <p:spPr>
              <a:xfrm>
                <a:off x="4739438" y="3191721"/>
                <a:ext cx="168975" cy="104875"/>
              </a:xfrm>
              <a:custGeom>
                <a:avLst/>
                <a:gdLst/>
                <a:ahLst/>
                <a:cxnLst/>
                <a:rect l="l" t="t" r="r" b="b"/>
                <a:pathLst>
                  <a:path w="6759" h="4195" extrusionOk="0">
                    <a:moveTo>
                      <a:pt x="1141" y="1"/>
                    </a:moveTo>
                    <a:cubicBezTo>
                      <a:pt x="795" y="1"/>
                      <a:pt x="450" y="94"/>
                      <a:pt x="158" y="283"/>
                    </a:cubicBezTo>
                    <a:cubicBezTo>
                      <a:pt x="1" y="398"/>
                      <a:pt x="97" y="633"/>
                      <a:pt x="253" y="633"/>
                    </a:cubicBezTo>
                    <a:cubicBezTo>
                      <a:pt x="282" y="633"/>
                      <a:pt x="313" y="625"/>
                      <a:pt x="345" y="606"/>
                    </a:cubicBezTo>
                    <a:cubicBezTo>
                      <a:pt x="573" y="468"/>
                      <a:pt x="835" y="397"/>
                      <a:pt x="1093" y="397"/>
                    </a:cubicBezTo>
                    <a:cubicBezTo>
                      <a:pt x="1471" y="397"/>
                      <a:pt x="1843" y="548"/>
                      <a:pt x="2095" y="861"/>
                    </a:cubicBezTo>
                    <a:cubicBezTo>
                      <a:pt x="2469" y="1337"/>
                      <a:pt x="2554" y="1982"/>
                      <a:pt x="2996" y="2441"/>
                    </a:cubicBezTo>
                    <a:cubicBezTo>
                      <a:pt x="3217" y="2662"/>
                      <a:pt x="3505" y="2798"/>
                      <a:pt x="3811" y="2849"/>
                    </a:cubicBezTo>
                    <a:cubicBezTo>
                      <a:pt x="3885" y="2859"/>
                      <a:pt x="3958" y="2863"/>
                      <a:pt x="4032" y="2863"/>
                    </a:cubicBezTo>
                    <a:cubicBezTo>
                      <a:pt x="4332" y="2863"/>
                      <a:pt x="4632" y="2795"/>
                      <a:pt x="4933" y="2781"/>
                    </a:cubicBezTo>
                    <a:cubicBezTo>
                      <a:pt x="4943" y="2781"/>
                      <a:pt x="4953" y="2781"/>
                      <a:pt x="4963" y="2781"/>
                    </a:cubicBezTo>
                    <a:cubicBezTo>
                      <a:pt x="5742" y="2781"/>
                      <a:pt x="6143" y="3418"/>
                      <a:pt x="6411" y="4089"/>
                    </a:cubicBezTo>
                    <a:cubicBezTo>
                      <a:pt x="6437" y="4163"/>
                      <a:pt x="6501" y="4194"/>
                      <a:pt x="6563" y="4194"/>
                    </a:cubicBezTo>
                    <a:cubicBezTo>
                      <a:pt x="6661" y="4194"/>
                      <a:pt x="6758" y="4118"/>
                      <a:pt x="6717" y="4004"/>
                    </a:cubicBezTo>
                    <a:cubicBezTo>
                      <a:pt x="6496" y="3342"/>
                      <a:pt x="6173" y="2628"/>
                      <a:pt x="5476" y="2390"/>
                    </a:cubicBezTo>
                    <a:cubicBezTo>
                      <a:pt x="5291" y="2327"/>
                      <a:pt x="5094" y="2311"/>
                      <a:pt x="4895" y="2311"/>
                    </a:cubicBezTo>
                    <a:cubicBezTo>
                      <a:pt x="4686" y="2311"/>
                      <a:pt x="4474" y="2329"/>
                      <a:pt x="4270" y="2329"/>
                    </a:cubicBezTo>
                    <a:cubicBezTo>
                      <a:pt x="3884" y="2329"/>
                      <a:pt x="3527" y="2265"/>
                      <a:pt x="3268" y="1898"/>
                    </a:cubicBezTo>
                    <a:cubicBezTo>
                      <a:pt x="2877" y="1337"/>
                      <a:pt x="2724" y="657"/>
                      <a:pt x="2112" y="266"/>
                    </a:cubicBezTo>
                    <a:cubicBezTo>
                      <a:pt x="1818" y="90"/>
                      <a:pt x="1479" y="1"/>
                      <a:pt x="1141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6" name="Google Shape;7139;p72">
                <a:extLst>
                  <a:ext uri="{FF2B5EF4-FFF2-40B4-BE49-F238E27FC236}">
                    <a16:creationId xmlns:a16="http://schemas.microsoft.com/office/drawing/2014/main" id="{ED0D0D6E-02DB-07DD-1154-EBA73E6D2DE0}"/>
                  </a:ext>
                </a:extLst>
              </p:cNvPr>
              <p:cNvSpPr/>
              <p:nvPr/>
            </p:nvSpPr>
            <p:spPr>
              <a:xfrm>
                <a:off x="4669038" y="3293671"/>
                <a:ext cx="54400" cy="164050"/>
              </a:xfrm>
              <a:custGeom>
                <a:avLst/>
                <a:gdLst/>
                <a:ahLst/>
                <a:cxnLst/>
                <a:rect l="l" t="t" r="r" b="b"/>
                <a:pathLst>
                  <a:path w="2176" h="6562" extrusionOk="0">
                    <a:moveTo>
                      <a:pt x="1313" y="1"/>
                    </a:moveTo>
                    <a:cubicBezTo>
                      <a:pt x="1205" y="1"/>
                      <a:pt x="1116" y="145"/>
                      <a:pt x="1207" y="249"/>
                    </a:cubicBezTo>
                    <a:cubicBezTo>
                      <a:pt x="1581" y="674"/>
                      <a:pt x="1717" y="1269"/>
                      <a:pt x="1581" y="1829"/>
                    </a:cubicBezTo>
                    <a:cubicBezTo>
                      <a:pt x="1428" y="2407"/>
                      <a:pt x="935" y="2713"/>
                      <a:pt x="630" y="3206"/>
                    </a:cubicBezTo>
                    <a:cubicBezTo>
                      <a:pt x="1" y="4276"/>
                      <a:pt x="901" y="5346"/>
                      <a:pt x="867" y="6434"/>
                    </a:cubicBezTo>
                    <a:cubicBezTo>
                      <a:pt x="859" y="6519"/>
                      <a:pt x="918" y="6561"/>
                      <a:pt x="982" y="6561"/>
                    </a:cubicBezTo>
                    <a:cubicBezTo>
                      <a:pt x="1046" y="6561"/>
                      <a:pt x="1114" y="6519"/>
                      <a:pt x="1122" y="6434"/>
                    </a:cubicBezTo>
                    <a:cubicBezTo>
                      <a:pt x="1190" y="5839"/>
                      <a:pt x="1020" y="5261"/>
                      <a:pt x="901" y="4684"/>
                    </a:cubicBezTo>
                    <a:cubicBezTo>
                      <a:pt x="833" y="4395"/>
                      <a:pt x="799" y="4072"/>
                      <a:pt x="850" y="3783"/>
                    </a:cubicBezTo>
                    <a:cubicBezTo>
                      <a:pt x="918" y="3426"/>
                      <a:pt x="1156" y="3189"/>
                      <a:pt x="1377" y="2917"/>
                    </a:cubicBezTo>
                    <a:cubicBezTo>
                      <a:pt x="2091" y="2101"/>
                      <a:pt x="2176" y="878"/>
                      <a:pt x="1411" y="45"/>
                    </a:cubicBezTo>
                    <a:cubicBezTo>
                      <a:pt x="1380" y="14"/>
                      <a:pt x="1345" y="1"/>
                      <a:pt x="1313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7" name="Google Shape;7140;p72">
                <a:extLst>
                  <a:ext uri="{FF2B5EF4-FFF2-40B4-BE49-F238E27FC236}">
                    <a16:creationId xmlns:a16="http://schemas.microsoft.com/office/drawing/2014/main" id="{E33C142D-C977-EE63-B6B8-642B78D9AD1A}"/>
                  </a:ext>
                </a:extLst>
              </p:cNvPr>
              <p:cNvSpPr/>
              <p:nvPr/>
            </p:nvSpPr>
            <p:spPr>
              <a:xfrm>
                <a:off x="4619338" y="3390446"/>
                <a:ext cx="26800" cy="29550"/>
              </a:xfrm>
              <a:custGeom>
                <a:avLst/>
                <a:gdLst/>
                <a:ahLst/>
                <a:cxnLst/>
                <a:rect l="l" t="t" r="r" b="b"/>
                <a:pathLst>
                  <a:path w="1072" h="1182" extrusionOk="0">
                    <a:moveTo>
                      <a:pt x="210" y="1"/>
                    </a:moveTo>
                    <a:cubicBezTo>
                      <a:pt x="147" y="1"/>
                      <a:pt x="77" y="32"/>
                      <a:pt x="52" y="82"/>
                    </a:cubicBezTo>
                    <a:cubicBezTo>
                      <a:pt x="1" y="167"/>
                      <a:pt x="35" y="252"/>
                      <a:pt x="103" y="303"/>
                    </a:cubicBezTo>
                    <a:cubicBezTo>
                      <a:pt x="120" y="320"/>
                      <a:pt x="137" y="337"/>
                      <a:pt x="154" y="337"/>
                    </a:cubicBezTo>
                    <a:cubicBezTo>
                      <a:pt x="154" y="337"/>
                      <a:pt x="176" y="359"/>
                      <a:pt x="176" y="359"/>
                    </a:cubicBezTo>
                    <a:cubicBezTo>
                      <a:pt x="181" y="365"/>
                      <a:pt x="188" y="371"/>
                      <a:pt x="188" y="371"/>
                    </a:cubicBezTo>
                    <a:cubicBezTo>
                      <a:pt x="222" y="405"/>
                      <a:pt x="256" y="422"/>
                      <a:pt x="290" y="456"/>
                    </a:cubicBezTo>
                    <a:cubicBezTo>
                      <a:pt x="358" y="524"/>
                      <a:pt x="426" y="592"/>
                      <a:pt x="477" y="660"/>
                    </a:cubicBezTo>
                    <a:cubicBezTo>
                      <a:pt x="494" y="660"/>
                      <a:pt x="494" y="677"/>
                      <a:pt x="494" y="677"/>
                    </a:cubicBezTo>
                    <a:cubicBezTo>
                      <a:pt x="501" y="684"/>
                      <a:pt x="505" y="687"/>
                      <a:pt x="506" y="687"/>
                    </a:cubicBezTo>
                    <a:cubicBezTo>
                      <a:pt x="506" y="687"/>
                      <a:pt x="506" y="687"/>
                      <a:pt x="506" y="687"/>
                    </a:cubicBezTo>
                    <a:lnTo>
                      <a:pt x="506" y="687"/>
                    </a:lnTo>
                    <a:cubicBezTo>
                      <a:pt x="507" y="689"/>
                      <a:pt x="509" y="691"/>
                      <a:pt x="511" y="694"/>
                    </a:cubicBezTo>
                    <a:cubicBezTo>
                      <a:pt x="528" y="711"/>
                      <a:pt x="528" y="728"/>
                      <a:pt x="545" y="745"/>
                    </a:cubicBezTo>
                    <a:cubicBezTo>
                      <a:pt x="579" y="779"/>
                      <a:pt x="596" y="813"/>
                      <a:pt x="613" y="847"/>
                    </a:cubicBezTo>
                    <a:cubicBezTo>
                      <a:pt x="664" y="932"/>
                      <a:pt x="715" y="1017"/>
                      <a:pt x="749" y="1102"/>
                    </a:cubicBezTo>
                    <a:cubicBezTo>
                      <a:pt x="770" y="1155"/>
                      <a:pt x="824" y="1181"/>
                      <a:pt x="879" y="1181"/>
                    </a:cubicBezTo>
                    <a:cubicBezTo>
                      <a:pt x="911" y="1181"/>
                      <a:pt x="944" y="1172"/>
                      <a:pt x="969" y="1153"/>
                    </a:cubicBezTo>
                    <a:cubicBezTo>
                      <a:pt x="1054" y="1102"/>
                      <a:pt x="1071" y="1017"/>
                      <a:pt x="1037" y="932"/>
                    </a:cubicBezTo>
                    <a:cubicBezTo>
                      <a:pt x="868" y="558"/>
                      <a:pt x="596" y="252"/>
                      <a:pt x="273" y="14"/>
                    </a:cubicBezTo>
                    <a:cubicBezTo>
                      <a:pt x="255" y="5"/>
                      <a:pt x="233" y="1"/>
                      <a:pt x="210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8" name="Google Shape;7141;p72">
                <a:extLst>
                  <a:ext uri="{FF2B5EF4-FFF2-40B4-BE49-F238E27FC236}">
                    <a16:creationId xmlns:a16="http://schemas.microsoft.com/office/drawing/2014/main" id="{B2256DF0-B1D8-FACE-032C-74AEA254F412}"/>
                  </a:ext>
                </a:extLst>
              </p:cNvPr>
              <p:cNvSpPr/>
              <p:nvPr/>
            </p:nvSpPr>
            <p:spPr>
              <a:xfrm>
                <a:off x="4511838" y="3255546"/>
                <a:ext cx="44425" cy="40625"/>
              </a:xfrm>
              <a:custGeom>
                <a:avLst/>
                <a:gdLst/>
                <a:ahLst/>
                <a:cxnLst/>
                <a:rect l="l" t="t" r="r" b="b"/>
                <a:pathLst>
                  <a:path w="1777" h="1625" extrusionOk="0">
                    <a:moveTo>
                      <a:pt x="180" y="0"/>
                    </a:moveTo>
                    <a:cubicBezTo>
                      <a:pt x="43" y="0"/>
                      <a:pt x="1" y="216"/>
                      <a:pt x="155" y="262"/>
                    </a:cubicBezTo>
                    <a:cubicBezTo>
                      <a:pt x="767" y="432"/>
                      <a:pt x="1260" y="908"/>
                      <a:pt x="1447" y="1519"/>
                    </a:cubicBezTo>
                    <a:cubicBezTo>
                      <a:pt x="1467" y="1593"/>
                      <a:pt x="1526" y="1624"/>
                      <a:pt x="1586" y="1624"/>
                    </a:cubicBezTo>
                    <a:cubicBezTo>
                      <a:pt x="1680" y="1624"/>
                      <a:pt x="1777" y="1548"/>
                      <a:pt x="1735" y="1434"/>
                    </a:cubicBezTo>
                    <a:cubicBezTo>
                      <a:pt x="1515" y="738"/>
                      <a:pt x="937" y="177"/>
                      <a:pt x="223" y="7"/>
                    </a:cubicBezTo>
                    <a:cubicBezTo>
                      <a:pt x="208" y="3"/>
                      <a:pt x="193" y="0"/>
                      <a:pt x="180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9" name="Google Shape;7142;p72">
                <a:extLst>
                  <a:ext uri="{FF2B5EF4-FFF2-40B4-BE49-F238E27FC236}">
                    <a16:creationId xmlns:a16="http://schemas.microsoft.com/office/drawing/2014/main" id="{8E584EB6-F4F8-F643-DD5F-AD29DA483EF5}"/>
                  </a:ext>
                </a:extLst>
              </p:cNvPr>
              <p:cNvSpPr/>
              <p:nvPr/>
            </p:nvSpPr>
            <p:spPr>
              <a:xfrm>
                <a:off x="4263813" y="2712621"/>
                <a:ext cx="293125" cy="286800"/>
              </a:xfrm>
              <a:custGeom>
                <a:avLst/>
                <a:gdLst/>
                <a:ahLst/>
                <a:cxnLst/>
                <a:rect l="l" t="t" r="r" b="b"/>
                <a:pathLst>
                  <a:path w="11725" h="11472" extrusionOk="0">
                    <a:moveTo>
                      <a:pt x="9333" y="0"/>
                    </a:moveTo>
                    <a:cubicBezTo>
                      <a:pt x="9240" y="0"/>
                      <a:pt x="9148" y="4"/>
                      <a:pt x="9057" y="10"/>
                    </a:cubicBezTo>
                    <a:cubicBezTo>
                      <a:pt x="6134" y="248"/>
                      <a:pt x="3722" y="3952"/>
                      <a:pt x="1853" y="5872"/>
                    </a:cubicBezTo>
                    <a:cubicBezTo>
                      <a:pt x="969" y="6806"/>
                      <a:pt x="1" y="8064"/>
                      <a:pt x="476" y="9253"/>
                    </a:cubicBezTo>
                    <a:cubicBezTo>
                      <a:pt x="884" y="10221"/>
                      <a:pt x="2074" y="10595"/>
                      <a:pt x="3127" y="10612"/>
                    </a:cubicBezTo>
                    <a:cubicBezTo>
                      <a:pt x="3167" y="10613"/>
                      <a:pt x="3207" y="10613"/>
                      <a:pt x="3247" y="10613"/>
                    </a:cubicBezTo>
                    <a:cubicBezTo>
                      <a:pt x="3838" y="10613"/>
                      <a:pt x="4433" y="10547"/>
                      <a:pt x="5018" y="10547"/>
                    </a:cubicBezTo>
                    <a:cubicBezTo>
                      <a:pt x="5437" y="10547"/>
                      <a:pt x="5851" y="10581"/>
                      <a:pt x="6253" y="10697"/>
                    </a:cubicBezTo>
                    <a:cubicBezTo>
                      <a:pt x="6882" y="10867"/>
                      <a:pt x="7443" y="11241"/>
                      <a:pt x="8071" y="11411"/>
                    </a:cubicBezTo>
                    <a:cubicBezTo>
                      <a:pt x="8235" y="11451"/>
                      <a:pt x="8410" y="11472"/>
                      <a:pt x="8585" y="11472"/>
                    </a:cubicBezTo>
                    <a:cubicBezTo>
                      <a:pt x="9083" y="11472"/>
                      <a:pt x="9583" y="11299"/>
                      <a:pt x="9821" y="10884"/>
                    </a:cubicBezTo>
                    <a:cubicBezTo>
                      <a:pt x="10127" y="10340"/>
                      <a:pt x="9872" y="9644"/>
                      <a:pt x="9516" y="9134"/>
                    </a:cubicBezTo>
                    <a:cubicBezTo>
                      <a:pt x="9159" y="8624"/>
                      <a:pt x="8683" y="8149"/>
                      <a:pt x="8513" y="7554"/>
                    </a:cubicBezTo>
                    <a:cubicBezTo>
                      <a:pt x="8224" y="6534"/>
                      <a:pt x="8870" y="5498"/>
                      <a:pt x="9567" y="4716"/>
                    </a:cubicBezTo>
                    <a:cubicBezTo>
                      <a:pt x="10365" y="3816"/>
                      <a:pt x="11724" y="2627"/>
                      <a:pt x="11351" y="1250"/>
                    </a:cubicBezTo>
                    <a:cubicBezTo>
                      <a:pt x="11104" y="312"/>
                      <a:pt x="10217" y="0"/>
                      <a:pt x="9333" y="0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0" name="Google Shape;7143;p72">
                <a:extLst>
                  <a:ext uri="{FF2B5EF4-FFF2-40B4-BE49-F238E27FC236}">
                    <a16:creationId xmlns:a16="http://schemas.microsoft.com/office/drawing/2014/main" id="{6B3DC9B8-171B-1083-B182-C66BFA4D2CCA}"/>
                  </a:ext>
                </a:extLst>
              </p:cNvPr>
              <p:cNvSpPr/>
              <p:nvPr/>
            </p:nvSpPr>
            <p:spPr>
              <a:xfrm>
                <a:off x="4516563" y="3016121"/>
                <a:ext cx="491050" cy="273175"/>
              </a:xfrm>
              <a:custGeom>
                <a:avLst/>
                <a:gdLst/>
                <a:ahLst/>
                <a:cxnLst/>
                <a:rect l="l" t="t" r="r" b="b"/>
                <a:pathLst>
                  <a:path w="19642" h="10927" extrusionOk="0">
                    <a:moveTo>
                      <a:pt x="17876" y="0"/>
                    </a:moveTo>
                    <a:cubicBezTo>
                      <a:pt x="17278" y="0"/>
                      <a:pt x="16984" y="1031"/>
                      <a:pt x="17229" y="1938"/>
                    </a:cubicBezTo>
                    <a:cubicBezTo>
                      <a:pt x="17365" y="2448"/>
                      <a:pt x="17535" y="2975"/>
                      <a:pt x="17450" y="3485"/>
                    </a:cubicBezTo>
                    <a:cubicBezTo>
                      <a:pt x="17229" y="4708"/>
                      <a:pt x="15717" y="5167"/>
                      <a:pt x="14459" y="5218"/>
                    </a:cubicBezTo>
                    <a:cubicBezTo>
                      <a:pt x="14318" y="5223"/>
                      <a:pt x="14177" y="5225"/>
                      <a:pt x="14035" y="5225"/>
                    </a:cubicBezTo>
                    <a:cubicBezTo>
                      <a:pt x="13201" y="5225"/>
                      <a:pt x="12357" y="5129"/>
                      <a:pt x="11588" y="4810"/>
                    </a:cubicBezTo>
                    <a:cubicBezTo>
                      <a:pt x="10687" y="4436"/>
                      <a:pt x="9906" y="3705"/>
                      <a:pt x="9651" y="2771"/>
                    </a:cubicBezTo>
                    <a:cubicBezTo>
                      <a:pt x="9532" y="2312"/>
                      <a:pt x="9532" y="1819"/>
                      <a:pt x="9345" y="1395"/>
                    </a:cubicBezTo>
                    <a:cubicBezTo>
                      <a:pt x="9092" y="861"/>
                      <a:pt x="8501" y="589"/>
                      <a:pt x="7913" y="589"/>
                    </a:cubicBezTo>
                    <a:cubicBezTo>
                      <a:pt x="7358" y="589"/>
                      <a:pt x="6806" y="832"/>
                      <a:pt x="6542" y="1327"/>
                    </a:cubicBezTo>
                    <a:cubicBezTo>
                      <a:pt x="6389" y="1633"/>
                      <a:pt x="6321" y="1989"/>
                      <a:pt x="6083" y="2227"/>
                    </a:cubicBezTo>
                    <a:cubicBezTo>
                      <a:pt x="5845" y="2448"/>
                      <a:pt x="5505" y="2516"/>
                      <a:pt x="5182" y="2550"/>
                    </a:cubicBezTo>
                    <a:cubicBezTo>
                      <a:pt x="3993" y="2703"/>
                      <a:pt x="2753" y="2771"/>
                      <a:pt x="1733" y="3383"/>
                    </a:cubicBezTo>
                    <a:cubicBezTo>
                      <a:pt x="697" y="3994"/>
                      <a:pt x="0" y="5353"/>
                      <a:pt x="544" y="6407"/>
                    </a:cubicBezTo>
                    <a:cubicBezTo>
                      <a:pt x="1292" y="7800"/>
                      <a:pt x="3619" y="7783"/>
                      <a:pt x="4163" y="9261"/>
                    </a:cubicBezTo>
                    <a:cubicBezTo>
                      <a:pt x="4350" y="9754"/>
                      <a:pt x="4299" y="10349"/>
                      <a:pt x="4673" y="10706"/>
                    </a:cubicBezTo>
                    <a:cubicBezTo>
                      <a:pt x="4832" y="10860"/>
                      <a:pt x="5030" y="10927"/>
                      <a:pt x="5236" y="10927"/>
                    </a:cubicBezTo>
                    <a:cubicBezTo>
                      <a:pt x="5714" y="10927"/>
                      <a:pt x="6238" y="10568"/>
                      <a:pt x="6440" y="10094"/>
                    </a:cubicBezTo>
                    <a:cubicBezTo>
                      <a:pt x="6712" y="9414"/>
                      <a:pt x="6542" y="8650"/>
                      <a:pt x="6457" y="7919"/>
                    </a:cubicBezTo>
                    <a:cubicBezTo>
                      <a:pt x="6355" y="7188"/>
                      <a:pt x="6355" y="6356"/>
                      <a:pt x="6881" y="5829"/>
                    </a:cubicBezTo>
                    <a:cubicBezTo>
                      <a:pt x="7236" y="5474"/>
                      <a:pt x="7736" y="5358"/>
                      <a:pt x="8248" y="5358"/>
                    </a:cubicBezTo>
                    <a:cubicBezTo>
                      <a:pt x="8521" y="5358"/>
                      <a:pt x="8797" y="5391"/>
                      <a:pt x="9056" y="5438"/>
                    </a:cubicBezTo>
                    <a:cubicBezTo>
                      <a:pt x="10093" y="5608"/>
                      <a:pt x="11112" y="5931"/>
                      <a:pt x="12064" y="6390"/>
                    </a:cubicBezTo>
                    <a:cubicBezTo>
                      <a:pt x="12794" y="6747"/>
                      <a:pt x="13474" y="7172"/>
                      <a:pt x="14255" y="7375"/>
                    </a:cubicBezTo>
                    <a:cubicBezTo>
                      <a:pt x="14521" y="7446"/>
                      <a:pt x="14803" y="7486"/>
                      <a:pt x="15084" y="7486"/>
                    </a:cubicBezTo>
                    <a:cubicBezTo>
                      <a:pt x="15611" y="7486"/>
                      <a:pt x="16133" y="7345"/>
                      <a:pt x="16532" y="7002"/>
                    </a:cubicBezTo>
                    <a:cubicBezTo>
                      <a:pt x="16923" y="6645"/>
                      <a:pt x="17144" y="6118"/>
                      <a:pt x="17467" y="5693"/>
                    </a:cubicBezTo>
                    <a:cubicBezTo>
                      <a:pt x="17925" y="5065"/>
                      <a:pt x="18588" y="4623"/>
                      <a:pt x="18996" y="3960"/>
                    </a:cubicBezTo>
                    <a:cubicBezTo>
                      <a:pt x="19642" y="2958"/>
                      <a:pt x="19438" y="1446"/>
                      <a:pt x="18690" y="528"/>
                    </a:cubicBezTo>
                    <a:cubicBezTo>
                      <a:pt x="18382" y="154"/>
                      <a:pt x="18106" y="0"/>
                      <a:pt x="17876" y="0"/>
                    </a:cubicBezTo>
                    <a:close/>
                  </a:path>
                </a:pathLst>
              </a:custGeom>
              <a:solidFill>
                <a:srgbClr val="FFFFFF">
                  <a:alpha val="43670"/>
                </a:srgbClr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9" name="Google Shape;7246;p72">
              <a:extLst>
                <a:ext uri="{FF2B5EF4-FFF2-40B4-BE49-F238E27FC236}">
                  <a16:creationId xmlns:a16="http://schemas.microsoft.com/office/drawing/2014/main" id="{3ED91606-9167-9726-E2BA-6D3AE20728DB}"/>
                </a:ext>
              </a:extLst>
            </p:cNvPr>
            <p:cNvGrpSpPr/>
            <p:nvPr/>
          </p:nvGrpSpPr>
          <p:grpSpPr>
            <a:xfrm>
              <a:off x="7566688" y="3094357"/>
              <a:ext cx="793500" cy="577300"/>
              <a:chOff x="870550" y="3845738"/>
              <a:chExt cx="793500" cy="577300"/>
            </a:xfrm>
          </p:grpSpPr>
          <p:sp>
            <p:nvSpPr>
              <p:cNvPr id="89" name="Google Shape;7247;p72">
                <a:extLst>
                  <a:ext uri="{FF2B5EF4-FFF2-40B4-BE49-F238E27FC236}">
                    <a16:creationId xmlns:a16="http://schemas.microsoft.com/office/drawing/2014/main" id="{A3583195-C659-15B8-CE5C-12B60C1D7FEA}"/>
                  </a:ext>
                </a:extLst>
              </p:cNvPr>
              <p:cNvSpPr/>
              <p:nvPr/>
            </p:nvSpPr>
            <p:spPr>
              <a:xfrm>
                <a:off x="880325" y="3858963"/>
                <a:ext cx="772250" cy="549450"/>
              </a:xfrm>
              <a:custGeom>
                <a:avLst/>
                <a:gdLst/>
                <a:ahLst/>
                <a:cxnLst/>
                <a:rect l="l" t="t" r="r" b="b"/>
                <a:pathLst>
                  <a:path w="30890" h="21978" extrusionOk="0">
                    <a:moveTo>
                      <a:pt x="16061" y="4163"/>
                    </a:moveTo>
                    <a:cubicBezTo>
                      <a:pt x="16780" y="4163"/>
                      <a:pt x="17498" y="4234"/>
                      <a:pt x="18197" y="4392"/>
                    </a:cubicBezTo>
                    <a:cubicBezTo>
                      <a:pt x="21222" y="5089"/>
                      <a:pt x="23499" y="7400"/>
                      <a:pt x="24943" y="10084"/>
                    </a:cubicBezTo>
                    <a:cubicBezTo>
                      <a:pt x="25452" y="11036"/>
                      <a:pt x="25843" y="12038"/>
                      <a:pt x="26115" y="13074"/>
                    </a:cubicBezTo>
                    <a:cubicBezTo>
                      <a:pt x="26387" y="14111"/>
                      <a:pt x="26489" y="15147"/>
                      <a:pt x="26506" y="16218"/>
                    </a:cubicBezTo>
                    <a:cubicBezTo>
                      <a:pt x="26319" y="16116"/>
                      <a:pt x="26132" y="16031"/>
                      <a:pt x="25945" y="15946"/>
                    </a:cubicBezTo>
                    <a:cubicBezTo>
                      <a:pt x="25249" y="15623"/>
                      <a:pt x="24569" y="15300"/>
                      <a:pt x="23872" y="14977"/>
                    </a:cubicBezTo>
                    <a:cubicBezTo>
                      <a:pt x="22462" y="14315"/>
                      <a:pt x="21035" y="13652"/>
                      <a:pt x="19625" y="12989"/>
                    </a:cubicBezTo>
                    <a:cubicBezTo>
                      <a:pt x="16736" y="11630"/>
                      <a:pt x="13865" y="10254"/>
                      <a:pt x="11010" y="8861"/>
                    </a:cubicBezTo>
                    <a:cubicBezTo>
                      <a:pt x="10229" y="8487"/>
                      <a:pt x="9464" y="8113"/>
                      <a:pt x="8700" y="7739"/>
                    </a:cubicBezTo>
                    <a:cubicBezTo>
                      <a:pt x="8309" y="7552"/>
                      <a:pt x="7918" y="7332"/>
                      <a:pt x="7527" y="7145"/>
                    </a:cubicBezTo>
                    <a:cubicBezTo>
                      <a:pt x="9090" y="6040"/>
                      <a:pt x="10840" y="5140"/>
                      <a:pt x="12709" y="4630"/>
                    </a:cubicBezTo>
                    <a:cubicBezTo>
                      <a:pt x="13790" y="4339"/>
                      <a:pt x="14928" y="4163"/>
                      <a:pt x="16061" y="4163"/>
                    </a:cubicBezTo>
                    <a:close/>
                    <a:moveTo>
                      <a:pt x="16179" y="1"/>
                    </a:moveTo>
                    <a:cubicBezTo>
                      <a:pt x="13460" y="1"/>
                      <a:pt x="10786" y="851"/>
                      <a:pt x="8326" y="2013"/>
                    </a:cubicBezTo>
                    <a:cubicBezTo>
                      <a:pt x="5183" y="3526"/>
                      <a:pt x="2345" y="5700"/>
                      <a:pt x="0" y="8283"/>
                    </a:cubicBezTo>
                    <a:cubicBezTo>
                      <a:pt x="1088" y="8708"/>
                      <a:pt x="2124" y="9269"/>
                      <a:pt x="3161" y="9778"/>
                    </a:cubicBezTo>
                    <a:cubicBezTo>
                      <a:pt x="4248" y="10305"/>
                      <a:pt x="5335" y="10849"/>
                      <a:pt x="6423" y="11375"/>
                    </a:cubicBezTo>
                    <a:cubicBezTo>
                      <a:pt x="10297" y="13278"/>
                      <a:pt x="14188" y="15113"/>
                      <a:pt x="18129" y="16897"/>
                    </a:cubicBezTo>
                    <a:cubicBezTo>
                      <a:pt x="21986" y="18647"/>
                      <a:pt x="25894" y="20346"/>
                      <a:pt x="29802" y="21978"/>
                    </a:cubicBezTo>
                    <a:cubicBezTo>
                      <a:pt x="29887" y="21706"/>
                      <a:pt x="29972" y="21451"/>
                      <a:pt x="30040" y="21179"/>
                    </a:cubicBezTo>
                    <a:cubicBezTo>
                      <a:pt x="30822" y="18138"/>
                      <a:pt x="30889" y="14841"/>
                      <a:pt x="30193" y="11783"/>
                    </a:cubicBezTo>
                    <a:cubicBezTo>
                      <a:pt x="29513" y="8827"/>
                      <a:pt x="28052" y="6142"/>
                      <a:pt x="25843" y="4052"/>
                    </a:cubicBezTo>
                    <a:cubicBezTo>
                      <a:pt x="23770" y="2064"/>
                      <a:pt x="21120" y="671"/>
                      <a:pt x="18282" y="178"/>
                    </a:cubicBezTo>
                    <a:cubicBezTo>
                      <a:pt x="17580" y="57"/>
                      <a:pt x="16878" y="1"/>
                      <a:pt x="16179" y="1"/>
                    </a:cubicBezTo>
                    <a:close/>
                  </a:path>
                </a:pathLst>
              </a:custGeom>
              <a:solidFill>
                <a:srgbClr val="9BBB59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" name="Google Shape;7248;p72">
                <a:extLst>
                  <a:ext uri="{FF2B5EF4-FFF2-40B4-BE49-F238E27FC236}">
                    <a16:creationId xmlns:a16="http://schemas.microsoft.com/office/drawing/2014/main" id="{330D1272-DC1B-4002-EF34-CC11AA71C165}"/>
                  </a:ext>
                </a:extLst>
              </p:cNvPr>
              <p:cNvSpPr/>
              <p:nvPr/>
            </p:nvSpPr>
            <p:spPr>
              <a:xfrm>
                <a:off x="870550" y="3845738"/>
                <a:ext cx="793500" cy="577300"/>
              </a:xfrm>
              <a:custGeom>
                <a:avLst/>
                <a:gdLst/>
                <a:ahLst/>
                <a:cxnLst/>
                <a:rect l="l" t="t" r="r" b="b"/>
                <a:pathLst>
                  <a:path w="31740" h="23092" extrusionOk="0">
                    <a:moveTo>
                      <a:pt x="16452" y="4692"/>
                    </a:moveTo>
                    <a:cubicBezTo>
                      <a:pt x="17171" y="4692"/>
                      <a:pt x="17889" y="4763"/>
                      <a:pt x="18588" y="4921"/>
                    </a:cubicBezTo>
                    <a:cubicBezTo>
                      <a:pt x="21613" y="5618"/>
                      <a:pt x="23890" y="7929"/>
                      <a:pt x="25334" y="10613"/>
                    </a:cubicBezTo>
                    <a:cubicBezTo>
                      <a:pt x="25843" y="11565"/>
                      <a:pt x="26234" y="12567"/>
                      <a:pt x="26506" y="13603"/>
                    </a:cubicBezTo>
                    <a:cubicBezTo>
                      <a:pt x="26778" y="14640"/>
                      <a:pt x="26880" y="15676"/>
                      <a:pt x="26897" y="16730"/>
                    </a:cubicBezTo>
                    <a:cubicBezTo>
                      <a:pt x="26710" y="16645"/>
                      <a:pt x="26523" y="16560"/>
                      <a:pt x="26336" y="16475"/>
                    </a:cubicBezTo>
                    <a:cubicBezTo>
                      <a:pt x="25640" y="16152"/>
                      <a:pt x="24960" y="15829"/>
                      <a:pt x="24263" y="15506"/>
                    </a:cubicBezTo>
                    <a:cubicBezTo>
                      <a:pt x="22853" y="14844"/>
                      <a:pt x="21426" y="14181"/>
                      <a:pt x="20016" y="13518"/>
                    </a:cubicBezTo>
                    <a:cubicBezTo>
                      <a:pt x="17127" y="12159"/>
                      <a:pt x="14256" y="10783"/>
                      <a:pt x="11401" y="9390"/>
                    </a:cubicBezTo>
                    <a:cubicBezTo>
                      <a:pt x="10620" y="9016"/>
                      <a:pt x="9855" y="8642"/>
                      <a:pt x="9091" y="8268"/>
                    </a:cubicBezTo>
                    <a:cubicBezTo>
                      <a:pt x="8700" y="8081"/>
                      <a:pt x="8309" y="7861"/>
                      <a:pt x="7918" y="7674"/>
                    </a:cubicBezTo>
                    <a:cubicBezTo>
                      <a:pt x="9481" y="6569"/>
                      <a:pt x="11231" y="5669"/>
                      <a:pt x="13100" y="5159"/>
                    </a:cubicBezTo>
                    <a:cubicBezTo>
                      <a:pt x="14181" y="4868"/>
                      <a:pt x="15319" y="4692"/>
                      <a:pt x="16452" y="4692"/>
                    </a:cubicBezTo>
                    <a:close/>
                    <a:moveTo>
                      <a:pt x="16513" y="4235"/>
                    </a:moveTo>
                    <a:cubicBezTo>
                      <a:pt x="15602" y="4235"/>
                      <a:pt x="14689" y="4345"/>
                      <a:pt x="13797" y="4530"/>
                    </a:cubicBezTo>
                    <a:cubicBezTo>
                      <a:pt x="11537" y="5023"/>
                      <a:pt x="9430" y="6060"/>
                      <a:pt x="7663" y="7555"/>
                    </a:cubicBezTo>
                    <a:cubicBezTo>
                      <a:pt x="7409" y="7436"/>
                      <a:pt x="7154" y="7334"/>
                      <a:pt x="6899" y="7249"/>
                    </a:cubicBezTo>
                    <a:cubicBezTo>
                      <a:pt x="6893" y="7248"/>
                      <a:pt x="6888" y="7247"/>
                      <a:pt x="6882" y="7247"/>
                    </a:cubicBezTo>
                    <a:cubicBezTo>
                      <a:pt x="6805" y="7247"/>
                      <a:pt x="6750" y="7354"/>
                      <a:pt x="6814" y="7402"/>
                    </a:cubicBezTo>
                    <a:cubicBezTo>
                      <a:pt x="7018" y="7572"/>
                      <a:pt x="7239" y="7708"/>
                      <a:pt x="7476" y="7844"/>
                    </a:cubicBezTo>
                    <a:cubicBezTo>
                      <a:pt x="7493" y="7878"/>
                      <a:pt x="7527" y="7895"/>
                      <a:pt x="7578" y="7895"/>
                    </a:cubicBezTo>
                    <a:cubicBezTo>
                      <a:pt x="7935" y="8098"/>
                      <a:pt x="8309" y="8285"/>
                      <a:pt x="8683" y="8489"/>
                    </a:cubicBezTo>
                    <a:cubicBezTo>
                      <a:pt x="9345" y="8846"/>
                      <a:pt x="10025" y="9203"/>
                      <a:pt x="10688" y="9543"/>
                    </a:cubicBezTo>
                    <a:cubicBezTo>
                      <a:pt x="12098" y="10256"/>
                      <a:pt x="13491" y="10953"/>
                      <a:pt x="14901" y="11633"/>
                    </a:cubicBezTo>
                    <a:cubicBezTo>
                      <a:pt x="17773" y="13026"/>
                      <a:pt x="20644" y="14385"/>
                      <a:pt x="23533" y="15744"/>
                    </a:cubicBezTo>
                    <a:cubicBezTo>
                      <a:pt x="24314" y="16118"/>
                      <a:pt x="25079" y="16475"/>
                      <a:pt x="25860" y="16832"/>
                    </a:cubicBezTo>
                    <a:cubicBezTo>
                      <a:pt x="26608" y="17188"/>
                      <a:pt x="27339" y="17562"/>
                      <a:pt x="28086" y="17885"/>
                    </a:cubicBezTo>
                    <a:cubicBezTo>
                      <a:pt x="28122" y="17899"/>
                      <a:pt x="28156" y="17905"/>
                      <a:pt x="28189" y="17905"/>
                    </a:cubicBezTo>
                    <a:cubicBezTo>
                      <a:pt x="28436" y="17905"/>
                      <a:pt x="28577" y="17544"/>
                      <a:pt x="28307" y="17409"/>
                    </a:cubicBezTo>
                    <a:cubicBezTo>
                      <a:pt x="27984" y="17239"/>
                      <a:pt x="27627" y="17070"/>
                      <a:pt x="27288" y="16917"/>
                    </a:cubicBezTo>
                    <a:cubicBezTo>
                      <a:pt x="27356" y="14861"/>
                      <a:pt x="26880" y="12771"/>
                      <a:pt x="25979" y="10919"/>
                    </a:cubicBezTo>
                    <a:cubicBezTo>
                      <a:pt x="25283" y="9475"/>
                      <a:pt x="24382" y="8115"/>
                      <a:pt x="23227" y="6977"/>
                    </a:cubicBezTo>
                    <a:cubicBezTo>
                      <a:pt x="22122" y="5890"/>
                      <a:pt x="20763" y="5057"/>
                      <a:pt x="19268" y="4615"/>
                    </a:cubicBezTo>
                    <a:cubicBezTo>
                      <a:pt x="18368" y="4349"/>
                      <a:pt x="17441" y="4235"/>
                      <a:pt x="16513" y="4235"/>
                    </a:cubicBezTo>
                    <a:close/>
                    <a:moveTo>
                      <a:pt x="16570" y="530"/>
                    </a:moveTo>
                    <a:cubicBezTo>
                      <a:pt x="17269" y="530"/>
                      <a:pt x="17971" y="586"/>
                      <a:pt x="18673" y="707"/>
                    </a:cubicBezTo>
                    <a:cubicBezTo>
                      <a:pt x="21511" y="1200"/>
                      <a:pt x="24161" y="2593"/>
                      <a:pt x="26234" y="4581"/>
                    </a:cubicBezTo>
                    <a:cubicBezTo>
                      <a:pt x="28443" y="6671"/>
                      <a:pt x="29904" y="9356"/>
                      <a:pt x="30584" y="12312"/>
                    </a:cubicBezTo>
                    <a:cubicBezTo>
                      <a:pt x="31280" y="15370"/>
                      <a:pt x="31213" y="18667"/>
                      <a:pt x="30431" y="21708"/>
                    </a:cubicBezTo>
                    <a:cubicBezTo>
                      <a:pt x="30363" y="21980"/>
                      <a:pt x="30278" y="22235"/>
                      <a:pt x="30193" y="22507"/>
                    </a:cubicBezTo>
                    <a:cubicBezTo>
                      <a:pt x="26285" y="20875"/>
                      <a:pt x="22377" y="19176"/>
                      <a:pt x="18520" y="17426"/>
                    </a:cubicBezTo>
                    <a:cubicBezTo>
                      <a:pt x="14579" y="15642"/>
                      <a:pt x="10688" y="13807"/>
                      <a:pt x="6814" y="11904"/>
                    </a:cubicBezTo>
                    <a:cubicBezTo>
                      <a:pt x="5726" y="11378"/>
                      <a:pt x="4639" y="10834"/>
                      <a:pt x="3552" y="10307"/>
                    </a:cubicBezTo>
                    <a:cubicBezTo>
                      <a:pt x="2515" y="9798"/>
                      <a:pt x="1479" y="9237"/>
                      <a:pt x="391" y="8812"/>
                    </a:cubicBezTo>
                    <a:cubicBezTo>
                      <a:pt x="2736" y="6229"/>
                      <a:pt x="5574" y="4055"/>
                      <a:pt x="8717" y="2542"/>
                    </a:cubicBezTo>
                    <a:cubicBezTo>
                      <a:pt x="11177" y="1380"/>
                      <a:pt x="13851" y="530"/>
                      <a:pt x="16570" y="530"/>
                    </a:cubicBezTo>
                    <a:close/>
                    <a:moveTo>
                      <a:pt x="16485" y="0"/>
                    </a:moveTo>
                    <a:cubicBezTo>
                      <a:pt x="16064" y="0"/>
                      <a:pt x="15644" y="20"/>
                      <a:pt x="15224" y="62"/>
                    </a:cubicBezTo>
                    <a:cubicBezTo>
                      <a:pt x="13338" y="266"/>
                      <a:pt x="11503" y="809"/>
                      <a:pt x="9753" y="1540"/>
                    </a:cubicBezTo>
                    <a:cubicBezTo>
                      <a:pt x="6423" y="2950"/>
                      <a:pt x="3382" y="5040"/>
                      <a:pt x="935" y="7725"/>
                    </a:cubicBezTo>
                    <a:cubicBezTo>
                      <a:pt x="629" y="8047"/>
                      <a:pt x="357" y="8370"/>
                      <a:pt x="69" y="8710"/>
                    </a:cubicBezTo>
                    <a:cubicBezTo>
                      <a:pt x="1" y="8812"/>
                      <a:pt x="52" y="8914"/>
                      <a:pt x="153" y="8948"/>
                    </a:cubicBezTo>
                    <a:cubicBezTo>
                      <a:pt x="153" y="8965"/>
                      <a:pt x="153" y="8965"/>
                      <a:pt x="170" y="8965"/>
                    </a:cubicBezTo>
                    <a:cubicBezTo>
                      <a:pt x="1071" y="9560"/>
                      <a:pt x="2056" y="10035"/>
                      <a:pt x="3008" y="10528"/>
                    </a:cubicBezTo>
                    <a:cubicBezTo>
                      <a:pt x="3976" y="11021"/>
                      <a:pt x="4928" y="11497"/>
                      <a:pt x="5896" y="11989"/>
                    </a:cubicBezTo>
                    <a:cubicBezTo>
                      <a:pt x="7833" y="12941"/>
                      <a:pt x="9770" y="13892"/>
                      <a:pt x="11724" y="14810"/>
                    </a:cubicBezTo>
                    <a:cubicBezTo>
                      <a:pt x="15615" y="16662"/>
                      <a:pt x="19540" y="18463"/>
                      <a:pt x="23482" y="20213"/>
                    </a:cubicBezTo>
                    <a:cubicBezTo>
                      <a:pt x="25691" y="21181"/>
                      <a:pt x="27916" y="22133"/>
                      <a:pt x="30142" y="23067"/>
                    </a:cubicBezTo>
                    <a:cubicBezTo>
                      <a:pt x="30184" y="23084"/>
                      <a:pt x="30223" y="23092"/>
                      <a:pt x="30260" y="23092"/>
                    </a:cubicBezTo>
                    <a:cubicBezTo>
                      <a:pt x="30482" y="23092"/>
                      <a:pt x="30613" y="22820"/>
                      <a:pt x="30482" y="22659"/>
                    </a:cubicBezTo>
                    <a:cubicBezTo>
                      <a:pt x="31501" y="19703"/>
                      <a:pt x="31739" y="16424"/>
                      <a:pt x="31230" y="13349"/>
                    </a:cubicBezTo>
                    <a:cubicBezTo>
                      <a:pt x="30737" y="10256"/>
                      <a:pt x="29479" y="7300"/>
                      <a:pt x="27356" y="4972"/>
                    </a:cubicBezTo>
                    <a:cubicBezTo>
                      <a:pt x="25368" y="2763"/>
                      <a:pt x="22717" y="1149"/>
                      <a:pt x="19846" y="419"/>
                    </a:cubicBezTo>
                    <a:cubicBezTo>
                      <a:pt x="18744" y="146"/>
                      <a:pt x="17614" y="0"/>
                      <a:pt x="16485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" name="Google Shape;7249;p72">
                <a:extLst>
                  <a:ext uri="{FF2B5EF4-FFF2-40B4-BE49-F238E27FC236}">
                    <a16:creationId xmlns:a16="http://schemas.microsoft.com/office/drawing/2014/main" id="{45722982-7DAA-016A-504E-FC4DFD8F8E36}"/>
                  </a:ext>
                </a:extLst>
              </p:cNvPr>
              <p:cNvSpPr/>
              <p:nvPr/>
            </p:nvSpPr>
            <p:spPr>
              <a:xfrm>
                <a:off x="898525" y="4043213"/>
                <a:ext cx="739075" cy="338500"/>
              </a:xfrm>
              <a:custGeom>
                <a:avLst/>
                <a:gdLst/>
                <a:ahLst/>
                <a:cxnLst/>
                <a:rect l="l" t="t" r="r" b="b"/>
                <a:pathLst>
                  <a:path w="29563" h="13540" extrusionOk="0">
                    <a:moveTo>
                      <a:pt x="98" y="0"/>
                    </a:moveTo>
                    <a:cubicBezTo>
                      <a:pt x="35" y="0"/>
                      <a:pt x="0" y="89"/>
                      <a:pt x="71" y="131"/>
                    </a:cubicBezTo>
                    <a:cubicBezTo>
                      <a:pt x="1889" y="1168"/>
                      <a:pt x="3775" y="2085"/>
                      <a:pt x="5661" y="3020"/>
                    </a:cubicBezTo>
                    <a:cubicBezTo>
                      <a:pt x="7547" y="3954"/>
                      <a:pt x="9450" y="4838"/>
                      <a:pt x="11370" y="5738"/>
                    </a:cubicBezTo>
                    <a:cubicBezTo>
                      <a:pt x="13290" y="6622"/>
                      <a:pt x="15210" y="7488"/>
                      <a:pt x="17147" y="8338"/>
                    </a:cubicBezTo>
                    <a:cubicBezTo>
                      <a:pt x="19067" y="9188"/>
                      <a:pt x="21003" y="10003"/>
                      <a:pt x="22940" y="10819"/>
                    </a:cubicBezTo>
                    <a:cubicBezTo>
                      <a:pt x="24877" y="11634"/>
                      <a:pt x="26797" y="12450"/>
                      <a:pt x="28734" y="13248"/>
                    </a:cubicBezTo>
                    <a:cubicBezTo>
                      <a:pt x="28972" y="13350"/>
                      <a:pt x="29227" y="13435"/>
                      <a:pt x="29465" y="13537"/>
                    </a:cubicBezTo>
                    <a:cubicBezTo>
                      <a:pt x="29470" y="13538"/>
                      <a:pt x="29475" y="13539"/>
                      <a:pt x="29480" y="13539"/>
                    </a:cubicBezTo>
                    <a:cubicBezTo>
                      <a:pt x="29538" y="13539"/>
                      <a:pt x="29563" y="13451"/>
                      <a:pt x="29516" y="13435"/>
                    </a:cubicBezTo>
                    <a:cubicBezTo>
                      <a:pt x="28547" y="12993"/>
                      <a:pt x="27579" y="12603"/>
                      <a:pt x="26610" y="12178"/>
                    </a:cubicBezTo>
                    <a:cubicBezTo>
                      <a:pt x="25642" y="11770"/>
                      <a:pt x="24673" y="11362"/>
                      <a:pt x="23722" y="10955"/>
                    </a:cubicBezTo>
                    <a:cubicBezTo>
                      <a:pt x="21785" y="10139"/>
                      <a:pt x="19848" y="9289"/>
                      <a:pt x="17928" y="8457"/>
                    </a:cubicBezTo>
                    <a:cubicBezTo>
                      <a:pt x="15991" y="7607"/>
                      <a:pt x="14071" y="6758"/>
                      <a:pt x="12151" y="5891"/>
                    </a:cubicBezTo>
                    <a:cubicBezTo>
                      <a:pt x="10248" y="5025"/>
                      <a:pt x="8345" y="4124"/>
                      <a:pt x="6476" y="3207"/>
                    </a:cubicBezTo>
                    <a:cubicBezTo>
                      <a:pt x="4573" y="2289"/>
                      <a:pt x="2721" y="1304"/>
                      <a:pt x="852" y="352"/>
                    </a:cubicBezTo>
                    <a:cubicBezTo>
                      <a:pt x="615" y="233"/>
                      <a:pt x="377" y="131"/>
                      <a:pt x="139" y="13"/>
                    </a:cubicBezTo>
                    <a:cubicBezTo>
                      <a:pt x="124" y="4"/>
                      <a:pt x="110" y="0"/>
                      <a:pt x="98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" name="Google Shape;7250;p72">
                <a:extLst>
                  <a:ext uri="{FF2B5EF4-FFF2-40B4-BE49-F238E27FC236}">
                    <a16:creationId xmlns:a16="http://schemas.microsoft.com/office/drawing/2014/main" id="{8E3C9705-8778-05B1-CA58-746DE602B42C}"/>
                  </a:ext>
                </a:extLst>
              </p:cNvPr>
              <p:cNvSpPr/>
              <p:nvPr/>
            </p:nvSpPr>
            <p:spPr>
              <a:xfrm>
                <a:off x="999675" y="4073138"/>
                <a:ext cx="11925" cy="24025"/>
              </a:xfrm>
              <a:custGeom>
                <a:avLst/>
                <a:gdLst/>
                <a:ahLst/>
                <a:cxnLst/>
                <a:rect l="l" t="t" r="r" b="b"/>
                <a:pathLst>
                  <a:path w="477" h="961" extrusionOk="0">
                    <a:moveTo>
                      <a:pt x="382" y="0"/>
                    </a:moveTo>
                    <a:cubicBezTo>
                      <a:pt x="346" y="0"/>
                      <a:pt x="320" y="28"/>
                      <a:pt x="307" y="56"/>
                    </a:cubicBezTo>
                    <a:cubicBezTo>
                      <a:pt x="205" y="328"/>
                      <a:pt x="103" y="583"/>
                      <a:pt x="18" y="837"/>
                    </a:cubicBezTo>
                    <a:cubicBezTo>
                      <a:pt x="1" y="888"/>
                      <a:pt x="35" y="956"/>
                      <a:pt x="86" y="956"/>
                    </a:cubicBezTo>
                    <a:cubicBezTo>
                      <a:pt x="95" y="959"/>
                      <a:pt x="104" y="961"/>
                      <a:pt x="113" y="961"/>
                    </a:cubicBezTo>
                    <a:cubicBezTo>
                      <a:pt x="154" y="961"/>
                      <a:pt x="191" y="930"/>
                      <a:pt x="205" y="888"/>
                    </a:cubicBezTo>
                    <a:cubicBezTo>
                      <a:pt x="290" y="634"/>
                      <a:pt x="375" y="362"/>
                      <a:pt x="459" y="107"/>
                    </a:cubicBezTo>
                    <a:cubicBezTo>
                      <a:pt x="476" y="73"/>
                      <a:pt x="442" y="22"/>
                      <a:pt x="409" y="5"/>
                    </a:cubicBezTo>
                    <a:cubicBezTo>
                      <a:pt x="399" y="2"/>
                      <a:pt x="390" y="0"/>
                      <a:pt x="382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" name="Google Shape;7251;p72">
                <a:extLst>
                  <a:ext uri="{FF2B5EF4-FFF2-40B4-BE49-F238E27FC236}">
                    <a16:creationId xmlns:a16="http://schemas.microsoft.com/office/drawing/2014/main" id="{BA0A63F6-C1B6-7F4A-5B59-3503D19C45F7}"/>
                  </a:ext>
                </a:extLst>
              </p:cNvPr>
              <p:cNvSpPr/>
              <p:nvPr/>
            </p:nvSpPr>
            <p:spPr>
              <a:xfrm>
                <a:off x="1086750" y="4117763"/>
                <a:ext cx="14125" cy="23550"/>
              </a:xfrm>
              <a:custGeom>
                <a:avLst/>
                <a:gdLst/>
                <a:ahLst/>
                <a:cxnLst/>
                <a:rect l="l" t="t" r="r" b="b"/>
                <a:pathLst>
                  <a:path w="565" h="942" extrusionOk="0">
                    <a:moveTo>
                      <a:pt x="477" y="0"/>
                    </a:moveTo>
                    <a:cubicBezTo>
                      <a:pt x="459" y="0"/>
                      <a:pt x="440" y="6"/>
                      <a:pt x="426" y="21"/>
                    </a:cubicBezTo>
                    <a:cubicBezTo>
                      <a:pt x="341" y="140"/>
                      <a:pt x="273" y="276"/>
                      <a:pt x="205" y="395"/>
                    </a:cubicBezTo>
                    <a:cubicBezTo>
                      <a:pt x="171" y="463"/>
                      <a:pt x="137" y="531"/>
                      <a:pt x="103" y="599"/>
                    </a:cubicBezTo>
                    <a:cubicBezTo>
                      <a:pt x="86" y="633"/>
                      <a:pt x="86" y="667"/>
                      <a:pt x="69" y="701"/>
                    </a:cubicBezTo>
                    <a:cubicBezTo>
                      <a:pt x="52" y="735"/>
                      <a:pt x="35" y="785"/>
                      <a:pt x="18" y="802"/>
                    </a:cubicBezTo>
                    <a:cubicBezTo>
                      <a:pt x="1" y="853"/>
                      <a:pt x="18" y="921"/>
                      <a:pt x="69" y="938"/>
                    </a:cubicBezTo>
                    <a:cubicBezTo>
                      <a:pt x="78" y="941"/>
                      <a:pt x="86" y="942"/>
                      <a:pt x="94" y="942"/>
                    </a:cubicBezTo>
                    <a:cubicBezTo>
                      <a:pt x="146" y="942"/>
                      <a:pt x="173" y="898"/>
                      <a:pt x="188" y="853"/>
                    </a:cubicBezTo>
                    <a:cubicBezTo>
                      <a:pt x="188" y="819"/>
                      <a:pt x="205" y="785"/>
                      <a:pt x="222" y="752"/>
                    </a:cubicBezTo>
                    <a:cubicBezTo>
                      <a:pt x="222" y="718"/>
                      <a:pt x="239" y="684"/>
                      <a:pt x="256" y="650"/>
                    </a:cubicBezTo>
                    <a:cubicBezTo>
                      <a:pt x="273" y="599"/>
                      <a:pt x="307" y="531"/>
                      <a:pt x="341" y="463"/>
                    </a:cubicBezTo>
                    <a:cubicBezTo>
                      <a:pt x="392" y="344"/>
                      <a:pt x="460" y="208"/>
                      <a:pt x="528" y="89"/>
                    </a:cubicBezTo>
                    <a:cubicBezTo>
                      <a:pt x="564" y="40"/>
                      <a:pt x="522" y="0"/>
                      <a:pt x="477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" name="Google Shape;7252;p72">
                <a:extLst>
                  <a:ext uri="{FF2B5EF4-FFF2-40B4-BE49-F238E27FC236}">
                    <a16:creationId xmlns:a16="http://schemas.microsoft.com/office/drawing/2014/main" id="{058645D1-E34F-370A-4CDD-3A0ADFF80D3E}"/>
                  </a:ext>
                </a:extLst>
              </p:cNvPr>
              <p:cNvSpPr/>
              <p:nvPr/>
            </p:nvSpPr>
            <p:spPr>
              <a:xfrm>
                <a:off x="1175950" y="4162288"/>
                <a:ext cx="11075" cy="20775"/>
              </a:xfrm>
              <a:custGeom>
                <a:avLst/>
                <a:gdLst/>
                <a:ahLst/>
                <a:cxnLst/>
                <a:rect l="l" t="t" r="r" b="b"/>
                <a:pathLst>
                  <a:path w="443" h="831" extrusionOk="0">
                    <a:moveTo>
                      <a:pt x="362" y="0"/>
                    </a:moveTo>
                    <a:cubicBezTo>
                      <a:pt x="333" y="0"/>
                      <a:pt x="302" y="16"/>
                      <a:pt x="290" y="41"/>
                    </a:cubicBezTo>
                    <a:cubicBezTo>
                      <a:pt x="239" y="143"/>
                      <a:pt x="171" y="262"/>
                      <a:pt x="137" y="381"/>
                    </a:cubicBezTo>
                    <a:cubicBezTo>
                      <a:pt x="86" y="500"/>
                      <a:pt x="18" y="619"/>
                      <a:pt x="1" y="755"/>
                    </a:cubicBezTo>
                    <a:cubicBezTo>
                      <a:pt x="1" y="804"/>
                      <a:pt x="41" y="830"/>
                      <a:pt x="82" y="830"/>
                    </a:cubicBezTo>
                    <a:cubicBezTo>
                      <a:pt x="111" y="830"/>
                      <a:pt x="140" y="817"/>
                      <a:pt x="154" y="789"/>
                    </a:cubicBezTo>
                    <a:cubicBezTo>
                      <a:pt x="188" y="738"/>
                      <a:pt x="205" y="670"/>
                      <a:pt x="222" y="602"/>
                    </a:cubicBezTo>
                    <a:cubicBezTo>
                      <a:pt x="239" y="551"/>
                      <a:pt x="256" y="500"/>
                      <a:pt x="273" y="432"/>
                    </a:cubicBezTo>
                    <a:cubicBezTo>
                      <a:pt x="324" y="330"/>
                      <a:pt x="375" y="211"/>
                      <a:pt x="426" y="109"/>
                    </a:cubicBezTo>
                    <a:cubicBezTo>
                      <a:pt x="443" y="75"/>
                      <a:pt x="426" y="24"/>
                      <a:pt x="392" y="7"/>
                    </a:cubicBezTo>
                    <a:cubicBezTo>
                      <a:pt x="383" y="2"/>
                      <a:pt x="372" y="0"/>
                      <a:pt x="362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" name="Google Shape;7253;p72">
                <a:extLst>
                  <a:ext uri="{FF2B5EF4-FFF2-40B4-BE49-F238E27FC236}">
                    <a16:creationId xmlns:a16="http://schemas.microsoft.com/office/drawing/2014/main" id="{9A73C655-43AA-F133-872C-C451CE8BE710}"/>
                  </a:ext>
                </a:extLst>
              </p:cNvPr>
              <p:cNvSpPr/>
              <p:nvPr/>
            </p:nvSpPr>
            <p:spPr>
              <a:xfrm>
                <a:off x="1256400" y="4201488"/>
                <a:ext cx="10900" cy="18700"/>
              </a:xfrm>
              <a:custGeom>
                <a:avLst/>
                <a:gdLst/>
                <a:ahLst/>
                <a:cxnLst/>
                <a:rect l="l" t="t" r="r" b="b"/>
                <a:pathLst>
                  <a:path w="436" h="748" extrusionOk="0">
                    <a:moveTo>
                      <a:pt x="363" y="1"/>
                    </a:moveTo>
                    <a:cubicBezTo>
                      <a:pt x="342" y="1"/>
                      <a:pt x="321" y="15"/>
                      <a:pt x="300" y="36"/>
                    </a:cubicBezTo>
                    <a:cubicBezTo>
                      <a:pt x="164" y="223"/>
                      <a:pt x="62" y="444"/>
                      <a:pt x="11" y="665"/>
                    </a:cubicBezTo>
                    <a:cubicBezTo>
                      <a:pt x="1" y="715"/>
                      <a:pt x="45" y="748"/>
                      <a:pt x="86" y="748"/>
                    </a:cubicBezTo>
                    <a:cubicBezTo>
                      <a:pt x="114" y="748"/>
                      <a:pt x="140" y="733"/>
                      <a:pt x="147" y="699"/>
                    </a:cubicBezTo>
                    <a:cubicBezTo>
                      <a:pt x="198" y="478"/>
                      <a:pt x="300" y="291"/>
                      <a:pt x="419" y="104"/>
                    </a:cubicBezTo>
                    <a:cubicBezTo>
                      <a:pt x="436" y="70"/>
                      <a:pt x="419" y="36"/>
                      <a:pt x="402" y="19"/>
                    </a:cubicBezTo>
                    <a:cubicBezTo>
                      <a:pt x="389" y="6"/>
                      <a:pt x="376" y="1"/>
                      <a:pt x="363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Google Shape;7254;p72">
                <a:extLst>
                  <a:ext uri="{FF2B5EF4-FFF2-40B4-BE49-F238E27FC236}">
                    <a16:creationId xmlns:a16="http://schemas.microsoft.com/office/drawing/2014/main" id="{8BB09131-E401-3060-E444-69BAC9AFAD40}"/>
                  </a:ext>
                </a:extLst>
              </p:cNvPr>
              <p:cNvSpPr/>
              <p:nvPr/>
            </p:nvSpPr>
            <p:spPr>
              <a:xfrm>
                <a:off x="1342050" y="4238713"/>
                <a:ext cx="9375" cy="16900"/>
              </a:xfrm>
              <a:custGeom>
                <a:avLst/>
                <a:gdLst/>
                <a:ahLst/>
                <a:cxnLst/>
                <a:rect l="l" t="t" r="r" b="b"/>
                <a:pathLst>
                  <a:path w="375" h="676" extrusionOk="0">
                    <a:moveTo>
                      <a:pt x="316" y="0"/>
                    </a:moveTo>
                    <a:cubicBezTo>
                      <a:pt x="300" y="0"/>
                      <a:pt x="284" y="7"/>
                      <a:pt x="272" y="25"/>
                    </a:cubicBezTo>
                    <a:cubicBezTo>
                      <a:pt x="187" y="195"/>
                      <a:pt x="102" y="348"/>
                      <a:pt x="17" y="535"/>
                    </a:cubicBezTo>
                    <a:cubicBezTo>
                      <a:pt x="0" y="586"/>
                      <a:pt x="17" y="637"/>
                      <a:pt x="68" y="671"/>
                    </a:cubicBezTo>
                    <a:cubicBezTo>
                      <a:pt x="77" y="674"/>
                      <a:pt x="87" y="675"/>
                      <a:pt x="97" y="675"/>
                    </a:cubicBezTo>
                    <a:cubicBezTo>
                      <a:pt x="142" y="675"/>
                      <a:pt x="190" y="645"/>
                      <a:pt x="204" y="603"/>
                    </a:cubicBezTo>
                    <a:cubicBezTo>
                      <a:pt x="255" y="433"/>
                      <a:pt x="323" y="246"/>
                      <a:pt x="374" y="59"/>
                    </a:cubicBezTo>
                    <a:cubicBezTo>
                      <a:pt x="374" y="26"/>
                      <a:pt x="345" y="0"/>
                      <a:pt x="316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" name="Google Shape;7255;p72">
                <a:extLst>
                  <a:ext uri="{FF2B5EF4-FFF2-40B4-BE49-F238E27FC236}">
                    <a16:creationId xmlns:a16="http://schemas.microsoft.com/office/drawing/2014/main" id="{2A4B9A81-1D31-2FC4-48B3-D50280344C5C}"/>
                  </a:ext>
                </a:extLst>
              </p:cNvPr>
              <p:cNvSpPr/>
              <p:nvPr/>
            </p:nvSpPr>
            <p:spPr>
              <a:xfrm>
                <a:off x="1424450" y="4275013"/>
                <a:ext cx="9375" cy="17700"/>
              </a:xfrm>
              <a:custGeom>
                <a:avLst/>
                <a:gdLst/>
                <a:ahLst/>
                <a:cxnLst/>
                <a:rect l="l" t="t" r="r" b="b"/>
                <a:pathLst>
                  <a:path w="375" h="708" extrusionOk="0">
                    <a:moveTo>
                      <a:pt x="323" y="0"/>
                    </a:moveTo>
                    <a:cubicBezTo>
                      <a:pt x="289" y="0"/>
                      <a:pt x="255" y="0"/>
                      <a:pt x="238" y="34"/>
                    </a:cubicBezTo>
                    <a:cubicBezTo>
                      <a:pt x="204" y="119"/>
                      <a:pt x="153" y="221"/>
                      <a:pt x="119" y="306"/>
                    </a:cubicBezTo>
                    <a:cubicBezTo>
                      <a:pt x="102" y="357"/>
                      <a:pt x="85" y="408"/>
                      <a:pt x="68" y="425"/>
                    </a:cubicBezTo>
                    <a:cubicBezTo>
                      <a:pt x="51" y="493"/>
                      <a:pt x="34" y="527"/>
                      <a:pt x="17" y="595"/>
                    </a:cubicBezTo>
                    <a:cubicBezTo>
                      <a:pt x="0" y="629"/>
                      <a:pt x="34" y="680"/>
                      <a:pt x="68" y="697"/>
                    </a:cubicBezTo>
                    <a:cubicBezTo>
                      <a:pt x="87" y="703"/>
                      <a:pt x="106" y="707"/>
                      <a:pt x="124" y="707"/>
                    </a:cubicBezTo>
                    <a:cubicBezTo>
                      <a:pt x="154" y="707"/>
                      <a:pt x="183" y="695"/>
                      <a:pt x="204" y="663"/>
                    </a:cubicBezTo>
                    <a:cubicBezTo>
                      <a:pt x="238" y="578"/>
                      <a:pt x="255" y="476"/>
                      <a:pt x="289" y="374"/>
                    </a:cubicBezTo>
                    <a:cubicBezTo>
                      <a:pt x="323" y="272"/>
                      <a:pt x="340" y="187"/>
                      <a:pt x="374" y="85"/>
                    </a:cubicBezTo>
                    <a:cubicBezTo>
                      <a:pt x="374" y="51"/>
                      <a:pt x="357" y="17"/>
                      <a:pt x="323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" name="Google Shape;7256;p72">
                <a:extLst>
                  <a:ext uri="{FF2B5EF4-FFF2-40B4-BE49-F238E27FC236}">
                    <a16:creationId xmlns:a16="http://schemas.microsoft.com/office/drawing/2014/main" id="{D32AD735-6F3D-0E46-7B7B-2DD57057AE6A}"/>
                  </a:ext>
                </a:extLst>
              </p:cNvPr>
              <p:cNvSpPr/>
              <p:nvPr/>
            </p:nvSpPr>
            <p:spPr>
              <a:xfrm>
                <a:off x="1508125" y="4313238"/>
                <a:ext cx="11075" cy="18825"/>
              </a:xfrm>
              <a:custGeom>
                <a:avLst/>
                <a:gdLst/>
                <a:ahLst/>
                <a:cxnLst/>
                <a:rect l="l" t="t" r="r" b="b"/>
                <a:pathLst>
                  <a:path w="443" h="753" extrusionOk="0">
                    <a:moveTo>
                      <a:pt x="374" y="1"/>
                    </a:moveTo>
                    <a:cubicBezTo>
                      <a:pt x="340" y="1"/>
                      <a:pt x="289" y="1"/>
                      <a:pt x="272" y="35"/>
                    </a:cubicBezTo>
                    <a:cubicBezTo>
                      <a:pt x="205" y="222"/>
                      <a:pt x="103" y="408"/>
                      <a:pt x="18" y="595"/>
                    </a:cubicBezTo>
                    <a:cubicBezTo>
                      <a:pt x="1" y="663"/>
                      <a:pt x="18" y="714"/>
                      <a:pt x="69" y="748"/>
                    </a:cubicBezTo>
                    <a:cubicBezTo>
                      <a:pt x="81" y="751"/>
                      <a:pt x="92" y="753"/>
                      <a:pt x="103" y="753"/>
                    </a:cubicBezTo>
                    <a:cubicBezTo>
                      <a:pt x="154" y="753"/>
                      <a:pt x="191" y="722"/>
                      <a:pt x="205" y="680"/>
                    </a:cubicBezTo>
                    <a:cubicBezTo>
                      <a:pt x="272" y="493"/>
                      <a:pt x="357" y="289"/>
                      <a:pt x="425" y="103"/>
                    </a:cubicBezTo>
                    <a:cubicBezTo>
                      <a:pt x="442" y="69"/>
                      <a:pt x="408" y="18"/>
                      <a:pt x="374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" name="Google Shape;7257;p72">
                <a:extLst>
                  <a:ext uri="{FF2B5EF4-FFF2-40B4-BE49-F238E27FC236}">
                    <a16:creationId xmlns:a16="http://schemas.microsoft.com/office/drawing/2014/main" id="{BF527C35-42AA-05E7-12A2-BD81F85E42A1}"/>
                  </a:ext>
                </a:extLst>
              </p:cNvPr>
              <p:cNvSpPr/>
              <p:nvPr/>
            </p:nvSpPr>
            <p:spPr>
              <a:xfrm>
                <a:off x="922375" y="4042413"/>
                <a:ext cx="9475" cy="15825"/>
              </a:xfrm>
              <a:custGeom>
                <a:avLst/>
                <a:gdLst/>
                <a:ahLst/>
                <a:cxnLst/>
                <a:rect l="l" t="t" r="r" b="b"/>
                <a:pathLst>
                  <a:path w="379" h="633" extrusionOk="0">
                    <a:moveTo>
                      <a:pt x="297" y="1"/>
                    </a:moveTo>
                    <a:cubicBezTo>
                      <a:pt x="274" y="1"/>
                      <a:pt x="251" y="14"/>
                      <a:pt x="238" y="45"/>
                    </a:cubicBezTo>
                    <a:cubicBezTo>
                      <a:pt x="153" y="197"/>
                      <a:pt x="85" y="367"/>
                      <a:pt x="17" y="537"/>
                    </a:cubicBezTo>
                    <a:cubicBezTo>
                      <a:pt x="0" y="571"/>
                      <a:pt x="34" y="605"/>
                      <a:pt x="68" y="622"/>
                    </a:cubicBezTo>
                    <a:cubicBezTo>
                      <a:pt x="81" y="628"/>
                      <a:pt x="96" y="632"/>
                      <a:pt x="110" y="632"/>
                    </a:cubicBezTo>
                    <a:cubicBezTo>
                      <a:pt x="135" y="632"/>
                      <a:pt x="160" y="621"/>
                      <a:pt x="170" y="588"/>
                    </a:cubicBezTo>
                    <a:cubicBezTo>
                      <a:pt x="238" y="435"/>
                      <a:pt x="306" y="265"/>
                      <a:pt x="357" y="96"/>
                    </a:cubicBezTo>
                    <a:cubicBezTo>
                      <a:pt x="379" y="41"/>
                      <a:pt x="338" y="1"/>
                      <a:pt x="297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" name="Google Shape;7258;p72">
                <a:extLst>
                  <a:ext uri="{FF2B5EF4-FFF2-40B4-BE49-F238E27FC236}">
                    <a16:creationId xmlns:a16="http://schemas.microsoft.com/office/drawing/2014/main" id="{1DF92F8E-531B-A16B-5E50-B5454840DBEC}"/>
                  </a:ext>
                </a:extLst>
              </p:cNvPr>
              <p:cNvSpPr/>
              <p:nvPr/>
            </p:nvSpPr>
            <p:spPr>
              <a:xfrm>
                <a:off x="942750" y="4053013"/>
                <a:ext cx="10475" cy="16425"/>
              </a:xfrm>
              <a:custGeom>
                <a:avLst/>
                <a:gdLst/>
                <a:ahLst/>
                <a:cxnLst/>
                <a:rect l="l" t="t" r="r" b="b"/>
                <a:pathLst>
                  <a:path w="419" h="657" extrusionOk="0">
                    <a:moveTo>
                      <a:pt x="336" y="0"/>
                    </a:moveTo>
                    <a:cubicBezTo>
                      <a:pt x="325" y="0"/>
                      <a:pt x="314" y="4"/>
                      <a:pt x="307" y="11"/>
                    </a:cubicBezTo>
                    <a:cubicBezTo>
                      <a:pt x="171" y="164"/>
                      <a:pt x="69" y="351"/>
                      <a:pt x="18" y="555"/>
                    </a:cubicBezTo>
                    <a:cubicBezTo>
                      <a:pt x="1" y="589"/>
                      <a:pt x="35" y="640"/>
                      <a:pt x="69" y="657"/>
                    </a:cubicBezTo>
                    <a:cubicBezTo>
                      <a:pt x="120" y="657"/>
                      <a:pt x="171" y="640"/>
                      <a:pt x="171" y="589"/>
                    </a:cubicBezTo>
                    <a:cubicBezTo>
                      <a:pt x="205" y="504"/>
                      <a:pt x="222" y="419"/>
                      <a:pt x="256" y="317"/>
                    </a:cubicBezTo>
                    <a:cubicBezTo>
                      <a:pt x="290" y="249"/>
                      <a:pt x="341" y="164"/>
                      <a:pt x="392" y="79"/>
                    </a:cubicBezTo>
                    <a:cubicBezTo>
                      <a:pt x="418" y="40"/>
                      <a:pt x="373" y="0"/>
                      <a:pt x="336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" name="Google Shape;7259;p72">
                <a:extLst>
                  <a:ext uri="{FF2B5EF4-FFF2-40B4-BE49-F238E27FC236}">
                    <a16:creationId xmlns:a16="http://schemas.microsoft.com/office/drawing/2014/main" id="{5E72E20E-D48A-7024-49F1-D88248337720}"/>
                  </a:ext>
                </a:extLst>
              </p:cNvPr>
              <p:cNvSpPr/>
              <p:nvPr/>
            </p:nvSpPr>
            <p:spPr>
              <a:xfrm>
                <a:off x="964000" y="4064438"/>
                <a:ext cx="8100" cy="13075"/>
              </a:xfrm>
              <a:custGeom>
                <a:avLst/>
                <a:gdLst/>
                <a:ahLst/>
                <a:cxnLst/>
                <a:rect l="l" t="t" r="r" b="b"/>
                <a:pathLst>
                  <a:path w="324" h="523" extrusionOk="0">
                    <a:moveTo>
                      <a:pt x="236" y="0"/>
                    </a:moveTo>
                    <a:cubicBezTo>
                      <a:pt x="221" y="0"/>
                      <a:pt x="204" y="5"/>
                      <a:pt x="187" y="13"/>
                    </a:cubicBezTo>
                    <a:cubicBezTo>
                      <a:pt x="136" y="64"/>
                      <a:pt x="102" y="132"/>
                      <a:pt x="68" y="200"/>
                    </a:cubicBezTo>
                    <a:cubicBezTo>
                      <a:pt x="34" y="285"/>
                      <a:pt x="18" y="370"/>
                      <a:pt x="1" y="438"/>
                    </a:cubicBezTo>
                    <a:cubicBezTo>
                      <a:pt x="1" y="489"/>
                      <a:pt x="51" y="523"/>
                      <a:pt x="85" y="523"/>
                    </a:cubicBezTo>
                    <a:cubicBezTo>
                      <a:pt x="136" y="523"/>
                      <a:pt x="153" y="489"/>
                      <a:pt x="170" y="438"/>
                    </a:cubicBezTo>
                    <a:cubicBezTo>
                      <a:pt x="170" y="438"/>
                      <a:pt x="170" y="421"/>
                      <a:pt x="170" y="421"/>
                    </a:cubicBezTo>
                    <a:cubicBezTo>
                      <a:pt x="170" y="421"/>
                      <a:pt x="170" y="404"/>
                      <a:pt x="170" y="404"/>
                    </a:cubicBezTo>
                    <a:cubicBezTo>
                      <a:pt x="170" y="387"/>
                      <a:pt x="170" y="370"/>
                      <a:pt x="170" y="353"/>
                    </a:cubicBezTo>
                    <a:cubicBezTo>
                      <a:pt x="187" y="319"/>
                      <a:pt x="187" y="285"/>
                      <a:pt x="204" y="268"/>
                    </a:cubicBezTo>
                    <a:cubicBezTo>
                      <a:pt x="204" y="251"/>
                      <a:pt x="204" y="251"/>
                      <a:pt x="204" y="234"/>
                    </a:cubicBezTo>
                    <a:lnTo>
                      <a:pt x="221" y="234"/>
                    </a:lnTo>
                    <a:cubicBezTo>
                      <a:pt x="221" y="217"/>
                      <a:pt x="238" y="200"/>
                      <a:pt x="238" y="183"/>
                    </a:cubicBezTo>
                    <a:cubicBezTo>
                      <a:pt x="255" y="149"/>
                      <a:pt x="272" y="115"/>
                      <a:pt x="289" y="98"/>
                    </a:cubicBezTo>
                    <a:cubicBezTo>
                      <a:pt x="323" y="64"/>
                      <a:pt x="306" y="30"/>
                      <a:pt x="272" y="13"/>
                    </a:cubicBezTo>
                    <a:cubicBezTo>
                      <a:pt x="264" y="5"/>
                      <a:pt x="251" y="0"/>
                      <a:pt x="236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" name="Google Shape;7260;p72">
                <a:extLst>
                  <a:ext uri="{FF2B5EF4-FFF2-40B4-BE49-F238E27FC236}">
                    <a16:creationId xmlns:a16="http://schemas.microsoft.com/office/drawing/2014/main" id="{8CF4F939-A62F-9420-6337-2BED2A5745CF}"/>
                  </a:ext>
                </a:extLst>
              </p:cNvPr>
              <p:cNvSpPr/>
              <p:nvPr/>
            </p:nvSpPr>
            <p:spPr>
              <a:xfrm>
                <a:off x="982875" y="4076038"/>
                <a:ext cx="6925" cy="13075"/>
              </a:xfrm>
              <a:custGeom>
                <a:avLst/>
                <a:gdLst/>
                <a:ahLst/>
                <a:cxnLst/>
                <a:rect l="l" t="t" r="r" b="b"/>
                <a:pathLst>
                  <a:path w="277" h="523" extrusionOk="0">
                    <a:moveTo>
                      <a:pt x="262" y="1"/>
                    </a:moveTo>
                    <a:cubicBezTo>
                      <a:pt x="258" y="1"/>
                      <a:pt x="253" y="3"/>
                      <a:pt x="248" y="8"/>
                    </a:cubicBezTo>
                    <a:cubicBezTo>
                      <a:pt x="231" y="25"/>
                      <a:pt x="214" y="25"/>
                      <a:pt x="197" y="42"/>
                    </a:cubicBezTo>
                    <a:cubicBezTo>
                      <a:pt x="180" y="59"/>
                      <a:pt x="180" y="59"/>
                      <a:pt x="163" y="76"/>
                    </a:cubicBezTo>
                    <a:cubicBezTo>
                      <a:pt x="129" y="110"/>
                      <a:pt x="112" y="161"/>
                      <a:pt x="95" y="195"/>
                    </a:cubicBezTo>
                    <a:cubicBezTo>
                      <a:pt x="78" y="229"/>
                      <a:pt x="44" y="263"/>
                      <a:pt x="44" y="314"/>
                    </a:cubicBezTo>
                    <a:cubicBezTo>
                      <a:pt x="27" y="348"/>
                      <a:pt x="10" y="399"/>
                      <a:pt x="10" y="450"/>
                    </a:cubicBezTo>
                    <a:cubicBezTo>
                      <a:pt x="1" y="496"/>
                      <a:pt x="38" y="522"/>
                      <a:pt x="78" y="522"/>
                    </a:cubicBezTo>
                    <a:cubicBezTo>
                      <a:pt x="112" y="522"/>
                      <a:pt x="148" y="505"/>
                      <a:pt x="163" y="467"/>
                    </a:cubicBezTo>
                    <a:cubicBezTo>
                      <a:pt x="163" y="450"/>
                      <a:pt x="163" y="416"/>
                      <a:pt x="163" y="399"/>
                    </a:cubicBezTo>
                    <a:cubicBezTo>
                      <a:pt x="163" y="382"/>
                      <a:pt x="163" y="382"/>
                      <a:pt x="180" y="365"/>
                    </a:cubicBezTo>
                    <a:lnTo>
                      <a:pt x="180" y="365"/>
                    </a:lnTo>
                    <a:cubicBezTo>
                      <a:pt x="177" y="368"/>
                      <a:pt x="175" y="369"/>
                      <a:pt x="173" y="369"/>
                    </a:cubicBezTo>
                    <a:cubicBezTo>
                      <a:pt x="169" y="369"/>
                      <a:pt x="180" y="348"/>
                      <a:pt x="180" y="348"/>
                    </a:cubicBezTo>
                    <a:cubicBezTo>
                      <a:pt x="180" y="314"/>
                      <a:pt x="197" y="280"/>
                      <a:pt x="197" y="246"/>
                    </a:cubicBezTo>
                    <a:cubicBezTo>
                      <a:pt x="214" y="195"/>
                      <a:pt x="231" y="161"/>
                      <a:pt x="231" y="127"/>
                    </a:cubicBezTo>
                    <a:cubicBezTo>
                      <a:pt x="248" y="110"/>
                      <a:pt x="248" y="93"/>
                      <a:pt x="248" y="76"/>
                    </a:cubicBezTo>
                    <a:cubicBezTo>
                      <a:pt x="265" y="59"/>
                      <a:pt x="265" y="42"/>
                      <a:pt x="265" y="25"/>
                    </a:cubicBezTo>
                    <a:cubicBezTo>
                      <a:pt x="277" y="13"/>
                      <a:pt x="272" y="1"/>
                      <a:pt x="262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" name="Google Shape;7261;p72">
                <a:extLst>
                  <a:ext uri="{FF2B5EF4-FFF2-40B4-BE49-F238E27FC236}">
                    <a16:creationId xmlns:a16="http://schemas.microsoft.com/office/drawing/2014/main" id="{6AE28441-8A41-56A1-4E24-A428911C1737}"/>
                  </a:ext>
                </a:extLst>
              </p:cNvPr>
              <p:cNvSpPr/>
              <p:nvPr/>
            </p:nvSpPr>
            <p:spPr>
              <a:xfrm>
                <a:off x="1019225" y="4091763"/>
                <a:ext cx="10225" cy="16775"/>
              </a:xfrm>
              <a:custGeom>
                <a:avLst/>
                <a:gdLst/>
                <a:ahLst/>
                <a:cxnLst/>
                <a:rect l="l" t="t" r="r" b="b"/>
                <a:pathLst>
                  <a:path w="409" h="671" extrusionOk="0">
                    <a:moveTo>
                      <a:pt x="313" y="1"/>
                    </a:moveTo>
                    <a:cubicBezTo>
                      <a:pt x="288" y="1"/>
                      <a:pt x="263" y="17"/>
                      <a:pt x="238" y="41"/>
                    </a:cubicBezTo>
                    <a:cubicBezTo>
                      <a:pt x="187" y="109"/>
                      <a:pt x="136" y="211"/>
                      <a:pt x="102" y="296"/>
                    </a:cubicBezTo>
                    <a:cubicBezTo>
                      <a:pt x="51" y="398"/>
                      <a:pt x="17" y="500"/>
                      <a:pt x="0" y="602"/>
                    </a:cubicBezTo>
                    <a:cubicBezTo>
                      <a:pt x="0" y="636"/>
                      <a:pt x="34" y="670"/>
                      <a:pt x="68" y="670"/>
                    </a:cubicBezTo>
                    <a:cubicBezTo>
                      <a:pt x="102" y="670"/>
                      <a:pt x="136" y="653"/>
                      <a:pt x="153" y="619"/>
                    </a:cubicBezTo>
                    <a:cubicBezTo>
                      <a:pt x="153" y="568"/>
                      <a:pt x="170" y="534"/>
                      <a:pt x="187" y="483"/>
                    </a:cubicBezTo>
                    <a:cubicBezTo>
                      <a:pt x="204" y="432"/>
                      <a:pt x="221" y="398"/>
                      <a:pt x="238" y="364"/>
                    </a:cubicBezTo>
                    <a:cubicBezTo>
                      <a:pt x="272" y="279"/>
                      <a:pt x="323" y="194"/>
                      <a:pt x="374" y="109"/>
                    </a:cubicBezTo>
                    <a:cubicBezTo>
                      <a:pt x="408" y="75"/>
                      <a:pt x="374" y="24"/>
                      <a:pt x="340" y="7"/>
                    </a:cubicBezTo>
                    <a:cubicBezTo>
                      <a:pt x="331" y="3"/>
                      <a:pt x="322" y="1"/>
                      <a:pt x="313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" name="Google Shape;7262;p72">
                <a:extLst>
                  <a:ext uri="{FF2B5EF4-FFF2-40B4-BE49-F238E27FC236}">
                    <a16:creationId xmlns:a16="http://schemas.microsoft.com/office/drawing/2014/main" id="{94863858-A49C-5904-5889-F5D42037AD2A}"/>
                  </a:ext>
                </a:extLst>
              </p:cNvPr>
              <p:cNvSpPr/>
              <p:nvPr/>
            </p:nvSpPr>
            <p:spPr>
              <a:xfrm>
                <a:off x="1037900" y="4101813"/>
                <a:ext cx="8950" cy="14100"/>
              </a:xfrm>
              <a:custGeom>
                <a:avLst/>
                <a:gdLst/>
                <a:ahLst/>
                <a:cxnLst/>
                <a:rect l="l" t="t" r="r" b="b"/>
                <a:pathLst>
                  <a:path w="358" h="564" extrusionOk="0">
                    <a:moveTo>
                      <a:pt x="283" y="1"/>
                    </a:moveTo>
                    <a:cubicBezTo>
                      <a:pt x="264" y="1"/>
                      <a:pt x="247" y="5"/>
                      <a:pt x="239" y="13"/>
                    </a:cubicBezTo>
                    <a:cubicBezTo>
                      <a:pt x="188" y="81"/>
                      <a:pt x="137" y="149"/>
                      <a:pt x="103" y="217"/>
                    </a:cubicBezTo>
                    <a:cubicBezTo>
                      <a:pt x="52" y="302"/>
                      <a:pt x="18" y="370"/>
                      <a:pt x="18" y="455"/>
                    </a:cubicBezTo>
                    <a:cubicBezTo>
                      <a:pt x="1" y="506"/>
                      <a:pt x="18" y="557"/>
                      <a:pt x="69" y="557"/>
                    </a:cubicBezTo>
                    <a:cubicBezTo>
                      <a:pt x="77" y="561"/>
                      <a:pt x="87" y="563"/>
                      <a:pt x="97" y="563"/>
                    </a:cubicBezTo>
                    <a:cubicBezTo>
                      <a:pt x="126" y="563"/>
                      <a:pt x="158" y="544"/>
                      <a:pt x="171" y="506"/>
                    </a:cubicBezTo>
                    <a:cubicBezTo>
                      <a:pt x="188" y="421"/>
                      <a:pt x="205" y="353"/>
                      <a:pt x="222" y="285"/>
                    </a:cubicBezTo>
                    <a:cubicBezTo>
                      <a:pt x="222" y="285"/>
                      <a:pt x="222" y="268"/>
                      <a:pt x="222" y="268"/>
                    </a:cubicBezTo>
                    <a:cubicBezTo>
                      <a:pt x="225" y="265"/>
                      <a:pt x="227" y="263"/>
                      <a:pt x="229" y="263"/>
                    </a:cubicBezTo>
                    <a:cubicBezTo>
                      <a:pt x="232" y="263"/>
                      <a:pt x="229" y="273"/>
                      <a:pt x="232" y="273"/>
                    </a:cubicBezTo>
                    <a:cubicBezTo>
                      <a:pt x="233" y="273"/>
                      <a:pt x="235" y="272"/>
                      <a:pt x="239" y="268"/>
                    </a:cubicBezTo>
                    <a:cubicBezTo>
                      <a:pt x="239" y="251"/>
                      <a:pt x="239" y="251"/>
                      <a:pt x="239" y="234"/>
                    </a:cubicBezTo>
                    <a:cubicBezTo>
                      <a:pt x="256" y="217"/>
                      <a:pt x="256" y="217"/>
                      <a:pt x="273" y="200"/>
                    </a:cubicBezTo>
                    <a:cubicBezTo>
                      <a:pt x="273" y="183"/>
                      <a:pt x="290" y="166"/>
                      <a:pt x="307" y="149"/>
                    </a:cubicBezTo>
                    <a:cubicBezTo>
                      <a:pt x="307" y="149"/>
                      <a:pt x="307" y="132"/>
                      <a:pt x="307" y="132"/>
                    </a:cubicBezTo>
                    <a:lnTo>
                      <a:pt x="324" y="132"/>
                    </a:lnTo>
                    <a:cubicBezTo>
                      <a:pt x="324" y="132"/>
                      <a:pt x="324" y="115"/>
                      <a:pt x="341" y="115"/>
                    </a:cubicBezTo>
                    <a:cubicBezTo>
                      <a:pt x="358" y="81"/>
                      <a:pt x="358" y="47"/>
                      <a:pt x="341" y="13"/>
                    </a:cubicBezTo>
                    <a:cubicBezTo>
                      <a:pt x="324" y="5"/>
                      <a:pt x="302" y="1"/>
                      <a:pt x="283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" name="Google Shape;7263;p72">
                <a:extLst>
                  <a:ext uri="{FF2B5EF4-FFF2-40B4-BE49-F238E27FC236}">
                    <a16:creationId xmlns:a16="http://schemas.microsoft.com/office/drawing/2014/main" id="{AF9BD251-B5FD-FAD3-93CF-5A0F0321BF5B}"/>
                  </a:ext>
                </a:extLst>
              </p:cNvPr>
              <p:cNvSpPr/>
              <p:nvPr/>
            </p:nvSpPr>
            <p:spPr>
              <a:xfrm>
                <a:off x="1052350" y="4109363"/>
                <a:ext cx="8525" cy="14575"/>
              </a:xfrm>
              <a:custGeom>
                <a:avLst/>
                <a:gdLst/>
                <a:ahLst/>
                <a:cxnLst/>
                <a:rect l="l" t="t" r="r" b="b"/>
                <a:pathLst>
                  <a:path w="341" h="583" extrusionOk="0">
                    <a:moveTo>
                      <a:pt x="289" y="0"/>
                    </a:moveTo>
                    <a:cubicBezTo>
                      <a:pt x="272" y="0"/>
                      <a:pt x="238" y="0"/>
                      <a:pt x="221" y="34"/>
                    </a:cubicBezTo>
                    <a:cubicBezTo>
                      <a:pt x="187" y="102"/>
                      <a:pt x="154" y="187"/>
                      <a:pt x="120" y="255"/>
                    </a:cubicBezTo>
                    <a:cubicBezTo>
                      <a:pt x="86" y="323"/>
                      <a:pt x="52" y="408"/>
                      <a:pt x="18" y="476"/>
                    </a:cubicBezTo>
                    <a:cubicBezTo>
                      <a:pt x="1" y="527"/>
                      <a:pt x="35" y="561"/>
                      <a:pt x="86" y="578"/>
                    </a:cubicBezTo>
                    <a:cubicBezTo>
                      <a:pt x="92" y="581"/>
                      <a:pt x="98" y="582"/>
                      <a:pt x="104" y="582"/>
                    </a:cubicBezTo>
                    <a:cubicBezTo>
                      <a:pt x="131" y="582"/>
                      <a:pt x="157" y="555"/>
                      <a:pt x="170" y="527"/>
                    </a:cubicBezTo>
                    <a:cubicBezTo>
                      <a:pt x="204" y="442"/>
                      <a:pt x="221" y="374"/>
                      <a:pt x="255" y="306"/>
                    </a:cubicBezTo>
                    <a:cubicBezTo>
                      <a:pt x="272" y="221"/>
                      <a:pt x="306" y="153"/>
                      <a:pt x="340" y="85"/>
                    </a:cubicBezTo>
                    <a:cubicBezTo>
                      <a:pt x="340" y="51"/>
                      <a:pt x="323" y="17"/>
                      <a:pt x="289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" name="Google Shape;7264;p72">
                <a:extLst>
                  <a:ext uri="{FF2B5EF4-FFF2-40B4-BE49-F238E27FC236}">
                    <a16:creationId xmlns:a16="http://schemas.microsoft.com/office/drawing/2014/main" id="{E53DC16F-F587-6F06-EE24-62A00365FA91}"/>
                  </a:ext>
                </a:extLst>
              </p:cNvPr>
              <p:cNvSpPr/>
              <p:nvPr/>
            </p:nvSpPr>
            <p:spPr>
              <a:xfrm>
                <a:off x="1069350" y="4118388"/>
                <a:ext cx="7250" cy="11800"/>
              </a:xfrm>
              <a:custGeom>
                <a:avLst/>
                <a:gdLst/>
                <a:ahLst/>
                <a:cxnLst/>
                <a:rect l="l" t="t" r="r" b="b"/>
                <a:pathLst>
                  <a:path w="290" h="472" extrusionOk="0">
                    <a:moveTo>
                      <a:pt x="227" y="0"/>
                    </a:moveTo>
                    <a:cubicBezTo>
                      <a:pt x="217" y="0"/>
                      <a:pt x="204" y="4"/>
                      <a:pt x="187" y="13"/>
                    </a:cubicBezTo>
                    <a:cubicBezTo>
                      <a:pt x="153" y="64"/>
                      <a:pt x="102" y="115"/>
                      <a:pt x="68" y="183"/>
                    </a:cubicBezTo>
                    <a:cubicBezTo>
                      <a:pt x="34" y="234"/>
                      <a:pt x="17" y="302"/>
                      <a:pt x="0" y="370"/>
                    </a:cubicBezTo>
                    <a:cubicBezTo>
                      <a:pt x="0" y="421"/>
                      <a:pt x="17" y="455"/>
                      <a:pt x="68" y="472"/>
                    </a:cubicBezTo>
                    <a:cubicBezTo>
                      <a:pt x="119" y="472"/>
                      <a:pt x="170" y="438"/>
                      <a:pt x="170" y="387"/>
                    </a:cubicBezTo>
                    <a:cubicBezTo>
                      <a:pt x="170" y="353"/>
                      <a:pt x="170" y="336"/>
                      <a:pt x="170" y="302"/>
                    </a:cubicBezTo>
                    <a:cubicBezTo>
                      <a:pt x="170" y="302"/>
                      <a:pt x="170" y="302"/>
                      <a:pt x="170" y="285"/>
                    </a:cubicBezTo>
                    <a:cubicBezTo>
                      <a:pt x="170" y="285"/>
                      <a:pt x="170" y="285"/>
                      <a:pt x="170" y="268"/>
                    </a:cubicBezTo>
                    <a:cubicBezTo>
                      <a:pt x="187" y="251"/>
                      <a:pt x="187" y="234"/>
                      <a:pt x="187" y="234"/>
                    </a:cubicBezTo>
                    <a:cubicBezTo>
                      <a:pt x="204" y="166"/>
                      <a:pt x="221" y="132"/>
                      <a:pt x="255" y="81"/>
                    </a:cubicBezTo>
                    <a:cubicBezTo>
                      <a:pt x="272" y="64"/>
                      <a:pt x="289" y="30"/>
                      <a:pt x="255" y="13"/>
                    </a:cubicBezTo>
                    <a:cubicBezTo>
                      <a:pt x="247" y="4"/>
                      <a:pt x="238" y="0"/>
                      <a:pt x="227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" name="Google Shape;7265;p72">
                <a:extLst>
                  <a:ext uri="{FF2B5EF4-FFF2-40B4-BE49-F238E27FC236}">
                    <a16:creationId xmlns:a16="http://schemas.microsoft.com/office/drawing/2014/main" id="{BD7EAC5A-758F-92E0-1082-47C96111BCFC}"/>
                  </a:ext>
                </a:extLst>
              </p:cNvPr>
              <p:cNvSpPr/>
              <p:nvPr/>
            </p:nvSpPr>
            <p:spPr>
              <a:xfrm>
                <a:off x="1105450" y="4134238"/>
                <a:ext cx="9800" cy="16000"/>
              </a:xfrm>
              <a:custGeom>
                <a:avLst/>
                <a:gdLst/>
                <a:ahLst/>
                <a:cxnLst/>
                <a:rect l="l" t="t" r="r" b="b"/>
                <a:pathLst>
                  <a:path w="392" h="640" extrusionOk="0">
                    <a:moveTo>
                      <a:pt x="314" y="1"/>
                    </a:moveTo>
                    <a:cubicBezTo>
                      <a:pt x="295" y="1"/>
                      <a:pt x="279" y="13"/>
                      <a:pt x="255" y="25"/>
                    </a:cubicBezTo>
                    <a:cubicBezTo>
                      <a:pt x="204" y="109"/>
                      <a:pt x="170" y="177"/>
                      <a:pt x="136" y="262"/>
                    </a:cubicBezTo>
                    <a:cubicBezTo>
                      <a:pt x="102" y="296"/>
                      <a:pt x="85" y="347"/>
                      <a:pt x="68" y="381"/>
                    </a:cubicBezTo>
                    <a:cubicBezTo>
                      <a:pt x="68" y="398"/>
                      <a:pt x="68" y="432"/>
                      <a:pt x="51" y="449"/>
                    </a:cubicBezTo>
                    <a:cubicBezTo>
                      <a:pt x="51" y="449"/>
                      <a:pt x="51" y="466"/>
                      <a:pt x="34" y="483"/>
                    </a:cubicBezTo>
                    <a:cubicBezTo>
                      <a:pt x="34" y="483"/>
                      <a:pt x="34" y="483"/>
                      <a:pt x="34" y="500"/>
                    </a:cubicBezTo>
                    <a:cubicBezTo>
                      <a:pt x="0" y="551"/>
                      <a:pt x="34" y="619"/>
                      <a:pt x="85" y="636"/>
                    </a:cubicBezTo>
                    <a:cubicBezTo>
                      <a:pt x="92" y="638"/>
                      <a:pt x="99" y="639"/>
                      <a:pt x="106" y="639"/>
                    </a:cubicBezTo>
                    <a:cubicBezTo>
                      <a:pt x="153" y="639"/>
                      <a:pt x="204" y="593"/>
                      <a:pt x="204" y="534"/>
                    </a:cubicBezTo>
                    <a:cubicBezTo>
                      <a:pt x="204" y="534"/>
                      <a:pt x="204" y="517"/>
                      <a:pt x="204" y="517"/>
                    </a:cubicBezTo>
                    <a:cubicBezTo>
                      <a:pt x="204" y="500"/>
                      <a:pt x="204" y="500"/>
                      <a:pt x="204" y="500"/>
                    </a:cubicBezTo>
                    <a:cubicBezTo>
                      <a:pt x="204" y="500"/>
                      <a:pt x="204" y="500"/>
                      <a:pt x="204" y="483"/>
                    </a:cubicBezTo>
                    <a:cubicBezTo>
                      <a:pt x="204" y="466"/>
                      <a:pt x="221" y="449"/>
                      <a:pt x="221" y="432"/>
                    </a:cubicBezTo>
                    <a:cubicBezTo>
                      <a:pt x="238" y="398"/>
                      <a:pt x="238" y="347"/>
                      <a:pt x="255" y="313"/>
                    </a:cubicBezTo>
                    <a:cubicBezTo>
                      <a:pt x="289" y="228"/>
                      <a:pt x="323" y="160"/>
                      <a:pt x="374" y="93"/>
                    </a:cubicBezTo>
                    <a:cubicBezTo>
                      <a:pt x="391" y="59"/>
                      <a:pt x="374" y="25"/>
                      <a:pt x="340" y="8"/>
                    </a:cubicBezTo>
                    <a:cubicBezTo>
                      <a:pt x="330" y="3"/>
                      <a:pt x="322" y="1"/>
                      <a:pt x="314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" name="Google Shape;7266;p72">
                <a:extLst>
                  <a:ext uri="{FF2B5EF4-FFF2-40B4-BE49-F238E27FC236}">
                    <a16:creationId xmlns:a16="http://schemas.microsoft.com/office/drawing/2014/main" id="{81B6EB73-54DC-C499-D6AC-B3759EB1B7B5}"/>
                  </a:ext>
                </a:extLst>
              </p:cNvPr>
              <p:cNvSpPr/>
              <p:nvPr/>
            </p:nvSpPr>
            <p:spPr>
              <a:xfrm>
                <a:off x="1124150" y="4144338"/>
                <a:ext cx="9175" cy="15150"/>
              </a:xfrm>
              <a:custGeom>
                <a:avLst/>
                <a:gdLst/>
                <a:ahLst/>
                <a:cxnLst/>
                <a:rect l="l" t="t" r="r" b="b"/>
                <a:pathLst>
                  <a:path w="367" h="606" extrusionOk="0">
                    <a:moveTo>
                      <a:pt x="298" y="0"/>
                    </a:moveTo>
                    <a:cubicBezTo>
                      <a:pt x="289" y="0"/>
                      <a:pt x="280" y="4"/>
                      <a:pt x="272" y="11"/>
                    </a:cubicBezTo>
                    <a:cubicBezTo>
                      <a:pt x="204" y="96"/>
                      <a:pt x="153" y="164"/>
                      <a:pt x="102" y="249"/>
                    </a:cubicBezTo>
                    <a:cubicBezTo>
                      <a:pt x="85" y="300"/>
                      <a:pt x="68" y="334"/>
                      <a:pt x="51" y="385"/>
                    </a:cubicBezTo>
                    <a:cubicBezTo>
                      <a:pt x="34" y="436"/>
                      <a:pt x="0" y="504"/>
                      <a:pt x="17" y="555"/>
                    </a:cubicBezTo>
                    <a:cubicBezTo>
                      <a:pt x="17" y="572"/>
                      <a:pt x="51" y="606"/>
                      <a:pt x="85" y="606"/>
                    </a:cubicBezTo>
                    <a:cubicBezTo>
                      <a:pt x="119" y="606"/>
                      <a:pt x="136" y="589"/>
                      <a:pt x="153" y="572"/>
                    </a:cubicBezTo>
                    <a:cubicBezTo>
                      <a:pt x="170" y="555"/>
                      <a:pt x="170" y="521"/>
                      <a:pt x="187" y="504"/>
                    </a:cubicBezTo>
                    <a:cubicBezTo>
                      <a:pt x="187" y="470"/>
                      <a:pt x="187" y="453"/>
                      <a:pt x="187" y="436"/>
                    </a:cubicBezTo>
                    <a:cubicBezTo>
                      <a:pt x="204" y="385"/>
                      <a:pt x="221" y="351"/>
                      <a:pt x="221" y="300"/>
                    </a:cubicBezTo>
                    <a:cubicBezTo>
                      <a:pt x="255" y="232"/>
                      <a:pt x="306" y="147"/>
                      <a:pt x="340" y="79"/>
                    </a:cubicBezTo>
                    <a:cubicBezTo>
                      <a:pt x="366" y="40"/>
                      <a:pt x="331" y="0"/>
                      <a:pt x="298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" name="Google Shape;7267;p72">
                <a:extLst>
                  <a:ext uri="{FF2B5EF4-FFF2-40B4-BE49-F238E27FC236}">
                    <a16:creationId xmlns:a16="http://schemas.microsoft.com/office/drawing/2014/main" id="{AD1B5B5F-20CB-6F9D-5AF4-93C068804F94}"/>
                  </a:ext>
                </a:extLst>
              </p:cNvPr>
              <p:cNvSpPr/>
              <p:nvPr/>
            </p:nvSpPr>
            <p:spPr>
              <a:xfrm>
                <a:off x="1139425" y="4150813"/>
                <a:ext cx="9375" cy="15900"/>
              </a:xfrm>
              <a:custGeom>
                <a:avLst/>
                <a:gdLst/>
                <a:ahLst/>
                <a:cxnLst/>
                <a:rect l="l" t="t" r="r" b="b"/>
                <a:pathLst>
                  <a:path w="375" h="636" extrusionOk="0">
                    <a:moveTo>
                      <a:pt x="294" y="0"/>
                    </a:moveTo>
                    <a:cubicBezTo>
                      <a:pt x="271" y="0"/>
                      <a:pt x="251" y="12"/>
                      <a:pt x="239" y="24"/>
                    </a:cubicBezTo>
                    <a:cubicBezTo>
                      <a:pt x="171" y="194"/>
                      <a:pt x="86" y="364"/>
                      <a:pt x="18" y="534"/>
                    </a:cubicBezTo>
                    <a:cubicBezTo>
                      <a:pt x="1" y="568"/>
                      <a:pt x="35" y="619"/>
                      <a:pt x="86" y="636"/>
                    </a:cubicBezTo>
                    <a:cubicBezTo>
                      <a:pt x="137" y="636"/>
                      <a:pt x="171" y="619"/>
                      <a:pt x="188" y="568"/>
                    </a:cubicBezTo>
                    <a:cubicBezTo>
                      <a:pt x="256" y="415"/>
                      <a:pt x="307" y="245"/>
                      <a:pt x="357" y="75"/>
                    </a:cubicBezTo>
                    <a:cubicBezTo>
                      <a:pt x="374" y="58"/>
                      <a:pt x="340" y="24"/>
                      <a:pt x="324" y="7"/>
                    </a:cubicBezTo>
                    <a:cubicBezTo>
                      <a:pt x="314" y="2"/>
                      <a:pt x="304" y="0"/>
                      <a:pt x="294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" name="Google Shape;7268;p72">
                <a:extLst>
                  <a:ext uri="{FF2B5EF4-FFF2-40B4-BE49-F238E27FC236}">
                    <a16:creationId xmlns:a16="http://schemas.microsoft.com/office/drawing/2014/main" id="{9D525231-031F-EC94-140A-86170DDB25DA}"/>
                  </a:ext>
                </a:extLst>
              </p:cNvPr>
              <p:cNvSpPr/>
              <p:nvPr/>
            </p:nvSpPr>
            <p:spPr>
              <a:xfrm>
                <a:off x="1153875" y="4158688"/>
                <a:ext cx="7675" cy="14150"/>
              </a:xfrm>
              <a:custGeom>
                <a:avLst/>
                <a:gdLst/>
                <a:ahLst/>
                <a:cxnLst/>
                <a:rect l="l" t="t" r="r" b="b"/>
                <a:pathLst>
                  <a:path w="307" h="566" extrusionOk="0">
                    <a:moveTo>
                      <a:pt x="246" y="1"/>
                    </a:moveTo>
                    <a:cubicBezTo>
                      <a:pt x="236" y="1"/>
                      <a:pt x="226" y="5"/>
                      <a:pt x="221" y="15"/>
                    </a:cubicBezTo>
                    <a:cubicBezTo>
                      <a:pt x="187" y="100"/>
                      <a:pt x="170" y="168"/>
                      <a:pt x="136" y="236"/>
                    </a:cubicBezTo>
                    <a:cubicBezTo>
                      <a:pt x="102" y="304"/>
                      <a:pt x="51" y="372"/>
                      <a:pt x="34" y="440"/>
                    </a:cubicBezTo>
                    <a:cubicBezTo>
                      <a:pt x="0" y="491"/>
                      <a:pt x="17" y="542"/>
                      <a:pt x="68" y="559"/>
                    </a:cubicBezTo>
                    <a:cubicBezTo>
                      <a:pt x="81" y="563"/>
                      <a:pt x="94" y="565"/>
                      <a:pt x="106" y="565"/>
                    </a:cubicBezTo>
                    <a:cubicBezTo>
                      <a:pt x="143" y="565"/>
                      <a:pt x="175" y="546"/>
                      <a:pt x="187" y="508"/>
                    </a:cubicBezTo>
                    <a:cubicBezTo>
                      <a:pt x="187" y="491"/>
                      <a:pt x="187" y="474"/>
                      <a:pt x="204" y="440"/>
                    </a:cubicBezTo>
                    <a:cubicBezTo>
                      <a:pt x="204" y="423"/>
                      <a:pt x="204" y="406"/>
                      <a:pt x="204" y="389"/>
                    </a:cubicBezTo>
                    <a:cubicBezTo>
                      <a:pt x="221" y="355"/>
                      <a:pt x="221" y="321"/>
                      <a:pt x="238" y="287"/>
                    </a:cubicBezTo>
                    <a:cubicBezTo>
                      <a:pt x="255" y="202"/>
                      <a:pt x="272" y="134"/>
                      <a:pt x="306" y="49"/>
                    </a:cubicBezTo>
                    <a:cubicBezTo>
                      <a:pt x="306" y="25"/>
                      <a:pt x="272" y="1"/>
                      <a:pt x="246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" name="Google Shape;7269;p72">
                <a:extLst>
                  <a:ext uri="{FF2B5EF4-FFF2-40B4-BE49-F238E27FC236}">
                    <a16:creationId xmlns:a16="http://schemas.microsoft.com/office/drawing/2014/main" id="{9D9CFE4F-DBC9-2B98-E0F7-E04ABD780E4D}"/>
                  </a:ext>
                </a:extLst>
              </p:cNvPr>
              <p:cNvSpPr/>
              <p:nvPr/>
            </p:nvSpPr>
            <p:spPr>
              <a:xfrm>
                <a:off x="1193800" y="4174988"/>
                <a:ext cx="8525" cy="13825"/>
              </a:xfrm>
              <a:custGeom>
                <a:avLst/>
                <a:gdLst/>
                <a:ahLst/>
                <a:cxnLst/>
                <a:rect l="l" t="t" r="r" b="b"/>
                <a:pathLst>
                  <a:path w="341" h="553" extrusionOk="0">
                    <a:moveTo>
                      <a:pt x="255" y="0"/>
                    </a:moveTo>
                    <a:cubicBezTo>
                      <a:pt x="238" y="0"/>
                      <a:pt x="221" y="9"/>
                      <a:pt x="204" y="26"/>
                    </a:cubicBezTo>
                    <a:cubicBezTo>
                      <a:pt x="102" y="145"/>
                      <a:pt x="34" y="281"/>
                      <a:pt x="0" y="433"/>
                    </a:cubicBezTo>
                    <a:cubicBezTo>
                      <a:pt x="0" y="484"/>
                      <a:pt x="17" y="535"/>
                      <a:pt x="85" y="552"/>
                    </a:cubicBezTo>
                    <a:cubicBezTo>
                      <a:pt x="136" y="552"/>
                      <a:pt x="187" y="518"/>
                      <a:pt x="187" y="450"/>
                    </a:cubicBezTo>
                    <a:cubicBezTo>
                      <a:pt x="187" y="433"/>
                      <a:pt x="187" y="416"/>
                      <a:pt x="187" y="399"/>
                    </a:cubicBezTo>
                    <a:cubicBezTo>
                      <a:pt x="187" y="382"/>
                      <a:pt x="187" y="382"/>
                      <a:pt x="204" y="365"/>
                    </a:cubicBezTo>
                    <a:cubicBezTo>
                      <a:pt x="204" y="331"/>
                      <a:pt x="204" y="314"/>
                      <a:pt x="221" y="281"/>
                    </a:cubicBezTo>
                    <a:cubicBezTo>
                      <a:pt x="221" y="264"/>
                      <a:pt x="221" y="264"/>
                      <a:pt x="238" y="247"/>
                    </a:cubicBezTo>
                    <a:cubicBezTo>
                      <a:pt x="238" y="230"/>
                      <a:pt x="255" y="213"/>
                      <a:pt x="255" y="196"/>
                    </a:cubicBezTo>
                    <a:cubicBezTo>
                      <a:pt x="272" y="162"/>
                      <a:pt x="289" y="128"/>
                      <a:pt x="323" y="111"/>
                    </a:cubicBezTo>
                    <a:cubicBezTo>
                      <a:pt x="340" y="77"/>
                      <a:pt x="323" y="43"/>
                      <a:pt x="306" y="26"/>
                    </a:cubicBezTo>
                    <a:cubicBezTo>
                      <a:pt x="289" y="9"/>
                      <a:pt x="272" y="0"/>
                      <a:pt x="255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" name="Google Shape;7270;p72">
                <a:extLst>
                  <a:ext uri="{FF2B5EF4-FFF2-40B4-BE49-F238E27FC236}">
                    <a16:creationId xmlns:a16="http://schemas.microsoft.com/office/drawing/2014/main" id="{8CE59F23-A122-69B9-5FA6-2CEE892A0E17}"/>
                  </a:ext>
                </a:extLst>
              </p:cNvPr>
              <p:cNvSpPr/>
              <p:nvPr/>
            </p:nvSpPr>
            <p:spPr>
              <a:xfrm>
                <a:off x="1209950" y="4183938"/>
                <a:ext cx="7650" cy="13475"/>
              </a:xfrm>
              <a:custGeom>
                <a:avLst/>
                <a:gdLst/>
                <a:ahLst/>
                <a:cxnLst/>
                <a:rect l="l" t="t" r="r" b="b"/>
                <a:pathLst>
                  <a:path w="306" h="539" extrusionOk="0">
                    <a:moveTo>
                      <a:pt x="246" y="0"/>
                    </a:moveTo>
                    <a:cubicBezTo>
                      <a:pt x="228" y="0"/>
                      <a:pt x="216" y="12"/>
                      <a:pt x="204" y="24"/>
                    </a:cubicBezTo>
                    <a:cubicBezTo>
                      <a:pt x="170" y="92"/>
                      <a:pt x="136" y="160"/>
                      <a:pt x="119" y="211"/>
                    </a:cubicBezTo>
                    <a:cubicBezTo>
                      <a:pt x="85" y="279"/>
                      <a:pt x="51" y="347"/>
                      <a:pt x="34" y="398"/>
                    </a:cubicBezTo>
                    <a:cubicBezTo>
                      <a:pt x="0" y="449"/>
                      <a:pt x="17" y="500"/>
                      <a:pt x="68" y="534"/>
                    </a:cubicBezTo>
                    <a:cubicBezTo>
                      <a:pt x="77" y="537"/>
                      <a:pt x="86" y="539"/>
                      <a:pt x="95" y="539"/>
                    </a:cubicBezTo>
                    <a:cubicBezTo>
                      <a:pt x="136" y="539"/>
                      <a:pt x="173" y="508"/>
                      <a:pt x="187" y="466"/>
                    </a:cubicBezTo>
                    <a:cubicBezTo>
                      <a:pt x="204" y="398"/>
                      <a:pt x="238" y="330"/>
                      <a:pt x="255" y="262"/>
                    </a:cubicBezTo>
                    <a:cubicBezTo>
                      <a:pt x="255" y="228"/>
                      <a:pt x="272" y="211"/>
                      <a:pt x="289" y="177"/>
                    </a:cubicBezTo>
                    <a:cubicBezTo>
                      <a:pt x="289" y="160"/>
                      <a:pt x="289" y="143"/>
                      <a:pt x="289" y="126"/>
                    </a:cubicBezTo>
                    <a:cubicBezTo>
                      <a:pt x="306" y="92"/>
                      <a:pt x="306" y="75"/>
                      <a:pt x="306" y="58"/>
                    </a:cubicBezTo>
                    <a:cubicBezTo>
                      <a:pt x="306" y="41"/>
                      <a:pt x="289" y="7"/>
                      <a:pt x="272" y="7"/>
                    </a:cubicBezTo>
                    <a:cubicBezTo>
                      <a:pt x="262" y="2"/>
                      <a:pt x="254" y="0"/>
                      <a:pt x="246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" name="Google Shape;7271;p72">
                <a:extLst>
                  <a:ext uri="{FF2B5EF4-FFF2-40B4-BE49-F238E27FC236}">
                    <a16:creationId xmlns:a16="http://schemas.microsoft.com/office/drawing/2014/main" id="{241F836E-4A5C-BB91-DD83-690378BB3D4B}"/>
                  </a:ext>
                </a:extLst>
              </p:cNvPr>
              <p:cNvSpPr/>
              <p:nvPr/>
            </p:nvSpPr>
            <p:spPr>
              <a:xfrm>
                <a:off x="1224800" y="4190588"/>
                <a:ext cx="8950" cy="14775"/>
              </a:xfrm>
              <a:custGeom>
                <a:avLst/>
                <a:gdLst/>
                <a:ahLst/>
                <a:cxnLst/>
                <a:rect l="l" t="t" r="r" b="b"/>
                <a:pathLst>
                  <a:path w="358" h="591" extrusionOk="0">
                    <a:moveTo>
                      <a:pt x="264" y="1"/>
                    </a:moveTo>
                    <a:cubicBezTo>
                      <a:pt x="247" y="1"/>
                      <a:pt x="230" y="5"/>
                      <a:pt x="222" y="13"/>
                    </a:cubicBezTo>
                    <a:cubicBezTo>
                      <a:pt x="171" y="81"/>
                      <a:pt x="120" y="149"/>
                      <a:pt x="86" y="234"/>
                    </a:cubicBezTo>
                    <a:cubicBezTo>
                      <a:pt x="86" y="251"/>
                      <a:pt x="69" y="251"/>
                      <a:pt x="69" y="268"/>
                    </a:cubicBezTo>
                    <a:cubicBezTo>
                      <a:pt x="69" y="268"/>
                      <a:pt x="52" y="285"/>
                      <a:pt x="69" y="285"/>
                    </a:cubicBezTo>
                    <a:cubicBezTo>
                      <a:pt x="52" y="319"/>
                      <a:pt x="35" y="336"/>
                      <a:pt x="35" y="353"/>
                    </a:cubicBezTo>
                    <a:cubicBezTo>
                      <a:pt x="18" y="404"/>
                      <a:pt x="1" y="455"/>
                      <a:pt x="1" y="506"/>
                    </a:cubicBezTo>
                    <a:cubicBezTo>
                      <a:pt x="1" y="540"/>
                      <a:pt x="35" y="591"/>
                      <a:pt x="86" y="591"/>
                    </a:cubicBezTo>
                    <a:cubicBezTo>
                      <a:pt x="120" y="591"/>
                      <a:pt x="171" y="574"/>
                      <a:pt x="188" y="523"/>
                    </a:cubicBezTo>
                    <a:cubicBezTo>
                      <a:pt x="188" y="506"/>
                      <a:pt x="188" y="472"/>
                      <a:pt x="205" y="455"/>
                    </a:cubicBezTo>
                    <a:cubicBezTo>
                      <a:pt x="205" y="438"/>
                      <a:pt x="205" y="438"/>
                      <a:pt x="205" y="438"/>
                    </a:cubicBezTo>
                    <a:cubicBezTo>
                      <a:pt x="205" y="421"/>
                      <a:pt x="205" y="421"/>
                      <a:pt x="205" y="404"/>
                    </a:cubicBezTo>
                    <a:cubicBezTo>
                      <a:pt x="205" y="370"/>
                      <a:pt x="222" y="336"/>
                      <a:pt x="239" y="302"/>
                    </a:cubicBezTo>
                    <a:lnTo>
                      <a:pt x="239" y="268"/>
                    </a:lnTo>
                    <a:cubicBezTo>
                      <a:pt x="239" y="268"/>
                      <a:pt x="239" y="268"/>
                      <a:pt x="239" y="251"/>
                    </a:cubicBezTo>
                    <a:cubicBezTo>
                      <a:pt x="256" y="234"/>
                      <a:pt x="256" y="217"/>
                      <a:pt x="273" y="200"/>
                    </a:cubicBezTo>
                    <a:cubicBezTo>
                      <a:pt x="290" y="166"/>
                      <a:pt x="307" y="132"/>
                      <a:pt x="341" y="98"/>
                    </a:cubicBezTo>
                    <a:cubicBezTo>
                      <a:pt x="358" y="64"/>
                      <a:pt x="341" y="30"/>
                      <a:pt x="307" y="13"/>
                    </a:cubicBezTo>
                    <a:cubicBezTo>
                      <a:pt x="298" y="5"/>
                      <a:pt x="281" y="1"/>
                      <a:pt x="264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" name="Google Shape;7272;p72">
                <a:extLst>
                  <a:ext uri="{FF2B5EF4-FFF2-40B4-BE49-F238E27FC236}">
                    <a16:creationId xmlns:a16="http://schemas.microsoft.com/office/drawing/2014/main" id="{818B13E3-197C-5528-9296-0C5DAFD1E176}"/>
                  </a:ext>
                </a:extLst>
              </p:cNvPr>
              <p:cNvSpPr/>
              <p:nvPr/>
            </p:nvSpPr>
            <p:spPr>
              <a:xfrm>
                <a:off x="1241375" y="4196013"/>
                <a:ext cx="7675" cy="15475"/>
              </a:xfrm>
              <a:custGeom>
                <a:avLst/>
                <a:gdLst/>
                <a:ahLst/>
                <a:cxnLst/>
                <a:rect l="l" t="t" r="r" b="b"/>
                <a:pathLst>
                  <a:path w="307" h="619" extrusionOk="0">
                    <a:moveTo>
                      <a:pt x="255" y="0"/>
                    </a:moveTo>
                    <a:cubicBezTo>
                      <a:pt x="221" y="0"/>
                      <a:pt x="187" y="17"/>
                      <a:pt x="170" y="51"/>
                    </a:cubicBezTo>
                    <a:cubicBezTo>
                      <a:pt x="119" y="204"/>
                      <a:pt x="51" y="357"/>
                      <a:pt x="17" y="510"/>
                    </a:cubicBezTo>
                    <a:cubicBezTo>
                      <a:pt x="0" y="544"/>
                      <a:pt x="34" y="612"/>
                      <a:pt x="85" y="612"/>
                    </a:cubicBezTo>
                    <a:cubicBezTo>
                      <a:pt x="94" y="616"/>
                      <a:pt x="103" y="618"/>
                      <a:pt x="113" y="618"/>
                    </a:cubicBezTo>
                    <a:cubicBezTo>
                      <a:pt x="143" y="618"/>
                      <a:pt x="175" y="599"/>
                      <a:pt x="187" y="561"/>
                    </a:cubicBezTo>
                    <a:cubicBezTo>
                      <a:pt x="238" y="408"/>
                      <a:pt x="272" y="238"/>
                      <a:pt x="306" y="85"/>
                    </a:cubicBezTo>
                    <a:cubicBezTo>
                      <a:pt x="306" y="51"/>
                      <a:pt x="289" y="17"/>
                      <a:pt x="255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" name="Google Shape;7273;p72">
                <a:extLst>
                  <a:ext uri="{FF2B5EF4-FFF2-40B4-BE49-F238E27FC236}">
                    <a16:creationId xmlns:a16="http://schemas.microsoft.com/office/drawing/2014/main" id="{FD6DA6DC-DDEF-6200-8267-23CE4C341CF6}"/>
                  </a:ext>
                </a:extLst>
              </p:cNvPr>
              <p:cNvSpPr/>
              <p:nvPr/>
            </p:nvSpPr>
            <p:spPr>
              <a:xfrm>
                <a:off x="1272375" y="4212563"/>
                <a:ext cx="8100" cy="13800"/>
              </a:xfrm>
              <a:custGeom>
                <a:avLst/>
                <a:gdLst/>
                <a:ahLst/>
                <a:cxnLst/>
                <a:rect l="l" t="t" r="r" b="b"/>
                <a:pathLst>
                  <a:path w="324" h="552" extrusionOk="0">
                    <a:moveTo>
                      <a:pt x="256" y="1"/>
                    </a:moveTo>
                    <a:cubicBezTo>
                      <a:pt x="205" y="1"/>
                      <a:pt x="171" y="18"/>
                      <a:pt x="171" y="52"/>
                    </a:cubicBezTo>
                    <a:cubicBezTo>
                      <a:pt x="154" y="120"/>
                      <a:pt x="137" y="188"/>
                      <a:pt x="103" y="256"/>
                    </a:cubicBezTo>
                    <a:cubicBezTo>
                      <a:pt x="103" y="256"/>
                      <a:pt x="103" y="273"/>
                      <a:pt x="103" y="273"/>
                    </a:cubicBezTo>
                    <a:cubicBezTo>
                      <a:pt x="86" y="273"/>
                      <a:pt x="86" y="290"/>
                      <a:pt x="86" y="290"/>
                    </a:cubicBezTo>
                    <a:cubicBezTo>
                      <a:pt x="86" y="307"/>
                      <a:pt x="69" y="324"/>
                      <a:pt x="69" y="341"/>
                    </a:cubicBezTo>
                    <a:cubicBezTo>
                      <a:pt x="52" y="358"/>
                      <a:pt x="35" y="392"/>
                      <a:pt x="18" y="426"/>
                    </a:cubicBezTo>
                    <a:cubicBezTo>
                      <a:pt x="1" y="460"/>
                      <a:pt x="1" y="528"/>
                      <a:pt x="52" y="545"/>
                    </a:cubicBezTo>
                    <a:cubicBezTo>
                      <a:pt x="61" y="549"/>
                      <a:pt x="71" y="551"/>
                      <a:pt x="82" y="551"/>
                    </a:cubicBezTo>
                    <a:cubicBezTo>
                      <a:pt x="112" y="551"/>
                      <a:pt x="146" y="535"/>
                      <a:pt x="171" y="511"/>
                    </a:cubicBezTo>
                    <a:cubicBezTo>
                      <a:pt x="239" y="375"/>
                      <a:pt x="307" y="222"/>
                      <a:pt x="307" y="86"/>
                    </a:cubicBezTo>
                    <a:cubicBezTo>
                      <a:pt x="324" y="35"/>
                      <a:pt x="290" y="1"/>
                      <a:pt x="256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" name="Google Shape;7274;p72">
                <a:extLst>
                  <a:ext uri="{FF2B5EF4-FFF2-40B4-BE49-F238E27FC236}">
                    <a16:creationId xmlns:a16="http://schemas.microsoft.com/office/drawing/2014/main" id="{BE3B9AD7-CE48-A7CD-481F-6578D58B8766}"/>
                  </a:ext>
                </a:extLst>
              </p:cNvPr>
              <p:cNvSpPr/>
              <p:nvPr/>
            </p:nvSpPr>
            <p:spPr>
              <a:xfrm>
                <a:off x="1288525" y="4220888"/>
                <a:ext cx="9375" cy="13125"/>
              </a:xfrm>
              <a:custGeom>
                <a:avLst/>
                <a:gdLst/>
                <a:ahLst/>
                <a:cxnLst/>
                <a:rect l="l" t="t" r="r" b="b"/>
                <a:pathLst>
                  <a:path w="375" h="525" extrusionOk="0">
                    <a:moveTo>
                      <a:pt x="313" y="1"/>
                    </a:moveTo>
                    <a:cubicBezTo>
                      <a:pt x="289" y="1"/>
                      <a:pt x="268" y="17"/>
                      <a:pt x="255" y="42"/>
                    </a:cubicBezTo>
                    <a:cubicBezTo>
                      <a:pt x="170" y="161"/>
                      <a:pt x="102" y="280"/>
                      <a:pt x="34" y="381"/>
                    </a:cubicBezTo>
                    <a:cubicBezTo>
                      <a:pt x="0" y="432"/>
                      <a:pt x="17" y="483"/>
                      <a:pt x="68" y="517"/>
                    </a:cubicBezTo>
                    <a:cubicBezTo>
                      <a:pt x="77" y="522"/>
                      <a:pt x="89" y="524"/>
                      <a:pt x="101" y="524"/>
                    </a:cubicBezTo>
                    <a:cubicBezTo>
                      <a:pt x="135" y="524"/>
                      <a:pt x="175" y="508"/>
                      <a:pt x="187" y="483"/>
                    </a:cubicBezTo>
                    <a:cubicBezTo>
                      <a:pt x="238" y="347"/>
                      <a:pt x="306" y="229"/>
                      <a:pt x="357" y="110"/>
                    </a:cubicBezTo>
                    <a:cubicBezTo>
                      <a:pt x="374" y="76"/>
                      <a:pt x="374" y="25"/>
                      <a:pt x="340" y="8"/>
                    </a:cubicBezTo>
                    <a:cubicBezTo>
                      <a:pt x="331" y="3"/>
                      <a:pt x="322" y="1"/>
                      <a:pt x="313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7" name="Google Shape;7275;p72">
                <a:extLst>
                  <a:ext uri="{FF2B5EF4-FFF2-40B4-BE49-F238E27FC236}">
                    <a16:creationId xmlns:a16="http://schemas.microsoft.com/office/drawing/2014/main" id="{10E5CB1A-2DB9-1802-B353-7399FC7EE6E2}"/>
                  </a:ext>
                </a:extLst>
              </p:cNvPr>
              <p:cNvSpPr/>
              <p:nvPr/>
            </p:nvSpPr>
            <p:spPr>
              <a:xfrm>
                <a:off x="1307650" y="4228963"/>
                <a:ext cx="7650" cy="13900"/>
              </a:xfrm>
              <a:custGeom>
                <a:avLst/>
                <a:gdLst/>
                <a:ahLst/>
                <a:cxnLst/>
                <a:rect l="l" t="t" r="r" b="b"/>
                <a:pathLst>
                  <a:path w="306" h="556" extrusionOk="0">
                    <a:moveTo>
                      <a:pt x="229" y="0"/>
                    </a:moveTo>
                    <a:cubicBezTo>
                      <a:pt x="211" y="0"/>
                      <a:pt x="199" y="12"/>
                      <a:pt x="187" y="24"/>
                    </a:cubicBezTo>
                    <a:cubicBezTo>
                      <a:pt x="136" y="92"/>
                      <a:pt x="119" y="160"/>
                      <a:pt x="85" y="228"/>
                    </a:cubicBezTo>
                    <a:cubicBezTo>
                      <a:pt x="68" y="262"/>
                      <a:pt x="68" y="296"/>
                      <a:pt x="51" y="330"/>
                    </a:cubicBezTo>
                    <a:cubicBezTo>
                      <a:pt x="34" y="364"/>
                      <a:pt x="0" y="415"/>
                      <a:pt x="0" y="466"/>
                    </a:cubicBezTo>
                    <a:cubicBezTo>
                      <a:pt x="0" y="500"/>
                      <a:pt x="34" y="534"/>
                      <a:pt x="68" y="551"/>
                    </a:cubicBezTo>
                    <a:cubicBezTo>
                      <a:pt x="77" y="554"/>
                      <a:pt x="86" y="556"/>
                      <a:pt x="94" y="556"/>
                    </a:cubicBezTo>
                    <a:cubicBezTo>
                      <a:pt x="131" y="556"/>
                      <a:pt x="159" y="528"/>
                      <a:pt x="187" y="500"/>
                    </a:cubicBezTo>
                    <a:cubicBezTo>
                      <a:pt x="204" y="466"/>
                      <a:pt x="221" y="432"/>
                      <a:pt x="221" y="398"/>
                    </a:cubicBezTo>
                    <a:lnTo>
                      <a:pt x="255" y="279"/>
                    </a:lnTo>
                    <a:lnTo>
                      <a:pt x="289" y="177"/>
                    </a:lnTo>
                    <a:cubicBezTo>
                      <a:pt x="289" y="160"/>
                      <a:pt x="289" y="143"/>
                      <a:pt x="306" y="126"/>
                    </a:cubicBezTo>
                    <a:cubicBezTo>
                      <a:pt x="306" y="109"/>
                      <a:pt x="306" y="92"/>
                      <a:pt x="306" y="58"/>
                    </a:cubicBezTo>
                    <a:cubicBezTo>
                      <a:pt x="306" y="41"/>
                      <a:pt x="289" y="7"/>
                      <a:pt x="255" y="7"/>
                    </a:cubicBezTo>
                    <a:cubicBezTo>
                      <a:pt x="245" y="3"/>
                      <a:pt x="236" y="0"/>
                      <a:pt x="229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" name="Google Shape;7276;p72">
                <a:extLst>
                  <a:ext uri="{FF2B5EF4-FFF2-40B4-BE49-F238E27FC236}">
                    <a16:creationId xmlns:a16="http://schemas.microsoft.com/office/drawing/2014/main" id="{ECE05C4E-59AF-7018-9F31-2335FCFAC2DC}"/>
                  </a:ext>
                </a:extLst>
              </p:cNvPr>
              <p:cNvSpPr/>
              <p:nvPr/>
            </p:nvSpPr>
            <p:spPr>
              <a:xfrm>
                <a:off x="1321225" y="4233538"/>
                <a:ext cx="8100" cy="13800"/>
              </a:xfrm>
              <a:custGeom>
                <a:avLst/>
                <a:gdLst/>
                <a:ahLst/>
                <a:cxnLst/>
                <a:rect l="l" t="t" r="r" b="b"/>
                <a:pathLst>
                  <a:path w="324" h="552" extrusionOk="0">
                    <a:moveTo>
                      <a:pt x="239" y="0"/>
                    </a:moveTo>
                    <a:cubicBezTo>
                      <a:pt x="219" y="0"/>
                      <a:pt x="198" y="8"/>
                      <a:pt x="188" y="28"/>
                    </a:cubicBezTo>
                    <a:cubicBezTo>
                      <a:pt x="137" y="164"/>
                      <a:pt x="86" y="283"/>
                      <a:pt x="35" y="402"/>
                    </a:cubicBezTo>
                    <a:cubicBezTo>
                      <a:pt x="1" y="453"/>
                      <a:pt x="18" y="521"/>
                      <a:pt x="69" y="538"/>
                    </a:cubicBezTo>
                    <a:cubicBezTo>
                      <a:pt x="83" y="548"/>
                      <a:pt x="98" y="552"/>
                      <a:pt x="114" y="552"/>
                    </a:cubicBezTo>
                    <a:cubicBezTo>
                      <a:pt x="154" y="552"/>
                      <a:pt x="192" y="524"/>
                      <a:pt x="205" y="487"/>
                    </a:cubicBezTo>
                    <a:cubicBezTo>
                      <a:pt x="239" y="351"/>
                      <a:pt x="273" y="215"/>
                      <a:pt x="307" y="79"/>
                    </a:cubicBezTo>
                    <a:cubicBezTo>
                      <a:pt x="324" y="45"/>
                      <a:pt x="307" y="11"/>
                      <a:pt x="273" y="11"/>
                    </a:cubicBezTo>
                    <a:cubicBezTo>
                      <a:pt x="266" y="4"/>
                      <a:pt x="253" y="0"/>
                      <a:pt x="239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9" name="Google Shape;7277;p72">
                <a:extLst>
                  <a:ext uri="{FF2B5EF4-FFF2-40B4-BE49-F238E27FC236}">
                    <a16:creationId xmlns:a16="http://schemas.microsoft.com/office/drawing/2014/main" id="{C01DAAE9-2181-AFCF-2DE8-A98A806F8DC2}"/>
                  </a:ext>
                </a:extLst>
              </p:cNvPr>
              <p:cNvSpPr/>
              <p:nvPr/>
            </p:nvSpPr>
            <p:spPr>
              <a:xfrm>
                <a:off x="1360300" y="4250463"/>
                <a:ext cx="7025" cy="14375"/>
              </a:xfrm>
              <a:custGeom>
                <a:avLst/>
                <a:gdLst/>
                <a:ahLst/>
                <a:cxnLst/>
                <a:rect l="l" t="t" r="r" b="b"/>
                <a:pathLst>
                  <a:path w="281" h="575" extrusionOk="0">
                    <a:moveTo>
                      <a:pt x="221" y="0"/>
                    </a:moveTo>
                    <a:cubicBezTo>
                      <a:pt x="209" y="0"/>
                      <a:pt x="197" y="5"/>
                      <a:pt x="188" y="14"/>
                    </a:cubicBezTo>
                    <a:cubicBezTo>
                      <a:pt x="103" y="150"/>
                      <a:pt x="52" y="320"/>
                      <a:pt x="18" y="473"/>
                    </a:cubicBezTo>
                    <a:cubicBezTo>
                      <a:pt x="1" y="524"/>
                      <a:pt x="35" y="575"/>
                      <a:pt x="69" y="575"/>
                    </a:cubicBezTo>
                    <a:cubicBezTo>
                      <a:pt x="120" y="575"/>
                      <a:pt x="171" y="541"/>
                      <a:pt x="171" y="490"/>
                    </a:cubicBezTo>
                    <a:cubicBezTo>
                      <a:pt x="154" y="337"/>
                      <a:pt x="188" y="201"/>
                      <a:pt x="256" y="65"/>
                    </a:cubicBezTo>
                    <a:cubicBezTo>
                      <a:pt x="280" y="28"/>
                      <a:pt x="252" y="0"/>
                      <a:pt x="221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0" name="Google Shape;7278;p72">
                <a:extLst>
                  <a:ext uri="{FF2B5EF4-FFF2-40B4-BE49-F238E27FC236}">
                    <a16:creationId xmlns:a16="http://schemas.microsoft.com/office/drawing/2014/main" id="{0A1A7689-CB91-8BF5-15F7-7E2A8F9A0B04}"/>
                  </a:ext>
                </a:extLst>
              </p:cNvPr>
              <p:cNvSpPr/>
              <p:nvPr/>
            </p:nvSpPr>
            <p:spPr>
              <a:xfrm>
                <a:off x="1371350" y="4255263"/>
                <a:ext cx="7525" cy="13975"/>
              </a:xfrm>
              <a:custGeom>
                <a:avLst/>
                <a:gdLst/>
                <a:ahLst/>
                <a:cxnLst/>
                <a:rect l="l" t="t" r="r" b="b"/>
                <a:pathLst>
                  <a:path w="301" h="559" extrusionOk="0">
                    <a:moveTo>
                      <a:pt x="252" y="1"/>
                    </a:moveTo>
                    <a:cubicBezTo>
                      <a:pt x="240" y="1"/>
                      <a:pt x="227" y="8"/>
                      <a:pt x="222" y="26"/>
                    </a:cubicBezTo>
                    <a:cubicBezTo>
                      <a:pt x="154" y="162"/>
                      <a:pt x="86" y="298"/>
                      <a:pt x="18" y="434"/>
                    </a:cubicBezTo>
                    <a:cubicBezTo>
                      <a:pt x="1" y="485"/>
                      <a:pt x="18" y="536"/>
                      <a:pt x="69" y="553"/>
                    </a:cubicBezTo>
                    <a:cubicBezTo>
                      <a:pt x="77" y="557"/>
                      <a:pt x="87" y="559"/>
                      <a:pt x="96" y="559"/>
                    </a:cubicBezTo>
                    <a:cubicBezTo>
                      <a:pt x="126" y="559"/>
                      <a:pt x="158" y="540"/>
                      <a:pt x="171" y="502"/>
                    </a:cubicBezTo>
                    <a:cubicBezTo>
                      <a:pt x="205" y="349"/>
                      <a:pt x="255" y="213"/>
                      <a:pt x="289" y="60"/>
                    </a:cubicBezTo>
                    <a:cubicBezTo>
                      <a:pt x="301" y="27"/>
                      <a:pt x="276" y="1"/>
                      <a:pt x="252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1" name="Google Shape;7279;p72">
                <a:extLst>
                  <a:ext uri="{FF2B5EF4-FFF2-40B4-BE49-F238E27FC236}">
                    <a16:creationId xmlns:a16="http://schemas.microsoft.com/office/drawing/2014/main" id="{2C3490CA-A16D-7BB0-DCBB-D85E3F3DDEBF}"/>
                  </a:ext>
                </a:extLst>
              </p:cNvPr>
              <p:cNvSpPr/>
              <p:nvPr/>
            </p:nvSpPr>
            <p:spPr>
              <a:xfrm>
                <a:off x="1387925" y="4263813"/>
                <a:ext cx="8950" cy="16075"/>
              </a:xfrm>
              <a:custGeom>
                <a:avLst/>
                <a:gdLst/>
                <a:ahLst/>
                <a:cxnLst/>
                <a:rect l="l" t="t" r="r" b="b"/>
                <a:pathLst>
                  <a:path w="358" h="643" extrusionOk="0">
                    <a:moveTo>
                      <a:pt x="279" y="0"/>
                    </a:moveTo>
                    <a:cubicBezTo>
                      <a:pt x="255" y="0"/>
                      <a:pt x="234" y="16"/>
                      <a:pt x="221" y="41"/>
                    </a:cubicBezTo>
                    <a:cubicBezTo>
                      <a:pt x="187" y="109"/>
                      <a:pt x="153" y="194"/>
                      <a:pt x="102" y="279"/>
                    </a:cubicBezTo>
                    <a:cubicBezTo>
                      <a:pt x="68" y="364"/>
                      <a:pt x="34" y="448"/>
                      <a:pt x="0" y="533"/>
                    </a:cubicBezTo>
                    <a:cubicBezTo>
                      <a:pt x="0" y="584"/>
                      <a:pt x="17" y="618"/>
                      <a:pt x="51" y="635"/>
                    </a:cubicBezTo>
                    <a:cubicBezTo>
                      <a:pt x="65" y="640"/>
                      <a:pt x="79" y="642"/>
                      <a:pt x="92" y="642"/>
                    </a:cubicBezTo>
                    <a:cubicBezTo>
                      <a:pt x="127" y="642"/>
                      <a:pt x="158" y="626"/>
                      <a:pt x="170" y="601"/>
                    </a:cubicBezTo>
                    <a:cubicBezTo>
                      <a:pt x="221" y="516"/>
                      <a:pt x="238" y="431"/>
                      <a:pt x="272" y="347"/>
                    </a:cubicBezTo>
                    <a:cubicBezTo>
                      <a:pt x="289" y="262"/>
                      <a:pt x="323" y="177"/>
                      <a:pt x="340" y="92"/>
                    </a:cubicBezTo>
                    <a:cubicBezTo>
                      <a:pt x="357" y="58"/>
                      <a:pt x="340" y="24"/>
                      <a:pt x="306" y="7"/>
                    </a:cubicBezTo>
                    <a:cubicBezTo>
                      <a:pt x="297" y="2"/>
                      <a:pt x="288" y="0"/>
                      <a:pt x="279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" name="Google Shape;7280;p72">
                <a:extLst>
                  <a:ext uri="{FF2B5EF4-FFF2-40B4-BE49-F238E27FC236}">
                    <a16:creationId xmlns:a16="http://schemas.microsoft.com/office/drawing/2014/main" id="{B5FA1054-EAD9-C3E8-4A18-0CF6D748761F}"/>
                  </a:ext>
                </a:extLst>
              </p:cNvPr>
              <p:cNvSpPr/>
              <p:nvPr/>
            </p:nvSpPr>
            <p:spPr>
              <a:xfrm>
                <a:off x="1404475" y="4272463"/>
                <a:ext cx="7250" cy="14900"/>
              </a:xfrm>
              <a:custGeom>
                <a:avLst/>
                <a:gdLst/>
                <a:ahLst/>
                <a:cxnLst/>
                <a:rect l="l" t="t" r="r" b="b"/>
                <a:pathLst>
                  <a:path w="290" h="596" extrusionOk="0">
                    <a:moveTo>
                      <a:pt x="256" y="1"/>
                    </a:moveTo>
                    <a:cubicBezTo>
                      <a:pt x="239" y="1"/>
                      <a:pt x="222" y="18"/>
                      <a:pt x="205" y="35"/>
                    </a:cubicBezTo>
                    <a:cubicBezTo>
                      <a:pt x="205" y="52"/>
                      <a:pt x="188" y="68"/>
                      <a:pt x="171" y="85"/>
                    </a:cubicBezTo>
                    <a:cubicBezTo>
                      <a:pt x="137" y="119"/>
                      <a:pt x="120" y="170"/>
                      <a:pt x="103" y="204"/>
                    </a:cubicBezTo>
                    <a:cubicBezTo>
                      <a:pt x="52" y="289"/>
                      <a:pt x="18" y="391"/>
                      <a:pt x="18" y="493"/>
                    </a:cubicBezTo>
                    <a:cubicBezTo>
                      <a:pt x="1" y="527"/>
                      <a:pt x="18" y="578"/>
                      <a:pt x="86" y="595"/>
                    </a:cubicBezTo>
                    <a:cubicBezTo>
                      <a:pt x="137" y="595"/>
                      <a:pt x="171" y="561"/>
                      <a:pt x="171" y="510"/>
                    </a:cubicBezTo>
                    <a:cubicBezTo>
                      <a:pt x="171" y="408"/>
                      <a:pt x="188" y="340"/>
                      <a:pt x="205" y="255"/>
                    </a:cubicBezTo>
                    <a:cubicBezTo>
                      <a:pt x="222" y="204"/>
                      <a:pt x="222" y="170"/>
                      <a:pt x="239" y="119"/>
                    </a:cubicBezTo>
                    <a:cubicBezTo>
                      <a:pt x="256" y="102"/>
                      <a:pt x="256" y="85"/>
                      <a:pt x="273" y="68"/>
                    </a:cubicBezTo>
                    <a:cubicBezTo>
                      <a:pt x="273" y="52"/>
                      <a:pt x="290" y="35"/>
                      <a:pt x="273" y="18"/>
                    </a:cubicBezTo>
                    <a:cubicBezTo>
                      <a:pt x="273" y="1"/>
                      <a:pt x="273" y="1"/>
                      <a:pt x="256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3" name="Google Shape;7281;p72">
                <a:extLst>
                  <a:ext uri="{FF2B5EF4-FFF2-40B4-BE49-F238E27FC236}">
                    <a16:creationId xmlns:a16="http://schemas.microsoft.com/office/drawing/2014/main" id="{76AD6457-E734-3113-F96D-4FB7B73BCF2B}"/>
                  </a:ext>
                </a:extLst>
              </p:cNvPr>
              <p:cNvSpPr/>
              <p:nvPr/>
            </p:nvSpPr>
            <p:spPr>
              <a:xfrm>
                <a:off x="1438900" y="4284613"/>
                <a:ext cx="7225" cy="12250"/>
              </a:xfrm>
              <a:custGeom>
                <a:avLst/>
                <a:gdLst/>
                <a:ahLst/>
                <a:cxnLst/>
                <a:rect l="l" t="t" r="r" b="b"/>
                <a:pathLst>
                  <a:path w="289" h="490" extrusionOk="0">
                    <a:moveTo>
                      <a:pt x="194" y="1"/>
                    </a:moveTo>
                    <a:cubicBezTo>
                      <a:pt x="171" y="1"/>
                      <a:pt x="153" y="16"/>
                      <a:pt x="153" y="41"/>
                    </a:cubicBezTo>
                    <a:cubicBezTo>
                      <a:pt x="102" y="160"/>
                      <a:pt x="68" y="279"/>
                      <a:pt x="17" y="398"/>
                    </a:cubicBezTo>
                    <a:cubicBezTo>
                      <a:pt x="0" y="432"/>
                      <a:pt x="34" y="483"/>
                      <a:pt x="68" y="483"/>
                    </a:cubicBezTo>
                    <a:cubicBezTo>
                      <a:pt x="81" y="487"/>
                      <a:pt x="93" y="489"/>
                      <a:pt x="103" y="489"/>
                    </a:cubicBezTo>
                    <a:cubicBezTo>
                      <a:pt x="135" y="489"/>
                      <a:pt x="157" y="470"/>
                      <a:pt x="170" y="432"/>
                    </a:cubicBezTo>
                    <a:cubicBezTo>
                      <a:pt x="204" y="313"/>
                      <a:pt x="238" y="194"/>
                      <a:pt x="272" y="92"/>
                    </a:cubicBezTo>
                    <a:cubicBezTo>
                      <a:pt x="289" y="58"/>
                      <a:pt x="255" y="7"/>
                      <a:pt x="221" y="7"/>
                    </a:cubicBezTo>
                    <a:cubicBezTo>
                      <a:pt x="212" y="3"/>
                      <a:pt x="203" y="1"/>
                      <a:pt x="194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4" name="Google Shape;7282;p72">
                <a:extLst>
                  <a:ext uri="{FF2B5EF4-FFF2-40B4-BE49-F238E27FC236}">
                    <a16:creationId xmlns:a16="http://schemas.microsoft.com/office/drawing/2014/main" id="{AE3274C5-577A-D30A-A252-1E82A82BD8A3}"/>
                  </a:ext>
                </a:extLst>
              </p:cNvPr>
              <p:cNvSpPr/>
              <p:nvPr/>
            </p:nvSpPr>
            <p:spPr>
              <a:xfrm>
                <a:off x="1455025" y="4290013"/>
                <a:ext cx="8525" cy="15600"/>
              </a:xfrm>
              <a:custGeom>
                <a:avLst/>
                <a:gdLst/>
                <a:ahLst/>
                <a:cxnLst/>
                <a:rect l="l" t="t" r="r" b="b"/>
                <a:pathLst>
                  <a:path w="341" h="624" extrusionOk="0">
                    <a:moveTo>
                      <a:pt x="283" y="1"/>
                    </a:moveTo>
                    <a:cubicBezTo>
                      <a:pt x="264" y="1"/>
                      <a:pt x="249" y="9"/>
                      <a:pt x="239" y="29"/>
                    </a:cubicBezTo>
                    <a:cubicBezTo>
                      <a:pt x="137" y="165"/>
                      <a:pt x="35" y="335"/>
                      <a:pt x="1" y="522"/>
                    </a:cubicBezTo>
                    <a:cubicBezTo>
                      <a:pt x="1" y="556"/>
                      <a:pt x="18" y="607"/>
                      <a:pt x="52" y="624"/>
                    </a:cubicBezTo>
                    <a:cubicBezTo>
                      <a:pt x="103" y="624"/>
                      <a:pt x="154" y="607"/>
                      <a:pt x="154" y="556"/>
                    </a:cubicBezTo>
                    <a:cubicBezTo>
                      <a:pt x="171" y="471"/>
                      <a:pt x="188" y="386"/>
                      <a:pt x="222" y="318"/>
                    </a:cubicBezTo>
                    <a:cubicBezTo>
                      <a:pt x="239" y="233"/>
                      <a:pt x="290" y="165"/>
                      <a:pt x="341" y="97"/>
                    </a:cubicBezTo>
                    <a:cubicBezTo>
                      <a:pt x="341" y="63"/>
                      <a:pt x="341" y="29"/>
                      <a:pt x="324" y="12"/>
                    </a:cubicBezTo>
                    <a:cubicBezTo>
                      <a:pt x="310" y="5"/>
                      <a:pt x="295" y="1"/>
                      <a:pt x="283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5" name="Google Shape;7283;p72">
                <a:extLst>
                  <a:ext uri="{FF2B5EF4-FFF2-40B4-BE49-F238E27FC236}">
                    <a16:creationId xmlns:a16="http://schemas.microsoft.com/office/drawing/2014/main" id="{85C4522E-EF01-DC55-6960-C543733AA6D3}"/>
                  </a:ext>
                </a:extLst>
              </p:cNvPr>
              <p:cNvSpPr/>
              <p:nvPr/>
            </p:nvSpPr>
            <p:spPr>
              <a:xfrm>
                <a:off x="1470750" y="4297488"/>
                <a:ext cx="10000" cy="15900"/>
              </a:xfrm>
              <a:custGeom>
                <a:avLst/>
                <a:gdLst/>
                <a:ahLst/>
                <a:cxnLst/>
                <a:rect l="l" t="t" r="r" b="b"/>
                <a:pathLst>
                  <a:path w="400" h="636" extrusionOk="0">
                    <a:moveTo>
                      <a:pt x="315" y="1"/>
                    </a:moveTo>
                    <a:cubicBezTo>
                      <a:pt x="300" y="1"/>
                      <a:pt x="285" y="6"/>
                      <a:pt x="272" y="19"/>
                    </a:cubicBezTo>
                    <a:cubicBezTo>
                      <a:pt x="204" y="87"/>
                      <a:pt x="153" y="172"/>
                      <a:pt x="119" y="240"/>
                    </a:cubicBezTo>
                    <a:cubicBezTo>
                      <a:pt x="68" y="325"/>
                      <a:pt x="34" y="427"/>
                      <a:pt x="17" y="512"/>
                    </a:cubicBezTo>
                    <a:cubicBezTo>
                      <a:pt x="0" y="563"/>
                      <a:pt x="34" y="614"/>
                      <a:pt x="85" y="631"/>
                    </a:cubicBezTo>
                    <a:cubicBezTo>
                      <a:pt x="94" y="634"/>
                      <a:pt x="103" y="635"/>
                      <a:pt x="112" y="635"/>
                    </a:cubicBezTo>
                    <a:cubicBezTo>
                      <a:pt x="153" y="635"/>
                      <a:pt x="190" y="605"/>
                      <a:pt x="204" y="563"/>
                    </a:cubicBezTo>
                    <a:cubicBezTo>
                      <a:pt x="221" y="478"/>
                      <a:pt x="238" y="393"/>
                      <a:pt x="255" y="308"/>
                    </a:cubicBezTo>
                    <a:cubicBezTo>
                      <a:pt x="272" y="308"/>
                      <a:pt x="272" y="291"/>
                      <a:pt x="272" y="291"/>
                    </a:cubicBezTo>
                    <a:cubicBezTo>
                      <a:pt x="272" y="274"/>
                      <a:pt x="289" y="257"/>
                      <a:pt x="272" y="257"/>
                    </a:cubicBezTo>
                    <a:cubicBezTo>
                      <a:pt x="289" y="240"/>
                      <a:pt x="306" y="223"/>
                      <a:pt x="306" y="206"/>
                    </a:cubicBezTo>
                    <a:cubicBezTo>
                      <a:pt x="323" y="172"/>
                      <a:pt x="340" y="121"/>
                      <a:pt x="374" y="87"/>
                    </a:cubicBezTo>
                    <a:cubicBezTo>
                      <a:pt x="400" y="49"/>
                      <a:pt x="358" y="1"/>
                      <a:pt x="315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6" name="Google Shape;7284;p72">
                <a:extLst>
                  <a:ext uri="{FF2B5EF4-FFF2-40B4-BE49-F238E27FC236}">
                    <a16:creationId xmlns:a16="http://schemas.microsoft.com/office/drawing/2014/main" id="{09497ED2-45B9-01F0-6598-4CA8283CDDFC}"/>
                  </a:ext>
                </a:extLst>
              </p:cNvPr>
              <p:cNvSpPr/>
              <p:nvPr/>
            </p:nvSpPr>
            <p:spPr>
              <a:xfrm>
                <a:off x="1486050" y="4305838"/>
                <a:ext cx="8925" cy="12350"/>
              </a:xfrm>
              <a:custGeom>
                <a:avLst/>
                <a:gdLst/>
                <a:ahLst/>
                <a:cxnLst/>
                <a:rect l="l" t="t" r="r" b="b"/>
                <a:pathLst>
                  <a:path w="357" h="494" extrusionOk="0">
                    <a:moveTo>
                      <a:pt x="297" y="1"/>
                    </a:moveTo>
                    <a:cubicBezTo>
                      <a:pt x="279" y="1"/>
                      <a:pt x="267" y="13"/>
                      <a:pt x="255" y="25"/>
                    </a:cubicBezTo>
                    <a:cubicBezTo>
                      <a:pt x="238" y="42"/>
                      <a:pt x="221" y="76"/>
                      <a:pt x="187" y="110"/>
                    </a:cubicBezTo>
                    <a:cubicBezTo>
                      <a:pt x="170" y="127"/>
                      <a:pt x="153" y="161"/>
                      <a:pt x="136" y="195"/>
                    </a:cubicBezTo>
                    <a:cubicBezTo>
                      <a:pt x="102" y="246"/>
                      <a:pt x="68" y="314"/>
                      <a:pt x="17" y="365"/>
                    </a:cubicBezTo>
                    <a:cubicBezTo>
                      <a:pt x="0" y="399"/>
                      <a:pt x="17" y="467"/>
                      <a:pt x="51" y="484"/>
                    </a:cubicBezTo>
                    <a:cubicBezTo>
                      <a:pt x="70" y="490"/>
                      <a:pt x="88" y="494"/>
                      <a:pt x="105" y="494"/>
                    </a:cubicBezTo>
                    <a:cubicBezTo>
                      <a:pt x="135" y="494"/>
                      <a:pt x="159" y="482"/>
                      <a:pt x="170" y="450"/>
                    </a:cubicBezTo>
                    <a:cubicBezTo>
                      <a:pt x="204" y="399"/>
                      <a:pt x="238" y="331"/>
                      <a:pt x="272" y="263"/>
                    </a:cubicBezTo>
                    <a:cubicBezTo>
                      <a:pt x="272" y="229"/>
                      <a:pt x="289" y="195"/>
                      <a:pt x="306" y="161"/>
                    </a:cubicBezTo>
                    <a:cubicBezTo>
                      <a:pt x="323" y="127"/>
                      <a:pt x="340" y="93"/>
                      <a:pt x="340" y="59"/>
                    </a:cubicBezTo>
                    <a:cubicBezTo>
                      <a:pt x="357" y="42"/>
                      <a:pt x="340" y="8"/>
                      <a:pt x="323" y="8"/>
                    </a:cubicBezTo>
                    <a:cubicBezTo>
                      <a:pt x="313" y="3"/>
                      <a:pt x="304" y="1"/>
                      <a:pt x="297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7" name="Google Shape;7285;p72">
                <a:extLst>
                  <a:ext uri="{FF2B5EF4-FFF2-40B4-BE49-F238E27FC236}">
                    <a16:creationId xmlns:a16="http://schemas.microsoft.com/office/drawing/2014/main" id="{D72388EF-9AEB-2E80-04E0-026E40039391}"/>
                  </a:ext>
                </a:extLst>
              </p:cNvPr>
              <p:cNvSpPr/>
              <p:nvPr/>
            </p:nvSpPr>
            <p:spPr>
              <a:xfrm>
                <a:off x="1526825" y="4320563"/>
                <a:ext cx="7250" cy="14950"/>
              </a:xfrm>
              <a:custGeom>
                <a:avLst/>
                <a:gdLst/>
                <a:ahLst/>
                <a:cxnLst/>
                <a:rect l="l" t="t" r="r" b="b"/>
                <a:pathLst>
                  <a:path w="290" h="598" extrusionOk="0">
                    <a:moveTo>
                      <a:pt x="226" y="1"/>
                    </a:moveTo>
                    <a:cubicBezTo>
                      <a:pt x="205" y="1"/>
                      <a:pt x="184" y="10"/>
                      <a:pt x="170" y="30"/>
                    </a:cubicBezTo>
                    <a:cubicBezTo>
                      <a:pt x="153" y="64"/>
                      <a:pt x="136" y="115"/>
                      <a:pt x="119" y="149"/>
                    </a:cubicBezTo>
                    <a:cubicBezTo>
                      <a:pt x="119" y="200"/>
                      <a:pt x="102" y="234"/>
                      <a:pt x="85" y="268"/>
                    </a:cubicBezTo>
                    <a:cubicBezTo>
                      <a:pt x="51" y="336"/>
                      <a:pt x="34" y="421"/>
                      <a:pt x="0" y="489"/>
                    </a:cubicBezTo>
                    <a:cubicBezTo>
                      <a:pt x="0" y="540"/>
                      <a:pt x="17" y="591"/>
                      <a:pt x="68" y="591"/>
                    </a:cubicBezTo>
                    <a:cubicBezTo>
                      <a:pt x="81" y="595"/>
                      <a:pt x="93" y="598"/>
                      <a:pt x="103" y="598"/>
                    </a:cubicBezTo>
                    <a:cubicBezTo>
                      <a:pt x="135" y="598"/>
                      <a:pt x="157" y="578"/>
                      <a:pt x="170" y="540"/>
                    </a:cubicBezTo>
                    <a:cubicBezTo>
                      <a:pt x="187" y="455"/>
                      <a:pt x="221" y="387"/>
                      <a:pt x="238" y="302"/>
                    </a:cubicBezTo>
                    <a:cubicBezTo>
                      <a:pt x="238" y="268"/>
                      <a:pt x="255" y="234"/>
                      <a:pt x="255" y="200"/>
                    </a:cubicBezTo>
                    <a:cubicBezTo>
                      <a:pt x="272" y="149"/>
                      <a:pt x="289" y="115"/>
                      <a:pt x="289" y="64"/>
                    </a:cubicBezTo>
                    <a:cubicBezTo>
                      <a:pt x="289" y="23"/>
                      <a:pt x="258" y="1"/>
                      <a:pt x="226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8" name="Google Shape;7286;p72">
                <a:extLst>
                  <a:ext uri="{FF2B5EF4-FFF2-40B4-BE49-F238E27FC236}">
                    <a16:creationId xmlns:a16="http://schemas.microsoft.com/office/drawing/2014/main" id="{206FADDE-E3A1-6BA2-075B-925B6FA41E64}"/>
                  </a:ext>
                </a:extLst>
              </p:cNvPr>
              <p:cNvSpPr/>
              <p:nvPr/>
            </p:nvSpPr>
            <p:spPr>
              <a:xfrm>
                <a:off x="1543375" y="4325438"/>
                <a:ext cx="8525" cy="16700"/>
              </a:xfrm>
              <a:custGeom>
                <a:avLst/>
                <a:gdLst/>
                <a:ahLst/>
                <a:cxnLst/>
                <a:rect l="l" t="t" r="r" b="b"/>
                <a:pathLst>
                  <a:path w="341" h="668" extrusionOk="0">
                    <a:moveTo>
                      <a:pt x="254" y="1"/>
                    </a:moveTo>
                    <a:cubicBezTo>
                      <a:pt x="227" y="1"/>
                      <a:pt x="202" y="29"/>
                      <a:pt x="188" y="56"/>
                    </a:cubicBezTo>
                    <a:cubicBezTo>
                      <a:pt x="137" y="209"/>
                      <a:pt x="86" y="379"/>
                      <a:pt x="18" y="549"/>
                    </a:cubicBezTo>
                    <a:cubicBezTo>
                      <a:pt x="1" y="600"/>
                      <a:pt x="35" y="651"/>
                      <a:pt x="86" y="668"/>
                    </a:cubicBezTo>
                    <a:cubicBezTo>
                      <a:pt x="137" y="668"/>
                      <a:pt x="188" y="651"/>
                      <a:pt x="188" y="600"/>
                    </a:cubicBezTo>
                    <a:cubicBezTo>
                      <a:pt x="239" y="430"/>
                      <a:pt x="290" y="260"/>
                      <a:pt x="324" y="90"/>
                    </a:cubicBezTo>
                    <a:cubicBezTo>
                      <a:pt x="341" y="56"/>
                      <a:pt x="324" y="5"/>
                      <a:pt x="273" y="5"/>
                    </a:cubicBezTo>
                    <a:cubicBezTo>
                      <a:pt x="266" y="2"/>
                      <a:pt x="260" y="1"/>
                      <a:pt x="254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9" name="Google Shape;7287;p72">
                <a:extLst>
                  <a:ext uri="{FF2B5EF4-FFF2-40B4-BE49-F238E27FC236}">
                    <a16:creationId xmlns:a16="http://schemas.microsoft.com/office/drawing/2014/main" id="{A362D29A-3820-C68B-72D0-DF2567941692}"/>
                  </a:ext>
                </a:extLst>
              </p:cNvPr>
              <p:cNvSpPr/>
              <p:nvPr/>
            </p:nvSpPr>
            <p:spPr>
              <a:xfrm>
                <a:off x="1562500" y="4335163"/>
                <a:ext cx="7675" cy="15900"/>
              </a:xfrm>
              <a:custGeom>
                <a:avLst/>
                <a:gdLst/>
                <a:ahLst/>
                <a:cxnLst/>
                <a:rect l="l" t="t" r="r" b="b"/>
                <a:pathLst>
                  <a:path w="307" h="636" extrusionOk="0">
                    <a:moveTo>
                      <a:pt x="220" y="1"/>
                    </a:moveTo>
                    <a:cubicBezTo>
                      <a:pt x="188" y="1"/>
                      <a:pt x="166" y="20"/>
                      <a:pt x="153" y="58"/>
                    </a:cubicBezTo>
                    <a:cubicBezTo>
                      <a:pt x="136" y="126"/>
                      <a:pt x="102" y="211"/>
                      <a:pt x="85" y="279"/>
                    </a:cubicBezTo>
                    <a:cubicBezTo>
                      <a:pt x="68" y="313"/>
                      <a:pt x="51" y="364"/>
                      <a:pt x="51" y="398"/>
                    </a:cubicBezTo>
                    <a:cubicBezTo>
                      <a:pt x="34" y="432"/>
                      <a:pt x="17" y="466"/>
                      <a:pt x="17" y="517"/>
                    </a:cubicBezTo>
                    <a:cubicBezTo>
                      <a:pt x="0" y="551"/>
                      <a:pt x="17" y="619"/>
                      <a:pt x="85" y="636"/>
                    </a:cubicBezTo>
                    <a:cubicBezTo>
                      <a:pt x="136" y="636"/>
                      <a:pt x="170" y="619"/>
                      <a:pt x="187" y="568"/>
                    </a:cubicBezTo>
                    <a:cubicBezTo>
                      <a:pt x="204" y="517"/>
                      <a:pt x="221" y="483"/>
                      <a:pt x="221" y="449"/>
                    </a:cubicBezTo>
                    <a:cubicBezTo>
                      <a:pt x="238" y="415"/>
                      <a:pt x="238" y="364"/>
                      <a:pt x="255" y="330"/>
                    </a:cubicBezTo>
                    <a:cubicBezTo>
                      <a:pt x="272" y="245"/>
                      <a:pt x="289" y="177"/>
                      <a:pt x="306" y="92"/>
                    </a:cubicBezTo>
                    <a:cubicBezTo>
                      <a:pt x="306" y="58"/>
                      <a:pt x="289" y="7"/>
                      <a:pt x="255" y="7"/>
                    </a:cubicBezTo>
                    <a:cubicBezTo>
                      <a:pt x="243" y="3"/>
                      <a:pt x="231" y="1"/>
                      <a:pt x="220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0" name="Google Shape;7288;p72">
                <a:extLst>
                  <a:ext uri="{FF2B5EF4-FFF2-40B4-BE49-F238E27FC236}">
                    <a16:creationId xmlns:a16="http://schemas.microsoft.com/office/drawing/2014/main" id="{417DBDD0-3EF3-2EA2-D582-37BE6D148DC4}"/>
                  </a:ext>
                </a:extLst>
              </p:cNvPr>
              <p:cNvSpPr/>
              <p:nvPr/>
            </p:nvSpPr>
            <p:spPr>
              <a:xfrm>
                <a:off x="1579500" y="4342538"/>
                <a:ext cx="8075" cy="14475"/>
              </a:xfrm>
              <a:custGeom>
                <a:avLst/>
                <a:gdLst/>
                <a:ahLst/>
                <a:cxnLst/>
                <a:rect l="l" t="t" r="r" b="b"/>
                <a:pathLst>
                  <a:path w="323" h="579" extrusionOk="0">
                    <a:moveTo>
                      <a:pt x="255" y="1"/>
                    </a:moveTo>
                    <a:cubicBezTo>
                      <a:pt x="204" y="1"/>
                      <a:pt x="153" y="18"/>
                      <a:pt x="153" y="69"/>
                    </a:cubicBezTo>
                    <a:cubicBezTo>
                      <a:pt x="102" y="205"/>
                      <a:pt x="68" y="341"/>
                      <a:pt x="17" y="460"/>
                    </a:cubicBezTo>
                    <a:cubicBezTo>
                      <a:pt x="0" y="511"/>
                      <a:pt x="34" y="562"/>
                      <a:pt x="68" y="579"/>
                    </a:cubicBezTo>
                    <a:cubicBezTo>
                      <a:pt x="119" y="579"/>
                      <a:pt x="170" y="562"/>
                      <a:pt x="187" y="511"/>
                    </a:cubicBezTo>
                    <a:cubicBezTo>
                      <a:pt x="221" y="375"/>
                      <a:pt x="255" y="239"/>
                      <a:pt x="306" y="103"/>
                    </a:cubicBezTo>
                    <a:cubicBezTo>
                      <a:pt x="323" y="69"/>
                      <a:pt x="289" y="18"/>
                      <a:pt x="255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1" name="Google Shape;7289;p72">
                <a:extLst>
                  <a:ext uri="{FF2B5EF4-FFF2-40B4-BE49-F238E27FC236}">
                    <a16:creationId xmlns:a16="http://schemas.microsoft.com/office/drawing/2014/main" id="{BCBA5FCF-BD58-3575-D198-66A193014494}"/>
                  </a:ext>
                </a:extLst>
              </p:cNvPr>
              <p:cNvSpPr/>
              <p:nvPr/>
            </p:nvSpPr>
            <p:spPr>
              <a:xfrm>
                <a:off x="1598175" y="4350038"/>
                <a:ext cx="9375" cy="18875"/>
              </a:xfrm>
              <a:custGeom>
                <a:avLst/>
                <a:gdLst/>
                <a:ahLst/>
                <a:cxnLst/>
                <a:rect l="l" t="t" r="r" b="b"/>
                <a:pathLst>
                  <a:path w="375" h="755" extrusionOk="0">
                    <a:moveTo>
                      <a:pt x="283" y="0"/>
                    </a:moveTo>
                    <a:cubicBezTo>
                      <a:pt x="246" y="0"/>
                      <a:pt x="212" y="16"/>
                      <a:pt x="188" y="41"/>
                    </a:cubicBezTo>
                    <a:cubicBezTo>
                      <a:pt x="137" y="143"/>
                      <a:pt x="103" y="245"/>
                      <a:pt x="69" y="347"/>
                    </a:cubicBezTo>
                    <a:cubicBezTo>
                      <a:pt x="52" y="398"/>
                      <a:pt x="35" y="449"/>
                      <a:pt x="35" y="500"/>
                    </a:cubicBezTo>
                    <a:cubicBezTo>
                      <a:pt x="18" y="551"/>
                      <a:pt x="1" y="618"/>
                      <a:pt x="18" y="686"/>
                    </a:cubicBezTo>
                    <a:cubicBezTo>
                      <a:pt x="35" y="720"/>
                      <a:pt x="52" y="754"/>
                      <a:pt x="103" y="754"/>
                    </a:cubicBezTo>
                    <a:cubicBezTo>
                      <a:pt x="137" y="754"/>
                      <a:pt x="171" y="737"/>
                      <a:pt x="188" y="703"/>
                    </a:cubicBezTo>
                    <a:cubicBezTo>
                      <a:pt x="205" y="669"/>
                      <a:pt x="222" y="635"/>
                      <a:pt x="222" y="602"/>
                    </a:cubicBezTo>
                    <a:cubicBezTo>
                      <a:pt x="222" y="585"/>
                      <a:pt x="222" y="585"/>
                      <a:pt x="222" y="568"/>
                    </a:cubicBezTo>
                    <a:cubicBezTo>
                      <a:pt x="222" y="551"/>
                      <a:pt x="222" y="551"/>
                      <a:pt x="222" y="551"/>
                    </a:cubicBezTo>
                    <a:cubicBezTo>
                      <a:pt x="239" y="500"/>
                      <a:pt x="239" y="449"/>
                      <a:pt x="256" y="398"/>
                    </a:cubicBezTo>
                    <a:cubicBezTo>
                      <a:pt x="273" y="364"/>
                      <a:pt x="290" y="313"/>
                      <a:pt x="307" y="262"/>
                    </a:cubicBezTo>
                    <a:cubicBezTo>
                      <a:pt x="323" y="228"/>
                      <a:pt x="323" y="194"/>
                      <a:pt x="357" y="143"/>
                    </a:cubicBezTo>
                    <a:cubicBezTo>
                      <a:pt x="374" y="92"/>
                      <a:pt x="374" y="41"/>
                      <a:pt x="323" y="7"/>
                    </a:cubicBezTo>
                    <a:cubicBezTo>
                      <a:pt x="310" y="2"/>
                      <a:pt x="296" y="0"/>
                      <a:pt x="283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2" name="Google Shape;7290;p72">
                <a:extLst>
                  <a:ext uri="{FF2B5EF4-FFF2-40B4-BE49-F238E27FC236}">
                    <a16:creationId xmlns:a16="http://schemas.microsoft.com/office/drawing/2014/main" id="{B579C72F-5405-134E-7184-BFAF8047123C}"/>
                  </a:ext>
                </a:extLst>
              </p:cNvPr>
              <p:cNvSpPr/>
              <p:nvPr/>
            </p:nvSpPr>
            <p:spPr>
              <a:xfrm>
                <a:off x="1095925" y="3928438"/>
                <a:ext cx="363600" cy="71625"/>
              </a:xfrm>
              <a:custGeom>
                <a:avLst/>
                <a:gdLst/>
                <a:ahLst/>
                <a:cxnLst/>
                <a:rect l="l" t="t" r="r" b="b"/>
                <a:pathLst>
                  <a:path w="14544" h="2865" extrusionOk="0">
                    <a:moveTo>
                      <a:pt x="6945" y="0"/>
                    </a:moveTo>
                    <a:cubicBezTo>
                      <a:pt x="5648" y="0"/>
                      <a:pt x="4352" y="222"/>
                      <a:pt x="3117" y="645"/>
                    </a:cubicBezTo>
                    <a:cubicBezTo>
                      <a:pt x="2013" y="1018"/>
                      <a:pt x="993" y="1579"/>
                      <a:pt x="59" y="2259"/>
                    </a:cubicBezTo>
                    <a:cubicBezTo>
                      <a:pt x="0" y="2288"/>
                      <a:pt x="42" y="2368"/>
                      <a:pt x="88" y="2368"/>
                    </a:cubicBezTo>
                    <a:cubicBezTo>
                      <a:pt x="95" y="2368"/>
                      <a:pt x="102" y="2366"/>
                      <a:pt x="110" y="2361"/>
                    </a:cubicBezTo>
                    <a:cubicBezTo>
                      <a:pt x="1758" y="1205"/>
                      <a:pt x="3746" y="475"/>
                      <a:pt x="5750" y="271"/>
                    </a:cubicBezTo>
                    <a:cubicBezTo>
                      <a:pt x="6136" y="234"/>
                      <a:pt x="6523" y="216"/>
                      <a:pt x="6912" y="216"/>
                    </a:cubicBezTo>
                    <a:cubicBezTo>
                      <a:pt x="8494" y="216"/>
                      <a:pt x="10085" y="520"/>
                      <a:pt x="11544" y="1120"/>
                    </a:cubicBezTo>
                    <a:cubicBezTo>
                      <a:pt x="12598" y="1545"/>
                      <a:pt x="13583" y="2157"/>
                      <a:pt x="14467" y="2853"/>
                    </a:cubicBezTo>
                    <a:cubicBezTo>
                      <a:pt x="14475" y="2862"/>
                      <a:pt x="14484" y="2865"/>
                      <a:pt x="14493" y="2865"/>
                    </a:cubicBezTo>
                    <a:cubicBezTo>
                      <a:pt x="14520" y="2865"/>
                      <a:pt x="14544" y="2832"/>
                      <a:pt x="14518" y="2820"/>
                    </a:cubicBezTo>
                    <a:cubicBezTo>
                      <a:pt x="13753" y="2157"/>
                      <a:pt x="12904" y="1613"/>
                      <a:pt x="11986" y="1188"/>
                    </a:cubicBezTo>
                    <a:cubicBezTo>
                      <a:pt x="11086" y="747"/>
                      <a:pt x="10134" y="407"/>
                      <a:pt x="9149" y="220"/>
                    </a:cubicBezTo>
                    <a:cubicBezTo>
                      <a:pt x="8422" y="72"/>
                      <a:pt x="7683" y="0"/>
                      <a:pt x="6945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3" name="Google Shape;7291;p72">
                <a:extLst>
                  <a:ext uri="{FF2B5EF4-FFF2-40B4-BE49-F238E27FC236}">
                    <a16:creationId xmlns:a16="http://schemas.microsoft.com/office/drawing/2014/main" id="{0CF12CFF-E089-E47D-F619-1552A36F39E6}"/>
                  </a:ext>
                </a:extLst>
              </p:cNvPr>
              <p:cNvSpPr/>
              <p:nvPr/>
            </p:nvSpPr>
            <p:spPr>
              <a:xfrm>
                <a:off x="1354900" y="3884588"/>
                <a:ext cx="279825" cy="369625"/>
              </a:xfrm>
              <a:custGeom>
                <a:avLst/>
                <a:gdLst/>
                <a:ahLst/>
                <a:cxnLst/>
                <a:rect l="l" t="t" r="r" b="b"/>
                <a:pathLst>
                  <a:path w="11193" h="14785" extrusionOk="0">
                    <a:moveTo>
                      <a:pt x="51" y="1"/>
                    </a:moveTo>
                    <a:cubicBezTo>
                      <a:pt x="10" y="1"/>
                      <a:pt x="1" y="73"/>
                      <a:pt x="47" y="88"/>
                    </a:cubicBezTo>
                    <a:cubicBezTo>
                      <a:pt x="2392" y="853"/>
                      <a:pt x="4533" y="2178"/>
                      <a:pt x="6334" y="3877"/>
                    </a:cubicBezTo>
                    <a:cubicBezTo>
                      <a:pt x="8203" y="5644"/>
                      <a:pt x="9562" y="7921"/>
                      <a:pt x="10343" y="10367"/>
                    </a:cubicBezTo>
                    <a:cubicBezTo>
                      <a:pt x="10785" y="11795"/>
                      <a:pt x="11023" y="13256"/>
                      <a:pt x="11074" y="14734"/>
                    </a:cubicBezTo>
                    <a:cubicBezTo>
                      <a:pt x="11074" y="14768"/>
                      <a:pt x="11099" y="14785"/>
                      <a:pt x="11125" y="14785"/>
                    </a:cubicBezTo>
                    <a:cubicBezTo>
                      <a:pt x="11150" y="14785"/>
                      <a:pt x="11176" y="14768"/>
                      <a:pt x="11176" y="14734"/>
                    </a:cubicBezTo>
                    <a:cubicBezTo>
                      <a:pt x="11193" y="12100"/>
                      <a:pt x="10428" y="9416"/>
                      <a:pt x="9120" y="7122"/>
                    </a:cubicBezTo>
                    <a:cubicBezTo>
                      <a:pt x="7863" y="4947"/>
                      <a:pt x="6062" y="3027"/>
                      <a:pt x="3921" y="1702"/>
                    </a:cubicBezTo>
                    <a:cubicBezTo>
                      <a:pt x="2715" y="954"/>
                      <a:pt x="1423" y="377"/>
                      <a:pt x="64" y="3"/>
                    </a:cubicBezTo>
                    <a:cubicBezTo>
                      <a:pt x="59" y="1"/>
                      <a:pt x="55" y="1"/>
                      <a:pt x="51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4" name="Google Shape;7292;p72">
                <a:extLst>
                  <a:ext uri="{FF2B5EF4-FFF2-40B4-BE49-F238E27FC236}">
                    <a16:creationId xmlns:a16="http://schemas.microsoft.com/office/drawing/2014/main" id="{3F812AC2-2444-3F4D-B708-9E5F1FA8D4E9}"/>
                  </a:ext>
                </a:extLst>
              </p:cNvPr>
              <p:cNvSpPr/>
              <p:nvPr/>
            </p:nvSpPr>
            <p:spPr>
              <a:xfrm>
                <a:off x="1623675" y="4282663"/>
                <a:ext cx="6375" cy="22525"/>
              </a:xfrm>
              <a:custGeom>
                <a:avLst/>
                <a:gdLst/>
                <a:ahLst/>
                <a:cxnLst/>
                <a:rect l="l" t="t" r="r" b="b"/>
                <a:pathLst>
                  <a:path w="255" h="901" extrusionOk="0">
                    <a:moveTo>
                      <a:pt x="170" y="0"/>
                    </a:moveTo>
                    <a:cubicBezTo>
                      <a:pt x="119" y="0"/>
                      <a:pt x="102" y="34"/>
                      <a:pt x="102" y="85"/>
                    </a:cubicBezTo>
                    <a:cubicBezTo>
                      <a:pt x="68" y="323"/>
                      <a:pt x="34" y="578"/>
                      <a:pt x="17" y="816"/>
                    </a:cubicBezTo>
                    <a:cubicBezTo>
                      <a:pt x="0" y="867"/>
                      <a:pt x="51" y="901"/>
                      <a:pt x="102" y="901"/>
                    </a:cubicBezTo>
                    <a:cubicBezTo>
                      <a:pt x="136" y="901"/>
                      <a:pt x="170" y="867"/>
                      <a:pt x="187" y="816"/>
                    </a:cubicBezTo>
                    <a:cubicBezTo>
                      <a:pt x="204" y="578"/>
                      <a:pt x="221" y="323"/>
                      <a:pt x="255" y="85"/>
                    </a:cubicBezTo>
                    <a:cubicBezTo>
                      <a:pt x="255" y="34"/>
                      <a:pt x="204" y="0"/>
                      <a:pt x="170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5" name="Google Shape;7293;p72">
                <a:extLst>
                  <a:ext uri="{FF2B5EF4-FFF2-40B4-BE49-F238E27FC236}">
                    <a16:creationId xmlns:a16="http://schemas.microsoft.com/office/drawing/2014/main" id="{F3546073-0955-C4AC-A188-C4B0A090F52B}"/>
                  </a:ext>
                </a:extLst>
              </p:cNvPr>
              <p:cNvSpPr/>
              <p:nvPr/>
            </p:nvSpPr>
            <p:spPr>
              <a:xfrm>
                <a:off x="964425" y="3994963"/>
                <a:ext cx="28625" cy="22875"/>
              </a:xfrm>
              <a:custGeom>
                <a:avLst/>
                <a:gdLst/>
                <a:ahLst/>
                <a:cxnLst/>
                <a:rect l="l" t="t" r="r" b="b"/>
                <a:pathLst>
                  <a:path w="1145" h="915" extrusionOk="0">
                    <a:moveTo>
                      <a:pt x="1001" y="0"/>
                    </a:moveTo>
                    <a:cubicBezTo>
                      <a:pt x="991" y="0"/>
                      <a:pt x="980" y="2"/>
                      <a:pt x="969" y="6"/>
                    </a:cubicBezTo>
                    <a:cubicBezTo>
                      <a:pt x="612" y="192"/>
                      <a:pt x="289" y="464"/>
                      <a:pt x="17" y="787"/>
                    </a:cubicBezTo>
                    <a:cubicBezTo>
                      <a:pt x="1" y="821"/>
                      <a:pt x="1" y="872"/>
                      <a:pt x="17" y="889"/>
                    </a:cubicBezTo>
                    <a:cubicBezTo>
                      <a:pt x="34" y="906"/>
                      <a:pt x="56" y="915"/>
                      <a:pt x="77" y="915"/>
                    </a:cubicBezTo>
                    <a:cubicBezTo>
                      <a:pt x="98" y="915"/>
                      <a:pt x="119" y="906"/>
                      <a:pt x="136" y="889"/>
                    </a:cubicBezTo>
                    <a:cubicBezTo>
                      <a:pt x="391" y="583"/>
                      <a:pt x="714" y="345"/>
                      <a:pt x="1054" y="159"/>
                    </a:cubicBezTo>
                    <a:cubicBezTo>
                      <a:pt x="1145" y="113"/>
                      <a:pt x="1087" y="0"/>
                      <a:pt x="1001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6" name="Google Shape;7294;p72">
                <a:extLst>
                  <a:ext uri="{FF2B5EF4-FFF2-40B4-BE49-F238E27FC236}">
                    <a16:creationId xmlns:a16="http://schemas.microsoft.com/office/drawing/2014/main" id="{8188966A-8E30-94A9-5353-A73B6EE137B2}"/>
                  </a:ext>
                </a:extLst>
              </p:cNvPr>
              <p:cNvSpPr/>
              <p:nvPr/>
            </p:nvSpPr>
            <p:spPr>
              <a:xfrm>
                <a:off x="1015625" y="3879463"/>
                <a:ext cx="211925" cy="97550"/>
              </a:xfrm>
              <a:custGeom>
                <a:avLst/>
                <a:gdLst/>
                <a:ahLst/>
                <a:cxnLst/>
                <a:rect l="l" t="t" r="r" b="b"/>
                <a:pathLst>
                  <a:path w="8477" h="3902" extrusionOk="0">
                    <a:moveTo>
                      <a:pt x="8345" y="0"/>
                    </a:moveTo>
                    <a:cubicBezTo>
                      <a:pt x="8336" y="0"/>
                      <a:pt x="8327" y="1"/>
                      <a:pt x="8317" y="4"/>
                    </a:cubicBezTo>
                    <a:cubicBezTo>
                      <a:pt x="7144" y="259"/>
                      <a:pt x="6023" y="650"/>
                      <a:pt x="4902" y="1092"/>
                    </a:cubicBezTo>
                    <a:cubicBezTo>
                      <a:pt x="3814" y="1533"/>
                      <a:pt x="2744" y="2060"/>
                      <a:pt x="1724" y="2672"/>
                    </a:cubicBezTo>
                    <a:cubicBezTo>
                      <a:pt x="1164" y="3028"/>
                      <a:pt x="603" y="3385"/>
                      <a:pt x="59" y="3776"/>
                    </a:cubicBezTo>
                    <a:cubicBezTo>
                      <a:pt x="1" y="3820"/>
                      <a:pt x="43" y="3902"/>
                      <a:pt x="100" y="3902"/>
                    </a:cubicBezTo>
                    <a:cubicBezTo>
                      <a:pt x="109" y="3902"/>
                      <a:pt x="118" y="3900"/>
                      <a:pt x="127" y="3895"/>
                    </a:cubicBezTo>
                    <a:cubicBezTo>
                      <a:pt x="2047" y="2553"/>
                      <a:pt x="4188" y="1465"/>
                      <a:pt x="6431" y="735"/>
                    </a:cubicBezTo>
                    <a:cubicBezTo>
                      <a:pt x="7077" y="531"/>
                      <a:pt x="7705" y="344"/>
                      <a:pt x="8368" y="191"/>
                    </a:cubicBezTo>
                    <a:cubicBezTo>
                      <a:pt x="8477" y="160"/>
                      <a:pt x="8443" y="0"/>
                      <a:pt x="8345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7" name="Google Shape;7295;p72">
                <a:extLst>
                  <a:ext uri="{FF2B5EF4-FFF2-40B4-BE49-F238E27FC236}">
                    <a16:creationId xmlns:a16="http://schemas.microsoft.com/office/drawing/2014/main" id="{2328D042-9C22-39A3-0432-9D7004BC59D7}"/>
                  </a:ext>
                </a:extLst>
              </p:cNvPr>
              <p:cNvSpPr/>
              <p:nvPr/>
            </p:nvSpPr>
            <p:spPr>
              <a:xfrm>
                <a:off x="1286825" y="3877013"/>
                <a:ext cx="4700" cy="3850"/>
              </a:xfrm>
              <a:custGeom>
                <a:avLst/>
                <a:gdLst/>
                <a:ahLst/>
                <a:cxnLst/>
                <a:rect l="l" t="t" r="r" b="b"/>
                <a:pathLst>
                  <a:path w="188" h="154" extrusionOk="0">
                    <a:moveTo>
                      <a:pt x="102" y="0"/>
                    </a:moveTo>
                    <a:cubicBezTo>
                      <a:pt x="0" y="0"/>
                      <a:pt x="0" y="153"/>
                      <a:pt x="102" y="153"/>
                    </a:cubicBezTo>
                    <a:cubicBezTo>
                      <a:pt x="187" y="153"/>
                      <a:pt x="187" y="0"/>
                      <a:pt x="102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8" name="Google Shape;7296;p72">
                <a:extLst>
                  <a:ext uri="{FF2B5EF4-FFF2-40B4-BE49-F238E27FC236}">
                    <a16:creationId xmlns:a16="http://schemas.microsoft.com/office/drawing/2014/main" id="{C967CCB6-09E8-25DA-4D4C-538B6C94934A}"/>
                  </a:ext>
                </a:extLst>
              </p:cNvPr>
              <p:cNvSpPr/>
              <p:nvPr/>
            </p:nvSpPr>
            <p:spPr>
              <a:xfrm>
                <a:off x="1305100" y="3882538"/>
                <a:ext cx="8075" cy="6375"/>
              </a:xfrm>
              <a:custGeom>
                <a:avLst/>
                <a:gdLst/>
                <a:ahLst/>
                <a:cxnLst/>
                <a:rect l="l" t="t" r="r" b="b"/>
                <a:pathLst>
                  <a:path w="323" h="255" extrusionOk="0">
                    <a:moveTo>
                      <a:pt x="170" y="0"/>
                    </a:moveTo>
                    <a:cubicBezTo>
                      <a:pt x="0" y="0"/>
                      <a:pt x="0" y="255"/>
                      <a:pt x="170" y="255"/>
                    </a:cubicBezTo>
                    <a:cubicBezTo>
                      <a:pt x="323" y="255"/>
                      <a:pt x="323" y="0"/>
                      <a:pt x="170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0" name="Google Shape;7398;p72">
              <a:extLst>
                <a:ext uri="{FF2B5EF4-FFF2-40B4-BE49-F238E27FC236}">
                  <a16:creationId xmlns:a16="http://schemas.microsoft.com/office/drawing/2014/main" id="{463A99DA-023C-CDAE-CB12-09CA99B55401}"/>
                </a:ext>
              </a:extLst>
            </p:cNvPr>
            <p:cNvGrpSpPr/>
            <p:nvPr/>
          </p:nvGrpSpPr>
          <p:grpSpPr>
            <a:xfrm>
              <a:off x="5623549" y="2089070"/>
              <a:ext cx="903738" cy="1039927"/>
              <a:chOff x="2411863" y="3775775"/>
              <a:chExt cx="553075" cy="593775"/>
            </a:xfrm>
          </p:grpSpPr>
          <p:sp>
            <p:nvSpPr>
              <p:cNvPr id="52" name="Google Shape;7399;p72">
                <a:extLst>
                  <a:ext uri="{FF2B5EF4-FFF2-40B4-BE49-F238E27FC236}">
                    <a16:creationId xmlns:a16="http://schemas.microsoft.com/office/drawing/2014/main" id="{F566149E-6C90-AC73-FEBF-977E6B026DA1}"/>
                  </a:ext>
                </a:extLst>
              </p:cNvPr>
              <p:cNvSpPr/>
              <p:nvPr/>
            </p:nvSpPr>
            <p:spPr>
              <a:xfrm>
                <a:off x="2411863" y="3775775"/>
                <a:ext cx="553075" cy="593775"/>
              </a:xfrm>
              <a:custGeom>
                <a:avLst/>
                <a:gdLst/>
                <a:ahLst/>
                <a:cxnLst/>
                <a:rect l="l" t="t" r="r" b="b"/>
                <a:pathLst>
                  <a:path w="22123" h="23751" extrusionOk="0">
                    <a:moveTo>
                      <a:pt x="10908" y="2287"/>
                    </a:moveTo>
                    <a:lnTo>
                      <a:pt x="10908" y="2287"/>
                    </a:lnTo>
                    <a:cubicBezTo>
                      <a:pt x="11588" y="3001"/>
                      <a:pt x="12285" y="3697"/>
                      <a:pt x="12964" y="4411"/>
                    </a:cubicBezTo>
                    <a:cubicBezTo>
                      <a:pt x="12845" y="4530"/>
                      <a:pt x="12726" y="4649"/>
                      <a:pt x="12608" y="4768"/>
                    </a:cubicBezTo>
                    <a:cubicBezTo>
                      <a:pt x="12353" y="4479"/>
                      <a:pt x="12047" y="4241"/>
                      <a:pt x="11758" y="3986"/>
                    </a:cubicBezTo>
                    <a:cubicBezTo>
                      <a:pt x="11486" y="3748"/>
                      <a:pt x="11214" y="3510"/>
                      <a:pt x="10942" y="3289"/>
                    </a:cubicBezTo>
                    <a:cubicBezTo>
                      <a:pt x="10925" y="2950"/>
                      <a:pt x="10925" y="2627"/>
                      <a:pt x="10908" y="2287"/>
                    </a:cubicBezTo>
                    <a:close/>
                    <a:moveTo>
                      <a:pt x="14273" y="5787"/>
                    </a:moveTo>
                    <a:cubicBezTo>
                      <a:pt x="14646" y="6178"/>
                      <a:pt x="14986" y="6569"/>
                      <a:pt x="15343" y="6976"/>
                    </a:cubicBezTo>
                    <a:cubicBezTo>
                      <a:pt x="14799" y="7520"/>
                      <a:pt x="14239" y="8030"/>
                      <a:pt x="13678" y="8557"/>
                    </a:cubicBezTo>
                    <a:cubicBezTo>
                      <a:pt x="13644" y="8591"/>
                      <a:pt x="13610" y="8642"/>
                      <a:pt x="13559" y="8676"/>
                    </a:cubicBezTo>
                    <a:cubicBezTo>
                      <a:pt x="13185" y="8285"/>
                      <a:pt x="12811" y="7877"/>
                      <a:pt x="12421" y="7503"/>
                    </a:cubicBezTo>
                    <a:cubicBezTo>
                      <a:pt x="13032" y="6925"/>
                      <a:pt x="13661" y="6365"/>
                      <a:pt x="14273" y="5787"/>
                    </a:cubicBezTo>
                    <a:close/>
                    <a:moveTo>
                      <a:pt x="15496" y="7163"/>
                    </a:moveTo>
                    <a:cubicBezTo>
                      <a:pt x="15938" y="7673"/>
                      <a:pt x="16379" y="8200"/>
                      <a:pt x="16804" y="8743"/>
                    </a:cubicBezTo>
                    <a:cubicBezTo>
                      <a:pt x="16668" y="8845"/>
                      <a:pt x="16566" y="8964"/>
                      <a:pt x="16447" y="9083"/>
                    </a:cubicBezTo>
                    <a:cubicBezTo>
                      <a:pt x="16311" y="9219"/>
                      <a:pt x="16176" y="9355"/>
                      <a:pt x="16023" y="9491"/>
                    </a:cubicBezTo>
                    <a:cubicBezTo>
                      <a:pt x="15768" y="9763"/>
                      <a:pt x="15496" y="10018"/>
                      <a:pt x="15241" y="10290"/>
                    </a:cubicBezTo>
                    <a:cubicBezTo>
                      <a:pt x="15207" y="10307"/>
                      <a:pt x="15173" y="10341"/>
                      <a:pt x="15156" y="10375"/>
                    </a:cubicBezTo>
                    <a:cubicBezTo>
                      <a:pt x="14697" y="9882"/>
                      <a:pt x="14239" y="9406"/>
                      <a:pt x="13780" y="8913"/>
                    </a:cubicBezTo>
                    <a:cubicBezTo>
                      <a:pt x="13763" y="8896"/>
                      <a:pt x="13746" y="8879"/>
                      <a:pt x="13712" y="8845"/>
                    </a:cubicBezTo>
                    <a:cubicBezTo>
                      <a:pt x="14307" y="8285"/>
                      <a:pt x="14884" y="7690"/>
                      <a:pt x="15496" y="7163"/>
                    </a:cubicBezTo>
                    <a:close/>
                    <a:moveTo>
                      <a:pt x="12319" y="7588"/>
                    </a:moveTo>
                    <a:cubicBezTo>
                      <a:pt x="12641" y="8030"/>
                      <a:pt x="13015" y="8455"/>
                      <a:pt x="13372" y="8862"/>
                    </a:cubicBezTo>
                    <a:cubicBezTo>
                      <a:pt x="12930" y="9287"/>
                      <a:pt x="12489" y="9729"/>
                      <a:pt x="12064" y="10171"/>
                    </a:cubicBezTo>
                    <a:cubicBezTo>
                      <a:pt x="11962" y="10273"/>
                      <a:pt x="11860" y="10375"/>
                      <a:pt x="11758" y="10460"/>
                    </a:cubicBezTo>
                    <a:cubicBezTo>
                      <a:pt x="11588" y="10273"/>
                      <a:pt x="11401" y="10086"/>
                      <a:pt x="11197" y="9882"/>
                    </a:cubicBezTo>
                    <a:cubicBezTo>
                      <a:pt x="10993" y="9678"/>
                      <a:pt x="10790" y="9440"/>
                      <a:pt x="10552" y="9253"/>
                    </a:cubicBezTo>
                    <a:cubicBezTo>
                      <a:pt x="11129" y="8692"/>
                      <a:pt x="11724" y="8149"/>
                      <a:pt x="12319" y="7588"/>
                    </a:cubicBezTo>
                    <a:close/>
                    <a:moveTo>
                      <a:pt x="10654" y="2338"/>
                    </a:moveTo>
                    <a:cubicBezTo>
                      <a:pt x="10671" y="2593"/>
                      <a:pt x="10688" y="2831"/>
                      <a:pt x="10722" y="3086"/>
                    </a:cubicBezTo>
                    <a:cubicBezTo>
                      <a:pt x="10705" y="3086"/>
                      <a:pt x="10688" y="3103"/>
                      <a:pt x="10671" y="3120"/>
                    </a:cubicBezTo>
                    <a:cubicBezTo>
                      <a:pt x="9583" y="4105"/>
                      <a:pt x="8564" y="5141"/>
                      <a:pt x="7527" y="6161"/>
                    </a:cubicBezTo>
                    <a:cubicBezTo>
                      <a:pt x="6491" y="7180"/>
                      <a:pt x="5437" y="8183"/>
                      <a:pt x="4418" y="9219"/>
                    </a:cubicBezTo>
                    <a:cubicBezTo>
                      <a:pt x="3840" y="9780"/>
                      <a:pt x="3280" y="10358"/>
                      <a:pt x="2702" y="10935"/>
                    </a:cubicBezTo>
                    <a:cubicBezTo>
                      <a:pt x="2600" y="10833"/>
                      <a:pt x="2498" y="10714"/>
                      <a:pt x="2396" y="10612"/>
                    </a:cubicBezTo>
                    <a:cubicBezTo>
                      <a:pt x="2430" y="10561"/>
                      <a:pt x="2481" y="10511"/>
                      <a:pt x="2515" y="10460"/>
                    </a:cubicBezTo>
                    <a:cubicBezTo>
                      <a:pt x="2566" y="10392"/>
                      <a:pt x="2634" y="10341"/>
                      <a:pt x="2685" y="10273"/>
                    </a:cubicBezTo>
                    <a:cubicBezTo>
                      <a:pt x="2804" y="10120"/>
                      <a:pt x="2940" y="9950"/>
                      <a:pt x="3076" y="9797"/>
                    </a:cubicBezTo>
                    <a:cubicBezTo>
                      <a:pt x="3331" y="9508"/>
                      <a:pt x="3585" y="9236"/>
                      <a:pt x="3840" y="8947"/>
                    </a:cubicBezTo>
                    <a:cubicBezTo>
                      <a:pt x="4367" y="8404"/>
                      <a:pt x="4928" y="7877"/>
                      <a:pt x="5471" y="7350"/>
                    </a:cubicBezTo>
                    <a:cubicBezTo>
                      <a:pt x="6627" y="6229"/>
                      <a:pt x="7782" y="5124"/>
                      <a:pt x="8921" y="4020"/>
                    </a:cubicBezTo>
                    <a:cubicBezTo>
                      <a:pt x="9515" y="3459"/>
                      <a:pt x="10093" y="2899"/>
                      <a:pt x="10654" y="2338"/>
                    </a:cubicBezTo>
                    <a:close/>
                    <a:moveTo>
                      <a:pt x="13542" y="9032"/>
                    </a:moveTo>
                    <a:cubicBezTo>
                      <a:pt x="13899" y="9440"/>
                      <a:pt x="14273" y="9848"/>
                      <a:pt x="14629" y="10256"/>
                    </a:cubicBezTo>
                    <a:cubicBezTo>
                      <a:pt x="14731" y="10375"/>
                      <a:pt x="14833" y="10477"/>
                      <a:pt x="14935" y="10595"/>
                    </a:cubicBezTo>
                    <a:cubicBezTo>
                      <a:pt x="14493" y="11020"/>
                      <a:pt x="14052" y="11445"/>
                      <a:pt x="13610" y="11887"/>
                    </a:cubicBezTo>
                    <a:cubicBezTo>
                      <a:pt x="13525" y="11972"/>
                      <a:pt x="13440" y="12057"/>
                      <a:pt x="13355" y="12142"/>
                    </a:cubicBezTo>
                    <a:cubicBezTo>
                      <a:pt x="12879" y="11632"/>
                      <a:pt x="12404" y="11139"/>
                      <a:pt x="11928" y="10629"/>
                    </a:cubicBezTo>
                    <a:cubicBezTo>
                      <a:pt x="12455" y="10103"/>
                      <a:pt x="12998" y="9559"/>
                      <a:pt x="13542" y="9032"/>
                    </a:cubicBezTo>
                    <a:close/>
                    <a:moveTo>
                      <a:pt x="16957" y="8930"/>
                    </a:moveTo>
                    <a:cubicBezTo>
                      <a:pt x="17433" y="9525"/>
                      <a:pt x="17926" y="10120"/>
                      <a:pt x="18418" y="10697"/>
                    </a:cubicBezTo>
                    <a:cubicBezTo>
                      <a:pt x="17909" y="11190"/>
                      <a:pt x="17382" y="11700"/>
                      <a:pt x="16872" y="12193"/>
                    </a:cubicBezTo>
                    <a:cubicBezTo>
                      <a:pt x="16651" y="11955"/>
                      <a:pt x="16430" y="11717"/>
                      <a:pt x="16210" y="11479"/>
                    </a:cubicBezTo>
                    <a:cubicBezTo>
                      <a:pt x="15921" y="11173"/>
                      <a:pt x="15615" y="10867"/>
                      <a:pt x="15326" y="10544"/>
                    </a:cubicBezTo>
                    <a:cubicBezTo>
                      <a:pt x="15598" y="10290"/>
                      <a:pt x="15853" y="10018"/>
                      <a:pt x="16125" y="9763"/>
                    </a:cubicBezTo>
                    <a:cubicBezTo>
                      <a:pt x="16278" y="9593"/>
                      <a:pt x="16430" y="9440"/>
                      <a:pt x="16600" y="9287"/>
                    </a:cubicBezTo>
                    <a:cubicBezTo>
                      <a:pt x="16719" y="9168"/>
                      <a:pt x="16838" y="9049"/>
                      <a:pt x="16957" y="8930"/>
                    </a:cubicBezTo>
                    <a:close/>
                    <a:moveTo>
                      <a:pt x="10773" y="3357"/>
                    </a:moveTo>
                    <a:cubicBezTo>
                      <a:pt x="11061" y="3629"/>
                      <a:pt x="11333" y="3901"/>
                      <a:pt x="11622" y="4173"/>
                    </a:cubicBezTo>
                    <a:cubicBezTo>
                      <a:pt x="11894" y="4428"/>
                      <a:pt x="12166" y="4683"/>
                      <a:pt x="12455" y="4921"/>
                    </a:cubicBezTo>
                    <a:cubicBezTo>
                      <a:pt x="10416" y="6959"/>
                      <a:pt x="8360" y="8981"/>
                      <a:pt x="6253" y="10952"/>
                    </a:cubicBezTo>
                    <a:cubicBezTo>
                      <a:pt x="5641" y="11530"/>
                      <a:pt x="5013" y="12125"/>
                      <a:pt x="4367" y="12685"/>
                    </a:cubicBezTo>
                    <a:cubicBezTo>
                      <a:pt x="3874" y="12125"/>
                      <a:pt x="3348" y="11581"/>
                      <a:pt x="2821" y="11054"/>
                    </a:cubicBezTo>
                    <a:cubicBezTo>
                      <a:pt x="4945" y="9083"/>
                      <a:pt x="7001" y="7044"/>
                      <a:pt x="9090" y="5039"/>
                    </a:cubicBezTo>
                    <a:cubicBezTo>
                      <a:pt x="9651" y="4479"/>
                      <a:pt x="10229" y="3935"/>
                      <a:pt x="10773" y="3357"/>
                    </a:cubicBezTo>
                    <a:close/>
                    <a:moveTo>
                      <a:pt x="10433" y="9372"/>
                    </a:moveTo>
                    <a:cubicBezTo>
                      <a:pt x="10569" y="9593"/>
                      <a:pt x="10756" y="9780"/>
                      <a:pt x="10925" y="9967"/>
                    </a:cubicBezTo>
                    <a:cubicBezTo>
                      <a:pt x="11129" y="10188"/>
                      <a:pt x="11333" y="10409"/>
                      <a:pt x="11537" y="10629"/>
                    </a:cubicBezTo>
                    <a:cubicBezTo>
                      <a:pt x="11537" y="10646"/>
                      <a:pt x="11554" y="10663"/>
                      <a:pt x="11571" y="10663"/>
                    </a:cubicBezTo>
                    <a:cubicBezTo>
                      <a:pt x="10891" y="11360"/>
                      <a:pt x="10212" y="12057"/>
                      <a:pt x="9549" y="12770"/>
                    </a:cubicBezTo>
                    <a:cubicBezTo>
                      <a:pt x="9141" y="12346"/>
                      <a:pt x="8717" y="11938"/>
                      <a:pt x="8275" y="11530"/>
                    </a:cubicBezTo>
                    <a:cubicBezTo>
                      <a:pt x="8530" y="11275"/>
                      <a:pt x="8785" y="11020"/>
                      <a:pt x="9039" y="10748"/>
                    </a:cubicBezTo>
                    <a:cubicBezTo>
                      <a:pt x="9498" y="10290"/>
                      <a:pt x="9957" y="9831"/>
                      <a:pt x="10433" y="9372"/>
                    </a:cubicBezTo>
                    <a:close/>
                    <a:moveTo>
                      <a:pt x="10811" y="1903"/>
                    </a:moveTo>
                    <a:cubicBezTo>
                      <a:pt x="10787" y="1903"/>
                      <a:pt x="10762" y="1911"/>
                      <a:pt x="10739" y="1930"/>
                    </a:cubicBezTo>
                    <a:cubicBezTo>
                      <a:pt x="9515" y="3086"/>
                      <a:pt x="8326" y="4241"/>
                      <a:pt x="7120" y="5413"/>
                    </a:cubicBezTo>
                    <a:cubicBezTo>
                      <a:pt x="5964" y="6518"/>
                      <a:pt x="4775" y="7605"/>
                      <a:pt x="3670" y="8777"/>
                    </a:cubicBezTo>
                    <a:cubicBezTo>
                      <a:pt x="3382" y="9083"/>
                      <a:pt x="3110" y="9406"/>
                      <a:pt x="2838" y="9729"/>
                    </a:cubicBezTo>
                    <a:cubicBezTo>
                      <a:pt x="2702" y="9899"/>
                      <a:pt x="2566" y="10052"/>
                      <a:pt x="2447" y="10239"/>
                    </a:cubicBezTo>
                    <a:cubicBezTo>
                      <a:pt x="2345" y="10358"/>
                      <a:pt x="2209" y="10494"/>
                      <a:pt x="2209" y="10663"/>
                    </a:cubicBezTo>
                    <a:cubicBezTo>
                      <a:pt x="2209" y="10680"/>
                      <a:pt x="2209" y="10697"/>
                      <a:pt x="2209" y="10731"/>
                    </a:cubicBezTo>
                    <a:cubicBezTo>
                      <a:pt x="2209" y="10748"/>
                      <a:pt x="2226" y="10765"/>
                      <a:pt x="2243" y="10765"/>
                    </a:cubicBezTo>
                    <a:cubicBezTo>
                      <a:pt x="2889" y="11513"/>
                      <a:pt x="3568" y="12261"/>
                      <a:pt x="4265" y="12974"/>
                    </a:cubicBezTo>
                    <a:cubicBezTo>
                      <a:pt x="4291" y="13000"/>
                      <a:pt x="4325" y="13012"/>
                      <a:pt x="4359" y="13012"/>
                    </a:cubicBezTo>
                    <a:cubicBezTo>
                      <a:pt x="4393" y="13012"/>
                      <a:pt x="4426" y="13000"/>
                      <a:pt x="4452" y="12974"/>
                    </a:cubicBezTo>
                    <a:cubicBezTo>
                      <a:pt x="5607" y="11887"/>
                      <a:pt x="6780" y="10816"/>
                      <a:pt x="7935" y="9712"/>
                    </a:cubicBezTo>
                    <a:cubicBezTo>
                      <a:pt x="9073" y="8625"/>
                      <a:pt x="10195" y="7520"/>
                      <a:pt x="11316" y="6416"/>
                    </a:cubicBezTo>
                    <a:cubicBezTo>
                      <a:pt x="11962" y="5787"/>
                      <a:pt x="12591" y="5158"/>
                      <a:pt x="13219" y="4496"/>
                    </a:cubicBezTo>
                    <a:cubicBezTo>
                      <a:pt x="13253" y="4462"/>
                      <a:pt x="13270" y="4377"/>
                      <a:pt x="13219" y="4326"/>
                    </a:cubicBezTo>
                    <a:cubicBezTo>
                      <a:pt x="12489" y="3578"/>
                      <a:pt x="11758" y="2814"/>
                      <a:pt x="11027" y="2066"/>
                    </a:cubicBezTo>
                    <a:cubicBezTo>
                      <a:pt x="10993" y="2032"/>
                      <a:pt x="10959" y="2032"/>
                      <a:pt x="10925" y="2032"/>
                    </a:cubicBezTo>
                    <a:cubicBezTo>
                      <a:pt x="10925" y="1959"/>
                      <a:pt x="10872" y="1903"/>
                      <a:pt x="10811" y="1903"/>
                    </a:cubicBezTo>
                    <a:close/>
                    <a:moveTo>
                      <a:pt x="15105" y="10765"/>
                    </a:moveTo>
                    <a:cubicBezTo>
                      <a:pt x="15598" y="11326"/>
                      <a:pt x="16108" y="11887"/>
                      <a:pt x="16634" y="12413"/>
                    </a:cubicBezTo>
                    <a:cubicBezTo>
                      <a:pt x="16108" y="12923"/>
                      <a:pt x="15581" y="13433"/>
                      <a:pt x="15054" y="13943"/>
                    </a:cubicBezTo>
                    <a:cubicBezTo>
                      <a:pt x="14833" y="13705"/>
                      <a:pt x="14629" y="13467"/>
                      <a:pt x="14409" y="13246"/>
                    </a:cubicBezTo>
                    <a:cubicBezTo>
                      <a:pt x="14120" y="12940"/>
                      <a:pt x="13814" y="12634"/>
                      <a:pt x="13525" y="12329"/>
                    </a:cubicBezTo>
                    <a:cubicBezTo>
                      <a:pt x="14052" y="11802"/>
                      <a:pt x="14578" y="11292"/>
                      <a:pt x="15105" y="10765"/>
                    </a:cubicBezTo>
                    <a:close/>
                    <a:moveTo>
                      <a:pt x="18605" y="10935"/>
                    </a:moveTo>
                    <a:cubicBezTo>
                      <a:pt x="18894" y="11258"/>
                      <a:pt x="19166" y="11581"/>
                      <a:pt x="19472" y="11904"/>
                    </a:cubicBezTo>
                    <a:cubicBezTo>
                      <a:pt x="19574" y="12023"/>
                      <a:pt x="19676" y="12142"/>
                      <a:pt x="19795" y="12261"/>
                    </a:cubicBezTo>
                    <a:cubicBezTo>
                      <a:pt x="19846" y="12312"/>
                      <a:pt x="19931" y="12362"/>
                      <a:pt x="19897" y="12447"/>
                    </a:cubicBezTo>
                    <a:cubicBezTo>
                      <a:pt x="19846" y="12515"/>
                      <a:pt x="19778" y="12583"/>
                      <a:pt x="19727" y="12651"/>
                    </a:cubicBezTo>
                    <a:cubicBezTo>
                      <a:pt x="19540" y="12906"/>
                      <a:pt x="19336" y="13161"/>
                      <a:pt x="19115" y="13416"/>
                    </a:cubicBezTo>
                    <a:cubicBezTo>
                      <a:pt x="18945" y="13620"/>
                      <a:pt x="18775" y="13824"/>
                      <a:pt x="18588" y="14028"/>
                    </a:cubicBezTo>
                    <a:cubicBezTo>
                      <a:pt x="18197" y="13620"/>
                      <a:pt x="17824" y="13195"/>
                      <a:pt x="17450" y="12787"/>
                    </a:cubicBezTo>
                    <a:cubicBezTo>
                      <a:pt x="17331" y="12651"/>
                      <a:pt x="17195" y="12515"/>
                      <a:pt x="17059" y="12379"/>
                    </a:cubicBezTo>
                    <a:cubicBezTo>
                      <a:pt x="17569" y="11904"/>
                      <a:pt x="18096" y="11411"/>
                      <a:pt x="18605" y="10935"/>
                    </a:cubicBezTo>
                    <a:close/>
                    <a:moveTo>
                      <a:pt x="11724" y="10850"/>
                    </a:moveTo>
                    <a:cubicBezTo>
                      <a:pt x="12064" y="11207"/>
                      <a:pt x="12421" y="11581"/>
                      <a:pt x="12760" y="11955"/>
                    </a:cubicBezTo>
                    <a:cubicBezTo>
                      <a:pt x="12896" y="12091"/>
                      <a:pt x="13015" y="12227"/>
                      <a:pt x="13134" y="12346"/>
                    </a:cubicBezTo>
                    <a:cubicBezTo>
                      <a:pt x="12455" y="13025"/>
                      <a:pt x="11775" y="13705"/>
                      <a:pt x="11095" y="14384"/>
                    </a:cubicBezTo>
                    <a:cubicBezTo>
                      <a:pt x="10637" y="13909"/>
                      <a:pt x="10195" y="13433"/>
                      <a:pt x="9736" y="12957"/>
                    </a:cubicBezTo>
                    <a:cubicBezTo>
                      <a:pt x="9974" y="12702"/>
                      <a:pt x="10212" y="12430"/>
                      <a:pt x="10450" y="12176"/>
                    </a:cubicBezTo>
                    <a:cubicBezTo>
                      <a:pt x="10874" y="11734"/>
                      <a:pt x="11299" y="11292"/>
                      <a:pt x="11724" y="10850"/>
                    </a:cubicBezTo>
                    <a:close/>
                    <a:moveTo>
                      <a:pt x="8139" y="11683"/>
                    </a:moveTo>
                    <a:cubicBezTo>
                      <a:pt x="8530" y="12125"/>
                      <a:pt x="8938" y="12566"/>
                      <a:pt x="9345" y="12991"/>
                    </a:cubicBezTo>
                    <a:cubicBezTo>
                      <a:pt x="9175" y="13178"/>
                      <a:pt x="9022" y="13348"/>
                      <a:pt x="8853" y="13518"/>
                    </a:cubicBezTo>
                    <a:cubicBezTo>
                      <a:pt x="8581" y="13841"/>
                      <a:pt x="8292" y="14147"/>
                      <a:pt x="8003" y="14469"/>
                    </a:cubicBezTo>
                    <a:cubicBezTo>
                      <a:pt x="7731" y="14758"/>
                      <a:pt x="7425" y="15064"/>
                      <a:pt x="7204" y="15421"/>
                    </a:cubicBezTo>
                    <a:cubicBezTo>
                      <a:pt x="7204" y="15404"/>
                      <a:pt x="7187" y="15387"/>
                      <a:pt x="7170" y="15370"/>
                    </a:cubicBezTo>
                    <a:cubicBezTo>
                      <a:pt x="6746" y="14945"/>
                      <a:pt x="6321" y="14537"/>
                      <a:pt x="5896" y="14130"/>
                    </a:cubicBezTo>
                    <a:cubicBezTo>
                      <a:pt x="6627" y="13297"/>
                      <a:pt x="7374" y="12481"/>
                      <a:pt x="8139" y="11683"/>
                    </a:cubicBezTo>
                    <a:close/>
                    <a:moveTo>
                      <a:pt x="16821" y="12617"/>
                    </a:moveTo>
                    <a:cubicBezTo>
                      <a:pt x="16906" y="12685"/>
                      <a:pt x="16974" y="12770"/>
                      <a:pt x="17042" y="12838"/>
                    </a:cubicBezTo>
                    <a:cubicBezTo>
                      <a:pt x="17501" y="13297"/>
                      <a:pt x="17977" y="13739"/>
                      <a:pt x="18435" y="14197"/>
                    </a:cubicBezTo>
                    <a:cubicBezTo>
                      <a:pt x="18231" y="14418"/>
                      <a:pt x="18045" y="14622"/>
                      <a:pt x="17841" y="14826"/>
                    </a:cubicBezTo>
                    <a:cubicBezTo>
                      <a:pt x="17518" y="15166"/>
                      <a:pt x="17178" y="15489"/>
                      <a:pt x="16838" y="15812"/>
                    </a:cubicBezTo>
                    <a:cubicBezTo>
                      <a:pt x="16447" y="15387"/>
                      <a:pt x="16040" y="14979"/>
                      <a:pt x="15649" y="14554"/>
                    </a:cubicBezTo>
                    <a:cubicBezTo>
                      <a:pt x="15513" y="14418"/>
                      <a:pt x="15377" y="14265"/>
                      <a:pt x="15241" y="14130"/>
                    </a:cubicBezTo>
                    <a:cubicBezTo>
                      <a:pt x="15768" y="13620"/>
                      <a:pt x="16295" y="13127"/>
                      <a:pt x="16821" y="12617"/>
                    </a:cubicBezTo>
                    <a:close/>
                    <a:moveTo>
                      <a:pt x="13321" y="12532"/>
                    </a:moveTo>
                    <a:cubicBezTo>
                      <a:pt x="13814" y="13076"/>
                      <a:pt x="14324" y="13620"/>
                      <a:pt x="14833" y="14147"/>
                    </a:cubicBezTo>
                    <a:cubicBezTo>
                      <a:pt x="14154" y="14809"/>
                      <a:pt x="13457" y="15455"/>
                      <a:pt x="12777" y="16117"/>
                    </a:cubicBezTo>
                    <a:cubicBezTo>
                      <a:pt x="12540" y="15880"/>
                      <a:pt x="12302" y="15625"/>
                      <a:pt x="12081" y="15387"/>
                    </a:cubicBezTo>
                    <a:cubicBezTo>
                      <a:pt x="11809" y="15115"/>
                      <a:pt x="11537" y="14826"/>
                      <a:pt x="11265" y="14554"/>
                    </a:cubicBezTo>
                    <a:cubicBezTo>
                      <a:pt x="11503" y="14316"/>
                      <a:pt x="11741" y="14096"/>
                      <a:pt x="11979" y="13858"/>
                    </a:cubicBezTo>
                    <a:cubicBezTo>
                      <a:pt x="12421" y="13416"/>
                      <a:pt x="12862" y="12974"/>
                      <a:pt x="13321" y="12532"/>
                    </a:cubicBezTo>
                    <a:close/>
                    <a:moveTo>
                      <a:pt x="9515" y="13195"/>
                    </a:moveTo>
                    <a:cubicBezTo>
                      <a:pt x="9821" y="13518"/>
                      <a:pt x="10127" y="13824"/>
                      <a:pt x="10433" y="14147"/>
                    </a:cubicBezTo>
                    <a:cubicBezTo>
                      <a:pt x="10586" y="14299"/>
                      <a:pt x="10722" y="14452"/>
                      <a:pt x="10874" y="14605"/>
                    </a:cubicBezTo>
                    <a:cubicBezTo>
                      <a:pt x="10705" y="14758"/>
                      <a:pt x="10552" y="14928"/>
                      <a:pt x="10399" y="15081"/>
                    </a:cubicBezTo>
                    <a:cubicBezTo>
                      <a:pt x="9804" y="15659"/>
                      <a:pt x="9209" y="16236"/>
                      <a:pt x="8649" y="16848"/>
                    </a:cubicBezTo>
                    <a:cubicBezTo>
                      <a:pt x="8224" y="16423"/>
                      <a:pt x="7782" y="15982"/>
                      <a:pt x="7357" y="15557"/>
                    </a:cubicBezTo>
                    <a:cubicBezTo>
                      <a:pt x="7629" y="15319"/>
                      <a:pt x="7867" y="15013"/>
                      <a:pt x="8122" y="14741"/>
                    </a:cubicBezTo>
                    <a:cubicBezTo>
                      <a:pt x="8377" y="14452"/>
                      <a:pt x="8632" y="14164"/>
                      <a:pt x="8887" y="13875"/>
                    </a:cubicBezTo>
                    <a:cubicBezTo>
                      <a:pt x="9090" y="13654"/>
                      <a:pt x="9311" y="13416"/>
                      <a:pt x="9515" y="13195"/>
                    </a:cubicBezTo>
                    <a:close/>
                    <a:moveTo>
                      <a:pt x="15003" y="14333"/>
                    </a:moveTo>
                    <a:cubicBezTo>
                      <a:pt x="15088" y="14418"/>
                      <a:pt x="15173" y="14503"/>
                      <a:pt x="15258" y="14588"/>
                    </a:cubicBezTo>
                    <a:cubicBezTo>
                      <a:pt x="15700" y="15064"/>
                      <a:pt x="16142" y="15574"/>
                      <a:pt x="16600" y="16032"/>
                    </a:cubicBezTo>
                    <a:cubicBezTo>
                      <a:pt x="16125" y="16491"/>
                      <a:pt x="15615" y="16916"/>
                      <a:pt x="15105" y="17341"/>
                    </a:cubicBezTo>
                    <a:cubicBezTo>
                      <a:pt x="14884" y="17528"/>
                      <a:pt x="14663" y="17698"/>
                      <a:pt x="14443" y="17884"/>
                    </a:cubicBezTo>
                    <a:cubicBezTo>
                      <a:pt x="14273" y="17664"/>
                      <a:pt x="14069" y="17477"/>
                      <a:pt x="13865" y="17273"/>
                    </a:cubicBezTo>
                    <a:cubicBezTo>
                      <a:pt x="13678" y="17069"/>
                      <a:pt x="13474" y="16865"/>
                      <a:pt x="13287" y="16644"/>
                    </a:cubicBezTo>
                    <a:cubicBezTo>
                      <a:pt x="13168" y="16525"/>
                      <a:pt x="13066" y="16423"/>
                      <a:pt x="12947" y="16304"/>
                    </a:cubicBezTo>
                    <a:cubicBezTo>
                      <a:pt x="13168" y="16083"/>
                      <a:pt x="13406" y="15863"/>
                      <a:pt x="13627" y="15642"/>
                    </a:cubicBezTo>
                    <a:cubicBezTo>
                      <a:pt x="14086" y="15200"/>
                      <a:pt x="14544" y="14775"/>
                      <a:pt x="15003" y="14333"/>
                    </a:cubicBezTo>
                    <a:close/>
                    <a:moveTo>
                      <a:pt x="11044" y="14792"/>
                    </a:moveTo>
                    <a:cubicBezTo>
                      <a:pt x="11537" y="15302"/>
                      <a:pt x="12030" y="15829"/>
                      <a:pt x="12540" y="16355"/>
                    </a:cubicBezTo>
                    <a:cubicBezTo>
                      <a:pt x="12387" y="16491"/>
                      <a:pt x="12234" y="16644"/>
                      <a:pt x="12081" y="16780"/>
                    </a:cubicBezTo>
                    <a:cubicBezTo>
                      <a:pt x="11503" y="17341"/>
                      <a:pt x="10908" y="17901"/>
                      <a:pt x="10348" y="18479"/>
                    </a:cubicBezTo>
                    <a:cubicBezTo>
                      <a:pt x="9821" y="17986"/>
                      <a:pt x="9294" y="17477"/>
                      <a:pt x="8785" y="16967"/>
                    </a:cubicBezTo>
                    <a:cubicBezTo>
                      <a:pt x="9328" y="16491"/>
                      <a:pt x="9838" y="15982"/>
                      <a:pt x="10348" y="15472"/>
                    </a:cubicBezTo>
                    <a:cubicBezTo>
                      <a:pt x="10586" y="15234"/>
                      <a:pt x="10807" y="15013"/>
                      <a:pt x="11044" y="14792"/>
                    </a:cubicBezTo>
                    <a:close/>
                    <a:moveTo>
                      <a:pt x="12709" y="16525"/>
                    </a:moveTo>
                    <a:cubicBezTo>
                      <a:pt x="12760" y="16593"/>
                      <a:pt x="12811" y="16644"/>
                      <a:pt x="12879" y="16712"/>
                    </a:cubicBezTo>
                    <a:cubicBezTo>
                      <a:pt x="13100" y="16950"/>
                      <a:pt x="13338" y="17171"/>
                      <a:pt x="13559" y="17409"/>
                    </a:cubicBezTo>
                    <a:cubicBezTo>
                      <a:pt x="13780" y="17630"/>
                      <a:pt x="13984" y="17867"/>
                      <a:pt x="14205" y="18088"/>
                    </a:cubicBezTo>
                    <a:cubicBezTo>
                      <a:pt x="13423" y="18700"/>
                      <a:pt x="12625" y="19312"/>
                      <a:pt x="11843" y="19906"/>
                    </a:cubicBezTo>
                    <a:cubicBezTo>
                      <a:pt x="11384" y="19482"/>
                      <a:pt x="10925" y="19040"/>
                      <a:pt x="10467" y="18615"/>
                    </a:cubicBezTo>
                    <a:cubicBezTo>
                      <a:pt x="11231" y="17935"/>
                      <a:pt x="11962" y="17239"/>
                      <a:pt x="12709" y="16525"/>
                    </a:cubicBezTo>
                    <a:close/>
                    <a:moveTo>
                      <a:pt x="14275" y="5478"/>
                    </a:moveTo>
                    <a:cubicBezTo>
                      <a:pt x="14245" y="5478"/>
                      <a:pt x="14214" y="5489"/>
                      <a:pt x="14188" y="5515"/>
                    </a:cubicBezTo>
                    <a:cubicBezTo>
                      <a:pt x="13015" y="6569"/>
                      <a:pt x="11860" y="7639"/>
                      <a:pt x="10722" y="8726"/>
                    </a:cubicBezTo>
                    <a:cubicBezTo>
                      <a:pt x="9600" y="9814"/>
                      <a:pt x="8496" y="10918"/>
                      <a:pt x="7442" y="12057"/>
                    </a:cubicBezTo>
                    <a:cubicBezTo>
                      <a:pt x="6848" y="12685"/>
                      <a:pt x="6304" y="13348"/>
                      <a:pt x="5777" y="14028"/>
                    </a:cubicBezTo>
                    <a:cubicBezTo>
                      <a:pt x="5766" y="14023"/>
                      <a:pt x="5754" y="14021"/>
                      <a:pt x="5743" y="14021"/>
                    </a:cubicBezTo>
                    <a:cubicBezTo>
                      <a:pt x="5672" y="14021"/>
                      <a:pt x="5617" y="14107"/>
                      <a:pt x="5675" y="14180"/>
                    </a:cubicBezTo>
                    <a:cubicBezTo>
                      <a:pt x="7153" y="15812"/>
                      <a:pt x="8751" y="17358"/>
                      <a:pt x="10348" y="18887"/>
                    </a:cubicBezTo>
                    <a:cubicBezTo>
                      <a:pt x="10807" y="19329"/>
                      <a:pt x="11265" y="19753"/>
                      <a:pt x="11724" y="20178"/>
                    </a:cubicBezTo>
                    <a:cubicBezTo>
                      <a:pt x="11760" y="20215"/>
                      <a:pt x="11797" y="20232"/>
                      <a:pt x="11833" y="20232"/>
                    </a:cubicBezTo>
                    <a:cubicBezTo>
                      <a:pt x="11865" y="20232"/>
                      <a:pt x="11896" y="20219"/>
                      <a:pt x="11928" y="20195"/>
                    </a:cubicBezTo>
                    <a:cubicBezTo>
                      <a:pt x="13984" y="18632"/>
                      <a:pt x="16040" y="17018"/>
                      <a:pt x="17858" y="15166"/>
                    </a:cubicBezTo>
                    <a:cubicBezTo>
                      <a:pt x="18316" y="14707"/>
                      <a:pt x="18741" y="14231"/>
                      <a:pt x="19166" y="13739"/>
                    </a:cubicBezTo>
                    <a:cubicBezTo>
                      <a:pt x="19370" y="13501"/>
                      <a:pt x="19591" y="13246"/>
                      <a:pt x="19795" y="12991"/>
                    </a:cubicBezTo>
                    <a:cubicBezTo>
                      <a:pt x="19880" y="12872"/>
                      <a:pt x="19981" y="12753"/>
                      <a:pt x="20083" y="12617"/>
                    </a:cubicBezTo>
                    <a:cubicBezTo>
                      <a:pt x="20168" y="12498"/>
                      <a:pt x="20202" y="12379"/>
                      <a:pt x="20117" y="12244"/>
                    </a:cubicBezTo>
                    <a:cubicBezTo>
                      <a:pt x="20032" y="12125"/>
                      <a:pt x="19914" y="12023"/>
                      <a:pt x="19812" y="11904"/>
                    </a:cubicBezTo>
                    <a:cubicBezTo>
                      <a:pt x="19693" y="11785"/>
                      <a:pt x="19574" y="11649"/>
                      <a:pt x="19455" y="11513"/>
                    </a:cubicBezTo>
                    <a:cubicBezTo>
                      <a:pt x="19234" y="11258"/>
                      <a:pt x="19013" y="10986"/>
                      <a:pt x="18775" y="10731"/>
                    </a:cubicBezTo>
                    <a:cubicBezTo>
                      <a:pt x="18333" y="10188"/>
                      <a:pt x="17892" y="9644"/>
                      <a:pt x="17433" y="9100"/>
                    </a:cubicBezTo>
                    <a:cubicBezTo>
                      <a:pt x="16447" y="7911"/>
                      <a:pt x="15462" y="6705"/>
                      <a:pt x="14392" y="5549"/>
                    </a:cubicBezTo>
                    <a:cubicBezTo>
                      <a:pt x="14371" y="5507"/>
                      <a:pt x="14324" y="5478"/>
                      <a:pt x="14275" y="5478"/>
                    </a:cubicBezTo>
                    <a:close/>
                    <a:moveTo>
                      <a:pt x="10705" y="401"/>
                    </a:moveTo>
                    <a:cubicBezTo>
                      <a:pt x="12913" y="2389"/>
                      <a:pt x="15037" y="4445"/>
                      <a:pt x="17008" y="6671"/>
                    </a:cubicBezTo>
                    <a:cubicBezTo>
                      <a:pt x="18011" y="7792"/>
                      <a:pt x="18962" y="8947"/>
                      <a:pt x="19897" y="10137"/>
                    </a:cubicBezTo>
                    <a:cubicBezTo>
                      <a:pt x="20355" y="10714"/>
                      <a:pt x="20814" y="11309"/>
                      <a:pt x="21256" y="11921"/>
                    </a:cubicBezTo>
                    <a:cubicBezTo>
                      <a:pt x="21443" y="12193"/>
                      <a:pt x="21630" y="12481"/>
                      <a:pt x="21698" y="12804"/>
                    </a:cubicBezTo>
                    <a:cubicBezTo>
                      <a:pt x="21698" y="12838"/>
                      <a:pt x="21698" y="12872"/>
                      <a:pt x="21715" y="12906"/>
                    </a:cubicBezTo>
                    <a:cubicBezTo>
                      <a:pt x="21698" y="12923"/>
                      <a:pt x="21698" y="12940"/>
                      <a:pt x="21698" y="12957"/>
                    </a:cubicBezTo>
                    <a:cubicBezTo>
                      <a:pt x="21698" y="13008"/>
                      <a:pt x="21715" y="13059"/>
                      <a:pt x="21715" y="13110"/>
                    </a:cubicBezTo>
                    <a:cubicBezTo>
                      <a:pt x="21698" y="13365"/>
                      <a:pt x="21596" y="13603"/>
                      <a:pt x="21460" y="13807"/>
                    </a:cubicBezTo>
                    <a:cubicBezTo>
                      <a:pt x="21256" y="14130"/>
                      <a:pt x="20984" y="14418"/>
                      <a:pt x="20729" y="14707"/>
                    </a:cubicBezTo>
                    <a:cubicBezTo>
                      <a:pt x="20474" y="14979"/>
                      <a:pt x="20236" y="15268"/>
                      <a:pt x="19965" y="15540"/>
                    </a:cubicBezTo>
                    <a:cubicBezTo>
                      <a:pt x="19472" y="16066"/>
                      <a:pt x="18945" y="16593"/>
                      <a:pt x="18418" y="17103"/>
                    </a:cubicBezTo>
                    <a:cubicBezTo>
                      <a:pt x="17348" y="18122"/>
                      <a:pt x="16227" y="19074"/>
                      <a:pt x="15037" y="19957"/>
                    </a:cubicBezTo>
                    <a:cubicBezTo>
                      <a:pt x="14460" y="20399"/>
                      <a:pt x="13848" y="20824"/>
                      <a:pt x="13236" y="21232"/>
                    </a:cubicBezTo>
                    <a:cubicBezTo>
                      <a:pt x="13100" y="21334"/>
                      <a:pt x="12947" y="21419"/>
                      <a:pt x="12811" y="21520"/>
                    </a:cubicBezTo>
                    <a:cubicBezTo>
                      <a:pt x="12658" y="21622"/>
                      <a:pt x="12489" y="21741"/>
                      <a:pt x="12319" y="21792"/>
                    </a:cubicBezTo>
                    <a:cubicBezTo>
                      <a:pt x="12265" y="21810"/>
                      <a:pt x="12213" y="21818"/>
                      <a:pt x="12161" y="21818"/>
                    </a:cubicBezTo>
                    <a:cubicBezTo>
                      <a:pt x="11867" y="21818"/>
                      <a:pt x="11598" y="21561"/>
                      <a:pt x="11367" y="21402"/>
                    </a:cubicBezTo>
                    <a:cubicBezTo>
                      <a:pt x="10127" y="20484"/>
                      <a:pt x="8972" y="19448"/>
                      <a:pt x="7884" y="18360"/>
                    </a:cubicBezTo>
                    <a:cubicBezTo>
                      <a:pt x="6729" y="17239"/>
                      <a:pt x="5641" y="16083"/>
                      <a:pt x="4520" y="14928"/>
                    </a:cubicBezTo>
                    <a:cubicBezTo>
                      <a:pt x="3382" y="13722"/>
                      <a:pt x="2209" y="12532"/>
                      <a:pt x="1037" y="11360"/>
                    </a:cubicBezTo>
                    <a:cubicBezTo>
                      <a:pt x="782" y="11088"/>
                      <a:pt x="510" y="10816"/>
                      <a:pt x="238" y="10561"/>
                    </a:cubicBezTo>
                    <a:cubicBezTo>
                      <a:pt x="561" y="10222"/>
                      <a:pt x="901" y="9882"/>
                      <a:pt x="1224" y="9542"/>
                    </a:cubicBezTo>
                    <a:cubicBezTo>
                      <a:pt x="1547" y="9185"/>
                      <a:pt x="1869" y="8845"/>
                      <a:pt x="2192" y="8489"/>
                    </a:cubicBezTo>
                    <a:cubicBezTo>
                      <a:pt x="2855" y="7792"/>
                      <a:pt x="3500" y="7095"/>
                      <a:pt x="4180" y="6399"/>
                    </a:cubicBezTo>
                    <a:cubicBezTo>
                      <a:pt x="5522" y="5023"/>
                      <a:pt x="6916" y="3697"/>
                      <a:pt x="8360" y="2423"/>
                    </a:cubicBezTo>
                    <a:cubicBezTo>
                      <a:pt x="9124" y="1726"/>
                      <a:pt x="9923" y="1081"/>
                      <a:pt x="10705" y="401"/>
                    </a:cubicBezTo>
                    <a:close/>
                    <a:moveTo>
                      <a:pt x="323" y="10935"/>
                    </a:moveTo>
                    <a:lnTo>
                      <a:pt x="323" y="10935"/>
                    </a:lnTo>
                    <a:cubicBezTo>
                      <a:pt x="1377" y="12108"/>
                      <a:pt x="2464" y="13246"/>
                      <a:pt x="3534" y="14401"/>
                    </a:cubicBezTo>
                    <a:cubicBezTo>
                      <a:pt x="4673" y="15608"/>
                      <a:pt x="5811" y="16814"/>
                      <a:pt x="6967" y="18003"/>
                    </a:cubicBezTo>
                    <a:cubicBezTo>
                      <a:pt x="8071" y="19125"/>
                      <a:pt x="9226" y="20212"/>
                      <a:pt x="10467" y="21181"/>
                    </a:cubicBezTo>
                    <a:cubicBezTo>
                      <a:pt x="10773" y="21436"/>
                      <a:pt x="11095" y="21673"/>
                      <a:pt x="11418" y="21894"/>
                    </a:cubicBezTo>
                    <a:cubicBezTo>
                      <a:pt x="11662" y="22074"/>
                      <a:pt x="11905" y="22214"/>
                      <a:pt x="12185" y="22214"/>
                    </a:cubicBezTo>
                    <a:cubicBezTo>
                      <a:pt x="12276" y="22214"/>
                      <a:pt x="12371" y="22200"/>
                      <a:pt x="12472" y="22166"/>
                    </a:cubicBezTo>
                    <a:cubicBezTo>
                      <a:pt x="12811" y="22047"/>
                      <a:pt x="13117" y="21792"/>
                      <a:pt x="13423" y="21588"/>
                    </a:cubicBezTo>
                    <a:cubicBezTo>
                      <a:pt x="13746" y="21385"/>
                      <a:pt x="14052" y="21164"/>
                      <a:pt x="14358" y="20943"/>
                    </a:cubicBezTo>
                    <a:cubicBezTo>
                      <a:pt x="16821" y="19210"/>
                      <a:pt x="19098" y="17154"/>
                      <a:pt x="21052" y="14843"/>
                    </a:cubicBezTo>
                    <a:cubicBezTo>
                      <a:pt x="21307" y="14537"/>
                      <a:pt x="21596" y="14214"/>
                      <a:pt x="21783" y="13875"/>
                    </a:cubicBezTo>
                    <a:cubicBezTo>
                      <a:pt x="21799" y="14096"/>
                      <a:pt x="21799" y="14333"/>
                      <a:pt x="21783" y="14571"/>
                    </a:cubicBezTo>
                    <a:cubicBezTo>
                      <a:pt x="21766" y="15098"/>
                      <a:pt x="21630" y="15608"/>
                      <a:pt x="21341" y="16049"/>
                    </a:cubicBezTo>
                    <a:cubicBezTo>
                      <a:pt x="21052" y="16491"/>
                      <a:pt x="20661" y="16865"/>
                      <a:pt x="20287" y="17222"/>
                    </a:cubicBezTo>
                    <a:cubicBezTo>
                      <a:pt x="19863" y="17613"/>
                      <a:pt x="19438" y="17986"/>
                      <a:pt x="19013" y="18360"/>
                    </a:cubicBezTo>
                    <a:cubicBezTo>
                      <a:pt x="18163" y="19108"/>
                      <a:pt x="17280" y="19855"/>
                      <a:pt x="16430" y="20620"/>
                    </a:cubicBezTo>
                    <a:cubicBezTo>
                      <a:pt x="15632" y="21334"/>
                      <a:pt x="14816" y="22064"/>
                      <a:pt x="13933" y="22676"/>
                    </a:cubicBezTo>
                    <a:cubicBezTo>
                      <a:pt x="13525" y="22948"/>
                      <a:pt x="13100" y="23254"/>
                      <a:pt x="12625" y="23372"/>
                    </a:cubicBezTo>
                    <a:cubicBezTo>
                      <a:pt x="12591" y="23372"/>
                      <a:pt x="12540" y="23389"/>
                      <a:pt x="12489" y="23389"/>
                    </a:cubicBezTo>
                    <a:cubicBezTo>
                      <a:pt x="12472" y="23355"/>
                      <a:pt x="12455" y="23305"/>
                      <a:pt x="12438" y="23271"/>
                    </a:cubicBezTo>
                    <a:cubicBezTo>
                      <a:pt x="12421" y="23254"/>
                      <a:pt x="12421" y="23220"/>
                      <a:pt x="12404" y="23186"/>
                    </a:cubicBezTo>
                    <a:cubicBezTo>
                      <a:pt x="12387" y="23152"/>
                      <a:pt x="12387" y="23135"/>
                      <a:pt x="12370" y="23101"/>
                    </a:cubicBezTo>
                    <a:cubicBezTo>
                      <a:pt x="12319" y="22982"/>
                      <a:pt x="12285" y="22846"/>
                      <a:pt x="12234" y="22727"/>
                    </a:cubicBezTo>
                    <a:cubicBezTo>
                      <a:pt x="12219" y="22683"/>
                      <a:pt x="12179" y="22639"/>
                      <a:pt x="12135" y="22639"/>
                    </a:cubicBezTo>
                    <a:cubicBezTo>
                      <a:pt x="12128" y="22639"/>
                      <a:pt x="12122" y="22640"/>
                      <a:pt x="12115" y="22642"/>
                    </a:cubicBezTo>
                    <a:cubicBezTo>
                      <a:pt x="12064" y="22659"/>
                      <a:pt x="12013" y="22710"/>
                      <a:pt x="12030" y="22778"/>
                    </a:cubicBezTo>
                    <a:cubicBezTo>
                      <a:pt x="12081" y="22897"/>
                      <a:pt x="12115" y="23016"/>
                      <a:pt x="12149" y="23152"/>
                    </a:cubicBezTo>
                    <a:cubicBezTo>
                      <a:pt x="12183" y="23220"/>
                      <a:pt x="12200" y="23271"/>
                      <a:pt x="12217" y="23338"/>
                    </a:cubicBezTo>
                    <a:cubicBezTo>
                      <a:pt x="12217" y="23355"/>
                      <a:pt x="12217" y="23389"/>
                      <a:pt x="12234" y="23406"/>
                    </a:cubicBezTo>
                    <a:cubicBezTo>
                      <a:pt x="11860" y="23389"/>
                      <a:pt x="11537" y="23203"/>
                      <a:pt x="11214" y="22982"/>
                    </a:cubicBezTo>
                    <a:cubicBezTo>
                      <a:pt x="10790" y="22659"/>
                      <a:pt x="10382" y="22302"/>
                      <a:pt x="9974" y="21945"/>
                    </a:cubicBezTo>
                    <a:cubicBezTo>
                      <a:pt x="9549" y="21605"/>
                      <a:pt x="9141" y="21249"/>
                      <a:pt x="8717" y="20892"/>
                    </a:cubicBezTo>
                    <a:cubicBezTo>
                      <a:pt x="7103" y="19448"/>
                      <a:pt x="5539" y="17952"/>
                      <a:pt x="4044" y="16372"/>
                    </a:cubicBezTo>
                    <a:cubicBezTo>
                      <a:pt x="3297" y="15591"/>
                      <a:pt x="2566" y="14809"/>
                      <a:pt x="1869" y="13994"/>
                    </a:cubicBezTo>
                    <a:cubicBezTo>
                      <a:pt x="1513" y="13586"/>
                      <a:pt x="1190" y="13195"/>
                      <a:pt x="952" y="12736"/>
                    </a:cubicBezTo>
                    <a:cubicBezTo>
                      <a:pt x="731" y="12295"/>
                      <a:pt x="561" y="11819"/>
                      <a:pt x="425" y="11343"/>
                    </a:cubicBezTo>
                    <a:cubicBezTo>
                      <a:pt x="391" y="11207"/>
                      <a:pt x="357" y="11071"/>
                      <a:pt x="323" y="10935"/>
                    </a:cubicBezTo>
                    <a:close/>
                    <a:moveTo>
                      <a:pt x="10687" y="1"/>
                    </a:moveTo>
                    <a:cubicBezTo>
                      <a:pt x="10647" y="1"/>
                      <a:pt x="10605" y="14"/>
                      <a:pt x="10569" y="44"/>
                    </a:cubicBezTo>
                    <a:cubicBezTo>
                      <a:pt x="9821" y="639"/>
                      <a:pt x="9090" y="1285"/>
                      <a:pt x="8377" y="1930"/>
                    </a:cubicBezTo>
                    <a:cubicBezTo>
                      <a:pt x="7646" y="2559"/>
                      <a:pt x="6950" y="3204"/>
                      <a:pt x="6253" y="3867"/>
                    </a:cubicBezTo>
                    <a:cubicBezTo>
                      <a:pt x="4843" y="5192"/>
                      <a:pt x="3500" y="6552"/>
                      <a:pt x="2192" y="7979"/>
                    </a:cubicBezTo>
                    <a:cubicBezTo>
                      <a:pt x="1818" y="8370"/>
                      <a:pt x="1445" y="8777"/>
                      <a:pt x="1105" y="9202"/>
                    </a:cubicBezTo>
                    <a:cubicBezTo>
                      <a:pt x="748" y="9610"/>
                      <a:pt x="425" y="10035"/>
                      <a:pt x="85" y="10460"/>
                    </a:cubicBezTo>
                    <a:cubicBezTo>
                      <a:pt x="85" y="10460"/>
                      <a:pt x="85" y="10460"/>
                      <a:pt x="85" y="10477"/>
                    </a:cubicBezTo>
                    <a:cubicBezTo>
                      <a:pt x="34" y="10494"/>
                      <a:pt x="0" y="10544"/>
                      <a:pt x="17" y="10612"/>
                    </a:cubicBezTo>
                    <a:cubicBezTo>
                      <a:pt x="0" y="10629"/>
                      <a:pt x="0" y="10663"/>
                      <a:pt x="0" y="10697"/>
                    </a:cubicBezTo>
                    <a:cubicBezTo>
                      <a:pt x="187" y="11717"/>
                      <a:pt x="459" y="12702"/>
                      <a:pt x="1088" y="13535"/>
                    </a:cubicBezTo>
                    <a:cubicBezTo>
                      <a:pt x="1428" y="13960"/>
                      <a:pt x="1801" y="14367"/>
                      <a:pt x="2175" y="14775"/>
                    </a:cubicBezTo>
                    <a:cubicBezTo>
                      <a:pt x="2549" y="15200"/>
                      <a:pt x="2923" y="15608"/>
                      <a:pt x="3297" y="16015"/>
                    </a:cubicBezTo>
                    <a:cubicBezTo>
                      <a:pt x="4826" y="17647"/>
                      <a:pt x="6423" y="19227"/>
                      <a:pt x="8088" y="20722"/>
                    </a:cubicBezTo>
                    <a:cubicBezTo>
                      <a:pt x="8921" y="21487"/>
                      <a:pt x="9770" y="22217"/>
                      <a:pt x="10637" y="22931"/>
                    </a:cubicBezTo>
                    <a:cubicBezTo>
                      <a:pt x="11061" y="23271"/>
                      <a:pt x="11486" y="23644"/>
                      <a:pt x="12047" y="23729"/>
                    </a:cubicBezTo>
                    <a:cubicBezTo>
                      <a:pt x="12129" y="23743"/>
                      <a:pt x="12210" y="23750"/>
                      <a:pt x="12290" y="23750"/>
                    </a:cubicBezTo>
                    <a:cubicBezTo>
                      <a:pt x="12692" y="23750"/>
                      <a:pt x="13069" y="23585"/>
                      <a:pt x="13423" y="23372"/>
                    </a:cubicBezTo>
                    <a:cubicBezTo>
                      <a:pt x="14358" y="22812"/>
                      <a:pt x="15190" y="22098"/>
                      <a:pt x="16006" y="21385"/>
                    </a:cubicBezTo>
                    <a:cubicBezTo>
                      <a:pt x="16889" y="20603"/>
                      <a:pt x="17773" y="19821"/>
                      <a:pt x="18656" y="19040"/>
                    </a:cubicBezTo>
                    <a:cubicBezTo>
                      <a:pt x="19098" y="18649"/>
                      <a:pt x="19540" y="18258"/>
                      <a:pt x="19981" y="17867"/>
                    </a:cubicBezTo>
                    <a:cubicBezTo>
                      <a:pt x="20389" y="17494"/>
                      <a:pt x="20814" y="17137"/>
                      <a:pt x="21188" y="16712"/>
                    </a:cubicBezTo>
                    <a:cubicBezTo>
                      <a:pt x="21545" y="16321"/>
                      <a:pt x="21816" y="15863"/>
                      <a:pt x="21969" y="15353"/>
                    </a:cubicBezTo>
                    <a:cubicBezTo>
                      <a:pt x="22105" y="14826"/>
                      <a:pt x="22122" y="14282"/>
                      <a:pt x="22071" y="13739"/>
                    </a:cubicBezTo>
                    <a:cubicBezTo>
                      <a:pt x="22054" y="13518"/>
                      <a:pt x="22020" y="13297"/>
                      <a:pt x="21986" y="13076"/>
                    </a:cubicBezTo>
                    <a:cubicBezTo>
                      <a:pt x="21986" y="13025"/>
                      <a:pt x="21986" y="12974"/>
                      <a:pt x="21986" y="12906"/>
                    </a:cubicBezTo>
                    <a:cubicBezTo>
                      <a:pt x="21884" y="12210"/>
                      <a:pt x="21375" y="11632"/>
                      <a:pt x="20967" y="11105"/>
                    </a:cubicBezTo>
                    <a:cubicBezTo>
                      <a:pt x="20049" y="9865"/>
                      <a:pt x="19098" y="8659"/>
                      <a:pt x="18096" y="7486"/>
                    </a:cubicBezTo>
                    <a:cubicBezTo>
                      <a:pt x="16108" y="5124"/>
                      <a:pt x="13967" y="2899"/>
                      <a:pt x="11690" y="826"/>
                    </a:cubicBezTo>
                    <a:cubicBezTo>
                      <a:pt x="11418" y="588"/>
                      <a:pt x="11129" y="333"/>
                      <a:pt x="10857" y="95"/>
                    </a:cubicBezTo>
                    <a:cubicBezTo>
                      <a:pt x="10825" y="41"/>
                      <a:pt x="10758" y="1"/>
                      <a:pt x="10687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" name="Google Shape;7400;p72">
                <a:extLst>
                  <a:ext uri="{FF2B5EF4-FFF2-40B4-BE49-F238E27FC236}">
                    <a16:creationId xmlns:a16="http://schemas.microsoft.com/office/drawing/2014/main" id="{C89BC2AD-0E1C-4432-325B-FDC4FC2A4B90}"/>
                  </a:ext>
                </a:extLst>
              </p:cNvPr>
              <p:cNvSpPr/>
              <p:nvPr/>
            </p:nvSpPr>
            <p:spPr>
              <a:xfrm>
                <a:off x="2411863" y="3775775"/>
                <a:ext cx="553075" cy="593775"/>
              </a:xfrm>
              <a:custGeom>
                <a:avLst/>
                <a:gdLst/>
                <a:ahLst/>
                <a:cxnLst/>
                <a:rect l="l" t="t" r="r" b="b"/>
                <a:pathLst>
                  <a:path w="22123" h="23751" extrusionOk="0">
                    <a:moveTo>
                      <a:pt x="10687" y="1"/>
                    </a:moveTo>
                    <a:cubicBezTo>
                      <a:pt x="10647" y="1"/>
                      <a:pt x="10605" y="14"/>
                      <a:pt x="10569" y="44"/>
                    </a:cubicBezTo>
                    <a:cubicBezTo>
                      <a:pt x="9821" y="639"/>
                      <a:pt x="9090" y="1285"/>
                      <a:pt x="8377" y="1930"/>
                    </a:cubicBezTo>
                    <a:cubicBezTo>
                      <a:pt x="7646" y="2559"/>
                      <a:pt x="6950" y="3204"/>
                      <a:pt x="6253" y="3867"/>
                    </a:cubicBezTo>
                    <a:cubicBezTo>
                      <a:pt x="4843" y="5192"/>
                      <a:pt x="3500" y="6552"/>
                      <a:pt x="2192" y="7979"/>
                    </a:cubicBezTo>
                    <a:cubicBezTo>
                      <a:pt x="1818" y="8370"/>
                      <a:pt x="1445" y="8777"/>
                      <a:pt x="1105" y="9202"/>
                    </a:cubicBezTo>
                    <a:cubicBezTo>
                      <a:pt x="748" y="9610"/>
                      <a:pt x="425" y="10035"/>
                      <a:pt x="85" y="10460"/>
                    </a:cubicBezTo>
                    <a:cubicBezTo>
                      <a:pt x="85" y="10460"/>
                      <a:pt x="85" y="10460"/>
                      <a:pt x="85" y="10477"/>
                    </a:cubicBezTo>
                    <a:cubicBezTo>
                      <a:pt x="34" y="10494"/>
                      <a:pt x="0" y="10544"/>
                      <a:pt x="17" y="10612"/>
                    </a:cubicBezTo>
                    <a:cubicBezTo>
                      <a:pt x="0" y="10629"/>
                      <a:pt x="0" y="10663"/>
                      <a:pt x="0" y="10697"/>
                    </a:cubicBezTo>
                    <a:cubicBezTo>
                      <a:pt x="187" y="11717"/>
                      <a:pt x="459" y="12702"/>
                      <a:pt x="1088" y="13535"/>
                    </a:cubicBezTo>
                    <a:cubicBezTo>
                      <a:pt x="1428" y="13960"/>
                      <a:pt x="1801" y="14367"/>
                      <a:pt x="2175" y="14775"/>
                    </a:cubicBezTo>
                    <a:cubicBezTo>
                      <a:pt x="2549" y="15200"/>
                      <a:pt x="2923" y="15608"/>
                      <a:pt x="3297" y="16015"/>
                    </a:cubicBezTo>
                    <a:cubicBezTo>
                      <a:pt x="4826" y="17647"/>
                      <a:pt x="6423" y="19227"/>
                      <a:pt x="8088" y="20722"/>
                    </a:cubicBezTo>
                    <a:cubicBezTo>
                      <a:pt x="8921" y="21487"/>
                      <a:pt x="9770" y="22217"/>
                      <a:pt x="10637" y="22931"/>
                    </a:cubicBezTo>
                    <a:cubicBezTo>
                      <a:pt x="11061" y="23271"/>
                      <a:pt x="11486" y="23644"/>
                      <a:pt x="12047" y="23729"/>
                    </a:cubicBezTo>
                    <a:cubicBezTo>
                      <a:pt x="12129" y="23743"/>
                      <a:pt x="12210" y="23750"/>
                      <a:pt x="12290" y="23750"/>
                    </a:cubicBezTo>
                    <a:cubicBezTo>
                      <a:pt x="12692" y="23750"/>
                      <a:pt x="13069" y="23585"/>
                      <a:pt x="13423" y="23372"/>
                    </a:cubicBezTo>
                    <a:cubicBezTo>
                      <a:pt x="14358" y="22812"/>
                      <a:pt x="15190" y="22098"/>
                      <a:pt x="16006" y="21385"/>
                    </a:cubicBezTo>
                    <a:cubicBezTo>
                      <a:pt x="16889" y="20603"/>
                      <a:pt x="17773" y="19821"/>
                      <a:pt x="18656" y="19040"/>
                    </a:cubicBezTo>
                    <a:cubicBezTo>
                      <a:pt x="19098" y="18649"/>
                      <a:pt x="19540" y="18258"/>
                      <a:pt x="19981" y="17867"/>
                    </a:cubicBezTo>
                    <a:cubicBezTo>
                      <a:pt x="20389" y="17494"/>
                      <a:pt x="20814" y="17137"/>
                      <a:pt x="21188" y="16712"/>
                    </a:cubicBezTo>
                    <a:cubicBezTo>
                      <a:pt x="21545" y="16321"/>
                      <a:pt x="21816" y="15863"/>
                      <a:pt x="21969" y="15353"/>
                    </a:cubicBezTo>
                    <a:cubicBezTo>
                      <a:pt x="22105" y="14826"/>
                      <a:pt x="22122" y="14282"/>
                      <a:pt x="22071" y="13739"/>
                    </a:cubicBezTo>
                    <a:cubicBezTo>
                      <a:pt x="22054" y="13518"/>
                      <a:pt x="22020" y="13297"/>
                      <a:pt x="21986" y="13076"/>
                    </a:cubicBezTo>
                    <a:cubicBezTo>
                      <a:pt x="21986" y="13025"/>
                      <a:pt x="21986" y="12974"/>
                      <a:pt x="21986" y="12906"/>
                    </a:cubicBezTo>
                    <a:cubicBezTo>
                      <a:pt x="21884" y="12210"/>
                      <a:pt x="21375" y="11632"/>
                      <a:pt x="20967" y="11105"/>
                    </a:cubicBezTo>
                    <a:cubicBezTo>
                      <a:pt x="20049" y="9865"/>
                      <a:pt x="19098" y="8659"/>
                      <a:pt x="18096" y="7486"/>
                    </a:cubicBezTo>
                    <a:cubicBezTo>
                      <a:pt x="16108" y="5124"/>
                      <a:pt x="13967" y="2899"/>
                      <a:pt x="11690" y="826"/>
                    </a:cubicBezTo>
                    <a:cubicBezTo>
                      <a:pt x="11418" y="588"/>
                      <a:pt x="11129" y="333"/>
                      <a:pt x="10857" y="95"/>
                    </a:cubicBezTo>
                    <a:cubicBezTo>
                      <a:pt x="10825" y="41"/>
                      <a:pt x="10758" y="1"/>
                      <a:pt x="10687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" name="Google Shape;7401;p72">
                <a:extLst>
                  <a:ext uri="{FF2B5EF4-FFF2-40B4-BE49-F238E27FC236}">
                    <a16:creationId xmlns:a16="http://schemas.microsoft.com/office/drawing/2014/main" id="{4E7FF98A-CD8F-A976-8849-439559730BC6}"/>
                  </a:ext>
                </a:extLst>
              </p:cNvPr>
              <p:cNvSpPr/>
              <p:nvPr/>
            </p:nvSpPr>
            <p:spPr>
              <a:xfrm>
                <a:off x="2417813" y="3785800"/>
                <a:ext cx="536925" cy="535425"/>
              </a:xfrm>
              <a:custGeom>
                <a:avLst/>
                <a:gdLst/>
                <a:ahLst/>
                <a:cxnLst/>
                <a:rect l="l" t="t" r="r" b="b"/>
                <a:pathLst>
                  <a:path w="21477" h="21417" extrusionOk="0">
                    <a:moveTo>
                      <a:pt x="10467" y="0"/>
                    </a:moveTo>
                    <a:cubicBezTo>
                      <a:pt x="9685" y="680"/>
                      <a:pt x="8886" y="1325"/>
                      <a:pt x="8122" y="2022"/>
                    </a:cubicBezTo>
                    <a:cubicBezTo>
                      <a:pt x="6678" y="3296"/>
                      <a:pt x="5284" y="4622"/>
                      <a:pt x="3942" y="5998"/>
                    </a:cubicBezTo>
                    <a:cubicBezTo>
                      <a:pt x="3262" y="6694"/>
                      <a:pt x="2617" y="7391"/>
                      <a:pt x="1954" y="8088"/>
                    </a:cubicBezTo>
                    <a:cubicBezTo>
                      <a:pt x="1631" y="8444"/>
                      <a:pt x="1309" y="8784"/>
                      <a:pt x="986" y="9141"/>
                    </a:cubicBezTo>
                    <a:cubicBezTo>
                      <a:pt x="663" y="9481"/>
                      <a:pt x="323" y="9821"/>
                      <a:pt x="0" y="10160"/>
                    </a:cubicBezTo>
                    <a:cubicBezTo>
                      <a:pt x="272" y="10415"/>
                      <a:pt x="544" y="10687"/>
                      <a:pt x="799" y="10959"/>
                    </a:cubicBezTo>
                    <a:cubicBezTo>
                      <a:pt x="1971" y="12131"/>
                      <a:pt x="3144" y="13321"/>
                      <a:pt x="4282" y="14527"/>
                    </a:cubicBezTo>
                    <a:cubicBezTo>
                      <a:pt x="5403" y="15682"/>
                      <a:pt x="6491" y="16838"/>
                      <a:pt x="7646" y="17959"/>
                    </a:cubicBezTo>
                    <a:cubicBezTo>
                      <a:pt x="8734" y="19047"/>
                      <a:pt x="9889" y="20083"/>
                      <a:pt x="11129" y="21001"/>
                    </a:cubicBezTo>
                    <a:cubicBezTo>
                      <a:pt x="11360" y="21160"/>
                      <a:pt x="11629" y="21417"/>
                      <a:pt x="11923" y="21417"/>
                    </a:cubicBezTo>
                    <a:cubicBezTo>
                      <a:pt x="11975" y="21417"/>
                      <a:pt x="12027" y="21409"/>
                      <a:pt x="12081" y="21391"/>
                    </a:cubicBezTo>
                    <a:cubicBezTo>
                      <a:pt x="12251" y="21340"/>
                      <a:pt x="12420" y="21221"/>
                      <a:pt x="12573" y="21119"/>
                    </a:cubicBezTo>
                    <a:cubicBezTo>
                      <a:pt x="12709" y="21018"/>
                      <a:pt x="12862" y="20933"/>
                      <a:pt x="12998" y="20831"/>
                    </a:cubicBezTo>
                    <a:cubicBezTo>
                      <a:pt x="13610" y="20423"/>
                      <a:pt x="14222" y="19998"/>
                      <a:pt x="14799" y="19556"/>
                    </a:cubicBezTo>
                    <a:cubicBezTo>
                      <a:pt x="15989" y="18673"/>
                      <a:pt x="17110" y="17721"/>
                      <a:pt x="18180" y="16702"/>
                    </a:cubicBezTo>
                    <a:cubicBezTo>
                      <a:pt x="18707" y="16192"/>
                      <a:pt x="19234" y="15665"/>
                      <a:pt x="19727" y="15139"/>
                    </a:cubicBezTo>
                    <a:cubicBezTo>
                      <a:pt x="19998" y="14867"/>
                      <a:pt x="20236" y="14578"/>
                      <a:pt x="20491" y="14306"/>
                    </a:cubicBezTo>
                    <a:cubicBezTo>
                      <a:pt x="20746" y="14017"/>
                      <a:pt x="21018" y="13729"/>
                      <a:pt x="21222" y="13406"/>
                    </a:cubicBezTo>
                    <a:cubicBezTo>
                      <a:pt x="21358" y="13202"/>
                      <a:pt x="21460" y="12964"/>
                      <a:pt x="21477" y="12709"/>
                    </a:cubicBezTo>
                    <a:cubicBezTo>
                      <a:pt x="21477" y="12658"/>
                      <a:pt x="21460" y="12607"/>
                      <a:pt x="21460" y="12556"/>
                    </a:cubicBezTo>
                    <a:cubicBezTo>
                      <a:pt x="21460" y="12539"/>
                      <a:pt x="21460" y="12522"/>
                      <a:pt x="21477" y="12505"/>
                    </a:cubicBezTo>
                    <a:cubicBezTo>
                      <a:pt x="21460" y="12471"/>
                      <a:pt x="21460" y="12437"/>
                      <a:pt x="21460" y="12403"/>
                    </a:cubicBezTo>
                    <a:cubicBezTo>
                      <a:pt x="21392" y="12080"/>
                      <a:pt x="21205" y="11792"/>
                      <a:pt x="21018" y="11520"/>
                    </a:cubicBezTo>
                    <a:cubicBezTo>
                      <a:pt x="20576" y="10908"/>
                      <a:pt x="20117" y="10313"/>
                      <a:pt x="19659" y="9736"/>
                    </a:cubicBezTo>
                    <a:cubicBezTo>
                      <a:pt x="18724" y="8546"/>
                      <a:pt x="17773" y="7391"/>
                      <a:pt x="16770" y="6270"/>
                    </a:cubicBezTo>
                    <a:cubicBezTo>
                      <a:pt x="14799" y="4044"/>
                      <a:pt x="12675" y="1988"/>
                      <a:pt x="10467" y="0"/>
                    </a:cubicBezTo>
                    <a:close/>
                  </a:path>
                </a:pathLst>
              </a:custGeom>
              <a:solidFill>
                <a:srgbClr val="EEECE1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" name="Google Shape;7402;p72">
                <a:extLst>
                  <a:ext uri="{FF2B5EF4-FFF2-40B4-BE49-F238E27FC236}">
                    <a16:creationId xmlns:a16="http://schemas.microsoft.com/office/drawing/2014/main" id="{A338DD8C-238F-A844-D118-B18E224F704F}"/>
                  </a:ext>
                </a:extLst>
              </p:cNvPr>
              <p:cNvSpPr/>
              <p:nvPr/>
            </p:nvSpPr>
            <p:spPr>
              <a:xfrm>
                <a:off x="2419938" y="4049150"/>
                <a:ext cx="536925" cy="311800"/>
              </a:xfrm>
              <a:custGeom>
                <a:avLst/>
                <a:gdLst/>
                <a:ahLst/>
                <a:cxnLst/>
                <a:rect l="l" t="t" r="r" b="b"/>
                <a:pathLst>
                  <a:path w="21477" h="12472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34" y="136"/>
                      <a:pt x="68" y="272"/>
                      <a:pt x="102" y="408"/>
                    </a:cubicBezTo>
                    <a:cubicBezTo>
                      <a:pt x="238" y="884"/>
                      <a:pt x="408" y="1360"/>
                      <a:pt x="629" y="1801"/>
                    </a:cubicBezTo>
                    <a:cubicBezTo>
                      <a:pt x="867" y="2260"/>
                      <a:pt x="1190" y="2651"/>
                      <a:pt x="1546" y="3059"/>
                    </a:cubicBezTo>
                    <a:cubicBezTo>
                      <a:pt x="2243" y="3874"/>
                      <a:pt x="2974" y="4656"/>
                      <a:pt x="3721" y="5437"/>
                    </a:cubicBezTo>
                    <a:cubicBezTo>
                      <a:pt x="5216" y="7017"/>
                      <a:pt x="6780" y="8513"/>
                      <a:pt x="8394" y="9957"/>
                    </a:cubicBezTo>
                    <a:cubicBezTo>
                      <a:pt x="8818" y="10314"/>
                      <a:pt x="9226" y="10670"/>
                      <a:pt x="9651" y="11010"/>
                    </a:cubicBezTo>
                    <a:cubicBezTo>
                      <a:pt x="10059" y="11367"/>
                      <a:pt x="10467" y="11724"/>
                      <a:pt x="10891" y="12047"/>
                    </a:cubicBezTo>
                    <a:cubicBezTo>
                      <a:pt x="11214" y="12268"/>
                      <a:pt x="11537" y="12454"/>
                      <a:pt x="11911" y="12471"/>
                    </a:cubicBezTo>
                    <a:cubicBezTo>
                      <a:pt x="11894" y="12454"/>
                      <a:pt x="11894" y="12420"/>
                      <a:pt x="11894" y="12403"/>
                    </a:cubicBezTo>
                    <a:cubicBezTo>
                      <a:pt x="11877" y="12336"/>
                      <a:pt x="11860" y="12285"/>
                      <a:pt x="11826" y="12217"/>
                    </a:cubicBezTo>
                    <a:cubicBezTo>
                      <a:pt x="11792" y="12081"/>
                      <a:pt x="11758" y="11962"/>
                      <a:pt x="11707" y="11843"/>
                    </a:cubicBezTo>
                    <a:cubicBezTo>
                      <a:pt x="11690" y="11775"/>
                      <a:pt x="11741" y="11724"/>
                      <a:pt x="11792" y="11707"/>
                    </a:cubicBezTo>
                    <a:cubicBezTo>
                      <a:pt x="11799" y="11705"/>
                      <a:pt x="11805" y="11704"/>
                      <a:pt x="11812" y="11704"/>
                    </a:cubicBezTo>
                    <a:cubicBezTo>
                      <a:pt x="11856" y="11704"/>
                      <a:pt x="11896" y="11748"/>
                      <a:pt x="11911" y="11792"/>
                    </a:cubicBezTo>
                    <a:cubicBezTo>
                      <a:pt x="11962" y="11911"/>
                      <a:pt x="11996" y="12047"/>
                      <a:pt x="12047" y="12166"/>
                    </a:cubicBezTo>
                    <a:cubicBezTo>
                      <a:pt x="12064" y="12200"/>
                      <a:pt x="12064" y="12217"/>
                      <a:pt x="12081" y="12251"/>
                    </a:cubicBezTo>
                    <a:cubicBezTo>
                      <a:pt x="12098" y="12285"/>
                      <a:pt x="12098" y="12319"/>
                      <a:pt x="12115" y="12336"/>
                    </a:cubicBezTo>
                    <a:cubicBezTo>
                      <a:pt x="12132" y="12370"/>
                      <a:pt x="12149" y="12420"/>
                      <a:pt x="12166" y="12454"/>
                    </a:cubicBezTo>
                    <a:cubicBezTo>
                      <a:pt x="12217" y="12454"/>
                      <a:pt x="12268" y="12437"/>
                      <a:pt x="12302" y="12437"/>
                    </a:cubicBezTo>
                    <a:cubicBezTo>
                      <a:pt x="12777" y="12319"/>
                      <a:pt x="13202" y="12013"/>
                      <a:pt x="13610" y="11741"/>
                    </a:cubicBezTo>
                    <a:cubicBezTo>
                      <a:pt x="14493" y="11129"/>
                      <a:pt x="15309" y="10399"/>
                      <a:pt x="16107" y="9685"/>
                    </a:cubicBezTo>
                    <a:cubicBezTo>
                      <a:pt x="16957" y="8920"/>
                      <a:pt x="17840" y="8173"/>
                      <a:pt x="18690" y="7425"/>
                    </a:cubicBezTo>
                    <a:cubicBezTo>
                      <a:pt x="19115" y="7051"/>
                      <a:pt x="19540" y="6678"/>
                      <a:pt x="19964" y="6287"/>
                    </a:cubicBezTo>
                    <a:cubicBezTo>
                      <a:pt x="20338" y="5930"/>
                      <a:pt x="20729" y="5556"/>
                      <a:pt x="21018" y="5114"/>
                    </a:cubicBezTo>
                    <a:cubicBezTo>
                      <a:pt x="21307" y="4673"/>
                      <a:pt x="21443" y="4163"/>
                      <a:pt x="21460" y="3636"/>
                    </a:cubicBezTo>
                    <a:cubicBezTo>
                      <a:pt x="21476" y="3398"/>
                      <a:pt x="21476" y="3161"/>
                      <a:pt x="21460" y="2940"/>
                    </a:cubicBezTo>
                    <a:cubicBezTo>
                      <a:pt x="21273" y="3279"/>
                      <a:pt x="20984" y="3602"/>
                      <a:pt x="20729" y="3908"/>
                    </a:cubicBezTo>
                    <a:cubicBezTo>
                      <a:pt x="18775" y="6219"/>
                      <a:pt x="16498" y="8275"/>
                      <a:pt x="14035" y="10008"/>
                    </a:cubicBezTo>
                    <a:cubicBezTo>
                      <a:pt x="13729" y="10229"/>
                      <a:pt x="13423" y="10450"/>
                      <a:pt x="13100" y="10653"/>
                    </a:cubicBezTo>
                    <a:cubicBezTo>
                      <a:pt x="12794" y="10857"/>
                      <a:pt x="12488" y="11112"/>
                      <a:pt x="12149" y="11231"/>
                    </a:cubicBezTo>
                    <a:cubicBezTo>
                      <a:pt x="12048" y="11265"/>
                      <a:pt x="11953" y="11279"/>
                      <a:pt x="11862" y="11279"/>
                    </a:cubicBezTo>
                    <a:cubicBezTo>
                      <a:pt x="11582" y="11279"/>
                      <a:pt x="11339" y="11139"/>
                      <a:pt x="11095" y="10959"/>
                    </a:cubicBezTo>
                    <a:cubicBezTo>
                      <a:pt x="10772" y="10738"/>
                      <a:pt x="10450" y="10501"/>
                      <a:pt x="10144" y="10246"/>
                    </a:cubicBezTo>
                    <a:cubicBezTo>
                      <a:pt x="8903" y="9277"/>
                      <a:pt x="7748" y="8190"/>
                      <a:pt x="6644" y="7068"/>
                    </a:cubicBezTo>
                    <a:cubicBezTo>
                      <a:pt x="5488" y="5879"/>
                      <a:pt x="4350" y="4673"/>
                      <a:pt x="3211" y="3466"/>
                    </a:cubicBezTo>
                    <a:cubicBezTo>
                      <a:pt x="2141" y="2311"/>
                      <a:pt x="1054" y="1173"/>
                      <a:pt x="0" y="0"/>
                    </a:cubicBezTo>
                    <a:close/>
                  </a:path>
                </a:pathLst>
              </a:custGeom>
              <a:solidFill>
                <a:srgbClr val="EEECE1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" name="Google Shape;7403;p72">
                <a:extLst>
                  <a:ext uri="{FF2B5EF4-FFF2-40B4-BE49-F238E27FC236}">
                    <a16:creationId xmlns:a16="http://schemas.microsoft.com/office/drawing/2014/main" id="{99E83374-6A0E-540C-24E4-5D2205F0F65C}"/>
                  </a:ext>
                </a:extLst>
              </p:cNvPr>
              <p:cNvSpPr/>
              <p:nvPr/>
            </p:nvSpPr>
            <p:spPr>
              <a:xfrm>
                <a:off x="2552263" y="3912725"/>
                <a:ext cx="364675" cy="368850"/>
              </a:xfrm>
              <a:custGeom>
                <a:avLst/>
                <a:gdLst/>
                <a:ahLst/>
                <a:cxnLst/>
                <a:rect l="l" t="t" r="r" b="b"/>
                <a:pathLst>
                  <a:path w="14587" h="14754" extrusionOk="0">
                    <a:moveTo>
                      <a:pt x="8659" y="0"/>
                    </a:moveTo>
                    <a:cubicBezTo>
                      <a:pt x="8629" y="0"/>
                      <a:pt x="8598" y="11"/>
                      <a:pt x="8572" y="37"/>
                    </a:cubicBezTo>
                    <a:cubicBezTo>
                      <a:pt x="7399" y="1091"/>
                      <a:pt x="6244" y="2161"/>
                      <a:pt x="5106" y="3248"/>
                    </a:cubicBezTo>
                    <a:cubicBezTo>
                      <a:pt x="3984" y="4336"/>
                      <a:pt x="2880" y="5440"/>
                      <a:pt x="1826" y="6579"/>
                    </a:cubicBezTo>
                    <a:cubicBezTo>
                      <a:pt x="1232" y="7207"/>
                      <a:pt x="688" y="7870"/>
                      <a:pt x="161" y="8550"/>
                    </a:cubicBezTo>
                    <a:cubicBezTo>
                      <a:pt x="150" y="8545"/>
                      <a:pt x="138" y="8543"/>
                      <a:pt x="127" y="8543"/>
                    </a:cubicBezTo>
                    <a:cubicBezTo>
                      <a:pt x="56" y="8543"/>
                      <a:pt x="1" y="8629"/>
                      <a:pt x="59" y="8702"/>
                    </a:cubicBezTo>
                    <a:cubicBezTo>
                      <a:pt x="1537" y="10334"/>
                      <a:pt x="3135" y="11880"/>
                      <a:pt x="4732" y="13409"/>
                    </a:cubicBezTo>
                    <a:cubicBezTo>
                      <a:pt x="5191" y="13851"/>
                      <a:pt x="5649" y="14275"/>
                      <a:pt x="6108" y="14700"/>
                    </a:cubicBezTo>
                    <a:cubicBezTo>
                      <a:pt x="6144" y="14737"/>
                      <a:pt x="6181" y="14754"/>
                      <a:pt x="6217" y="14754"/>
                    </a:cubicBezTo>
                    <a:cubicBezTo>
                      <a:pt x="6249" y="14754"/>
                      <a:pt x="6280" y="14741"/>
                      <a:pt x="6312" y="14717"/>
                    </a:cubicBezTo>
                    <a:cubicBezTo>
                      <a:pt x="8368" y="13154"/>
                      <a:pt x="10424" y="11540"/>
                      <a:pt x="12242" y="9688"/>
                    </a:cubicBezTo>
                    <a:cubicBezTo>
                      <a:pt x="12700" y="9229"/>
                      <a:pt x="13125" y="8753"/>
                      <a:pt x="13550" y="8261"/>
                    </a:cubicBezTo>
                    <a:cubicBezTo>
                      <a:pt x="13754" y="8023"/>
                      <a:pt x="13975" y="7768"/>
                      <a:pt x="14179" y="7513"/>
                    </a:cubicBezTo>
                    <a:cubicBezTo>
                      <a:pt x="14264" y="7394"/>
                      <a:pt x="14365" y="7275"/>
                      <a:pt x="14467" y="7139"/>
                    </a:cubicBezTo>
                    <a:cubicBezTo>
                      <a:pt x="14552" y="7020"/>
                      <a:pt x="14586" y="6901"/>
                      <a:pt x="14501" y="6766"/>
                    </a:cubicBezTo>
                    <a:cubicBezTo>
                      <a:pt x="14416" y="6647"/>
                      <a:pt x="14298" y="6545"/>
                      <a:pt x="14196" y="6426"/>
                    </a:cubicBezTo>
                    <a:cubicBezTo>
                      <a:pt x="14077" y="6307"/>
                      <a:pt x="13958" y="6171"/>
                      <a:pt x="13839" y="6035"/>
                    </a:cubicBezTo>
                    <a:cubicBezTo>
                      <a:pt x="13618" y="5780"/>
                      <a:pt x="13397" y="5508"/>
                      <a:pt x="13159" y="5253"/>
                    </a:cubicBezTo>
                    <a:cubicBezTo>
                      <a:pt x="12717" y="4710"/>
                      <a:pt x="12276" y="4166"/>
                      <a:pt x="11817" y="3622"/>
                    </a:cubicBezTo>
                    <a:cubicBezTo>
                      <a:pt x="10831" y="2433"/>
                      <a:pt x="9846" y="1227"/>
                      <a:pt x="8776" y="71"/>
                    </a:cubicBezTo>
                    <a:cubicBezTo>
                      <a:pt x="8755" y="29"/>
                      <a:pt x="8708" y="0"/>
                      <a:pt x="8659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" name="Google Shape;7404;p72">
                <a:extLst>
                  <a:ext uri="{FF2B5EF4-FFF2-40B4-BE49-F238E27FC236}">
                    <a16:creationId xmlns:a16="http://schemas.microsoft.com/office/drawing/2014/main" id="{48B479C1-EEDC-3DB9-F934-654C0BDF4A93}"/>
                  </a:ext>
                </a:extLst>
              </p:cNvPr>
              <p:cNvSpPr/>
              <p:nvPr/>
            </p:nvSpPr>
            <p:spPr>
              <a:xfrm>
                <a:off x="2618713" y="4010075"/>
                <a:ext cx="82450" cy="84975"/>
              </a:xfrm>
              <a:custGeom>
                <a:avLst/>
                <a:gdLst/>
                <a:ahLst/>
                <a:cxnLst/>
                <a:rect l="l" t="t" r="r" b="b"/>
                <a:pathLst>
                  <a:path w="3298" h="3399" extrusionOk="0">
                    <a:moveTo>
                      <a:pt x="2159" y="0"/>
                    </a:moveTo>
                    <a:cubicBezTo>
                      <a:pt x="1683" y="459"/>
                      <a:pt x="1224" y="918"/>
                      <a:pt x="765" y="1376"/>
                    </a:cubicBezTo>
                    <a:cubicBezTo>
                      <a:pt x="511" y="1648"/>
                      <a:pt x="256" y="1903"/>
                      <a:pt x="1" y="2158"/>
                    </a:cubicBezTo>
                    <a:cubicBezTo>
                      <a:pt x="443" y="2566"/>
                      <a:pt x="867" y="2974"/>
                      <a:pt x="1275" y="3398"/>
                    </a:cubicBezTo>
                    <a:cubicBezTo>
                      <a:pt x="1938" y="2685"/>
                      <a:pt x="2617" y="1988"/>
                      <a:pt x="3297" y="1291"/>
                    </a:cubicBezTo>
                    <a:cubicBezTo>
                      <a:pt x="3280" y="1291"/>
                      <a:pt x="3263" y="1274"/>
                      <a:pt x="3263" y="1257"/>
                    </a:cubicBezTo>
                    <a:cubicBezTo>
                      <a:pt x="3059" y="1037"/>
                      <a:pt x="2855" y="816"/>
                      <a:pt x="2651" y="595"/>
                    </a:cubicBezTo>
                    <a:cubicBezTo>
                      <a:pt x="2482" y="408"/>
                      <a:pt x="2295" y="221"/>
                      <a:pt x="2159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" name="Google Shape;7405;p72">
                <a:extLst>
                  <a:ext uri="{FF2B5EF4-FFF2-40B4-BE49-F238E27FC236}">
                    <a16:creationId xmlns:a16="http://schemas.microsoft.com/office/drawing/2014/main" id="{344D1707-7E14-F104-AB4D-E3909ACC6781}"/>
                  </a:ext>
                </a:extLst>
              </p:cNvPr>
              <p:cNvSpPr/>
              <p:nvPr/>
            </p:nvSpPr>
            <p:spPr>
              <a:xfrm>
                <a:off x="2749988" y="4044900"/>
                <a:ext cx="77750" cy="79450"/>
              </a:xfrm>
              <a:custGeom>
                <a:avLst/>
                <a:gdLst/>
                <a:ahLst/>
                <a:cxnLst/>
                <a:rect l="l" t="t" r="r" b="b"/>
                <a:pathLst>
                  <a:path w="3110" h="3178" extrusionOk="0">
                    <a:moveTo>
                      <a:pt x="1580" y="0"/>
                    </a:moveTo>
                    <a:cubicBezTo>
                      <a:pt x="1053" y="527"/>
                      <a:pt x="527" y="1037"/>
                      <a:pt x="0" y="1564"/>
                    </a:cubicBezTo>
                    <a:cubicBezTo>
                      <a:pt x="289" y="1869"/>
                      <a:pt x="595" y="2175"/>
                      <a:pt x="884" y="2481"/>
                    </a:cubicBezTo>
                    <a:cubicBezTo>
                      <a:pt x="1104" y="2702"/>
                      <a:pt x="1308" y="2940"/>
                      <a:pt x="1529" y="3178"/>
                    </a:cubicBezTo>
                    <a:cubicBezTo>
                      <a:pt x="2056" y="2668"/>
                      <a:pt x="2583" y="2158"/>
                      <a:pt x="3109" y="1648"/>
                    </a:cubicBezTo>
                    <a:cubicBezTo>
                      <a:pt x="2583" y="1122"/>
                      <a:pt x="2073" y="561"/>
                      <a:pt x="1580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" name="Google Shape;7406;p72">
                <a:extLst>
                  <a:ext uri="{FF2B5EF4-FFF2-40B4-BE49-F238E27FC236}">
                    <a16:creationId xmlns:a16="http://schemas.microsoft.com/office/drawing/2014/main" id="{6E80BC42-0707-A164-06AD-C53FB694FAA9}"/>
                  </a:ext>
                </a:extLst>
              </p:cNvPr>
              <p:cNvSpPr/>
              <p:nvPr/>
            </p:nvSpPr>
            <p:spPr>
              <a:xfrm>
                <a:off x="2693488" y="4089075"/>
                <a:ext cx="89225" cy="89650"/>
              </a:xfrm>
              <a:custGeom>
                <a:avLst/>
                <a:gdLst/>
                <a:ahLst/>
                <a:cxnLst/>
                <a:rect l="l" t="t" r="r" b="b"/>
                <a:pathLst>
                  <a:path w="3569" h="3586" extrusionOk="0">
                    <a:moveTo>
                      <a:pt x="2056" y="0"/>
                    </a:moveTo>
                    <a:cubicBezTo>
                      <a:pt x="1597" y="442"/>
                      <a:pt x="1156" y="884"/>
                      <a:pt x="714" y="1326"/>
                    </a:cubicBezTo>
                    <a:cubicBezTo>
                      <a:pt x="476" y="1564"/>
                      <a:pt x="238" y="1784"/>
                      <a:pt x="0" y="2022"/>
                    </a:cubicBezTo>
                    <a:cubicBezTo>
                      <a:pt x="272" y="2294"/>
                      <a:pt x="544" y="2583"/>
                      <a:pt x="816" y="2855"/>
                    </a:cubicBezTo>
                    <a:cubicBezTo>
                      <a:pt x="1037" y="3093"/>
                      <a:pt x="1275" y="3348"/>
                      <a:pt x="1512" y="3585"/>
                    </a:cubicBezTo>
                    <a:cubicBezTo>
                      <a:pt x="2192" y="2923"/>
                      <a:pt x="2889" y="2277"/>
                      <a:pt x="3568" y="1615"/>
                    </a:cubicBezTo>
                    <a:cubicBezTo>
                      <a:pt x="3059" y="1088"/>
                      <a:pt x="2549" y="544"/>
                      <a:pt x="2056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Google Shape;7407;p72">
                <a:extLst>
                  <a:ext uri="{FF2B5EF4-FFF2-40B4-BE49-F238E27FC236}">
                    <a16:creationId xmlns:a16="http://schemas.microsoft.com/office/drawing/2014/main" id="{5A7539DA-9C2F-F36A-EE6F-EDFF776FD0F0}"/>
                  </a:ext>
                </a:extLst>
              </p:cNvPr>
              <p:cNvSpPr/>
              <p:nvPr/>
            </p:nvSpPr>
            <p:spPr>
              <a:xfrm>
                <a:off x="2710038" y="4001575"/>
                <a:ext cx="75225" cy="77750"/>
              </a:xfrm>
              <a:custGeom>
                <a:avLst/>
                <a:gdLst/>
                <a:ahLst/>
                <a:cxnLst/>
                <a:rect l="l" t="t" r="r" b="b"/>
                <a:pathLst>
                  <a:path w="3009" h="3110" extrusionOk="0">
                    <a:moveTo>
                      <a:pt x="1615" y="0"/>
                    </a:moveTo>
                    <a:cubicBezTo>
                      <a:pt x="1071" y="527"/>
                      <a:pt x="528" y="1071"/>
                      <a:pt x="1" y="1597"/>
                    </a:cubicBezTo>
                    <a:cubicBezTo>
                      <a:pt x="477" y="2107"/>
                      <a:pt x="952" y="2600"/>
                      <a:pt x="1428" y="3110"/>
                    </a:cubicBezTo>
                    <a:cubicBezTo>
                      <a:pt x="1513" y="3025"/>
                      <a:pt x="1598" y="2940"/>
                      <a:pt x="1683" y="2855"/>
                    </a:cubicBezTo>
                    <a:cubicBezTo>
                      <a:pt x="2125" y="2413"/>
                      <a:pt x="2566" y="1988"/>
                      <a:pt x="3008" y="1563"/>
                    </a:cubicBezTo>
                    <a:cubicBezTo>
                      <a:pt x="2906" y="1445"/>
                      <a:pt x="2804" y="1343"/>
                      <a:pt x="2702" y="1224"/>
                    </a:cubicBezTo>
                    <a:cubicBezTo>
                      <a:pt x="2346" y="816"/>
                      <a:pt x="1972" y="408"/>
                      <a:pt x="1615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" name="Google Shape;7408;p72">
                <a:extLst>
                  <a:ext uri="{FF2B5EF4-FFF2-40B4-BE49-F238E27FC236}">
                    <a16:creationId xmlns:a16="http://schemas.microsoft.com/office/drawing/2014/main" id="{4DFC87C4-104F-8D47-E955-865B3F0E3AC4}"/>
                  </a:ext>
                </a:extLst>
              </p:cNvPr>
              <p:cNvSpPr/>
              <p:nvPr/>
            </p:nvSpPr>
            <p:spPr>
              <a:xfrm>
                <a:off x="2655263" y="4047025"/>
                <a:ext cx="84975" cy="88375"/>
              </a:xfrm>
              <a:custGeom>
                <a:avLst/>
                <a:gdLst/>
                <a:ahLst/>
                <a:cxnLst/>
                <a:rect l="l" t="t" r="r" b="b"/>
                <a:pathLst>
                  <a:path w="3399" h="3535" extrusionOk="0">
                    <a:moveTo>
                      <a:pt x="1988" y="0"/>
                    </a:moveTo>
                    <a:cubicBezTo>
                      <a:pt x="1563" y="442"/>
                      <a:pt x="1138" y="884"/>
                      <a:pt x="714" y="1326"/>
                    </a:cubicBezTo>
                    <a:cubicBezTo>
                      <a:pt x="476" y="1580"/>
                      <a:pt x="238" y="1852"/>
                      <a:pt x="0" y="2107"/>
                    </a:cubicBezTo>
                    <a:cubicBezTo>
                      <a:pt x="459" y="2583"/>
                      <a:pt x="901" y="3059"/>
                      <a:pt x="1359" y="3534"/>
                    </a:cubicBezTo>
                    <a:cubicBezTo>
                      <a:pt x="2039" y="2855"/>
                      <a:pt x="2719" y="2175"/>
                      <a:pt x="3398" y="1496"/>
                    </a:cubicBezTo>
                    <a:cubicBezTo>
                      <a:pt x="3279" y="1377"/>
                      <a:pt x="3160" y="1241"/>
                      <a:pt x="3024" y="1105"/>
                    </a:cubicBezTo>
                    <a:cubicBezTo>
                      <a:pt x="2685" y="731"/>
                      <a:pt x="2328" y="357"/>
                      <a:pt x="1988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" name="Google Shape;7409;p72">
                <a:extLst>
                  <a:ext uri="{FF2B5EF4-FFF2-40B4-BE49-F238E27FC236}">
                    <a16:creationId xmlns:a16="http://schemas.microsoft.com/office/drawing/2014/main" id="{3D01C5EB-65CD-60A3-17D1-7A30D8F02596}"/>
                  </a:ext>
                </a:extLst>
              </p:cNvPr>
              <p:cNvSpPr/>
              <p:nvPr/>
            </p:nvSpPr>
            <p:spPr>
              <a:xfrm>
                <a:off x="2559263" y="4067825"/>
                <a:ext cx="86250" cy="93475"/>
              </a:xfrm>
              <a:custGeom>
                <a:avLst/>
                <a:gdLst/>
                <a:ahLst/>
                <a:cxnLst/>
                <a:rect l="l" t="t" r="r" b="b"/>
                <a:pathLst>
                  <a:path w="3450" h="3739" extrusionOk="0">
                    <a:moveTo>
                      <a:pt x="2243" y="1"/>
                    </a:moveTo>
                    <a:cubicBezTo>
                      <a:pt x="1478" y="799"/>
                      <a:pt x="731" y="1615"/>
                      <a:pt x="0" y="2448"/>
                    </a:cubicBezTo>
                    <a:cubicBezTo>
                      <a:pt x="425" y="2855"/>
                      <a:pt x="850" y="3263"/>
                      <a:pt x="1274" y="3688"/>
                    </a:cubicBezTo>
                    <a:cubicBezTo>
                      <a:pt x="1291" y="3705"/>
                      <a:pt x="1308" y="3722"/>
                      <a:pt x="1308" y="3739"/>
                    </a:cubicBezTo>
                    <a:cubicBezTo>
                      <a:pt x="1529" y="3382"/>
                      <a:pt x="1835" y="3076"/>
                      <a:pt x="2107" y="2787"/>
                    </a:cubicBezTo>
                    <a:cubicBezTo>
                      <a:pt x="2396" y="2465"/>
                      <a:pt x="2685" y="2159"/>
                      <a:pt x="2957" y="1836"/>
                    </a:cubicBezTo>
                    <a:cubicBezTo>
                      <a:pt x="3126" y="1666"/>
                      <a:pt x="3279" y="1496"/>
                      <a:pt x="3449" y="1309"/>
                    </a:cubicBezTo>
                    <a:cubicBezTo>
                      <a:pt x="3042" y="884"/>
                      <a:pt x="2634" y="443"/>
                      <a:pt x="2243" y="1"/>
                    </a:cubicBezTo>
                    <a:close/>
                  </a:path>
                </a:pathLst>
              </a:custGeom>
              <a:solidFill>
                <a:srgbClr val="8064A2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" name="Google Shape;7410;p72">
                <a:extLst>
                  <a:ext uri="{FF2B5EF4-FFF2-40B4-BE49-F238E27FC236}">
                    <a16:creationId xmlns:a16="http://schemas.microsoft.com/office/drawing/2014/main" id="{95BD5428-BC71-D062-FF42-D09F65BF0EF2}"/>
                  </a:ext>
                </a:extLst>
              </p:cNvPr>
              <p:cNvSpPr/>
              <p:nvPr/>
            </p:nvSpPr>
            <p:spPr>
              <a:xfrm>
                <a:off x="2595788" y="4105650"/>
                <a:ext cx="87950" cy="91350"/>
              </a:xfrm>
              <a:custGeom>
                <a:avLst/>
                <a:gdLst/>
                <a:ahLst/>
                <a:cxnLst/>
                <a:rect l="l" t="t" r="r" b="b"/>
                <a:pathLst>
                  <a:path w="3518" h="3654" extrusionOk="0">
                    <a:moveTo>
                      <a:pt x="2158" y="0"/>
                    </a:moveTo>
                    <a:cubicBezTo>
                      <a:pt x="1954" y="221"/>
                      <a:pt x="1733" y="459"/>
                      <a:pt x="1530" y="680"/>
                    </a:cubicBezTo>
                    <a:cubicBezTo>
                      <a:pt x="1275" y="969"/>
                      <a:pt x="1020" y="1257"/>
                      <a:pt x="765" y="1546"/>
                    </a:cubicBezTo>
                    <a:cubicBezTo>
                      <a:pt x="510" y="1818"/>
                      <a:pt x="272" y="2124"/>
                      <a:pt x="0" y="2362"/>
                    </a:cubicBezTo>
                    <a:cubicBezTo>
                      <a:pt x="425" y="2787"/>
                      <a:pt x="867" y="3228"/>
                      <a:pt x="1292" y="3653"/>
                    </a:cubicBezTo>
                    <a:cubicBezTo>
                      <a:pt x="1852" y="3041"/>
                      <a:pt x="2447" y="2464"/>
                      <a:pt x="3042" y="1886"/>
                    </a:cubicBezTo>
                    <a:cubicBezTo>
                      <a:pt x="3195" y="1733"/>
                      <a:pt x="3348" y="1563"/>
                      <a:pt x="3517" y="1410"/>
                    </a:cubicBezTo>
                    <a:cubicBezTo>
                      <a:pt x="3365" y="1257"/>
                      <a:pt x="3229" y="1104"/>
                      <a:pt x="3076" y="952"/>
                    </a:cubicBezTo>
                    <a:cubicBezTo>
                      <a:pt x="2770" y="629"/>
                      <a:pt x="2464" y="323"/>
                      <a:pt x="2158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" name="Google Shape;7411;p72">
                <a:extLst>
                  <a:ext uri="{FF2B5EF4-FFF2-40B4-BE49-F238E27FC236}">
                    <a16:creationId xmlns:a16="http://schemas.microsoft.com/office/drawing/2014/main" id="{51844FB3-4C35-60C2-FBA7-915877CABE61}"/>
                  </a:ext>
                </a:extLst>
              </p:cNvPr>
              <p:cNvSpPr/>
              <p:nvPr/>
            </p:nvSpPr>
            <p:spPr>
              <a:xfrm>
                <a:off x="2631463" y="4145575"/>
                <a:ext cx="93900" cy="92200"/>
              </a:xfrm>
              <a:custGeom>
                <a:avLst/>
                <a:gdLst/>
                <a:ahLst/>
                <a:cxnLst/>
                <a:rect l="l" t="t" r="r" b="b"/>
                <a:pathLst>
                  <a:path w="3756" h="3688" extrusionOk="0">
                    <a:moveTo>
                      <a:pt x="2260" y="0"/>
                    </a:moveTo>
                    <a:cubicBezTo>
                      <a:pt x="2023" y="221"/>
                      <a:pt x="1802" y="442"/>
                      <a:pt x="1564" y="680"/>
                    </a:cubicBezTo>
                    <a:cubicBezTo>
                      <a:pt x="1054" y="1190"/>
                      <a:pt x="544" y="1699"/>
                      <a:pt x="1" y="2175"/>
                    </a:cubicBezTo>
                    <a:cubicBezTo>
                      <a:pt x="510" y="2685"/>
                      <a:pt x="1037" y="3194"/>
                      <a:pt x="1564" y="3687"/>
                    </a:cubicBezTo>
                    <a:cubicBezTo>
                      <a:pt x="2124" y="3109"/>
                      <a:pt x="2719" y="2549"/>
                      <a:pt x="3297" y="1988"/>
                    </a:cubicBezTo>
                    <a:cubicBezTo>
                      <a:pt x="3450" y="1852"/>
                      <a:pt x="3603" y="1699"/>
                      <a:pt x="3756" y="1563"/>
                    </a:cubicBezTo>
                    <a:cubicBezTo>
                      <a:pt x="3246" y="1037"/>
                      <a:pt x="2753" y="510"/>
                      <a:pt x="2260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" name="Google Shape;7412;p72">
                <a:extLst>
                  <a:ext uri="{FF2B5EF4-FFF2-40B4-BE49-F238E27FC236}">
                    <a16:creationId xmlns:a16="http://schemas.microsoft.com/office/drawing/2014/main" id="{F8B771E5-63E9-A421-377E-54A9D20B7851}"/>
                  </a:ext>
                </a:extLst>
              </p:cNvPr>
              <p:cNvSpPr/>
              <p:nvPr/>
            </p:nvSpPr>
            <p:spPr>
              <a:xfrm>
                <a:off x="2673513" y="4188900"/>
                <a:ext cx="93475" cy="84550"/>
              </a:xfrm>
              <a:custGeom>
                <a:avLst/>
                <a:gdLst/>
                <a:ahLst/>
                <a:cxnLst/>
                <a:rect l="l" t="t" r="r" b="b"/>
                <a:pathLst>
                  <a:path w="3739" h="3382" extrusionOk="0">
                    <a:moveTo>
                      <a:pt x="2243" y="0"/>
                    </a:moveTo>
                    <a:cubicBezTo>
                      <a:pt x="1496" y="714"/>
                      <a:pt x="765" y="1410"/>
                      <a:pt x="1" y="2090"/>
                    </a:cubicBezTo>
                    <a:cubicBezTo>
                      <a:pt x="459" y="2515"/>
                      <a:pt x="918" y="2957"/>
                      <a:pt x="1377" y="3381"/>
                    </a:cubicBezTo>
                    <a:cubicBezTo>
                      <a:pt x="2159" y="2787"/>
                      <a:pt x="2957" y="2175"/>
                      <a:pt x="3739" y="1563"/>
                    </a:cubicBezTo>
                    <a:cubicBezTo>
                      <a:pt x="3518" y="1342"/>
                      <a:pt x="3314" y="1105"/>
                      <a:pt x="3093" y="884"/>
                    </a:cubicBezTo>
                    <a:cubicBezTo>
                      <a:pt x="2872" y="646"/>
                      <a:pt x="2634" y="425"/>
                      <a:pt x="2413" y="187"/>
                    </a:cubicBezTo>
                    <a:cubicBezTo>
                      <a:pt x="2345" y="119"/>
                      <a:pt x="2294" y="68"/>
                      <a:pt x="2243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" name="Google Shape;7413;p72">
                <a:extLst>
                  <a:ext uri="{FF2B5EF4-FFF2-40B4-BE49-F238E27FC236}">
                    <a16:creationId xmlns:a16="http://schemas.microsoft.com/office/drawing/2014/main" id="{79658226-6872-E6AA-FA44-45FE2FA3C8E3}"/>
                  </a:ext>
                </a:extLst>
              </p:cNvPr>
              <p:cNvSpPr/>
              <p:nvPr/>
            </p:nvSpPr>
            <p:spPr>
              <a:xfrm>
                <a:off x="2735538" y="4134100"/>
                <a:ext cx="91350" cy="88800"/>
              </a:xfrm>
              <a:custGeom>
                <a:avLst/>
                <a:gdLst/>
                <a:ahLst/>
                <a:cxnLst/>
                <a:rect l="l" t="t" r="r" b="b"/>
                <a:pathLst>
                  <a:path w="3654" h="3552" extrusionOk="0">
                    <a:moveTo>
                      <a:pt x="2056" y="0"/>
                    </a:moveTo>
                    <a:cubicBezTo>
                      <a:pt x="1597" y="442"/>
                      <a:pt x="1139" y="867"/>
                      <a:pt x="680" y="1309"/>
                    </a:cubicBezTo>
                    <a:cubicBezTo>
                      <a:pt x="459" y="1530"/>
                      <a:pt x="221" y="1750"/>
                      <a:pt x="0" y="1971"/>
                    </a:cubicBezTo>
                    <a:cubicBezTo>
                      <a:pt x="119" y="2090"/>
                      <a:pt x="221" y="2192"/>
                      <a:pt x="340" y="2311"/>
                    </a:cubicBezTo>
                    <a:cubicBezTo>
                      <a:pt x="527" y="2532"/>
                      <a:pt x="731" y="2736"/>
                      <a:pt x="918" y="2940"/>
                    </a:cubicBezTo>
                    <a:cubicBezTo>
                      <a:pt x="1122" y="3144"/>
                      <a:pt x="1326" y="3331"/>
                      <a:pt x="1496" y="3551"/>
                    </a:cubicBezTo>
                    <a:cubicBezTo>
                      <a:pt x="1716" y="3365"/>
                      <a:pt x="1937" y="3195"/>
                      <a:pt x="2158" y="3008"/>
                    </a:cubicBezTo>
                    <a:cubicBezTo>
                      <a:pt x="2668" y="2583"/>
                      <a:pt x="3178" y="2158"/>
                      <a:pt x="3653" y="1699"/>
                    </a:cubicBezTo>
                    <a:cubicBezTo>
                      <a:pt x="3195" y="1241"/>
                      <a:pt x="2753" y="731"/>
                      <a:pt x="2311" y="255"/>
                    </a:cubicBezTo>
                    <a:cubicBezTo>
                      <a:pt x="2226" y="170"/>
                      <a:pt x="2141" y="85"/>
                      <a:pt x="2056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" name="Google Shape;7414;p72">
                <a:extLst>
                  <a:ext uri="{FF2B5EF4-FFF2-40B4-BE49-F238E27FC236}">
                    <a16:creationId xmlns:a16="http://schemas.microsoft.com/office/drawing/2014/main" id="{17605CC7-7C74-9AEA-6A83-B31EA39FE5E1}"/>
                  </a:ext>
                </a:extLst>
              </p:cNvPr>
              <p:cNvSpPr/>
              <p:nvPr/>
            </p:nvSpPr>
            <p:spPr>
              <a:xfrm>
                <a:off x="2792888" y="4091200"/>
                <a:ext cx="79875" cy="79875"/>
              </a:xfrm>
              <a:custGeom>
                <a:avLst/>
                <a:gdLst/>
                <a:ahLst/>
                <a:cxnLst/>
                <a:rect l="l" t="t" r="r" b="b"/>
                <a:pathLst>
                  <a:path w="3195" h="3195" extrusionOk="0">
                    <a:moveTo>
                      <a:pt x="1580" y="0"/>
                    </a:moveTo>
                    <a:cubicBezTo>
                      <a:pt x="1054" y="510"/>
                      <a:pt x="527" y="1003"/>
                      <a:pt x="0" y="1513"/>
                    </a:cubicBezTo>
                    <a:cubicBezTo>
                      <a:pt x="136" y="1648"/>
                      <a:pt x="272" y="1801"/>
                      <a:pt x="408" y="1937"/>
                    </a:cubicBezTo>
                    <a:cubicBezTo>
                      <a:pt x="799" y="2362"/>
                      <a:pt x="1206" y="2770"/>
                      <a:pt x="1597" y="3195"/>
                    </a:cubicBezTo>
                    <a:cubicBezTo>
                      <a:pt x="1937" y="2872"/>
                      <a:pt x="2277" y="2549"/>
                      <a:pt x="2600" y="2209"/>
                    </a:cubicBezTo>
                    <a:cubicBezTo>
                      <a:pt x="2804" y="2005"/>
                      <a:pt x="2990" y="1801"/>
                      <a:pt x="3194" y="1580"/>
                    </a:cubicBezTo>
                    <a:cubicBezTo>
                      <a:pt x="2736" y="1122"/>
                      <a:pt x="2260" y="680"/>
                      <a:pt x="1801" y="221"/>
                    </a:cubicBezTo>
                    <a:cubicBezTo>
                      <a:pt x="1733" y="153"/>
                      <a:pt x="1665" y="68"/>
                      <a:pt x="1580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" name="Google Shape;7415;p72">
                <a:extLst>
                  <a:ext uri="{FF2B5EF4-FFF2-40B4-BE49-F238E27FC236}">
                    <a16:creationId xmlns:a16="http://schemas.microsoft.com/office/drawing/2014/main" id="{9F710A30-4615-5B91-7019-16AB6751A34F}"/>
                  </a:ext>
                </a:extLst>
              </p:cNvPr>
              <p:cNvSpPr/>
              <p:nvPr/>
            </p:nvSpPr>
            <p:spPr>
              <a:xfrm>
                <a:off x="2838338" y="4049150"/>
                <a:ext cx="71800" cy="77325"/>
              </a:xfrm>
              <a:custGeom>
                <a:avLst/>
                <a:gdLst/>
                <a:ahLst/>
                <a:cxnLst/>
                <a:rect l="l" t="t" r="r" b="b"/>
                <a:pathLst>
                  <a:path w="2872" h="3093" extrusionOk="0">
                    <a:moveTo>
                      <a:pt x="1546" y="0"/>
                    </a:moveTo>
                    <a:cubicBezTo>
                      <a:pt x="1037" y="476"/>
                      <a:pt x="510" y="969"/>
                      <a:pt x="0" y="1444"/>
                    </a:cubicBezTo>
                    <a:cubicBezTo>
                      <a:pt x="136" y="1580"/>
                      <a:pt x="272" y="1716"/>
                      <a:pt x="391" y="1852"/>
                    </a:cubicBezTo>
                    <a:cubicBezTo>
                      <a:pt x="765" y="2260"/>
                      <a:pt x="1138" y="2685"/>
                      <a:pt x="1529" y="3093"/>
                    </a:cubicBezTo>
                    <a:cubicBezTo>
                      <a:pt x="1716" y="2889"/>
                      <a:pt x="1886" y="2685"/>
                      <a:pt x="2056" y="2481"/>
                    </a:cubicBezTo>
                    <a:cubicBezTo>
                      <a:pt x="2277" y="2226"/>
                      <a:pt x="2481" y="1971"/>
                      <a:pt x="2668" y="1716"/>
                    </a:cubicBezTo>
                    <a:cubicBezTo>
                      <a:pt x="2719" y="1648"/>
                      <a:pt x="2787" y="1580"/>
                      <a:pt x="2838" y="1512"/>
                    </a:cubicBezTo>
                    <a:cubicBezTo>
                      <a:pt x="2872" y="1427"/>
                      <a:pt x="2787" y="1377"/>
                      <a:pt x="2736" y="1326"/>
                    </a:cubicBezTo>
                    <a:cubicBezTo>
                      <a:pt x="2617" y="1207"/>
                      <a:pt x="2515" y="1088"/>
                      <a:pt x="2413" y="969"/>
                    </a:cubicBezTo>
                    <a:cubicBezTo>
                      <a:pt x="2107" y="646"/>
                      <a:pt x="1835" y="323"/>
                      <a:pt x="1546" y="0"/>
                    </a:cubicBezTo>
                    <a:close/>
                  </a:path>
                </a:pathLst>
              </a:custGeom>
              <a:solidFill>
                <a:srgbClr val="9BBB59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" name="Google Shape;7416;p72">
                <a:extLst>
                  <a:ext uri="{FF2B5EF4-FFF2-40B4-BE49-F238E27FC236}">
                    <a16:creationId xmlns:a16="http://schemas.microsoft.com/office/drawing/2014/main" id="{8E98A290-5318-F7BD-0505-40CB250D2AEA}"/>
                  </a:ext>
                </a:extLst>
              </p:cNvPr>
              <p:cNvSpPr/>
              <p:nvPr/>
            </p:nvSpPr>
            <p:spPr>
              <a:xfrm>
                <a:off x="2795013" y="3999025"/>
                <a:ext cx="77325" cy="81575"/>
              </a:xfrm>
              <a:custGeom>
                <a:avLst/>
                <a:gdLst/>
                <a:ahLst/>
                <a:cxnLst/>
                <a:rect l="l" t="t" r="r" b="b"/>
                <a:pathLst>
                  <a:path w="3093" h="3263" extrusionOk="0">
                    <a:moveTo>
                      <a:pt x="1631" y="0"/>
                    </a:moveTo>
                    <a:cubicBezTo>
                      <a:pt x="1512" y="119"/>
                      <a:pt x="1393" y="238"/>
                      <a:pt x="1274" y="357"/>
                    </a:cubicBezTo>
                    <a:cubicBezTo>
                      <a:pt x="1104" y="510"/>
                      <a:pt x="952" y="663"/>
                      <a:pt x="799" y="833"/>
                    </a:cubicBezTo>
                    <a:cubicBezTo>
                      <a:pt x="527" y="1088"/>
                      <a:pt x="272" y="1360"/>
                      <a:pt x="0" y="1614"/>
                    </a:cubicBezTo>
                    <a:cubicBezTo>
                      <a:pt x="289" y="1937"/>
                      <a:pt x="595" y="2243"/>
                      <a:pt x="884" y="2549"/>
                    </a:cubicBezTo>
                    <a:cubicBezTo>
                      <a:pt x="1104" y="2787"/>
                      <a:pt x="1325" y="3025"/>
                      <a:pt x="1546" y="3263"/>
                    </a:cubicBezTo>
                    <a:cubicBezTo>
                      <a:pt x="2056" y="2770"/>
                      <a:pt x="2583" y="2260"/>
                      <a:pt x="3092" y="1767"/>
                    </a:cubicBezTo>
                    <a:cubicBezTo>
                      <a:pt x="2600" y="1190"/>
                      <a:pt x="2107" y="595"/>
                      <a:pt x="1631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" name="Google Shape;7417;p72">
                <a:extLst>
                  <a:ext uri="{FF2B5EF4-FFF2-40B4-BE49-F238E27FC236}">
                    <a16:creationId xmlns:a16="http://schemas.microsoft.com/office/drawing/2014/main" id="{69EA29C5-8C2D-B07E-6780-D947F8243C12}"/>
                  </a:ext>
                </a:extLst>
              </p:cNvPr>
              <p:cNvSpPr/>
              <p:nvPr/>
            </p:nvSpPr>
            <p:spPr>
              <a:xfrm>
                <a:off x="2754638" y="3954850"/>
                <a:ext cx="77350" cy="80300"/>
              </a:xfrm>
              <a:custGeom>
                <a:avLst/>
                <a:gdLst/>
                <a:ahLst/>
                <a:cxnLst/>
                <a:rect l="l" t="t" r="r" b="b"/>
                <a:pathLst>
                  <a:path w="3094" h="3212" extrusionOk="0">
                    <a:moveTo>
                      <a:pt x="1785" y="0"/>
                    </a:moveTo>
                    <a:cubicBezTo>
                      <a:pt x="1173" y="527"/>
                      <a:pt x="596" y="1122"/>
                      <a:pt x="1" y="1682"/>
                    </a:cubicBezTo>
                    <a:cubicBezTo>
                      <a:pt x="35" y="1716"/>
                      <a:pt x="52" y="1733"/>
                      <a:pt x="69" y="1750"/>
                    </a:cubicBezTo>
                    <a:cubicBezTo>
                      <a:pt x="528" y="2243"/>
                      <a:pt x="986" y="2719"/>
                      <a:pt x="1445" y="3212"/>
                    </a:cubicBezTo>
                    <a:cubicBezTo>
                      <a:pt x="1462" y="3178"/>
                      <a:pt x="1496" y="3144"/>
                      <a:pt x="1530" y="3127"/>
                    </a:cubicBezTo>
                    <a:cubicBezTo>
                      <a:pt x="1785" y="2855"/>
                      <a:pt x="2057" y="2600"/>
                      <a:pt x="2312" y="2328"/>
                    </a:cubicBezTo>
                    <a:cubicBezTo>
                      <a:pt x="2465" y="2192"/>
                      <a:pt x="2600" y="2056"/>
                      <a:pt x="2736" y="1920"/>
                    </a:cubicBezTo>
                    <a:cubicBezTo>
                      <a:pt x="2855" y="1801"/>
                      <a:pt x="2957" y="1682"/>
                      <a:pt x="3093" y="1580"/>
                    </a:cubicBezTo>
                    <a:cubicBezTo>
                      <a:pt x="2668" y="1037"/>
                      <a:pt x="2227" y="510"/>
                      <a:pt x="1785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" name="Google Shape;7418;p72">
                <a:extLst>
                  <a:ext uri="{FF2B5EF4-FFF2-40B4-BE49-F238E27FC236}">
                    <a16:creationId xmlns:a16="http://schemas.microsoft.com/office/drawing/2014/main" id="{EB52D0F1-50F3-72FD-1169-BE46B9A53FEF}"/>
                  </a:ext>
                </a:extLst>
              </p:cNvPr>
              <p:cNvSpPr/>
              <p:nvPr/>
            </p:nvSpPr>
            <p:spPr>
              <a:xfrm>
                <a:off x="2722363" y="3920450"/>
                <a:ext cx="73100" cy="72225"/>
              </a:xfrm>
              <a:custGeom>
                <a:avLst/>
                <a:gdLst/>
                <a:ahLst/>
                <a:cxnLst/>
                <a:rect l="l" t="t" r="r" b="b"/>
                <a:pathLst>
                  <a:path w="2924" h="2889" extrusionOk="0">
                    <a:moveTo>
                      <a:pt x="1853" y="0"/>
                    </a:moveTo>
                    <a:cubicBezTo>
                      <a:pt x="1241" y="578"/>
                      <a:pt x="612" y="1138"/>
                      <a:pt x="1" y="1716"/>
                    </a:cubicBezTo>
                    <a:cubicBezTo>
                      <a:pt x="391" y="2090"/>
                      <a:pt x="765" y="2498"/>
                      <a:pt x="1139" y="2889"/>
                    </a:cubicBezTo>
                    <a:cubicBezTo>
                      <a:pt x="1190" y="2855"/>
                      <a:pt x="1224" y="2804"/>
                      <a:pt x="1258" y="2770"/>
                    </a:cubicBezTo>
                    <a:cubicBezTo>
                      <a:pt x="1819" y="2243"/>
                      <a:pt x="2379" y="1733"/>
                      <a:pt x="2923" y="1189"/>
                    </a:cubicBezTo>
                    <a:cubicBezTo>
                      <a:pt x="2566" y="782"/>
                      <a:pt x="2226" y="391"/>
                      <a:pt x="1853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" name="Google Shape;7419;p72">
                <a:extLst>
                  <a:ext uri="{FF2B5EF4-FFF2-40B4-BE49-F238E27FC236}">
                    <a16:creationId xmlns:a16="http://schemas.microsoft.com/office/drawing/2014/main" id="{74BBD08A-452F-29E0-16E6-CA3E899BA6AB}"/>
                  </a:ext>
                </a:extLst>
              </p:cNvPr>
              <p:cNvSpPr/>
              <p:nvPr/>
            </p:nvSpPr>
            <p:spPr>
              <a:xfrm>
                <a:off x="2675638" y="3965475"/>
                <a:ext cx="70550" cy="71800"/>
              </a:xfrm>
              <a:custGeom>
                <a:avLst/>
                <a:gdLst/>
                <a:ahLst/>
                <a:cxnLst/>
                <a:rect l="l" t="t" r="r" b="b"/>
                <a:pathLst>
                  <a:path w="2822" h="2872" extrusionOk="0">
                    <a:moveTo>
                      <a:pt x="1768" y="0"/>
                    </a:moveTo>
                    <a:cubicBezTo>
                      <a:pt x="1173" y="561"/>
                      <a:pt x="578" y="1104"/>
                      <a:pt x="1" y="1665"/>
                    </a:cubicBezTo>
                    <a:cubicBezTo>
                      <a:pt x="239" y="1852"/>
                      <a:pt x="442" y="2090"/>
                      <a:pt x="646" y="2294"/>
                    </a:cubicBezTo>
                    <a:cubicBezTo>
                      <a:pt x="850" y="2498"/>
                      <a:pt x="1037" y="2685"/>
                      <a:pt x="1207" y="2872"/>
                    </a:cubicBezTo>
                    <a:cubicBezTo>
                      <a:pt x="1309" y="2787"/>
                      <a:pt x="1411" y="2685"/>
                      <a:pt x="1513" y="2583"/>
                    </a:cubicBezTo>
                    <a:cubicBezTo>
                      <a:pt x="1938" y="2141"/>
                      <a:pt x="2379" y="1699"/>
                      <a:pt x="2821" y="1274"/>
                    </a:cubicBezTo>
                    <a:cubicBezTo>
                      <a:pt x="2464" y="867"/>
                      <a:pt x="2090" y="442"/>
                      <a:pt x="1768" y="0"/>
                    </a:cubicBezTo>
                    <a:close/>
                  </a:path>
                </a:pathLst>
              </a:custGeom>
              <a:solidFill>
                <a:srgbClr val="4F81B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" name="Google Shape;7420;p72">
                <a:extLst>
                  <a:ext uri="{FF2B5EF4-FFF2-40B4-BE49-F238E27FC236}">
                    <a16:creationId xmlns:a16="http://schemas.microsoft.com/office/drawing/2014/main" id="{10F6BC41-CE10-65F7-9684-FF2117EB13DB}"/>
                  </a:ext>
                </a:extLst>
              </p:cNvPr>
              <p:cNvSpPr/>
              <p:nvPr/>
            </p:nvSpPr>
            <p:spPr>
              <a:xfrm>
                <a:off x="2467088" y="3823325"/>
                <a:ext cx="276550" cy="277775"/>
              </a:xfrm>
              <a:custGeom>
                <a:avLst/>
                <a:gdLst/>
                <a:ahLst/>
                <a:cxnLst/>
                <a:rect l="l" t="t" r="r" b="b"/>
                <a:pathLst>
                  <a:path w="11062" h="11111" extrusionOk="0">
                    <a:moveTo>
                      <a:pt x="8602" y="1"/>
                    </a:moveTo>
                    <a:cubicBezTo>
                      <a:pt x="8578" y="1"/>
                      <a:pt x="8553" y="9"/>
                      <a:pt x="8530" y="28"/>
                    </a:cubicBezTo>
                    <a:cubicBezTo>
                      <a:pt x="7306" y="1184"/>
                      <a:pt x="6117" y="2339"/>
                      <a:pt x="4911" y="3511"/>
                    </a:cubicBezTo>
                    <a:cubicBezTo>
                      <a:pt x="3755" y="4616"/>
                      <a:pt x="2566" y="5703"/>
                      <a:pt x="1461" y="6875"/>
                    </a:cubicBezTo>
                    <a:cubicBezTo>
                      <a:pt x="1173" y="7181"/>
                      <a:pt x="901" y="7504"/>
                      <a:pt x="629" y="7827"/>
                    </a:cubicBezTo>
                    <a:cubicBezTo>
                      <a:pt x="493" y="7997"/>
                      <a:pt x="357" y="8150"/>
                      <a:pt x="238" y="8337"/>
                    </a:cubicBezTo>
                    <a:cubicBezTo>
                      <a:pt x="136" y="8456"/>
                      <a:pt x="0" y="8592"/>
                      <a:pt x="0" y="8761"/>
                    </a:cubicBezTo>
                    <a:cubicBezTo>
                      <a:pt x="0" y="8778"/>
                      <a:pt x="0" y="8795"/>
                      <a:pt x="0" y="8829"/>
                    </a:cubicBezTo>
                    <a:cubicBezTo>
                      <a:pt x="0" y="8846"/>
                      <a:pt x="17" y="8863"/>
                      <a:pt x="34" y="8863"/>
                    </a:cubicBezTo>
                    <a:cubicBezTo>
                      <a:pt x="680" y="9611"/>
                      <a:pt x="1359" y="10359"/>
                      <a:pt x="2056" y="11072"/>
                    </a:cubicBezTo>
                    <a:cubicBezTo>
                      <a:pt x="2082" y="11098"/>
                      <a:pt x="2116" y="11110"/>
                      <a:pt x="2150" y="11110"/>
                    </a:cubicBezTo>
                    <a:cubicBezTo>
                      <a:pt x="2184" y="11110"/>
                      <a:pt x="2217" y="11098"/>
                      <a:pt x="2243" y="11072"/>
                    </a:cubicBezTo>
                    <a:cubicBezTo>
                      <a:pt x="3398" y="9985"/>
                      <a:pt x="4571" y="8914"/>
                      <a:pt x="5726" y="7810"/>
                    </a:cubicBezTo>
                    <a:cubicBezTo>
                      <a:pt x="6864" y="6723"/>
                      <a:pt x="7986" y="5618"/>
                      <a:pt x="9107" y="4514"/>
                    </a:cubicBezTo>
                    <a:cubicBezTo>
                      <a:pt x="9753" y="3885"/>
                      <a:pt x="10382" y="3256"/>
                      <a:pt x="11010" y="2594"/>
                    </a:cubicBezTo>
                    <a:cubicBezTo>
                      <a:pt x="11044" y="2560"/>
                      <a:pt x="11061" y="2475"/>
                      <a:pt x="11010" y="2424"/>
                    </a:cubicBezTo>
                    <a:cubicBezTo>
                      <a:pt x="10280" y="1676"/>
                      <a:pt x="9549" y="912"/>
                      <a:pt x="8818" y="164"/>
                    </a:cubicBezTo>
                    <a:cubicBezTo>
                      <a:pt x="8784" y="130"/>
                      <a:pt x="8750" y="130"/>
                      <a:pt x="8716" y="130"/>
                    </a:cubicBezTo>
                    <a:cubicBezTo>
                      <a:pt x="8716" y="57"/>
                      <a:pt x="8663" y="1"/>
                      <a:pt x="8602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" name="Google Shape;7421;p72">
                <a:extLst>
                  <a:ext uri="{FF2B5EF4-FFF2-40B4-BE49-F238E27FC236}">
                    <a16:creationId xmlns:a16="http://schemas.microsoft.com/office/drawing/2014/main" id="{C5C9DF03-D459-2282-8E9C-A55FDB0918DD}"/>
                  </a:ext>
                </a:extLst>
              </p:cNvPr>
              <p:cNvSpPr/>
              <p:nvPr/>
            </p:nvSpPr>
            <p:spPr>
              <a:xfrm>
                <a:off x="2684563" y="3832950"/>
                <a:ext cx="51425" cy="62025"/>
              </a:xfrm>
              <a:custGeom>
                <a:avLst/>
                <a:gdLst/>
                <a:ahLst/>
                <a:cxnLst/>
                <a:rect l="l" t="t" r="r" b="b"/>
                <a:pathLst>
                  <a:path w="2057" h="2481" extrusionOk="0">
                    <a:moveTo>
                      <a:pt x="0" y="0"/>
                    </a:moveTo>
                    <a:lnTo>
                      <a:pt x="0" y="0"/>
                    </a:lnTo>
                    <a:cubicBezTo>
                      <a:pt x="17" y="340"/>
                      <a:pt x="17" y="663"/>
                      <a:pt x="34" y="1002"/>
                    </a:cubicBezTo>
                    <a:cubicBezTo>
                      <a:pt x="306" y="1223"/>
                      <a:pt x="578" y="1461"/>
                      <a:pt x="850" y="1699"/>
                    </a:cubicBezTo>
                    <a:cubicBezTo>
                      <a:pt x="1139" y="1954"/>
                      <a:pt x="1445" y="2192"/>
                      <a:pt x="1700" y="2481"/>
                    </a:cubicBezTo>
                    <a:cubicBezTo>
                      <a:pt x="1818" y="2362"/>
                      <a:pt x="1937" y="2243"/>
                      <a:pt x="2056" y="2124"/>
                    </a:cubicBezTo>
                    <a:cubicBezTo>
                      <a:pt x="1377" y="1410"/>
                      <a:pt x="680" y="714"/>
                      <a:pt x="0" y="0"/>
                    </a:cubicBezTo>
                    <a:close/>
                  </a:path>
                </a:pathLst>
              </a:custGeom>
              <a:solidFill>
                <a:srgbClr val="F79646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" name="Google Shape;7422;p72">
                <a:extLst>
                  <a:ext uri="{FF2B5EF4-FFF2-40B4-BE49-F238E27FC236}">
                    <a16:creationId xmlns:a16="http://schemas.microsoft.com/office/drawing/2014/main" id="{D3D6533B-CDC2-A325-7A64-4B31EDD3DF71}"/>
                  </a:ext>
                </a:extLst>
              </p:cNvPr>
              <p:cNvSpPr/>
              <p:nvPr/>
            </p:nvSpPr>
            <p:spPr>
              <a:xfrm>
                <a:off x="2482363" y="3859700"/>
                <a:ext cx="240875" cy="233225"/>
              </a:xfrm>
              <a:custGeom>
                <a:avLst/>
                <a:gdLst/>
                <a:ahLst/>
                <a:cxnLst/>
                <a:rect l="l" t="t" r="r" b="b"/>
                <a:pathLst>
                  <a:path w="9635" h="9329" extrusionOk="0">
                    <a:moveTo>
                      <a:pt x="7953" y="0"/>
                    </a:moveTo>
                    <a:cubicBezTo>
                      <a:pt x="7409" y="578"/>
                      <a:pt x="6831" y="1122"/>
                      <a:pt x="6270" y="1682"/>
                    </a:cubicBezTo>
                    <a:cubicBezTo>
                      <a:pt x="4181" y="3687"/>
                      <a:pt x="2125" y="5726"/>
                      <a:pt x="1" y="7697"/>
                    </a:cubicBezTo>
                    <a:cubicBezTo>
                      <a:pt x="528" y="8224"/>
                      <a:pt x="1054" y="8768"/>
                      <a:pt x="1547" y="9328"/>
                    </a:cubicBezTo>
                    <a:cubicBezTo>
                      <a:pt x="2193" y="8768"/>
                      <a:pt x="2821" y="8173"/>
                      <a:pt x="3433" y="7595"/>
                    </a:cubicBezTo>
                    <a:cubicBezTo>
                      <a:pt x="5540" y="5624"/>
                      <a:pt x="7596" y="3602"/>
                      <a:pt x="9635" y="1564"/>
                    </a:cubicBezTo>
                    <a:cubicBezTo>
                      <a:pt x="9346" y="1326"/>
                      <a:pt x="9074" y="1071"/>
                      <a:pt x="8802" y="816"/>
                    </a:cubicBezTo>
                    <a:cubicBezTo>
                      <a:pt x="8513" y="544"/>
                      <a:pt x="8241" y="272"/>
                      <a:pt x="7953" y="0"/>
                    </a:cubicBez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" name="Google Shape;7423;p72">
                <a:extLst>
                  <a:ext uri="{FF2B5EF4-FFF2-40B4-BE49-F238E27FC236}">
                    <a16:creationId xmlns:a16="http://schemas.microsoft.com/office/drawing/2014/main" id="{83EA663E-7CA7-1CCD-38A9-C06D6F59748A}"/>
                  </a:ext>
                </a:extLst>
              </p:cNvPr>
              <p:cNvSpPr/>
              <p:nvPr/>
            </p:nvSpPr>
            <p:spPr>
              <a:xfrm>
                <a:off x="2471763" y="3834200"/>
                <a:ext cx="208150" cy="214975"/>
              </a:xfrm>
              <a:custGeom>
                <a:avLst/>
                <a:gdLst/>
                <a:ahLst/>
                <a:cxnLst/>
                <a:rect l="l" t="t" r="r" b="b"/>
                <a:pathLst>
                  <a:path w="8326" h="8599" extrusionOk="0">
                    <a:moveTo>
                      <a:pt x="8258" y="1"/>
                    </a:moveTo>
                    <a:cubicBezTo>
                      <a:pt x="7697" y="562"/>
                      <a:pt x="7119" y="1122"/>
                      <a:pt x="6525" y="1683"/>
                    </a:cubicBezTo>
                    <a:cubicBezTo>
                      <a:pt x="5386" y="2787"/>
                      <a:pt x="4231" y="3892"/>
                      <a:pt x="3075" y="5013"/>
                    </a:cubicBezTo>
                    <a:cubicBezTo>
                      <a:pt x="2532" y="5540"/>
                      <a:pt x="1971" y="6067"/>
                      <a:pt x="1444" y="6610"/>
                    </a:cubicBezTo>
                    <a:cubicBezTo>
                      <a:pt x="1189" y="6899"/>
                      <a:pt x="935" y="7171"/>
                      <a:pt x="680" y="7460"/>
                    </a:cubicBezTo>
                    <a:cubicBezTo>
                      <a:pt x="544" y="7613"/>
                      <a:pt x="408" y="7783"/>
                      <a:pt x="289" y="7936"/>
                    </a:cubicBezTo>
                    <a:cubicBezTo>
                      <a:pt x="238" y="8004"/>
                      <a:pt x="170" y="8055"/>
                      <a:pt x="119" y="8123"/>
                    </a:cubicBezTo>
                    <a:cubicBezTo>
                      <a:pt x="85" y="8174"/>
                      <a:pt x="34" y="8224"/>
                      <a:pt x="0" y="8275"/>
                    </a:cubicBezTo>
                    <a:cubicBezTo>
                      <a:pt x="102" y="8377"/>
                      <a:pt x="204" y="8496"/>
                      <a:pt x="306" y="8598"/>
                    </a:cubicBezTo>
                    <a:cubicBezTo>
                      <a:pt x="884" y="8021"/>
                      <a:pt x="1444" y="7443"/>
                      <a:pt x="2022" y="6882"/>
                    </a:cubicBezTo>
                    <a:cubicBezTo>
                      <a:pt x="3041" y="5846"/>
                      <a:pt x="4095" y="4843"/>
                      <a:pt x="5131" y="3824"/>
                    </a:cubicBezTo>
                    <a:cubicBezTo>
                      <a:pt x="6168" y="2804"/>
                      <a:pt x="7187" y="1768"/>
                      <a:pt x="8275" y="783"/>
                    </a:cubicBezTo>
                    <a:cubicBezTo>
                      <a:pt x="8292" y="766"/>
                      <a:pt x="8309" y="749"/>
                      <a:pt x="8326" y="749"/>
                    </a:cubicBezTo>
                    <a:cubicBezTo>
                      <a:pt x="8292" y="494"/>
                      <a:pt x="8275" y="256"/>
                      <a:pt x="8258" y="1"/>
                    </a:cubicBezTo>
                    <a:close/>
                  </a:path>
                </a:pathLst>
              </a:custGeom>
              <a:solidFill>
                <a:srgbClr val="F79646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" name="Google Shape;7424;p72">
                <a:extLst>
                  <a:ext uri="{FF2B5EF4-FFF2-40B4-BE49-F238E27FC236}">
                    <a16:creationId xmlns:a16="http://schemas.microsoft.com/office/drawing/2014/main" id="{A852A359-36B8-45FA-A01F-64AF681C2615}"/>
                  </a:ext>
                </a:extLst>
              </p:cNvPr>
              <p:cNvSpPr/>
              <p:nvPr/>
            </p:nvSpPr>
            <p:spPr>
              <a:xfrm>
                <a:off x="2507038" y="3887025"/>
                <a:ext cx="178450" cy="166050"/>
              </a:xfrm>
              <a:custGeom>
                <a:avLst/>
                <a:gdLst/>
                <a:ahLst/>
                <a:cxnLst/>
                <a:rect l="l" t="t" r="r" b="b"/>
                <a:pathLst>
                  <a:path w="7138" h="6642" extrusionOk="0">
                    <a:moveTo>
                      <a:pt x="6923" y="1"/>
                    </a:moveTo>
                    <a:cubicBezTo>
                      <a:pt x="6886" y="1"/>
                      <a:pt x="6848" y="14"/>
                      <a:pt x="6813" y="46"/>
                    </a:cubicBezTo>
                    <a:cubicBezTo>
                      <a:pt x="6354" y="437"/>
                      <a:pt x="5912" y="878"/>
                      <a:pt x="5470" y="1286"/>
                    </a:cubicBezTo>
                    <a:cubicBezTo>
                      <a:pt x="5029" y="1711"/>
                      <a:pt x="4587" y="2119"/>
                      <a:pt x="4145" y="2543"/>
                    </a:cubicBezTo>
                    <a:cubicBezTo>
                      <a:pt x="3279" y="3376"/>
                      <a:pt x="2395" y="4209"/>
                      <a:pt x="1528" y="5058"/>
                    </a:cubicBezTo>
                    <a:cubicBezTo>
                      <a:pt x="1036" y="5534"/>
                      <a:pt x="560" y="6027"/>
                      <a:pt x="67" y="6502"/>
                    </a:cubicBezTo>
                    <a:cubicBezTo>
                      <a:pt x="0" y="6556"/>
                      <a:pt x="60" y="6641"/>
                      <a:pt x="130" y="6641"/>
                    </a:cubicBezTo>
                    <a:cubicBezTo>
                      <a:pt x="149" y="6641"/>
                      <a:pt x="168" y="6635"/>
                      <a:pt x="186" y="6621"/>
                    </a:cubicBezTo>
                    <a:cubicBezTo>
                      <a:pt x="1936" y="4956"/>
                      <a:pt x="3720" y="3291"/>
                      <a:pt x="5504" y="1660"/>
                    </a:cubicBezTo>
                    <a:cubicBezTo>
                      <a:pt x="6014" y="1184"/>
                      <a:pt x="6541" y="742"/>
                      <a:pt x="7033" y="250"/>
                    </a:cubicBezTo>
                    <a:cubicBezTo>
                      <a:pt x="7138" y="145"/>
                      <a:pt x="7042" y="1"/>
                      <a:pt x="6923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" name="Google Shape;7425;p72">
                <a:extLst>
                  <a:ext uri="{FF2B5EF4-FFF2-40B4-BE49-F238E27FC236}">
                    <a16:creationId xmlns:a16="http://schemas.microsoft.com/office/drawing/2014/main" id="{3696A4D5-96D1-2F15-AD7C-E54DC613302F}"/>
                  </a:ext>
                </a:extLst>
              </p:cNvPr>
              <p:cNvSpPr/>
              <p:nvPr/>
            </p:nvSpPr>
            <p:spPr>
              <a:xfrm>
                <a:off x="2726188" y="3895950"/>
                <a:ext cx="27725" cy="26650"/>
              </a:xfrm>
              <a:custGeom>
                <a:avLst/>
                <a:gdLst/>
                <a:ahLst/>
                <a:cxnLst/>
                <a:rect l="l" t="t" r="r" b="b"/>
                <a:pathLst>
                  <a:path w="1109" h="1066" extrusionOk="0">
                    <a:moveTo>
                      <a:pt x="996" y="0"/>
                    </a:moveTo>
                    <a:cubicBezTo>
                      <a:pt x="982" y="0"/>
                      <a:pt x="968" y="4"/>
                      <a:pt x="952" y="12"/>
                    </a:cubicBezTo>
                    <a:cubicBezTo>
                      <a:pt x="765" y="131"/>
                      <a:pt x="595" y="266"/>
                      <a:pt x="442" y="402"/>
                    </a:cubicBezTo>
                    <a:cubicBezTo>
                      <a:pt x="289" y="555"/>
                      <a:pt x="136" y="725"/>
                      <a:pt x="35" y="912"/>
                    </a:cubicBezTo>
                    <a:cubicBezTo>
                      <a:pt x="1" y="963"/>
                      <a:pt x="18" y="1014"/>
                      <a:pt x="68" y="1048"/>
                    </a:cubicBezTo>
                    <a:cubicBezTo>
                      <a:pt x="87" y="1060"/>
                      <a:pt x="105" y="1066"/>
                      <a:pt x="122" y="1066"/>
                    </a:cubicBezTo>
                    <a:cubicBezTo>
                      <a:pt x="153" y="1066"/>
                      <a:pt x="182" y="1047"/>
                      <a:pt x="204" y="1014"/>
                    </a:cubicBezTo>
                    <a:cubicBezTo>
                      <a:pt x="323" y="844"/>
                      <a:pt x="442" y="691"/>
                      <a:pt x="578" y="538"/>
                    </a:cubicBezTo>
                    <a:cubicBezTo>
                      <a:pt x="714" y="402"/>
                      <a:pt x="867" y="266"/>
                      <a:pt x="1037" y="165"/>
                    </a:cubicBezTo>
                    <a:cubicBezTo>
                      <a:pt x="1109" y="107"/>
                      <a:pt x="1071" y="0"/>
                      <a:pt x="996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" name="Google Shape;7426;p72">
                <a:extLst>
                  <a:ext uri="{FF2B5EF4-FFF2-40B4-BE49-F238E27FC236}">
                    <a16:creationId xmlns:a16="http://schemas.microsoft.com/office/drawing/2014/main" id="{49366455-125D-7229-BABB-217C1D322B59}"/>
                  </a:ext>
                </a:extLst>
              </p:cNvPr>
              <p:cNvSpPr/>
              <p:nvPr/>
            </p:nvSpPr>
            <p:spPr>
              <a:xfrm>
                <a:off x="2704538" y="3942950"/>
                <a:ext cx="6375" cy="4700"/>
              </a:xfrm>
              <a:custGeom>
                <a:avLst/>
                <a:gdLst/>
                <a:ahLst/>
                <a:cxnLst/>
                <a:rect l="l" t="t" r="r" b="b"/>
                <a:pathLst>
                  <a:path w="255" h="188" extrusionOk="0">
                    <a:moveTo>
                      <a:pt x="119" y="1"/>
                    </a:moveTo>
                    <a:cubicBezTo>
                      <a:pt x="0" y="1"/>
                      <a:pt x="0" y="187"/>
                      <a:pt x="119" y="187"/>
                    </a:cubicBezTo>
                    <a:cubicBezTo>
                      <a:pt x="255" y="187"/>
                      <a:pt x="255" y="1"/>
                      <a:pt x="119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" name="Google Shape;7427;p72">
                <a:extLst>
                  <a:ext uri="{FF2B5EF4-FFF2-40B4-BE49-F238E27FC236}">
                    <a16:creationId xmlns:a16="http://schemas.microsoft.com/office/drawing/2014/main" id="{59054DD3-9B02-A52B-F489-FD4CCD2EE206}"/>
                  </a:ext>
                </a:extLst>
              </p:cNvPr>
              <p:cNvSpPr/>
              <p:nvPr/>
            </p:nvSpPr>
            <p:spPr>
              <a:xfrm>
                <a:off x="2851513" y="4004150"/>
                <a:ext cx="91750" cy="191225"/>
              </a:xfrm>
              <a:custGeom>
                <a:avLst/>
                <a:gdLst/>
                <a:ahLst/>
                <a:cxnLst/>
                <a:rect l="l" t="t" r="r" b="b"/>
                <a:pathLst>
                  <a:path w="3670" h="7649" extrusionOk="0">
                    <a:moveTo>
                      <a:pt x="814" y="1"/>
                    </a:moveTo>
                    <a:cubicBezTo>
                      <a:pt x="768" y="1"/>
                      <a:pt x="724" y="65"/>
                      <a:pt x="764" y="118"/>
                    </a:cubicBezTo>
                    <a:cubicBezTo>
                      <a:pt x="1597" y="1087"/>
                      <a:pt x="2311" y="2140"/>
                      <a:pt x="3024" y="3211"/>
                    </a:cubicBezTo>
                    <a:cubicBezTo>
                      <a:pt x="3177" y="3431"/>
                      <a:pt x="3381" y="3703"/>
                      <a:pt x="3262" y="3975"/>
                    </a:cubicBezTo>
                    <a:cubicBezTo>
                      <a:pt x="3211" y="4111"/>
                      <a:pt x="3109" y="4213"/>
                      <a:pt x="3041" y="4332"/>
                    </a:cubicBezTo>
                    <a:cubicBezTo>
                      <a:pt x="2956" y="4451"/>
                      <a:pt x="2854" y="4587"/>
                      <a:pt x="2769" y="4706"/>
                    </a:cubicBezTo>
                    <a:cubicBezTo>
                      <a:pt x="2395" y="5198"/>
                      <a:pt x="2005" y="5657"/>
                      <a:pt x="1580" y="6099"/>
                    </a:cubicBezTo>
                    <a:cubicBezTo>
                      <a:pt x="1104" y="6592"/>
                      <a:pt x="594" y="7050"/>
                      <a:pt x="68" y="7492"/>
                    </a:cubicBezTo>
                    <a:cubicBezTo>
                      <a:pt x="0" y="7560"/>
                      <a:pt x="72" y="7648"/>
                      <a:pt x="147" y="7648"/>
                    </a:cubicBezTo>
                    <a:cubicBezTo>
                      <a:pt x="166" y="7648"/>
                      <a:pt x="186" y="7642"/>
                      <a:pt x="204" y="7628"/>
                    </a:cubicBezTo>
                    <a:cubicBezTo>
                      <a:pt x="1206" y="6813"/>
                      <a:pt x="2090" y="5878"/>
                      <a:pt x="2939" y="4910"/>
                    </a:cubicBezTo>
                    <a:cubicBezTo>
                      <a:pt x="3143" y="4689"/>
                      <a:pt x="3381" y="4451"/>
                      <a:pt x="3517" y="4179"/>
                    </a:cubicBezTo>
                    <a:cubicBezTo>
                      <a:pt x="3670" y="3907"/>
                      <a:pt x="3636" y="3618"/>
                      <a:pt x="3500" y="3346"/>
                    </a:cubicBezTo>
                    <a:cubicBezTo>
                      <a:pt x="3364" y="3058"/>
                      <a:pt x="3143" y="2803"/>
                      <a:pt x="2956" y="2548"/>
                    </a:cubicBezTo>
                    <a:cubicBezTo>
                      <a:pt x="2769" y="2276"/>
                      <a:pt x="2565" y="2021"/>
                      <a:pt x="2362" y="1766"/>
                    </a:cubicBezTo>
                    <a:cubicBezTo>
                      <a:pt x="1869" y="1172"/>
                      <a:pt x="1359" y="594"/>
                      <a:pt x="849" y="16"/>
                    </a:cubicBezTo>
                    <a:cubicBezTo>
                      <a:pt x="838" y="5"/>
                      <a:pt x="826" y="1"/>
                      <a:pt x="814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" name="Google Shape;7428;p72">
                <a:extLst>
                  <a:ext uri="{FF2B5EF4-FFF2-40B4-BE49-F238E27FC236}">
                    <a16:creationId xmlns:a16="http://schemas.microsoft.com/office/drawing/2014/main" id="{75F1595F-E7B2-05B0-429D-129D3872DC5D}"/>
                  </a:ext>
                </a:extLst>
              </p:cNvPr>
              <p:cNvSpPr/>
              <p:nvPr/>
            </p:nvSpPr>
            <p:spPr>
              <a:xfrm>
                <a:off x="2862913" y="4140350"/>
                <a:ext cx="99900" cy="102050"/>
              </a:xfrm>
              <a:custGeom>
                <a:avLst/>
                <a:gdLst/>
                <a:ahLst/>
                <a:cxnLst/>
                <a:rect l="l" t="t" r="r" b="b"/>
                <a:pathLst>
                  <a:path w="3996" h="4082" extrusionOk="0">
                    <a:moveTo>
                      <a:pt x="3902" y="1"/>
                    </a:moveTo>
                    <a:cubicBezTo>
                      <a:pt x="3894" y="1"/>
                      <a:pt x="3885" y="2"/>
                      <a:pt x="3876" y="5"/>
                    </a:cubicBezTo>
                    <a:cubicBezTo>
                      <a:pt x="3656" y="39"/>
                      <a:pt x="3520" y="311"/>
                      <a:pt x="3401" y="464"/>
                    </a:cubicBezTo>
                    <a:cubicBezTo>
                      <a:pt x="3265" y="634"/>
                      <a:pt x="3129" y="804"/>
                      <a:pt x="2976" y="991"/>
                    </a:cubicBezTo>
                    <a:cubicBezTo>
                      <a:pt x="2687" y="1348"/>
                      <a:pt x="2381" y="1704"/>
                      <a:pt x="2058" y="2044"/>
                    </a:cubicBezTo>
                    <a:cubicBezTo>
                      <a:pt x="1430" y="2724"/>
                      <a:pt x="767" y="3369"/>
                      <a:pt x="54" y="3964"/>
                    </a:cubicBezTo>
                    <a:cubicBezTo>
                      <a:pt x="0" y="4018"/>
                      <a:pt x="52" y="4082"/>
                      <a:pt x="109" y="4082"/>
                    </a:cubicBezTo>
                    <a:cubicBezTo>
                      <a:pt x="125" y="4082"/>
                      <a:pt x="141" y="4077"/>
                      <a:pt x="155" y="4066"/>
                    </a:cubicBezTo>
                    <a:cubicBezTo>
                      <a:pt x="886" y="3488"/>
                      <a:pt x="1600" y="2877"/>
                      <a:pt x="2262" y="2214"/>
                    </a:cubicBezTo>
                    <a:cubicBezTo>
                      <a:pt x="2585" y="1891"/>
                      <a:pt x="2908" y="1551"/>
                      <a:pt x="3197" y="1212"/>
                    </a:cubicBezTo>
                    <a:cubicBezTo>
                      <a:pt x="3367" y="1025"/>
                      <a:pt x="3503" y="838"/>
                      <a:pt x="3656" y="651"/>
                    </a:cubicBezTo>
                    <a:cubicBezTo>
                      <a:pt x="3774" y="498"/>
                      <a:pt x="3995" y="311"/>
                      <a:pt x="3978" y="90"/>
                    </a:cubicBezTo>
                    <a:cubicBezTo>
                      <a:pt x="3978" y="34"/>
                      <a:pt x="3943" y="1"/>
                      <a:pt x="3902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" name="Google Shape;7429;p72">
                <a:extLst>
                  <a:ext uri="{FF2B5EF4-FFF2-40B4-BE49-F238E27FC236}">
                    <a16:creationId xmlns:a16="http://schemas.microsoft.com/office/drawing/2014/main" id="{A4D1C925-84A2-1B13-A1FE-A09B0479FFFB}"/>
                  </a:ext>
                </a:extLst>
              </p:cNvPr>
              <p:cNvSpPr/>
              <p:nvPr/>
            </p:nvSpPr>
            <p:spPr>
              <a:xfrm>
                <a:off x="2739588" y="4284800"/>
                <a:ext cx="74850" cy="52550"/>
              </a:xfrm>
              <a:custGeom>
                <a:avLst/>
                <a:gdLst/>
                <a:ahLst/>
                <a:cxnLst/>
                <a:rect l="l" t="t" r="r" b="b"/>
                <a:pathLst>
                  <a:path w="2994" h="2102" extrusionOk="0">
                    <a:moveTo>
                      <a:pt x="2945" y="1"/>
                    </a:moveTo>
                    <a:cubicBezTo>
                      <a:pt x="2940" y="1"/>
                      <a:pt x="2935" y="2"/>
                      <a:pt x="2931" y="4"/>
                    </a:cubicBezTo>
                    <a:cubicBezTo>
                      <a:pt x="2013" y="633"/>
                      <a:pt x="1045" y="1227"/>
                      <a:pt x="127" y="1839"/>
                    </a:cubicBezTo>
                    <a:cubicBezTo>
                      <a:pt x="0" y="1924"/>
                      <a:pt x="72" y="2102"/>
                      <a:pt x="188" y="2102"/>
                    </a:cubicBezTo>
                    <a:cubicBezTo>
                      <a:pt x="212" y="2102"/>
                      <a:pt x="237" y="2094"/>
                      <a:pt x="263" y="2077"/>
                    </a:cubicBezTo>
                    <a:cubicBezTo>
                      <a:pt x="1215" y="1482"/>
                      <a:pt x="2098" y="769"/>
                      <a:pt x="2965" y="55"/>
                    </a:cubicBezTo>
                    <a:cubicBezTo>
                      <a:pt x="2994" y="40"/>
                      <a:pt x="2973" y="1"/>
                      <a:pt x="2945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" name="Google Shape;7430;p72">
                <a:extLst>
                  <a:ext uri="{FF2B5EF4-FFF2-40B4-BE49-F238E27FC236}">
                    <a16:creationId xmlns:a16="http://schemas.microsoft.com/office/drawing/2014/main" id="{DB52E0D2-E692-4FA0-6052-386ACA43B291}"/>
                  </a:ext>
                </a:extLst>
              </p:cNvPr>
              <p:cNvSpPr/>
              <p:nvPr/>
            </p:nvSpPr>
            <p:spPr>
              <a:xfrm>
                <a:off x="2549038" y="4149675"/>
                <a:ext cx="113225" cy="110700"/>
              </a:xfrm>
              <a:custGeom>
                <a:avLst/>
                <a:gdLst/>
                <a:ahLst/>
                <a:cxnLst/>
                <a:rect l="l" t="t" r="r" b="b"/>
                <a:pathLst>
                  <a:path w="4529" h="4428" extrusionOk="0">
                    <a:moveTo>
                      <a:pt x="104" y="1"/>
                    </a:moveTo>
                    <a:cubicBezTo>
                      <a:pt x="48" y="1"/>
                      <a:pt x="0" y="73"/>
                      <a:pt x="52" y="125"/>
                    </a:cubicBezTo>
                    <a:cubicBezTo>
                      <a:pt x="715" y="873"/>
                      <a:pt x="1395" y="1603"/>
                      <a:pt x="2091" y="2317"/>
                    </a:cubicBezTo>
                    <a:cubicBezTo>
                      <a:pt x="2788" y="3030"/>
                      <a:pt x="3485" y="3744"/>
                      <a:pt x="4232" y="4390"/>
                    </a:cubicBezTo>
                    <a:cubicBezTo>
                      <a:pt x="4263" y="4416"/>
                      <a:pt x="4296" y="4428"/>
                      <a:pt x="4328" y="4428"/>
                    </a:cubicBezTo>
                    <a:cubicBezTo>
                      <a:pt x="4437" y="4428"/>
                      <a:pt x="4528" y="4295"/>
                      <a:pt x="4436" y="4203"/>
                    </a:cubicBezTo>
                    <a:cubicBezTo>
                      <a:pt x="3705" y="3523"/>
                      <a:pt x="2958" y="2861"/>
                      <a:pt x="2244" y="2164"/>
                    </a:cubicBezTo>
                    <a:cubicBezTo>
                      <a:pt x="1531" y="1467"/>
                      <a:pt x="834" y="754"/>
                      <a:pt x="154" y="23"/>
                    </a:cubicBezTo>
                    <a:cubicBezTo>
                      <a:pt x="139" y="7"/>
                      <a:pt x="121" y="1"/>
                      <a:pt x="104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" name="Google Shape;7431;p72">
                <a:extLst>
                  <a:ext uri="{FF2B5EF4-FFF2-40B4-BE49-F238E27FC236}">
                    <a16:creationId xmlns:a16="http://schemas.microsoft.com/office/drawing/2014/main" id="{09E9D6A2-1816-BB04-BAFF-793D8E8D0AFC}"/>
                  </a:ext>
                </a:extLst>
              </p:cNvPr>
              <p:cNvSpPr/>
              <p:nvPr/>
            </p:nvSpPr>
            <p:spPr>
              <a:xfrm>
                <a:off x="2676488" y="4273050"/>
                <a:ext cx="14475" cy="13250"/>
              </a:xfrm>
              <a:custGeom>
                <a:avLst/>
                <a:gdLst/>
                <a:ahLst/>
                <a:cxnLst/>
                <a:rect l="l" t="t" r="r" b="b"/>
                <a:pathLst>
                  <a:path w="579" h="530" extrusionOk="0">
                    <a:moveTo>
                      <a:pt x="97" y="0"/>
                    </a:moveTo>
                    <a:cubicBezTo>
                      <a:pt x="72" y="0"/>
                      <a:pt x="50" y="9"/>
                      <a:pt x="35" y="32"/>
                    </a:cubicBezTo>
                    <a:cubicBezTo>
                      <a:pt x="1" y="66"/>
                      <a:pt x="1" y="134"/>
                      <a:pt x="35" y="168"/>
                    </a:cubicBezTo>
                    <a:cubicBezTo>
                      <a:pt x="154" y="287"/>
                      <a:pt x="272" y="389"/>
                      <a:pt x="391" y="491"/>
                    </a:cubicBezTo>
                    <a:cubicBezTo>
                      <a:pt x="408" y="517"/>
                      <a:pt x="434" y="529"/>
                      <a:pt x="459" y="529"/>
                    </a:cubicBezTo>
                    <a:cubicBezTo>
                      <a:pt x="485" y="529"/>
                      <a:pt x="510" y="517"/>
                      <a:pt x="527" y="491"/>
                    </a:cubicBezTo>
                    <a:cubicBezTo>
                      <a:pt x="578" y="457"/>
                      <a:pt x="578" y="389"/>
                      <a:pt x="527" y="355"/>
                    </a:cubicBezTo>
                    <a:cubicBezTo>
                      <a:pt x="408" y="236"/>
                      <a:pt x="306" y="134"/>
                      <a:pt x="188" y="32"/>
                    </a:cubicBezTo>
                    <a:cubicBezTo>
                      <a:pt x="160" y="14"/>
                      <a:pt x="126" y="0"/>
                      <a:pt x="97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" name="Google Shape;7432;p72">
                <a:extLst>
                  <a:ext uri="{FF2B5EF4-FFF2-40B4-BE49-F238E27FC236}">
                    <a16:creationId xmlns:a16="http://schemas.microsoft.com/office/drawing/2014/main" id="{65254C0F-BDC0-013C-F105-1C9326487D78}"/>
                  </a:ext>
                </a:extLst>
              </p:cNvPr>
              <p:cNvSpPr/>
              <p:nvPr/>
            </p:nvSpPr>
            <p:spPr>
              <a:xfrm>
                <a:off x="2700288" y="4292525"/>
                <a:ext cx="8075" cy="6400"/>
              </a:xfrm>
              <a:custGeom>
                <a:avLst/>
                <a:gdLst/>
                <a:ahLst/>
                <a:cxnLst/>
                <a:rect l="l" t="t" r="r" b="b"/>
                <a:pathLst>
                  <a:path w="323" h="256" extrusionOk="0">
                    <a:moveTo>
                      <a:pt x="170" y="1"/>
                    </a:moveTo>
                    <a:cubicBezTo>
                      <a:pt x="0" y="1"/>
                      <a:pt x="0" y="256"/>
                      <a:pt x="170" y="256"/>
                    </a:cubicBezTo>
                    <a:cubicBezTo>
                      <a:pt x="323" y="256"/>
                      <a:pt x="323" y="1"/>
                      <a:pt x="170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" name="Google Shape;7433;p72">
                <a:extLst>
                  <a:ext uri="{FF2B5EF4-FFF2-40B4-BE49-F238E27FC236}">
                    <a16:creationId xmlns:a16="http://schemas.microsoft.com/office/drawing/2014/main" id="{69C07ABF-FA19-381D-F323-2B4E3CE67508}"/>
                  </a:ext>
                </a:extLst>
              </p:cNvPr>
              <p:cNvSpPr/>
              <p:nvPr/>
            </p:nvSpPr>
            <p:spPr>
              <a:xfrm>
                <a:off x="2720663" y="4292525"/>
                <a:ext cx="7675" cy="5975"/>
              </a:xfrm>
              <a:custGeom>
                <a:avLst/>
                <a:gdLst/>
                <a:ahLst/>
                <a:cxnLst/>
                <a:rect l="l" t="t" r="r" b="b"/>
                <a:pathLst>
                  <a:path w="307" h="239" extrusionOk="0">
                    <a:moveTo>
                      <a:pt x="154" y="1"/>
                    </a:moveTo>
                    <a:cubicBezTo>
                      <a:pt x="1" y="1"/>
                      <a:pt x="1" y="239"/>
                      <a:pt x="154" y="239"/>
                    </a:cubicBezTo>
                    <a:cubicBezTo>
                      <a:pt x="306" y="239"/>
                      <a:pt x="306" y="1"/>
                      <a:pt x="154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" name="Google Shape;7434;p72">
                <a:extLst>
                  <a:ext uri="{FF2B5EF4-FFF2-40B4-BE49-F238E27FC236}">
                    <a16:creationId xmlns:a16="http://schemas.microsoft.com/office/drawing/2014/main" id="{110B0E57-5D0C-CD38-0252-57EEF5A0A084}"/>
                  </a:ext>
                </a:extLst>
              </p:cNvPr>
              <p:cNvSpPr/>
              <p:nvPr/>
            </p:nvSpPr>
            <p:spPr>
              <a:xfrm>
                <a:off x="2533638" y="4186200"/>
                <a:ext cx="87975" cy="84375"/>
              </a:xfrm>
              <a:custGeom>
                <a:avLst/>
                <a:gdLst/>
                <a:ahLst/>
                <a:cxnLst/>
                <a:rect l="l" t="t" r="r" b="b"/>
                <a:pathLst>
                  <a:path w="3519" h="3375" extrusionOk="0">
                    <a:moveTo>
                      <a:pt x="85" y="1"/>
                    </a:moveTo>
                    <a:cubicBezTo>
                      <a:pt x="41" y="1"/>
                      <a:pt x="1" y="69"/>
                      <a:pt x="40" y="108"/>
                    </a:cubicBezTo>
                    <a:cubicBezTo>
                      <a:pt x="515" y="720"/>
                      <a:pt x="1025" y="1298"/>
                      <a:pt x="1569" y="1841"/>
                    </a:cubicBezTo>
                    <a:cubicBezTo>
                      <a:pt x="2096" y="2368"/>
                      <a:pt x="2656" y="2912"/>
                      <a:pt x="3268" y="3353"/>
                    </a:cubicBezTo>
                    <a:cubicBezTo>
                      <a:pt x="3289" y="3368"/>
                      <a:pt x="3311" y="3375"/>
                      <a:pt x="3333" y="3375"/>
                    </a:cubicBezTo>
                    <a:cubicBezTo>
                      <a:pt x="3432" y="3375"/>
                      <a:pt x="3519" y="3233"/>
                      <a:pt x="3421" y="3150"/>
                    </a:cubicBezTo>
                    <a:cubicBezTo>
                      <a:pt x="2826" y="2691"/>
                      <a:pt x="2232" y="2232"/>
                      <a:pt x="1671" y="1705"/>
                    </a:cubicBezTo>
                    <a:cubicBezTo>
                      <a:pt x="1110" y="1179"/>
                      <a:pt x="600" y="618"/>
                      <a:pt x="125" y="23"/>
                    </a:cubicBezTo>
                    <a:cubicBezTo>
                      <a:pt x="113" y="7"/>
                      <a:pt x="99" y="1"/>
                      <a:pt x="85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" name="Google Shape;7435;p72">
                <a:extLst>
                  <a:ext uri="{FF2B5EF4-FFF2-40B4-BE49-F238E27FC236}">
                    <a16:creationId xmlns:a16="http://schemas.microsoft.com/office/drawing/2014/main" id="{32DF2117-3155-11F4-33F3-AE44C6B51230}"/>
                  </a:ext>
                </a:extLst>
              </p:cNvPr>
              <p:cNvSpPr/>
              <p:nvPr/>
            </p:nvSpPr>
            <p:spPr>
              <a:xfrm>
                <a:off x="2647188" y="4287875"/>
                <a:ext cx="7250" cy="5525"/>
              </a:xfrm>
              <a:custGeom>
                <a:avLst/>
                <a:gdLst/>
                <a:ahLst/>
                <a:cxnLst/>
                <a:rect l="l" t="t" r="r" b="b"/>
                <a:pathLst>
                  <a:path w="290" h="221" extrusionOk="0">
                    <a:moveTo>
                      <a:pt x="136" y="0"/>
                    </a:moveTo>
                    <a:cubicBezTo>
                      <a:pt x="0" y="0"/>
                      <a:pt x="0" y="221"/>
                      <a:pt x="136" y="221"/>
                    </a:cubicBezTo>
                    <a:cubicBezTo>
                      <a:pt x="289" y="221"/>
                      <a:pt x="289" y="0"/>
                      <a:pt x="136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1" name="Google Shape;7479;p72">
              <a:extLst>
                <a:ext uri="{FF2B5EF4-FFF2-40B4-BE49-F238E27FC236}">
                  <a16:creationId xmlns:a16="http://schemas.microsoft.com/office/drawing/2014/main" id="{6F23C288-B98C-9312-D75F-CC0F447C3F61}"/>
                </a:ext>
              </a:extLst>
            </p:cNvPr>
            <p:cNvGrpSpPr/>
            <p:nvPr/>
          </p:nvGrpSpPr>
          <p:grpSpPr>
            <a:xfrm>
              <a:off x="6643104" y="272339"/>
              <a:ext cx="790100" cy="979650"/>
              <a:chOff x="5029150" y="3498350"/>
              <a:chExt cx="790100" cy="979650"/>
            </a:xfrm>
          </p:grpSpPr>
          <p:sp>
            <p:nvSpPr>
              <p:cNvPr id="12" name="Google Shape;7480;p72">
                <a:extLst>
                  <a:ext uri="{FF2B5EF4-FFF2-40B4-BE49-F238E27FC236}">
                    <a16:creationId xmlns:a16="http://schemas.microsoft.com/office/drawing/2014/main" id="{0D70F72D-8BA2-EE3A-91CD-D812FCAAD05F}"/>
                  </a:ext>
                </a:extLst>
              </p:cNvPr>
              <p:cNvSpPr/>
              <p:nvPr/>
            </p:nvSpPr>
            <p:spPr>
              <a:xfrm>
                <a:off x="5462850" y="4115750"/>
                <a:ext cx="349600" cy="241950"/>
              </a:xfrm>
              <a:custGeom>
                <a:avLst/>
                <a:gdLst/>
                <a:ahLst/>
                <a:cxnLst/>
                <a:rect l="l" t="t" r="r" b="b"/>
                <a:pathLst>
                  <a:path w="13984" h="9678" extrusionOk="0">
                    <a:moveTo>
                      <a:pt x="12607" y="1"/>
                    </a:moveTo>
                    <a:cubicBezTo>
                      <a:pt x="12420" y="86"/>
                      <a:pt x="12217" y="153"/>
                      <a:pt x="12030" y="221"/>
                    </a:cubicBezTo>
                    <a:cubicBezTo>
                      <a:pt x="11401" y="476"/>
                      <a:pt x="10806" y="799"/>
                      <a:pt x="10195" y="1071"/>
                    </a:cubicBezTo>
                    <a:cubicBezTo>
                      <a:pt x="8784" y="1717"/>
                      <a:pt x="7357" y="2311"/>
                      <a:pt x="5896" y="2855"/>
                    </a:cubicBezTo>
                    <a:cubicBezTo>
                      <a:pt x="5896" y="2906"/>
                      <a:pt x="5862" y="2974"/>
                      <a:pt x="5794" y="2991"/>
                    </a:cubicBezTo>
                    <a:cubicBezTo>
                      <a:pt x="5454" y="3127"/>
                      <a:pt x="5097" y="3263"/>
                      <a:pt x="4758" y="3365"/>
                    </a:cubicBezTo>
                    <a:cubicBezTo>
                      <a:pt x="3647" y="3744"/>
                      <a:pt x="2483" y="4037"/>
                      <a:pt x="1307" y="4037"/>
                    </a:cubicBezTo>
                    <a:cubicBezTo>
                      <a:pt x="1008" y="4037"/>
                      <a:pt x="708" y="4018"/>
                      <a:pt x="408" y="3976"/>
                    </a:cubicBezTo>
                    <a:cubicBezTo>
                      <a:pt x="272" y="3942"/>
                      <a:pt x="136" y="3925"/>
                      <a:pt x="0" y="3891"/>
                    </a:cubicBezTo>
                    <a:lnTo>
                      <a:pt x="0" y="3891"/>
                    </a:lnTo>
                    <a:cubicBezTo>
                      <a:pt x="170" y="4316"/>
                      <a:pt x="255" y="4758"/>
                      <a:pt x="374" y="5183"/>
                    </a:cubicBezTo>
                    <a:cubicBezTo>
                      <a:pt x="493" y="5658"/>
                      <a:pt x="595" y="6117"/>
                      <a:pt x="714" y="6593"/>
                    </a:cubicBezTo>
                    <a:cubicBezTo>
                      <a:pt x="850" y="7069"/>
                      <a:pt x="969" y="7527"/>
                      <a:pt x="1088" y="8003"/>
                    </a:cubicBezTo>
                    <a:cubicBezTo>
                      <a:pt x="1190" y="8394"/>
                      <a:pt x="1275" y="8836"/>
                      <a:pt x="1495" y="9193"/>
                    </a:cubicBezTo>
                    <a:cubicBezTo>
                      <a:pt x="1682" y="9515"/>
                      <a:pt x="2005" y="9634"/>
                      <a:pt x="2362" y="9651"/>
                    </a:cubicBezTo>
                    <a:cubicBezTo>
                      <a:pt x="2506" y="9670"/>
                      <a:pt x="2652" y="9677"/>
                      <a:pt x="2798" y="9677"/>
                    </a:cubicBezTo>
                    <a:cubicBezTo>
                      <a:pt x="3050" y="9677"/>
                      <a:pt x="3304" y="9656"/>
                      <a:pt x="3551" y="9634"/>
                    </a:cubicBezTo>
                    <a:cubicBezTo>
                      <a:pt x="4367" y="9532"/>
                      <a:pt x="5165" y="9311"/>
                      <a:pt x="5947" y="9040"/>
                    </a:cubicBezTo>
                    <a:cubicBezTo>
                      <a:pt x="7510" y="8479"/>
                      <a:pt x="9039" y="7765"/>
                      <a:pt x="10501" y="6967"/>
                    </a:cubicBezTo>
                    <a:cubicBezTo>
                      <a:pt x="11163" y="6627"/>
                      <a:pt x="11843" y="6270"/>
                      <a:pt x="12437" y="5828"/>
                    </a:cubicBezTo>
                    <a:cubicBezTo>
                      <a:pt x="12947" y="5455"/>
                      <a:pt x="13440" y="4996"/>
                      <a:pt x="13678" y="4401"/>
                    </a:cubicBezTo>
                    <a:cubicBezTo>
                      <a:pt x="13984" y="3671"/>
                      <a:pt x="13729" y="2923"/>
                      <a:pt x="13474" y="2209"/>
                    </a:cubicBezTo>
                    <a:cubicBezTo>
                      <a:pt x="13185" y="1479"/>
                      <a:pt x="12896" y="731"/>
                      <a:pt x="12607" y="1"/>
                    </a:cubicBez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" name="Google Shape;7481;p72">
                <a:extLst>
                  <a:ext uri="{FF2B5EF4-FFF2-40B4-BE49-F238E27FC236}">
                    <a16:creationId xmlns:a16="http://schemas.microsoft.com/office/drawing/2014/main" id="{AF1CD949-B40B-E1A2-15F3-5BB43C26D0EC}"/>
                  </a:ext>
                </a:extLst>
              </p:cNvPr>
              <p:cNvSpPr/>
              <p:nvPr/>
            </p:nvSpPr>
            <p:spPr>
              <a:xfrm>
                <a:off x="5329050" y="4132325"/>
                <a:ext cx="175025" cy="255150"/>
              </a:xfrm>
              <a:custGeom>
                <a:avLst/>
                <a:gdLst/>
                <a:ahLst/>
                <a:cxnLst/>
                <a:rect l="l" t="t" r="r" b="b"/>
                <a:pathLst>
                  <a:path w="7001" h="10206" extrusionOk="0">
                    <a:moveTo>
                      <a:pt x="2991" y="0"/>
                    </a:moveTo>
                    <a:cubicBezTo>
                      <a:pt x="2617" y="102"/>
                      <a:pt x="2226" y="221"/>
                      <a:pt x="1835" y="323"/>
                    </a:cubicBezTo>
                    <a:cubicBezTo>
                      <a:pt x="1444" y="442"/>
                      <a:pt x="1037" y="578"/>
                      <a:pt x="612" y="663"/>
                    </a:cubicBezTo>
                    <a:cubicBezTo>
                      <a:pt x="500" y="681"/>
                      <a:pt x="388" y="695"/>
                      <a:pt x="276" y="695"/>
                    </a:cubicBezTo>
                    <a:cubicBezTo>
                      <a:pt x="184" y="695"/>
                      <a:pt x="92" y="686"/>
                      <a:pt x="0" y="663"/>
                    </a:cubicBezTo>
                    <a:lnTo>
                      <a:pt x="0" y="663"/>
                    </a:lnTo>
                    <a:cubicBezTo>
                      <a:pt x="119" y="1054"/>
                      <a:pt x="238" y="1444"/>
                      <a:pt x="357" y="1852"/>
                    </a:cubicBezTo>
                    <a:cubicBezTo>
                      <a:pt x="510" y="2413"/>
                      <a:pt x="680" y="2974"/>
                      <a:pt x="850" y="3551"/>
                    </a:cubicBezTo>
                    <a:cubicBezTo>
                      <a:pt x="1139" y="4571"/>
                      <a:pt x="1444" y="5590"/>
                      <a:pt x="1750" y="6610"/>
                    </a:cubicBezTo>
                    <a:cubicBezTo>
                      <a:pt x="1903" y="7119"/>
                      <a:pt x="2056" y="7629"/>
                      <a:pt x="2209" y="8156"/>
                    </a:cubicBezTo>
                    <a:cubicBezTo>
                      <a:pt x="2328" y="8547"/>
                      <a:pt x="2430" y="8971"/>
                      <a:pt x="2634" y="9345"/>
                    </a:cubicBezTo>
                    <a:cubicBezTo>
                      <a:pt x="2787" y="9634"/>
                      <a:pt x="3008" y="9889"/>
                      <a:pt x="3313" y="10025"/>
                    </a:cubicBezTo>
                    <a:cubicBezTo>
                      <a:pt x="3330" y="10008"/>
                      <a:pt x="3347" y="9974"/>
                      <a:pt x="3381" y="9957"/>
                    </a:cubicBezTo>
                    <a:cubicBezTo>
                      <a:pt x="3422" y="9912"/>
                      <a:pt x="3467" y="9893"/>
                      <a:pt x="3511" y="9893"/>
                    </a:cubicBezTo>
                    <a:cubicBezTo>
                      <a:pt x="3631" y="9893"/>
                      <a:pt x="3737" y="10036"/>
                      <a:pt x="3687" y="10161"/>
                    </a:cubicBezTo>
                    <a:cubicBezTo>
                      <a:pt x="3845" y="10192"/>
                      <a:pt x="4007" y="10205"/>
                      <a:pt x="4169" y="10205"/>
                    </a:cubicBezTo>
                    <a:cubicBezTo>
                      <a:pt x="4355" y="10205"/>
                      <a:pt x="4542" y="10188"/>
                      <a:pt x="4724" y="10161"/>
                    </a:cubicBezTo>
                    <a:cubicBezTo>
                      <a:pt x="5539" y="10008"/>
                      <a:pt x="6338" y="9668"/>
                      <a:pt x="7000" y="9175"/>
                    </a:cubicBezTo>
                    <a:cubicBezTo>
                      <a:pt x="6678" y="8988"/>
                      <a:pt x="6474" y="8682"/>
                      <a:pt x="6355" y="8343"/>
                    </a:cubicBezTo>
                    <a:cubicBezTo>
                      <a:pt x="6219" y="7935"/>
                      <a:pt x="6117" y="7510"/>
                      <a:pt x="6015" y="7102"/>
                    </a:cubicBezTo>
                    <a:cubicBezTo>
                      <a:pt x="5913" y="6661"/>
                      <a:pt x="5794" y="6236"/>
                      <a:pt x="5692" y="5794"/>
                    </a:cubicBezTo>
                    <a:cubicBezTo>
                      <a:pt x="5590" y="5335"/>
                      <a:pt x="5488" y="4894"/>
                      <a:pt x="5403" y="4452"/>
                    </a:cubicBezTo>
                    <a:cubicBezTo>
                      <a:pt x="5318" y="4027"/>
                      <a:pt x="5233" y="3619"/>
                      <a:pt x="5216" y="3194"/>
                    </a:cubicBezTo>
                    <a:cubicBezTo>
                      <a:pt x="5029" y="3160"/>
                      <a:pt x="4860" y="3110"/>
                      <a:pt x="4690" y="3042"/>
                    </a:cubicBezTo>
                    <a:cubicBezTo>
                      <a:pt x="4384" y="2940"/>
                      <a:pt x="4044" y="2804"/>
                      <a:pt x="3806" y="2566"/>
                    </a:cubicBezTo>
                    <a:cubicBezTo>
                      <a:pt x="3568" y="2328"/>
                      <a:pt x="3449" y="1988"/>
                      <a:pt x="3347" y="1665"/>
                    </a:cubicBezTo>
                    <a:cubicBezTo>
                      <a:pt x="3262" y="1342"/>
                      <a:pt x="3160" y="1003"/>
                      <a:pt x="3092" y="663"/>
                    </a:cubicBezTo>
                    <a:cubicBezTo>
                      <a:pt x="3059" y="442"/>
                      <a:pt x="3025" y="221"/>
                      <a:pt x="2991" y="0"/>
                    </a:cubicBezTo>
                    <a:close/>
                  </a:path>
                </a:pathLst>
              </a:custGeom>
              <a:solidFill>
                <a:srgbClr val="9BBB59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" name="Google Shape;7482;p72">
                <a:extLst>
                  <a:ext uri="{FF2B5EF4-FFF2-40B4-BE49-F238E27FC236}">
                    <a16:creationId xmlns:a16="http://schemas.microsoft.com/office/drawing/2014/main" id="{91ECA9F0-C70B-682F-FFE2-1C4F288E479B}"/>
                  </a:ext>
                </a:extLst>
              </p:cNvPr>
              <p:cNvSpPr/>
              <p:nvPr/>
            </p:nvSpPr>
            <p:spPr>
              <a:xfrm>
                <a:off x="5411450" y="3980750"/>
                <a:ext cx="406950" cy="226975"/>
              </a:xfrm>
              <a:custGeom>
                <a:avLst/>
                <a:gdLst/>
                <a:ahLst/>
                <a:cxnLst/>
                <a:rect l="l" t="t" r="r" b="b"/>
                <a:pathLst>
                  <a:path w="16278" h="9079" extrusionOk="0">
                    <a:moveTo>
                      <a:pt x="11601" y="0"/>
                    </a:moveTo>
                    <a:cubicBezTo>
                      <a:pt x="10593" y="0"/>
                      <a:pt x="9571" y="250"/>
                      <a:pt x="8632" y="541"/>
                    </a:cubicBezTo>
                    <a:cubicBezTo>
                      <a:pt x="7187" y="983"/>
                      <a:pt x="5794" y="1561"/>
                      <a:pt x="4418" y="2138"/>
                    </a:cubicBezTo>
                    <a:cubicBezTo>
                      <a:pt x="3721" y="2427"/>
                      <a:pt x="3025" y="2716"/>
                      <a:pt x="2328" y="2988"/>
                    </a:cubicBezTo>
                    <a:cubicBezTo>
                      <a:pt x="1784" y="3209"/>
                      <a:pt x="1224" y="3464"/>
                      <a:pt x="782" y="3871"/>
                    </a:cubicBezTo>
                    <a:cubicBezTo>
                      <a:pt x="306" y="4296"/>
                      <a:pt x="51" y="4874"/>
                      <a:pt x="34" y="5503"/>
                    </a:cubicBezTo>
                    <a:cubicBezTo>
                      <a:pt x="0" y="6199"/>
                      <a:pt x="170" y="6862"/>
                      <a:pt x="357" y="7524"/>
                    </a:cubicBezTo>
                    <a:cubicBezTo>
                      <a:pt x="425" y="7813"/>
                      <a:pt x="510" y="8136"/>
                      <a:pt x="714" y="8357"/>
                    </a:cubicBezTo>
                    <a:cubicBezTo>
                      <a:pt x="952" y="8595"/>
                      <a:pt x="1309" y="8714"/>
                      <a:pt x="1614" y="8816"/>
                    </a:cubicBezTo>
                    <a:cubicBezTo>
                      <a:pt x="2157" y="9001"/>
                      <a:pt x="2723" y="9079"/>
                      <a:pt x="3293" y="9079"/>
                    </a:cubicBezTo>
                    <a:cubicBezTo>
                      <a:pt x="3402" y="9079"/>
                      <a:pt x="3510" y="9076"/>
                      <a:pt x="3619" y="9071"/>
                    </a:cubicBezTo>
                    <a:cubicBezTo>
                      <a:pt x="5047" y="9020"/>
                      <a:pt x="6423" y="8544"/>
                      <a:pt x="7748" y="8051"/>
                    </a:cubicBezTo>
                    <a:cubicBezTo>
                      <a:pt x="7768" y="8041"/>
                      <a:pt x="7787" y="8037"/>
                      <a:pt x="7803" y="8037"/>
                    </a:cubicBezTo>
                    <a:cubicBezTo>
                      <a:pt x="7845" y="8037"/>
                      <a:pt x="7877" y="8061"/>
                      <a:pt x="7901" y="8085"/>
                    </a:cubicBezTo>
                    <a:cubicBezTo>
                      <a:pt x="8224" y="7966"/>
                      <a:pt x="8530" y="7830"/>
                      <a:pt x="8836" y="7711"/>
                    </a:cubicBezTo>
                    <a:cubicBezTo>
                      <a:pt x="10229" y="7117"/>
                      <a:pt x="11605" y="6488"/>
                      <a:pt x="12947" y="5825"/>
                    </a:cubicBezTo>
                    <a:cubicBezTo>
                      <a:pt x="13440" y="5587"/>
                      <a:pt x="13916" y="5367"/>
                      <a:pt x="14409" y="5163"/>
                    </a:cubicBezTo>
                    <a:cubicBezTo>
                      <a:pt x="14459" y="5146"/>
                      <a:pt x="14510" y="5129"/>
                      <a:pt x="14561" y="5112"/>
                    </a:cubicBezTo>
                    <a:cubicBezTo>
                      <a:pt x="14550" y="5009"/>
                      <a:pt x="14639" y="4944"/>
                      <a:pt x="14729" y="4944"/>
                    </a:cubicBezTo>
                    <a:cubicBezTo>
                      <a:pt x="14773" y="4944"/>
                      <a:pt x="14817" y="4959"/>
                      <a:pt x="14850" y="4993"/>
                    </a:cubicBezTo>
                    <a:cubicBezTo>
                      <a:pt x="15071" y="4891"/>
                      <a:pt x="15292" y="4789"/>
                      <a:pt x="15479" y="4653"/>
                    </a:cubicBezTo>
                    <a:cubicBezTo>
                      <a:pt x="16277" y="4024"/>
                      <a:pt x="15734" y="2903"/>
                      <a:pt x="15343" y="2206"/>
                    </a:cubicBezTo>
                    <a:cubicBezTo>
                      <a:pt x="15037" y="1646"/>
                      <a:pt x="14646" y="1136"/>
                      <a:pt x="14137" y="762"/>
                    </a:cubicBezTo>
                    <a:cubicBezTo>
                      <a:pt x="13644" y="388"/>
                      <a:pt x="13066" y="167"/>
                      <a:pt x="12455" y="65"/>
                    </a:cubicBezTo>
                    <a:cubicBezTo>
                      <a:pt x="12173" y="20"/>
                      <a:pt x="11887" y="0"/>
                      <a:pt x="11601" y="0"/>
                    </a:cubicBez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" name="Google Shape;7483;p72">
                <a:extLst>
                  <a:ext uri="{FF2B5EF4-FFF2-40B4-BE49-F238E27FC236}">
                    <a16:creationId xmlns:a16="http://schemas.microsoft.com/office/drawing/2014/main" id="{4CAC1091-A739-D129-C079-F0841AE81C26}"/>
                  </a:ext>
                </a:extLst>
              </p:cNvPr>
              <p:cNvSpPr/>
              <p:nvPr/>
            </p:nvSpPr>
            <p:spPr>
              <a:xfrm>
                <a:off x="5704100" y="3526175"/>
                <a:ext cx="86275" cy="352575"/>
              </a:xfrm>
              <a:custGeom>
                <a:avLst/>
                <a:gdLst/>
                <a:ahLst/>
                <a:cxnLst/>
                <a:rect l="l" t="t" r="r" b="b"/>
                <a:pathLst>
                  <a:path w="3451" h="14103" extrusionOk="0">
                    <a:moveTo>
                      <a:pt x="2855" y="0"/>
                    </a:moveTo>
                    <a:cubicBezTo>
                      <a:pt x="2686" y="901"/>
                      <a:pt x="2465" y="1784"/>
                      <a:pt x="2244" y="2668"/>
                    </a:cubicBezTo>
                    <a:cubicBezTo>
                      <a:pt x="1853" y="4299"/>
                      <a:pt x="1513" y="5947"/>
                      <a:pt x="1139" y="7595"/>
                    </a:cubicBezTo>
                    <a:cubicBezTo>
                      <a:pt x="766" y="9226"/>
                      <a:pt x="392" y="10858"/>
                      <a:pt x="18" y="12506"/>
                    </a:cubicBezTo>
                    <a:cubicBezTo>
                      <a:pt x="18" y="12523"/>
                      <a:pt x="1" y="12540"/>
                      <a:pt x="1" y="12557"/>
                    </a:cubicBezTo>
                    <a:cubicBezTo>
                      <a:pt x="137" y="12964"/>
                      <a:pt x="273" y="13389"/>
                      <a:pt x="375" y="13814"/>
                    </a:cubicBezTo>
                    <a:cubicBezTo>
                      <a:pt x="409" y="13916"/>
                      <a:pt x="426" y="14001"/>
                      <a:pt x="460" y="14103"/>
                    </a:cubicBezTo>
                    <a:cubicBezTo>
                      <a:pt x="681" y="12811"/>
                      <a:pt x="969" y="11554"/>
                      <a:pt x="1241" y="10280"/>
                    </a:cubicBezTo>
                    <a:cubicBezTo>
                      <a:pt x="1836" y="7680"/>
                      <a:pt x="2448" y="5081"/>
                      <a:pt x="3042" y="2464"/>
                    </a:cubicBezTo>
                    <a:cubicBezTo>
                      <a:pt x="3110" y="2141"/>
                      <a:pt x="3195" y="1818"/>
                      <a:pt x="3263" y="1479"/>
                    </a:cubicBezTo>
                    <a:cubicBezTo>
                      <a:pt x="3314" y="1309"/>
                      <a:pt x="3348" y="1139"/>
                      <a:pt x="3382" y="969"/>
                    </a:cubicBezTo>
                    <a:cubicBezTo>
                      <a:pt x="3416" y="833"/>
                      <a:pt x="3450" y="697"/>
                      <a:pt x="3450" y="561"/>
                    </a:cubicBezTo>
                    <a:cubicBezTo>
                      <a:pt x="3433" y="323"/>
                      <a:pt x="3212" y="187"/>
                      <a:pt x="3025" y="85"/>
                    </a:cubicBezTo>
                    <a:cubicBezTo>
                      <a:pt x="2957" y="51"/>
                      <a:pt x="2906" y="17"/>
                      <a:pt x="2855" y="0"/>
                    </a:cubicBezTo>
                    <a:close/>
                  </a:path>
                </a:pathLst>
              </a:custGeom>
              <a:solidFill>
                <a:srgbClr val="4BACC6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" name="Google Shape;7484;p72">
                <a:extLst>
                  <a:ext uri="{FF2B5EF4-FFF2-40B4-BE49-F238E27FC236}">
                    <a16:creationId xmlns:a16="http://schemas.microsoft.com/office/drawing/2014/main" id="{A29F1DF2-AA91-2293-317B-421762C75CF5}"/>
                  </a:ext>
                </a:extLst>
              </p:cNvPr>
              <p:cNvSpPr/>
              <p:nvPr/>
            </p:nvSpPr>
            <p:spPr>
              <a:xfrm>
                <a:off x="5659925" y="3507050"/>
                <a:ext cx="111750" cy="323275"/>
              </a:xfrm>
              <a:custGeom>
                <a:avLst/>
                <a:gdLst/>
                <a:ahLst/>
                <a:cxnLst/>
                <a:rect l="l" t="t" r="r" b="b"/>
                <a:pathLst>
                  <a:path w="4470" h="12931" extrusionOk="0">
                    <a:moveTo>
                      <a:pt x="1717" y="1"/>
                    </a:moveTo>
                    <a:cubicBezTo>
                      <a:pt x="1717" y="171"/>
                      <a:pt x="1683" y="341"/>
                      <a:pt x="1649" y="494"/>
                    </a:cubicBezTo>
                    <a:cubicBezTo>
                      <a:pt x="1615" y="681"/>
                      <a:pt x="1581" y="867"/>
                      <a:pt x="1547" y="1054"/>
                    </a:cubicBezTo>
                    <a:cubicBezTo>
                      <a:pt x="1496" y="1326"/>
                      <a:pt x="1428" y="1581"/>
                      <a:pt x="1377" y="1853"/>
                    </a:cubicBezTo>
                    <a:cubicBezTo>
                      <a:pt x="1386" y="1844"/>
                      <a:pt x="1398" y="1840"/>
                      <a:pt x="1411" y="1840"/>
                    </a:cubicBezTo>
                    <a:cubicBezTo>
                      <a:pt x="1424" y="1840"/>
                      <a:pt x="1437" y="1844"/>
                      <a:pt x="1445" y="1853"/>
                    </a:cubicBezTo>
                    <a:cubicBezTo>
                      <a:pt x="1598" y="1904"/>
                      <a:pt x="1751" y="1972"/>
                      <a:pt x="1921" y="2006"/>
                    </a:cubicBezTo>
                    <a:cubicBezTo>
                      <a:pt x="2091" y="2040"/>
                      <a:pt x="2244" y="2074"/>
                      <a:pt x="2414" y="2074"/>
                    </a:cubicBezTo>
                    <a:cubicBezTo>
                      <a:pt x="2465" y="2074"/>
                      <a:pt x="2465" y="2142"/>
                      <a:pt x="2414" y="2142"/>
                    </a:cubicBezTo>
                    <a:cubicBezTo>
                      <a:pt x="2329" y="2150"/>
                      <a:pt x="2244" y="2154"/>
                      <a:pt x="2159" y="2154"/>
                    </a:cubicBezTo>
                    <a:cubicBezTo>
                      <a:pt x="2074" y="2154"/>
                      <a:pt x="1989" y="2150"/>
                      <a:pt x="1904" y="2142"/>
                    </a:cubicBezTo>
                    <a:cubicBezTo>
                      <a:pt x="1734" y="2125"/>
                      <a:pt x="1564" y="2108"/>
                      <a:pt x="1394" y="2057"/>
                    </a:cubicBezTo>
                    <a:cubicBezTo>
                      <a:pt x="1377" y="2040"/>
                      <a:pt x="1360" y="2023"/>
                      <a:pt x="1343" y="2006"/>
                    </a:cubicBezTo>
                    <a:cubicBezTo>
                      <a:pt x="1326" y="2057"/>
                      <a:pt x="1326" y="2108"/>
                      <a:pt x="1309" y="2159"/>
                    </a:cubicBezTo>
                    <a:cubicBezTo>
                      <a:pt x="1258" y="2448"/>
                      <a:pt x="1190" y="2753"/>
                      <a:pt x="1139" y="3042"/>
                    </a:cubicBezTo>
                    <a:cubicBezTo>
                      <a:pt x="1156" y="3042"/>
                      <a:pt x="1190" y="3042"/>
                      <a:pt x="1207" y="3059"/>
                    </a:cubicBezTo>
                    <a:cubicBezTo>
                      <a:pt x="1479" y="3178"/>
                      <a:pt x="1785" y="3263"/>
                      <a:pt x="2091" y="3263"/>
                    </a:cubicBezTo>
                    <a:cubicBezTo>
                      <a:pt x="2159" y="3263"/>
                      <a:pt x="2159" y="3382"/>
                      <a:pt x="2091" y="3382"/>
                    </a:cubicBezTo>
                    <a:cubicBezTo>
                      <a:pt x="2050" y="3384"/>
                      <a:pt x="2009" y="3385"/>
                      <a:pt x="1967" y="3385"/>
                    </a:cubicBezTo>
                    <a:cubicBezTo>
                      <a:pt x="1682" y="3385"/>
                      <a:pt x="1389" y="3335"/>
                      <a:pt x="1122" y="3246"/>
                    </a:cubicBezTo>
                    <a:cubicBezTo>
                      <a:pt x="1122" y="3246"/>
                      <a:pt x="1105" y="3229"/>
                      <a:pt x="1105" y="3229"/>
                    </a:cubicBezTo>
                    <a:cubicBezTo>
                      <a:pt x="1020" y="3620"/>
                      <a:pt x="935" y="4011"/>
                      <a:pt x="867" y="4384"/>
                    </a:cubicBezTo>
                    <a:cubicBezTo>
                      <a:pt x="1156" y="4469"/>
                      <a:pt x="1428" y="4588"/>
                      <a:pt x="1700" y="4673"/>
                    </a:cubicBezTo>
                    <a:cubicBezTo>
                      <a:pt x="1745" y="4688"/>
                      <a:pt x="1737" y="4744"/>
                      <a:pt x="1699" y="4744"/>
                    </a:cubicBezTo>
                    <a:cubicBezTo>
                      <a:pt x="1694" y="4744"/>
                      <a:pt x="1689" y="4743"/>
                      <a:pt x="1683" y="4741"/>
                    </a:cubicBezTo>
                    <a:cubicBezTo>
                      <a:pt x="1394" y="4690"/>
                      <a:pt x="1105" y="4673"/>
                      <a:pt x="833" y="4588"/>
                    </a:cubicBezTo>
                    <a:cubicBezTo>
                      <a:pt x="766" y="4928"/>
                      <a:pt x="698" y="5251"/>
                      <a:pt x="647" y="5574"/>
                    </a:cubicBezTo>
                    <a:cubicBezTo>
                      <a:pt x="715" y="5591"/>
                      <a:pt x="766" y="5625"/>
                      <a:pt x="833" y="5642"/>
                    </a:cubicBezTo>
                    <a:cubicBezTo>
                      <a:pt x="901" y="5676"/>
                      <a:pt x="969" y="5693"/>
                      <a:pt x="1037" y="5710"/>
                    </a:cubicBezTo>
                    <a:cubicBezTo>
                      <a:pt x="1173" y="5761"/>
                      <a:pt x="1309" y="5795"/>
                      <a:pt x="1445" y="5829"/>
                    </a:cubicBezTo>
                    <a:cubicBezTo>
                      <a:pt x="1513" y="5846"/>
                      <a:pt x="1496" y="5965"/>
                      <a:pt x="1428" y="5965"/>
                    </a:cubicBezTo>
                    <a:cubicBezTo>
                      <a:pt x="1275" y="5948"/>
                      <a:pt x="1139" y="5914"/>
                      <a:pt x="986" y="5897"/>
                    </a:cubicBezTo>
                    <a:cubicBezTo>
                      <a:pt x="918" y="5880"/>
                      <a:pt x="850" y="5863"/>
                      <a:pt x="783" y="5846"/>
                    </a:cubicBezTo>
                    <a:cubicBezTo>
                      <a:pt x="732" y="5829"/>
                      <a:pt x="664" y="5812"/>
                      <a:pt x="596" y="5795"/>
                    </a:cubicBezTo>
                    <a:cubicBezTo>
                      <a:pt x="579" y="5880"/>
                      <a:pt x="562" y="5982"/>
                      <a:pt x="545" y="6067"/>
                    </a:cubicBezTo>
                    <a:cubicBezTo>
                      <a:pt x="511" y="6287"/>
                      <a:pt x="477" y="6508"/>
                      <a:pt x="426" y="6746"/>
                    </a:cubicBezTo>
                    <a:cubicBezTo>
                      <a:pt x="443" y="6746"/>
                      <a:pt x="460" y="6746"/>
                      <a:pt x="477" y="6763"/>
                    </a:cubicBezTo>
                    <a:cubicBezTo>
                      <a:pt x="749" y="6933"/>
                      <a:pt x="1037" y="7069"/>
                      <a:pt x="1343" y="7154"/>
                    </a:cubicBezTo>
                    <a:cubicBezTo>
                      <a:pt x="1423" y="7170"/>
                      <a:pt x="1383" y="7291"/>
                      <a:pt x="1307" y="7291"/>
                    </a:cubicBezTo>
                    <a:cubicBezTo>
                      <a:pt x="1302" y="7291"/>
                      <a:pt x="1297" y="7291"/>
                      <a:pt x="1292" y="7290"/>
                    </a:cubicBezTo>
                    <a:cubicBezTo>
                      <a:pt x="986" y="7222"/>
                      <a:pt x="681" y="7120"/>
                      <a:pt x="392" y="6967"/>
                    </a:cubicBezTo>
                    <a:cubicBezTo>
                      <a:pt x="307" y="7460"/>
                      <a:pt x="239" y="7970"/>
                      <a:pt x="154" y="8462"/>
                    </a:cubicBezTo>
                    <a:lnTo>
                      <a:pt x="188" y="8462"/>
                    </a:lnTo>
                    <a:cubicBezTo>
                      <a:pt x="307" y="8496"/>
                      <a:pt x="443" y="8564"/>
                      <a:pt x="562" y="8615"/>
                    </a:cubicBezTo>
                    <a:cubicBezTo>
                      <a:pt x="630" y="8649"/>
                      <a:pt x="698" y="8666"/>
                      <a:pt x="766" y="8700"/>
                    </a:cubicBezTo>
                    <a:cubicBezTo>
                      <a:pt x="817" y="8717"/>
                      <a:pt x="884" y="8751"/>
                      <a:pt x="935" y="8768"/>
                    </a:cubicBezTo>
                    <a:cubicBezTo>
                      <a:pt x="997" y="8799"/>
                      <a:pt x="989" y="8872"/>
                      <a:pt x="935" y="8872"/>
                    </a:cubicBezTo>
                    <a:cubicBezTo>
                      <a:pt x="930" y="8872"/>
                      <a:pt x="925" y="8872"/>
                      <a:pt x="918" y="8870"/>
                    </a:cubicBezTo>
                    <a:cubicBezTo>
                      <a:pt x="850" y="8853"/>
                      <a:pt x="783" y="8853"/>
                      <a:pt x="715" y="8836"/>
                    </a:cubicBezTo>
                    <a:cubicBezTo>
                      <a:pt x="647" y="8819"/>
                      <a:pt x="579" y="8802"/>
                      <a:pt x="511" y="8785"/>
                    </a:cubicBezTo>
                    <a:cubicBezTo>
                      <a:pt x="392" y="8751"/>
                      <a:pt x="256" y="8734"/>
                      <a:pt x="120" y="8683"/>
                    </a:cubicBezTo>
                    <a:cubicBezTo>
                      <a:pt x="86" y="8989"/>
                      <a:pt x="35" y="9295"/>
                      <a:pt x="1" y="9601"/>
                    </a:cubicBezTo>
                    <a:cubicBezTo>
                      <a:pt x="273" y="9703"/>
                      <a:pt x="545" y="9805"/>
                      <a:pt x="833" y="9889"/>
                    </a:cubicBezTo>
                    <a:cubicBezTo>
                      <a:pt x="901" y="9906"/>
                      <a:pt x="884" y="10008"/>
                      <a:pt x="817" y="10008"/>
                    </a:cubicBezTo>
                    <a:cubicBezTo>
                      <a:pt x="545" y="9974"/>
                      <a:pt x="273" y="9923"/>
                      <a:pt x="1" y="9838"/>
                    </a:cubicBezTo>
                    <a:lnTo>
                      <a:pt x="1" y="9838"/>
                    </a:lnTo>
                    <a:cubicBezTo>
                      <a:pt x="188" y="10093"/>
                      <a:pt x="358" y="10348"/>
                      <a:pt x="528" y="10620"/>
                    </a:cubicBezTo>
                    <a:cubicBezTo>
                      <a:pt x="969" y="11351"/>
                      <a:pt x="1326" y="12132"/>
                      <a:pt x="1632" y="12931"/>
                    </a:cubicBezTo>
                    <a:cubicBezTo>
                      <a:pt x="1819" y="12115"/>
                      <a:pt x="2006" y="11283"/>
                      <a:pt x="2193" y="10467"/>
                    </a:cubicBezTo>
                    <a:cubicBezTo>
                      <a:pt x="2584" y="8836"/>
                      <a:pt x="2957" y="7188"/>
                      <a:pt x="3348" y="5557"/>
                    </a:cubicBezTo>
                    <a:cubicBezTo>
                      <a:pt x="3535" y="4758"/>
                      <a:pt x="3722" y="3943"/>
                      <a:pt x="3909" y="3127"/>
                    </a:cubicBezTo>
                    <a:cubicBezTo>
                      <a:pt x="4079" y="2312"/>
                      <a:pt x="4249" y="1496"/>
                      <a:pt x="4470" y="697"/>
                    </a:cubicBezTo>
                    <a:cubicBezTo>
                      <a:pt x="4317" y="630"/>
                      <a:pt x="4147" y="562"/>
                      <a:pt x="3994" y="511"/>
                    </a:cubicBezTo>
                    <a:cubicBezTo>
                      <a:pt x="3263" y="256"/>
                      <a:pt x="2499" y="86"/>
                      <a:pt x="1717" y="1"/>
                    </a:cubicBezTo>
                    <a:close/>
                  </a:path>
                </a:pathLst>
              </a:custGeom>
              <a:solidFill>
                <a:srgbClr val="4BACC6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" name="Google Shape;7485;p72">
                <a:extLst>
                  <a:ext uri="{FF2B5EF4-FFF2-40B4-BE49-F238E27FC236}">
                    <a16:creationId xmlns:a16="http://schemas.microsoft.com/office/drawing/2014/main" id="{B527D07B-7C7F-5D67-A7B4-2110847AA75C}"/>
                  </a:ext>
                </a:extLst>
              </p:cNvPr>
              <p:cNvSpPr/>
              <p:nvPr/>
            </p:nvSpPr>
            <p:spPr>
              <a:xfrm>
                <a:off x="5631050" y="3503650"/>
                <a:ext cx="68850" cy="240025"/>
              </a:xfrm>
              <a:custGeom>
                <a:avLst/>
                <a:gdLst/>
                <a:ahLst/>
                <a:cxnLst/>
                <a:rect l="l" t="t" r="r" b="b"/>
                <a:pathLst>
                  <a:path w="2754" h="9601" extrusionOk="0">
                    <a:moveTo>
                      <a:pt x="1445" y="1"/>
                    </a:moveTo>
                    <a:cubicBezTo>
                      <a:pt x="1377" y="613"/>
                      <a:pt x="1309" y="1224"/>
                      <a:pt x="1207" y="1836"/>
                    </a:cubicBezTo>
                    <a:cubicBezTo>
                      <a:pt x="1037" y="2957"/>
                      <a:pt x="850" y="4079"/>
                      <a:pt x="663" y="5200"/>
                    </a:cubicBezTo>
                    <a:cubicBezTo>
                      <a:pt x="561" y="5761"/>
                      <a:pt x="476" y="6321"/>
                      <a:pt x="374" y="6882"/>
                    </a:cubicBezTo>
                    <a:cubicBezTo>
                      <a:pt x="323" y="7171"/>
                      <a:pt x="272" y="7460"/>
                      <a:pt x="221" y="7749"/>
                    </a:cubicBezTo>
                    <a:cubicBezTo>
                      <a:pt x="170" y="8021"/>
                      <a:pt x="137" y="8309"/>
                      <a:pt x="69" y="8581"/>
                    </a:cubicBezTo>
                    <a:cubicBezTo>
                      <a:pt x="52" y="8632"/>
                      <a:pt x="35" y="8666"/>
                      <a:pt x="1" y="8683"/>
                    </a:cubicBezTo>
                    <a:cubicBezTo>
                      <a:pt x="306" y="8972"/>
                      <a:pt x="595" y="9278"/>
                      <a:pt x="867" y="9601"/>
                    </a:cubicBezTo>
                    <a:cubicBezTo>
                      <a:pt x="952" y="9023"/>
                      <a:pt x="1054" y="8428"/>
                      <a:pt x="1139" y="7851"/>
                    </a:cubicBezTo>
                    <a:cubicBezTo>
                      <a:pt x="1360" y="6542"/>
                      <a:pt x="1598" y="5234"/>
                      <a:pt x="1853" y="3926"/>
                    </a:cubicBezTo>
                    <a:cubicBezTo>
                      <a:pt x="1988" y="3280"/>
                      <a:pt x="2124" y="2618"/>
                      <a:pt x="2277" y="1972"/>
                    </a:cubicBezTo>
                    <a:cubicBezTo>
                      <a:pt x="2345" y="1649"/>
                      <a:pt x="2413" y="1326"/>
                      <a:pt x="2498" y="1003"/>
                    </a:cubicBezTo>
                    <a:cubicBezTo>
                      <a:pt x="2566" y="715"/>
                      <a:pt x="2617" y="392"/>
                      <a:pt x="2753" y="137"/>
                    </a:cubicBezTo>
                    <a:cubicBezTo>
                      <a:pt x="2345" y="86"/>
                      <a:pt x="1938" y="69"/>
                      <a:pt x="1547" y="69"/>
                    </a:cubicBezTo>
                    <a:cubicBezTo>
                      <a:pt x="1496" y="69"/>
                      <a:pt x="1462" y="35"/>
                      <a:pt x="1445" y="1"/>
                    </a:cubicBezTo>
                    <a:close/>
                  </a:path>
                </a:pathLst>
              </a:custGeom>
              <a:solidFill>
                <a:srgbClr val="4BACC6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8" name="Google Shape;7486;p72">
                <a:extLst>
                  <a:ext uri="{FF2B5EF4-FFF2-40B4-BE49-F238E27FC236}">
                    <a16:creationId xmlns:a16="http://schemas.microsoft.com/office/drawing/2014/main" id="{6EB63028-CDDD-C5CE-37D3-20B56E16619E}"/>
                  </a:ext>
                </a:extLst>
              </p:cNvPr>
              <p:cNvSpPr/>
              <p:nvPr/>
            </p:nvSpPr>
            <p:spPr>
              <a:xfrm>
                <a:off x="5280200" y="3694400"/>
                <a:ext cx="451975" cy="445125"/>
              </a:xfrm>
              <a:custGeom>
                <a:avLst/>
                <a:gdLst/>
                <a:ahLst/>
                <a:cxnLst/>
                <a:rect l="l" t="t" r="r" b="b"/>
                <a:pathLst>
                  <a:path w="18079" h="17805" extrusionOk="0">
                    <a:moveTo>
                      <a:pt x="9849" y="0"/>
                    </a:moveTo>
                    <a:cubicBezTo>
                      <a:pt x="8957" y="0"/>
                      <a:pt x="8060" y="136"/>
                      <a:pt x="7221" y="357"/>
                    </a:cubicBezTo>
                    <a:cubicBezTo>
                      <a:pt x="4605" y="1070"/>
                      <a:pt x="2277" y="2837"/>
                      <a:pt x="1105" y="5318"/>
                    </a:cubicBezTo>
                    <a:cubicBezTo>
                      <a:pt x="0" y="7646"/>
                      <a:pt x="68" y="10313"/>
                      <a:pt x="510" y="12794"/>
                    </a:cubicBezTo>
                    <a:cubicBezTo>
                      <a:pt x="731" y="14068"/>
                      <a:pt x="1071" y="15325"/>
                      <a:pt x="1444" y="16583"/>
                    </a:cubicBezTo>
                    <a:cubicBezTo>
                      <a:pt x="1529" y="16872"/>
                      <a:pt x="1597" y="17177"/>
                      <a:pt x="1716" y="17449"/>
                    </a:cubicBezTo>
                    <a:cubicBezTo>
                      <a:pt x="1784" y="17585"/>
                      <a:pt x="1886" y="17721"/>
                      <a:pt x="2039" y="17772"/>
                    </a:cubicBezTo>
                    <a:cubicBezTo>
                      <a:pt x="2108" y="17795"/>
                      <a:pt x="2181" y="17804"/>
                      <a:pt x="2253" y="17804"/>
                    </a:cubicBezTo>
                    <a:cubicBezTo>
                      <a:pt x="2342" y="17804"/>
                      <a:pt x="2431" y="17791"/>
                      <a:pt x="2515" y="17772"/>
                    </a:cubicBezTo>
                    <a:cubicBezTo>
                      <a:pt x="2906" y="17704"/>
                      <a:pt x="3279" y="17568"/>
                      <a:pt x="3670" y="17466"/>
                    </a:cubicBezTo>
                    <a:cubicBezTo>
                      <a:pt x="4095" y="17364"/>
                      <a:pt x="4503" y="17245"/>
                      <a:pt x="4928" y="17143"/>
                    </a:cubicBezTo>
                    <a:cubicBezTo>
                      <a:pt x="4928" y="16787"/>
                      <a:pt x="4962" y="16430"/>
                      <a:pt x="5080" y="16090"/>
                    </a:cubicBezTo>
                    <a:cubicBezTo>
                      <a:pt x="5318" y="15478"/>
                      <a:pt x="5760" y="15020"/>
                      <a:pt x="6304" y="14680"/>
                    </a:cubicBezTo>
                    <a:cubicBezTo>
                      <a:pt x="6881" y="14306"/>
                      <a:pt x="7544" y="14085"/>
                      <a:pt x="8173" y="13813"/>
                    </a:cubicBezTo>
                    <a:cubicBezTo>
                      <a:pt x="8903" y="13524"/>
                      <a:pt x="9634" y="13219"/>
                      <a:pt x="10365" y="12913"/>
                    </a:cubicBezTo>
                    <a:cubicBezTo>
                      <a:pt x="11775" y="12335"/>
                      <a:pt x="13219" y="11774"/>
                      <a:pt x="14697" y="11401"/>
                    </a:cubicBezTo>
                    <a:cubicBezTo>
                      <a:pt x="15392" y="11238"/>
                      <a:pt x="16127" y="11117"/>
                      <a:pt x="16856" y="11117"/>
                    </a:cubicBezTo>
                    <a:cubicBezTo>
                      <a:pt x="17269" y="11117"/>
                      <a:pt x="17679" y="11155"/>
                      <a:pt x="18078" y="11248"/>
                    </a:cubicBezTo>
                    <a:cubicBezTo>
                      <a:pt x="18010" y="10959"/>
                      <a:pt x="17942" y="10687"/>
                      <a:pt x="17891" y="10398"/>
                    </a:cubicBezTo>
                    <a:cubicBezTo>
                      <a:pt x="17739" y="9651"/>
                      <a:pt x="17569" y="8886"/>
                      <a:pt x="17365" y="8121"/>
                    </a:cubicBezTo>
                    <a:cubicBezTo>
                      <a:pt x="17331" y="8104"/>
                      <a:pt x="17280" y="8070"/>
                      <a:pt x="17297" y="8002"/>
                    </a:cubicBezTo>
                    <a:cubicBezTo>
                      <a:pt x="17297" y="7968"/>
                      <a:pt x="17314" y="7934"/>
                      <a:pt x="17314" y="7900"/>
                    </a:cubicBezTo>
                    <a:cubicBezTo>
                      <a:pt x="16821" y="6031"/>
                      <a:pt x="16141" y="4213"/>
                      <a:pt x="14986" y="2650"/>
                    </a:cubicBezTo>
                    <a:cubicBezTo>
                      <a:pt x="14901" y="2633"/>
                      <a:pt x="14816" y="2565"/>
                      <a:pt x="14833" y="2463"/>
                    </a:cubicBezTo>
                    <a:cubicBezTo>
                      <a:pt x="14833" y="2446"/>
                      <a:pt x="14833" y="2446"/>
                      <a:pt x="14833" y="2446"/>
                    </a:cubicBezTo>
                    <a:cubicBezTo>
                      <a:pt x="14425" y="1954"/>
                      <a:pt x="13984" y="1478"/>
                      <a:pt x="13491" y="1087"/>
                    </a:cubicBezTo>
                    <a:cubicBezTo>
                      <a:pt x="12896" y="628"/>
                      <a:pt x="12217" y="323"/>
                      <a:pt x="11486" y="170"/>
                    </a:cubicBezTo>
                    <a:cubicBezTo>
                      <a:pt x="10953" y="53"/>
                      <a:pt x="10402" y="0"/>
                      <a:pt x="9849" y="0"/>
                    </a:cubicBez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Google Shape;7487;p72">
                <a:extLst>
                  <a:ext uri="{FF2B5EF4-FFF2-40B4-BE49-F238E27FC236}">
                    <a16:creationId xmlns:a16="http://schemas.microsoft.com/office/drawing/2014/main" id="{F4CF54DB-30EE-2330-671B-F5D861BB7084}"/>
                  </a:ext>
                </a:extLst>
              </p:cNvPr>
              <p:cNvSpPr/>
              <p:nvPr/>
            </p:nvSpPr>
            <p:spPr>
              <a:xfrm>
                <a:off x="5217750" y="3661625"/>
                <a:ext cx="378075" cy="481325"/>
              </a:xfrm>
              <a:custGeom>
                <a:avLst/>
                <a:gdLst/>
                <a:ahLst/>
                <a:cxnLst/>
                <a:rect l="l" t="t" r="r" b="b"/>
                <a:pathLst>
                  <a:path w="15123" h="19253" extrusionOk="0">
                    <a:moveTo>
                      <a:pt x="12108" y="0"/>
                    </a:moveTo>
                    <a:cubicBezTo>
                      <a:pt x="11707" y="0"/>
                      <a:pt x="11306" y="21"/>
                      <a:pt x="10909" y="53"/>
                    </a:cubicBezTo>
                    <a:cubicBezTo>
                      <a:pt x="10059" y="121"/>
                      <a:pt x="9244" y="240"/>
                      <a:pt x="8428" y="444"/>
                    </a:cubicBezTo>
                    <a:cubicBezTo>
                      <a:pt x="6797" y="852"/>
                      <a:pt x="5251" y="1532"/>
                      <a:pt x="3925" y="2551"/>
                    </a:cubicBezTo>
                    <a:cubicBezTo>
                      <a:pt x="2481" y="3655"/>
                      <a:pt x="1207" y="5134"/>
                      <a:pt x="578" y="6850"/>
                    </a:cubicBezTo>
                    <a:cubicBezTo>
                      <a:pt x="221" y="7801"/>
                      <a:pt x="69" y="8821"/>
                      <a:pt x="35" y="9840"/>
                    </a:cubicBezTo>
                    <a:cubicBezTo>
                      <a:pt x="1" y="10894"/>
                      <a:pt x="69" y="11947"/>
                      <a:pt x="204" y="12983"/>
                    </a:cubicBezTo>
                    <a:cubicBezTo>
                      <a:pt x="510" y="15090"/>
                      <a:pt x="1088" y="17146"/>
                      <a:pt x="1564" y="19202"/>
                    </a:cubicBezTo>
                    <a:cubicBezTo>
                      <a:pt x="2379" y="19236"/>
                      <a:pt x="3195" y="19253"/>
                      <a:pt x="4010" y="19253"/>
                    </a:cubicBezTo>
                    <a:cubicBezTo>
                      <a:pt x="4010" y="19236"/>
                      <a:pt x="4010" y="19219"/>
                      <a:pt x="4010" y="19202"/>
                    </a:cubicBezTo>
                    <a:cubicBezTo>
                      <a:pt x="3807" y="18964"/>
                      <a:pt x="3722" y="18641"/>
                      <a:pt x="3637" y="18352"/>
                    </a:cubicBezTo>
                    <a:cubicBezTo>
                      <a:pt x="3535" y="18030"/>
                      <a:pt x="3450" y="17707"/>
                      <a:pt x="3348" y="17384"/>
                    </a:cubicBezTo>
                    <a:cubicBezTo>
                      <a:pt x="2974" y="16093"/>
                      <a:pt x="2668" y="14767"/>
                      <a:pt x="2464" y="13425"/>
                    </a:cubicBezTo>
                    <a:cubicBezTo>
                      <a:pt x="2277" y="12100"/>
                      <a:pt x="2209" y="10758"/>
                      <a:pt x="2379" y="9415"/>
                    </a:cubicBezTo>
                    <a:cubicBezTo>
                      <a:pt x="2549" y="8107"/>
                      <a:pt x="2957" y="6833"/>
                      <a:pt x="3637" y="5677"/>
                    </a:cubicBezTo>
                    <a:cubicBezTo>
                      <a:pt x="4350" y="4454"/>
                      <a:pt x="5387" y="3435"/>
                      <a:pt x="6559" y="2653"/>
                    </a:cubicBezTo>
                    <a:cubicBezTo>
                      <a:pt x="7748" y="1854"/>
                      <a:pt x="9108" y="1328"/>
                      <a:pt x="10518" y="1073"/>
                    </a:cubicBezTo>
                    <a:cubicBezTo>
                      <a:pt x="11118" y="969"/>
                      <a:pt x="11747" y="905"/>
                      <a:pt x="12376" y="905"/>
                    </a:cubicBezTo>
                    <a:cubicBezTo>
                      <a:pt x="13295" y="905"/>
                      <a:pt x="14217" y="1043"/>
                      <a:pt x="15054" y="1396"/>
                    </a:cubicBezTo>
                    <a:cubicBezTo>
                      <a:pt x="15071" y="1413"/>
                      <a:pt x="15088" y="1430"/>
                      <a:pt x="15122" y="1430"/>
                    </a:cubicBezTo>
                    <a:cubicBezTo>
                      <a:pt x="14935" y="1192"/>
                      <a:pt x="14732" y="971"/>
                      <a:pt x="14494" y="767"/>
                    </a:cubicBezTo>
                    <a:cubicBezTo>
                      <a:pt x="14188" y="495"/>
                      <a:pt x="13848" y="274"/>
                      <a:pt x="13474" y="87"/>
                    </a:cubicBezTo>
                    <a:lnTo>
                      <a:pt x="13423" y="87"/>
                    </a:lnTo>
                    <a:cubicBezTo>
                      <a:pt x="12988" y="25"/>
                      <a:pt x="12548" y="0"/>
                      <a:pt x="12108" y="0"/>
                    </a:cubicBez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0" name="Google Shape;7488;p72">
                <a:extLst>
                  <a:ext uri="{FF2B5EF4-FFF2-40B4-BE49-F238E27FC236}">
                    <a16:creationId xmlns:a16="http://schemas.microsoft.com/office/drawing/2014/main" id="{A5C02500-A252-C3DE-B0D6-891E8AC8501F}"/>
                  </a:ext>
                </a:extLst>
              </p:cNvPr>
              <p:cNvSpPr/>
              <p:nvPr/>
            </p:nvSpPr>
            <p:spPr>
              <a:xfrm>
                <a:off x="5158275" y="3645725"/>
                <a:ext cx="387425" cy="495950"/>
              </a:xfrm>
              <a:custGeom>
                <a:avLst/>
                <a:gdLst/>
                <a:ahLst/>
                <a:cxnLst/>
                <a:rect l="l" t="t" r="r" b="b"/>
                <a:pathLst>
                  <a:path w="15497" h="19838" extrusionOk="0">
                    <a:moveTo>
                      <a:pt x="12267" y="0"/>
                    </a:moveTo>
                    <a:cubicBezTo>
                      <a:pt x="11992" y="0"/>
                      <a:pt x="11720" y="10"/>
                      <a:pt x="11453" y="27"/>
                    </a:cubicBezTo>
                    <a:cubicBezTo>
                      <a:pt x="9040" y="180"/>
                      <a:pt x="6593" y="859"/>
                      <a:pt x="4554" y="2151"/>
                    </a:cubicBezTo>
                    <a:cubicBezTo>
                      <a:pt x="2719" y="3323"/>
                      <a:pt x="1190" y="5073"/>
                      <a:pt x="494" y="7146"/>
                    </a:cubicBezTo>
                    <a:cubicBezTo>
                      <a:pt x="86" y="8352"/>
                      <a:pt x="1" y="9627"/>
                      <a:pt x="69" y="10901"/>
                    </a:cubicBezTo>
                    <a:cubicBezTo>
                      <a:pt x="154" y="12260"/>
                      <a:pt x="358" y="13636"/>
                      <a:pt x="579" y="14979"/>
                    </a:cubicBezTo>
                    <a:cubicBezTo>
                      <a:pt x="833" y="16576"/>
                      <a:pt x="1139" y="18173"/>
                      <a:pt x="1479" y="19753"/>
                    </a:cubicBezTo>
                    <a:cubicBezTo>
                      <a:pt x="2227" y="19770"/>
                      <a:pt x="2974" y="19804"/>
                      <a:pt x="3722" y="19838"/>
                    </a:cubicBezTo>
                    <a:cubicBezTo>
                      <a:pt x="3654" y="19617"/>
                      <a:pt x="3586" y="19396"/>
                      <a:pt x="3518" y="19175"/>
                    </a:cubicBezTo>
                    <a:cubicBezTo>
                      <a:pt x="2872" y="17102"/>
                      <a:pt x="2346" y="14945"/>
                      <a:pt x="2159" y="12787"/>
                    </a:cubicBezTo>
                    <a:cubicBezTo>
                      <a:pt x="1989" y="10714"/>
                      <a:pt x="2091" y="8522"/>
                      <a:pt x="3042" y="6619"/>
                    </a:cubicBezTo>
                    <a:cubicBezTo>
                      <a:pt x="3858" y="5005"/>
                      <a:pt x="5183" y="3646"/>
                      <a:pt x="6661" y="2626"/>
                    </a:cubicBezTo>
                    <a:cubicBezTo>
                      <a:pt x="8072" y="1641"/>
                      <a:pt x="9669" y="927"/>
                      <a:pt x="11351" y="571"/>
                    </a:cubicBezTo>
                    <a:cubicBezTo>
                      <a:pt x="12021" y="434"/>
                      <a:pt x="12714" y="352"/>
                      <a:pt x="13402" y="352"/>
                    </a:cubicBezTo>
                    <a:cubicBezTo>
                      <a:pt x="13568" y="352"/>
                      <a:pt x="13734" y="357"/>
                      <a:pt x="13899" y="367"/>
                    </a:cubicBezTo>
                    <a:cubicBezTo>
                      <a:pt x="14443" y="384"/>
                      <a:pt x="14970" y="469"/>
                      <a:pt x="15496" y="571"/>
                    </a:cubicBezTo>
                    <a:cubicBezTo>
                      <a:pt x="14492" y="150"/>
                      <a:pt x="13358" y="0"/>
                      <a:pt x="12267" y="0"/>
                    </a:cubicBez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Google Shape;7489;p72">
                <a:extLst>
                  <a:ext uri="{FF2B5EF4-FFF2-40B4-BE49-F238E27FC236}">
                    <a16:creationId xmlns:a16="http://schemas.microsoft.com/office/drawing/2014/main" id="{19F6F315-8118-89BA-070E-A8C8D5EC4558}"/>
                  </a:ext>
                </a:extLst>
              </p:cNvPr>
              <p:cNvSpPr/>
              <p:nvPr/>
            </p:nvSpPr>
            <p:spPr>
              <a:xfrm>
                <a:off x="5255550" y="3612275"/>
                <a:ext cx="125775" cy="83400"/>
              </a:xfrm>
              <a:custGeom>
                <a:avLst/>
                <a:gdLst/>
                <a:ahLst/>
                <a:cxnLst/>
                <a:rect l="l" t="t" r="r" b="b"/>
                <a:pathLst>
                  <a:path w="5031" h="3336" extrusionOk="0">
                    <a:moveTo>
                      <a:pt x="3030" y="0"/>
                    </a:moveTo>
                    <a:cubicBezTo>
                      <a:pt x="2716" y="0"/>
                      <a:pt x="2398" y="76"/>
                      <a:pt x="2091" y="175"/>
                    </a:cubicBezTo>
                    <a:cubicBezTo>
                      <a:pt x="1564" y="345"/>
                      <a:pt x="1020" y="498"/>
                      <a:pt x="629" y="906"/>
                    </a:cubicBezTo>
                    <a:cubicBezTo>
                      <a:pt x="324" y="1246"/>
                      <a:pt x="120" y="1671"/>
                      <a:pt x="69" y="2112"/>
                    </a:cubicBezTo>
                    <a:cubicBezTo>
                      <a:pt x="1" y="2554"/>
                      <a:pt x="86" y="2945"/>
                      <a:pt x="239" y="3336"/>
                    </a:cubicBezTo>
                    <a:cubicBezTo>
                      <a:pt x="595" y="3098"/>
                      <a:pt x="969" y="2877"/>
                      <a:pt x="1343" y="2673"/>
                    </a:cubicBezTo>
                    <a:cubicBezTo>
                      <a:pt x="1309" y="2656"/>
                      <a:pt x="1275" y="2622"/>
                      <a:pt x="1258" y="2554"/>
                    </a:cubicBezTo>
                    <a:cubicBezTo>
                      <a:pt x="1224" y="1993"/>
                      <a:pt x="1666" y="1450"/>
                      <a:pt x="2193" y="1297"/>
                    </a:cubicBezTo>
                    <a:cubicBezTo>
                      <a:pt x="2291" y="1271"/>
                      <a:pt x="2394" y="1257"/>
                      <a:pt x="2498" y="1257"/>
                    </a:cubicBezTo>
                    <a:cubicBezTo>
                      <a:pt x="2665" y="1257"/>
                      <a:pt x="2834" y="1292"/>
                      <a:pt x="2991" y="1365"/>
                    </a:cubicBezTo>
                    <a:cubicBezTo>
                      <a:pt x="3110" y="1416"/>
                      <a:pt x="3229" y="1484"/>
                      <a:pt x="3331" y="1586"/>
                    </a:cubicBezTo>
                    <a:cubicBezTo>
                      <a:pt x="3365" y="1620"/>
                      <a:pt x="3416" y="1671"/>
                      <a:pt x="3450" y="1722"/>
                    </a:cubicBezTo>
                    <a:cubicBezTo>
                      <a:pt x="3467" y="1756"/>
                      <a:pt x="3484" y="1773"/>
                      <a:pt x="3484" y="1790"/>
                    </a:cubicBezTo>
                    <a:cubicBezTo>
                      <a:pt x="3994" y="1620"/>
                      <a:pt x="4520" y="1484"/>
                      <a:pt x="5030" y="1382"/>
                    </a:cubicBezTo>
                    <a:cubicBezTo>
                      <a:pt x="4690" y="940"/>
                      <a:pt x="4333" y="481"/>
                      <a:pt x="3841" y="209"/>
                    </a:cubicBezTo>
                    <a:cubicBezTo>
                      <a:pt x="3579" y="59"/>
                      <a:pt x="3305" y="0"/>
                      <a:pt x="3030" y="0"/>
                    </a:cubicBezTo>
                    <a:close/>
                  </a:path>
                </a:pathLst>
              </a:custGeom>
              <a:solidFill>
                <a:srgbClr val="9BBB59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Google Shape;7490;p72">
                <a:extLst>
                  <a:ext uri="{FF2B5EF4-FFF2-40B4-BE49-F238E27FC236}">
                    <a16:creationId xmlns:a16="http://schemas.microsoft.com/office/drawing/2014/main" id="{36899FF8-8E09-BF23-4929-EE1C470AC4CA}"/>
                  </a:ext>
                </a:extLst>
              </p:cNvPr>
              <p:cNvSpPr/>
              <p:nvPr/>
            </p:nvSpPr>
            <p:spPr>
              <a:xfrm>
                <a:off x="5038925" y="3721150"/>
                <a:ext cx="195850" cy="623250"/>
              </a:xfrm>
              <a:custGeom>
                <a:avLst/>
                <a:gdLst/>
                <a:ahLst/>
                <a:cxnLst/>
                <a:rect l="l" t="t" r="r" b="b"/>
                <a:pathLst>
                  <a:path w="7834" h="24930" extrusionOk="0">
                    <a:moveTo>
                      <a:pt x="7595" y="0"/>
                    </a:moveTo>
                    <a:lnTo>
                      <a:pt x="7595" y="0"/>
                    </a:lnTo>
                    <a:cubicBezTo>
                      <a:pt x="7408" y="68"/>
                      <a:pt x="7222" y="136"/>
                      <a:pt x="7052" y="204"/>
                    </a:cubicBezTo>
                    <a:cubicBezTo>
                      <a:pt x="5064" y="1020"/>
                      <a:pt x="3552" y="2702"/>
                      <a:pt x="2481" y="4537"/>
                    </a:cubicBezTo>
                    <a:cubicBezTo>
                      <a:pt x="1377" y="6457"/>
                      <a:pt x="697" y="8648"/>
                      <a:pt x="340" y="10823"/>
                    </a:cubicBezTo>
                    <a:cubicBezTo>
                      <a:pt x="1" y="13032"/>
                      <a:pt x="153" y="15411"/>
                      <a:pt x="1428" y="17314"/>
                    </a:cubicBezTo>
                    <a:cubicBezTo>
                      <a:pt x="1700" y="17722"/>
                      <a:pt x="2039" y="18095"/>
                      <a:pt x="2413" y="18418"/>
                    </a:cubicBezTo>
                    <a:cubicBezTo>
                      <a:pt x="2787" y="18741"/>
                      <a:pt x="3212" y="18996"/>
                      <a:pt x="3603" y="19285"/>
                    </a:cubicBezTo>
                    <a:cubicBezTo>
                      <a:pt x="3993" y="19557"/>
                      <a:pt x="4350" y="19862"/>
                      <a:pt x="4622" y="20253"/>
                    </a:cubicBezTo>
                    <a:cubicBezTo>
                      <a:pt x="4911" y="20695"/>
                      <a:pt x="5013" y="21222"/>
                      <a:pt x="5013" y="21748"/>
                    </a:cubicBezTo>
                    <a:cubicBezTo>
                      <a:pt x="5030" y="22666"/>
                      <a:pt x="4792" y="23770"/>
                      <a:pt x="5590" y="24467"/>
                    </a:cubicBezTo>
                    <a:cubicBezTo>
                      <a:pt x="5933" y="24762"/>
                      <a:pt x="6389" y="24930"/>
                      <a:pt x="6842" y="24930"/>
                    </a:cubicBezTo>
                    <a:cubicBezTo>
                      <a:pt x="6884" y="24930"/>
                      <a:pt x="6925" y="24928"/>
                      <a:pt x="6967" y="24926"/>
                    </a:cubicBezTo>
                    <a:cubicBezTo>
                      <a:pt x="7137" y="24841"/>
                      <a:pt x="7341" y="24807"/>
                      <a:pt x="7527" y="24790"/>
                    </a:cubicBezTo>
                    <a:cubicBezTo>
                      <a:pt x="7595" y="24773"/>
                      <a:pt x="7680" y="24739"/>
                      <a:pt x="7748" y="24688"/>
                    </a:cubicBezTo>
                    <a:cubicBezTo>
                      <a:pt x="7765" y="24671"/>
                      <a:pt x="7799" y="24671"/>
                      <a:pt x="7833" y="24671"/>
                    </a:cubicBezTo>
                    <a:cubicBezTo>
                      <a:pt x="7307" y="22802"/>
                      <a:pt x="6848" y="20916"/>
                      <a:pt x="6406" y="19030"/>
                    </a:cubicBezTo>
                    <a:cubicBezTo>
                      <a:pt x="6338" y="19030"/>
                      <a:pt x="6304" y="18996"/>
                      <a:pt x="6287" y="18928"/>
                    </a:cubicBezTo>
                    <a:cubicBezTo>
                      <a:pt x="6083" y="17925"/>
                      <a:pt x="5268" y="17297"/>
                      <a:pt x="4571" y="16634"/>
                    </a:cubicBezTo>
                    <a:cubicBezTo>
                      <a:pt x="3195" y="15292"/>
                      <a:pt x="2396" y="13389"/>
                      <a:pt x="2396" y="11469"/>
                    </a:cubicBezTo>
                    <a:cubicBezTo>
                      <a:pt x="2379" y="9617"/>
                      <a:pt x="3127" y="7748"/>
                      <a:pt x="4452" y="6457"/>
                    </a:cubicBezTo>
                    <a:cubicBezTo>
                      <a:pt x="4469" y="6185"/>
                      <a:pt x="4486" y="5896"/>
                      <a:pt x="4537" y="5624"/>
                    </a:cubicBezTo>
                    <a:cubicBezTo>
                      <a:pt x="4690" y="4469"/>
                      <a:pt x="5081" y="3381"/>
                      <a:pt x="5658" y="2379"/>
                    </a:cubicBezTo>
                    <a:cubicBezTo>
                      <a:pt x="6185" y="1478"/>
                      <a:pt x="6848" y="697"/>
                      <a:pt x="7595" y="0"/>
                    </a:cubicBezTo>
                    <a:close/>
                  </a:path>
                </a:pathLst>
              </a:custGeom>
              <a:solidFill>
                <a:srgbClr val="9BBB59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Google Shape;7491;p72">
                <a:extLst>
                  <a:ext uri="{FF2B5EF4-FFF2-40B4-BE49-F238E27FC236}">
                    <a16:creationId xmlns:a16="http://schemas.microsoft.com/office/drawing/2014/main" id="{50AB3C96-5AB8-B181-CAB4-29CBD10B2E8C}"/>
                  </a:ext>
                </a:extLst>
              </p:cNvPr>
              <p:cNvSpPr/>
              <p:nvPr/>
            </p:nvSpPr>
            <p:spPr>
              <a:xfrm>
                <a:off x="5202875" y="4344700"/>
                <a:ext cx="59925" cy="77250"/>
              </a:xfrm>
              <a:custGeom>
                <a:avLst/>
                <a:gdLst/>
                <a:ahLst/>
                <a:cxnLst/>
                <a:rect l="l" t="t" r="r" b="b"/>
                <a:pathLst>
                  <a:path w="2397" h="3090" extrusionOk="0">
                    <a:moveTo>
                      <a:pt x="1343" y="1"/>
                    </a:moveTo>
                    <a:cubicBezTo>
                      <a:pt x="1343" y="1"/>
                      <a:pt x="1343" y="1"/>
                      <a:pt x="1326" y="18"/>
                    </a:cubicBezTo>
                    <a:cubicBezTo>
                      <a:pt x="1156" y="136"/>
                      <a:pt x="969" y="221"/>
                      <a:pt x="766" y="272"/>
                    </a:cubicBezTo>
                    <a:cubicBezTo>
                      <a:pt x="630" y="306"/>
                      <a:pt x="494" y="323"/>
                      <a:pt x="341" y="323"/>
                    </a:cubicBezTo>
                    <a:cubicBezTo>
                      <a:pt x="290" y="374"/>
                      <a:pt x="239" y="442"/>
                      <a:pt x="205" y="510"/>
                    </a:cubicBezTo>
                    <a:cubicBezTo>
                      <a:pt x="1" y="918"/>
                      <a:pt x="188" y="1445"/>
                      <a:pt x="273" y="1853"/>
                    </a:cubicBezTo>
                    <a:cubicBezTo>
                      <a:pt x="324" y="2107"/>
                      <a:pt x="375" y="2379"/>
                      <a:pt x="443" y="2634"/>
                    </a:cubicBezTo>
                    <a:cubicBezTo>
                      <a:pt x="460" y="2753"/>
                      <a:pt x="494" y="2838"/>
                      <a:pt x="596" y="2889"/>
                    </a:cubicBezTo>
                    <a:cubicBezTo>
                      <a:pt x="698" y="2957"/>
                      <a:pt x="816" y="2974"/>
                      <a:pt x="935" y="3008"/>
                    </a:cubicBezTo>
                    <a:cubicBezTo>
                      <a:pt x="1197" y="3064"/>
                      <a:pt x="1464" y="3089"/>
                      <a:pt x="1734" y="3089"/>
                    </a:cubicBezTo>
                    <a:cubicBezTo>
                      <a:pt x="1954" y="3089"/>
                      <a:pt x="2175" y="3072"/>
                      <a:pt x="2397" y="3042"/>
                    </a:cubicBezTo>
                    <a:cubicBezTo>
                      <a:pt x="2074" y="2447"/>
                      <a:pt x="1853" y="1802"/>
                      <a:pt x="1666" y="1156"/>
                    </a:cubicBezTo>
                    <a:cubicBezTo>
                      <a:pt x="1564" y="782"/>
                      <a:pt x="1462" y="391"/>
                      <a:pt x="1343" y="1"/>
                    </a:cubicBezTo>
                    <a:close/>
                  </a:path>
                </a:pathLst>
              </a:custGeom>
              <a:solidFill>
                <a:srgbClr val="F79646"/>
              </a:solidFill>
              <a:ln w="9525" cap="flat" cmpd="sng">
                <a:solidFill>
                  <a:srgbClr val="F79646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Google Shape;7492;p72">
                <a:extLst>
                  <a:ext uri="{FF2B5EF4-FFF2-40B4-BE49-F238E27FC236}">
                    <a16:creationId xmlns:a16="http://schemas.microsoft.com/office/drawing/2014/main" id="{4C31AA48-9C75-151E-565A-16B0012C974B}"/>
                  </a:ext>
                </a:extLst>
              </p:cNvPr>
              <p:cNvSpPr/>
              <p:nvPr/>
            </p:nvSpPr>
            <p:spPr>
              <a:xfrm>
                <a:off x="5196525" y="4145475"/>
                <a:ext cx="208150" cy="314800"/>
              </a:xfrm>
              <a:custGeom>
                <a:avLst/>
                <a:gdLst/>
                <a:ahLst/>
                <a:cxnLst/>
                <a:rect l="l" t="t" r="r" b="b"/>
                <a:pathLst>
                  <a:path w="8326" h="12592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221" y="986"/>
                      <a:pt x="442" y="1972"/>
                      <a:pt x="680" y="2957"/>
                    </a:cubicBezTo>
                    <a:cubicBezTo>
                      <a:pt x="1003" y="4283"/>
                      <a:pt x="1359" y="5591"/>
                      <a:pt x="1699" y="6916"/>
                    </a:cubicBezTo>
                    <a:cubicBezTo>
                      <a:pt x="1869" y="7545"/>
                      <a:pt x="2039" y="8173"/>
                      <a:pt x="2226" y="8802"/>
                    </a:cubicBezTo>
                    <a:cubicBezTo>
                      <a:pt x="2379" y="9329"/>
                      <a:pt x="2532" y="9856"/>
                      <a:pt x="2753" y="10348"/>
                    </a:cubicBezTo>
                    <a:cubicBezTo>
                      <a:pt x="3177" y="11334"/>
                      <a:pt x="3857" y="12183"/>
                      <a:pt x="4876" y="12591"/>
                    </a:cubicBezTo>
                    <a:cubicBezTo>
                      <a:pt x="4995" y="12489"/>
                      <a:pt x="5131" y="12421"/>
                      <a:pt x="5267" y="12336"/>
                    </a:cubicBezTo>
                    <a:cubicBezTo>
                      <a:pt x="5437" y="12217"/>
                      <a:pt x="5624" y="12081"/>
                      <a:pt x="5794" y="11962"/>
                    </a:cubicBezTo>
                    <a:cubicBezTo>
                      <a:pt x="6134" y="11708"/>
                      <a:pt x="6474" y="11453"/>
                      <a:pt x="6813" y="11181"/>
                    </a:cubicBezTo>
                    <a:cubicBezTo>
                      <a:pt x="7340" y="10756"/>
                      <a:pt x="7850" y="10280"/>
                      <a:pt x="8326" y="9788"/>
                    </a:cubicBezTo>
                    <a:cubicBezTo>
                      <a:pt x="8020" y="9618"/>
                      <a:pt x="7765" y="9329"/>
                      <a:pt x="7595" y="9023"/>
                    </a:cubicBezTo>
                    <a:cubicBezTo>
                      <a:pt x="7391" y="8615"/>
                      <a:pt x="7272" y="8156"/>
                      <a:pt x="7136" y="7732"/>
                    </a:cubicBezTo>
                    <a:cubicBezTo>
                      <a:pt x="6983" y="7188"/>
                      <a:pt x="6813" y="6644"/>
                      <a:pt x="6660" y="6101"/>
                    </a:cubicBezTo>
                    <a:cubicBezTo>
                      <a:pt x="6355" y="5047"/>
                      <a:pt x="6032" y="3977"/>
                      <a:pt x="5726" y="2906"/>
                    </a:cubicBezTo>
                    <a:cubicBezTo>
                      <a:pt x="5471" y="2023"/>
                      <a:pt x="5182" y="1139"/>
                      <a:pt x="4961" y="239"/>
                    </a:cubicBezTo>
                    <a:cubicBezTo>
                      <a:pt x="4927" y="239"/>
                      <a:pt x="4910" y="256"/>
                      <a:pt x="4876" y="256"/>
                    </a:cubicBezTo>
                    <a:cubicBezTo>
                      <a:pt x="4443" y="264"/>
                      <a:pt x="4006" y="273"/>
                      <a:pt x="3566" y="273"/>
                    </a:cubicBezTo>
                    <a:cubicBezTo>
                      <a:pt x="3126" y="273"/>
                      <a:pt x="2685" y="264"/>
                      <a:pt x="2243" y="239"/>
                    </a:cubicBezTo>
                    <a:cubicBezTo>
                      <a:pt x="1495" y="205"/>
                      <a:pt x="748" y="120"/>
                      <a:pt x="0" y="1"/>
                    </a:cubicBezTo>
                    <a:close/>
                  </a:path>
                </a:pathLst>
              </a:custGeom>
              <a:solidFill>
                <a:srgbClr val="9BBB59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Google Shape;7493;p72">
                <a:extLst>
                  <a:ext uri="{FF2B5EF4-FFF2-40B4-BE49-F238E27FC236}">
                    <a16:creationId xmlns:a16="http://schemas.microsoft.com/office/drawing/2014/main" id="{AF56AAEE-AAF2-4593-7DF8-9CDB6BF94B1F}"/>
                  </a:ext>
                </a:extLst>
              </p:cNvPr>
              <p:cNvSpPr/>
              <p:nvPr/>
            </p:nvSpPr>
            <p:spPr>
              <a:xfrm>
                <a:off x="5326925" y="4250825"/>
                <a:ext cx="472350" cy="217650"/>
              </a:xfrm>
              <a:custGeom>
                <a:avLst/>
                <a:gdLst/>
                <a:ahLst/>
                <a:cxnLst/>
                <a:rect l="l" t="t" r="r" b="b"/>
                <a:pathLst>
                  <a:path w="18894" h="8706" extrusionOk="0">
                    <a:moveTo>
                      <a:pt x="18894" y="1"/>
                    </a:moveTo>
                    <a:lnTo>
                      <a:pt x="18894" y="1"/>
                    </a:lnTo>
                    <a:cubicBezTo>
                      <a:pt x="18554" y="374"/>
                      <a:pt x="18146" y="680"/>
                      <a:pt x="17722" y="952"/>
                    </a:cubicBezTo>
                    <a:cubicBezTo>
                      <a:pt x="17042" y="1411"/>
                      <a:pt x="16294" y="1802"/>
                      <a:pt x="15564" y="2175"/>
                    </a:cubicBezTo>
                    <a:cubicBezTo>
                      <a:pt x="14782" y="2566"/>
                      <a:pt x="13984" y="2940"/>
                      <a:pt x="13185" y="3297"/>
                    </a:cubicBezTo>
                    <a:cubicBezTo>
                      <a:pt x="12386" y="3637"/>
                      <a:pt x="11571" y="3959"/>
                      <a:pt x="10738" y="4214"/>
                    </a:cubicBezTo>
                    <a:cubicBezTo>
                      <a:pt x="9923" y="4469"/>
                      <a:pt x="9073" y="4639"/>
                      <a:pt x="8207" y="4639"/>
                    </a:cubicBezTo>
                    <a:cubicBezTo>
                      <a:pt x="7969" y="4639"/>
                      <a:pt x="7731" y="4622"/>
                      <a:pt x="7493" y="4571"/>
                    </a:cubicBezTo>
                    <a:cubicBezTo>
                      <a:pt x="6661" y="5234"/>
                      <a:pt x="5658" y="5709"/>
                      <a:pt x="4605" y="5828"/>
                    </a:cubicBezTo>
                    <a:cubicBezTo>
                      <a:pt x="4476" y="5846"/>
                      <a:pt x="4345" y="5856"/>
                      <a:pt x="4214" y="5856"/>
                    </a:cubicBezTo>
                    <a:cubicBezTo>
                      <a:pt x="3965" y="5856"/>
                      <a:pt x="3717" y="5821"/>
                      <a:pt x="3483" y="5743"/>
                    </a:cubicBezTo>
                    <a:cubicBezTo>
                      <a:pt x="2957" y="6287"/>
                      <a:pt x="2413" y="6797"/>
                      <a:pt x="1818" y="7256"/>
                    </a:cubicBezTo>
                    <a:cubicBezTo>
                      <a:pt x="1461" y="7527"/>
                      <a:pt x="1122" y="7799"/>
                      <a:pt x="748" y="8037"/>
                    </a:cubicBezTo>
                    <a:cubicBezTo>
                      <a:pt x="561" y="8156"/>
                      <a:pt x="374" y="8258"/>
                      <a:pt x="187" y="8377"/>
                    </a:cubicBezTo>
                    <a:cubicBezTo>
                      <a:pt x="136" y="8411"/>
                      <a:pt x="68" y="8445"/>
                      <a:pt x="0" y="8479"/>
                    </a:cubicBezTo>
                    <a:cubicBezTo>
                      <a:pt x="552" y="8647"/>
                      <a:pt x="1133" y="8705"/>
                      <a:pt x="1713" y="8705"/>
                    </a:cubicBezTo>
                    <a:cubicBezTo>
                      <a:pt x="2132" y="8705"/>
                      <a:pt x="2550" y="8675"/>
                      <a:pt x="2957" y="8632"/>
                    </a:cubicBezTo>
                    <a:cubicBezTo>
                      <a:pt x="5505" y="8360"/>
                      <a:pt x="8037" y="7731"/>
                      <a:pt x="10433" y="6831"/>
                    </a:cubicBezTo>
                    <a:cubicBezTo>
                      <a:pt x="11571" y="6423"/>
                      <a:pt x="12675" y="5913"/>
                      <a:pt x="13763" y="5387"/>
                    </a:cubicBezTo>
                    <a:cubicBezTo>
                      <a:pt x="14595" y="4962"/>
                      <a:pt x="15428" y="4537"/>
                      <a:pt x="16209" y="3993"/>
                    </a:cubicBezTo>
                    <a:cubicBezTo>
                      <a:pt x="16940" y="3484"/>
                      <a:pt x="17620" y="2889"/>
                      <a:pt x="18112" y="2124"/>
                    </a:cubicBezTo>
                    <a:cubicBezTo>
                      <a:pt x="18537" y="1479"/>
                      <a:pt x="18792" y="765"/>
                      <a:pt x="18894" y="1"/>
                    </a:cubicBezTo>
                    <a:close/>
                  </a:path>
                </a:pathLst>
              </a:custGeom>
              <a:solidFill>
                <a:srgbClr val="9BBB59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Google Shape;7494;p72">
                <a:extLst>
                  <a:ext uri="{FF2B5EF4-FFF2-40B4-BE49-F238E27FC236}">
                    <a16:creationId xmlns:a16="http://schemas.microsoft.com/office/drawing/2014/main" id="{1F6CAD08-768B-0673-A76F-A0C2172EF2E9}"/>
                  </a:ext>
                </a:extLst>
              </p:cNvPr>
              <p:cNvSpPr/>
              <p:nvPr/>
            </p:nvSpPr>
            <p:spPr>
              <a:xfrm>
                <a:off x="5416550" y="3800275"/>
                <a:ext cx="178000" cy="124900"/>
              </a:xfrm>
              <a:custGeom>
                <a:avLst/>
                <a:gdLst/>
                <a:ahLst/>
                <a:cxnLst/>
                <a:rect l="l" t="t" r="r" b="b"/>
                <a:pathLst>
                  <a:path w="7120" h="4996" extrusionOk="0">
                    <a:moveTo>
                      <a:pt x="5165" y="284"/>
                    </a:moveTo>
                    <a:cubicBezTo>
                      <a:pt x="5692" y="301"/>
                      <a:pt x="6202" y="454"/>
                      <a:pt x="6491" y="896"/>
                    </a:cubicBezTo>
                    <a:cubicBezTo>
                      <a:pt x="6491" y="930"/>
                      <a:pt x="6491" y="964"/>
                      <a:pt x="6508" y="1015"/>
                    </a:cubicBezTo>
                    <a:cubicBezTo>
                      <a:pt x="6780" y="1542"/>
                      <a:pt x="6661" y="2204"/>
                      <a:pt x="6236" y="2629"/>
                    </a:cubicBezTo>
                    <a:cubicBezTo>
                      <a:pt x="5811" y="3037"/>
                      <a:pt x="5233" y="3224"/>
                      <a:pt x="4707" y="3445"/>
                    </a:cubicBezTo>
                    <a:cubicBezTo>
                      <a:pt x="4027" y="3716"/>
                      <a:pt x="3347" y="3971"/>
                      <a:pt x="2668" y="4243"/>
                    </a:cubicBezTo>
                    <a:cubicBezTo>
                      <a:pt x="2348" y="4369"/>
                      <a:pt x="1898" y="4609"/>
                      <a:pt x="1503" y="4609"/>
                    </a:cubicBezTo>
                    <a:cubicBezTo>
                      <a:pt x="1310" y="4609"/>
                      <a:pt x="1131" y="4552"/>
                      <a:pt x="986" y="4396"/>
                    </a:cubicBezTo>
                    <a:cubicBezTo>
                      <a:pt x="799" y="4192"/>
                      <a:pt x="714" y="3937"/>
                      <a:pt x="629" y="3682"/>
                    </a:cubicBezTo>
                    <a:cubicBezTo>
                      <a:pt x="527" y="3428"/>
                      <a:pt x="442" y="3156"/>
                      <a:pt x="425" y="2867"/>
                    </a:cubicBezTo>
                    <a:cubicBezTo>
                      <a:pt x="408" y="2612"/>
                      <a:pt x="442" y="2357"/>
                      <a:pt x="595" y="2153"/>
                    </a:cubicBezTo>
                    <a:cubicBezTo>
                      <a:pt x="731" y="1983"/>
                      <a:pt x="884" y="1847"/>
                      <a:pt x="1037" y="1746"/>
                    </a:cubicBezTo>
                    <a:cubicBezTo>
                      <a:pt x="1835" y="1168"/>
                      <a:pt x="2787" y="845"/>
                      <a:pt x="3721" y="590"/>
                    </a:cubicBezTo>
                    <a:cubicBezTo>
                      <a:pt x="4197" y="454"/>
                      <a:pt x="4673" y="284"/>
                      <a:pt x="5165" y="284"/>
                    </a:cubicBezTo>
                    <a:close/>
                    <a:moveTo>
                      <a:pt x="5096" y="1"/>
                    </a:moveTo>
                    <a:cubicBezTo>
                      <a:pt x="4712" y="1"/>
                      <a:pt x="4335" y="92"/>
                      <a:pt x="3959" y="182"/>
                    </a:cubicBezTo>
                    <a:cubicBezTo>
                      <a:pt x="3449" y="301"/>
                      <a:pt x="2940" y="454"/>
                      <a:pt x="2447" y="641"/>
                    </a:cubicBezTo>
                    <a:cubicBezTo>
                      <a:pt x="1920" y="828"/>
                      <a:pt x="1394" y="1049"/>
                      <a:pt x="935" y="1355"/>
                    </a:cubicBezTo>
                    <a:cubicBezTo>
                      <a:pt x="493" y="1661"/>
                      <a:pt x="85" y="2034"/>
                      <a:pt x="34" y="2612"/>
                    </a:cubicBezTo>
                    <a:cubicBezTo>
                      <a:pt x="0" y="2918"/>
                      <a:pt x="68" y="3258"/>
                      <a:pt x="170" y="3564"/>
                    </a:cubicBezTo>
                    <a:cubicBezTo>
                      <a:pt x="255" y="3852"/>
                      <a:pt x="357" y="4158"/>
                      <a:pt x="510" y="4413"/>
                    </a:cubicBezTo>
                    <a:cubicBezTo>
                      <a:pt x="663" y="4685"/>
                      <a:pt x="918" y="4906"/>
                      <a:pt x="1224" y="4974"/>
                    </a:cubicBezTo>
                    <a:cubicBezTo>
                      <a:pt x="1303" y="4989"/>
                      <a:pt x="1381" y="4996"/>
                      <a:pt x="1459" y="4996"/>
                    </a:cubicBezTo>
                    <a:cubicBezTo>
                      <a:pt x="1731" y="4996"/>
                      <a:pt x="1992" y="4913"/>
                      <a:pt x="2243" y="4821"/>
                    </a:cubicBezTo>
                    <a:cubicBezTo>
                      <a:pt x="2991" y="4532"/>
                      <a:pt x="3738" y="4226"/>
                      <a:pt x="4486" y="3920"/>
                    </a:cubicBezTo>
                    <a:cubicBezTo>
                      <a:pt x="5165" y="3648"/>
                      <a:pt x="5964" y="3411"/>
                      <a:pt x="6474" y="2867"/>
                    </a:cubicBezTo>
                    <a:cubicBezTo>
                      <a:pt x="7000" y="2323"/>
                      <a:pt x="7119" y="1508"/>
                      <a:pt x="6780" y="845"/>
                    </a:cubicBezTo>
                    <a:cubicBezTo>
                      <a:pt x="6746" y="794"/>
                      <a:pt x="6712" y="777"/>
                      <a:pt x="6661" y="777"/>
                    </a:cubicBezTo>
                    <a:cubicBezTo>
                      <a:pt x="6406" y="352"/>
                      <a:pt x="5947" y="97"/>
                      <a:pt x="5454" y="29"/>
                    </a:cubicBezTo>
                    <a:cubicBezTo>
                      <a:pt x="5334" y="9"/>
                      <a:pt x="5214" y="1"/>
                      <a:pt x="5096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Google Shape;7495;p72">
                <a:extLst>
                  <a:ext uri="{FF2B5EF4-FFF2-40B4-BE49-F238E27FC236}">
                    <a16:creationId xmlns:a16="http://schemas.microsoft.com/office/drawing/2014/main" id="{55231C86-AF40-92A6-A3A9-7C7B6BFB917E}"/>
                  </a:ext>
                </a:extLst>
              </p:cNvPr>
              <p:cNvSpPr/>
              <p:nvPr/>
            </p:nvSpPr>
            <p:spPr>
              <a:xfrm>
                <a:off x="5029150" y="3498350"/>
                <a:ext cx="790100" cy="979650"/>
              </a:xfrm>
              <a:custGeom>
                <a:avLst/>
                <a:gdLst/>
                <a:ahLst/>
                <a:cxnLst/>
                <a:rect l="l" t="t" r="r" b="b"/>
                <a:pathLst>
                  <a:path w="31604" h="39186" extrusionOk="0">
                    <a:moveTo>
                      <a:pt x="11588" y="6096"/>
                    </a:moveTo>
                    <a:cubicBezTo>
                      <a:pt x="11715" y="6096"/>
                      <a:pt x="11839" y="6119"/>
                      <a:pt x="11962" y="6160"/>
                    </a:cubicBezTo>
                    <a:cubicBezTo>
                      <a:pt x="12064" y="6194"/>
                      <a:pt x="12166" y="6245"/>
                      <a:pt x="12251" y="6313"/>
                    </a:cubicBezTo>
                    <a:cubicBezTo>
                      <a:pt x="12285" y="6330"/>
                      <a:pt x="12336" y="6364"/>
                      <a:pt x="12387" y="6398"/>
                    </a:cubicBezTo>
                    <a:cubicBezTo>
                      <a:pt x="12013" y="6517"/>
                      <a:pt x="11656" y="6652"/>
                      <a:pt x="11300" y="6805"/>
                    </a:cubicBezTo>
                    <a:cubicBezTo>
                      <a:pt x="11062" y="6907"/>
                      <a:pt x="10841" y="7026"/>
                      <a:pt x="10620" y="7128"/>
                    </a:cubicBezTo>
                    <a:cubicBezTo>
                      <a:pt x="10620" y="7128"/>
                      <a:pt x="10620" y="7128"/>
                      <a:pt x="10620" y="7111"/>
                    </a:cubicBezTo>
                    <a:cubicBezTo>
                      <a:pt x="10637" y="6669"/>
                      <a:pt x="10892" y="6245"/>
                      <a:pt x="11334" y="6126"/>
                    </a:cubicBezTo>
                    <a:cubicBezTo>
                      <a:pt x="11421" y="6106"/>
                      <a:pt x="11505" y="6096"/>
                      <a:pt x="11588" y="6096"/>
                    </a:cubicBezTo>
                    <a:close/>
                    <a:moveTo>
                      <a:pt x="12086" y="4557"/>
                    </a:moveTo>
                    <a:cubicBezTo>
                      <a:pt x="12361" y="4557"/>
                      <a:pt x="12635" y="4616"/>
                      <a:pt x="12897" y="4766"/>
                    </a:cubicBezTo>
                    <a:cubicBezTo>
                      <a:pt x="13389" y="5038"/>
                      <a:pt x="13746" y="5497"/>
                      <a:pt x="14086" y="5939"/>
                    </a:cubicBezTo>
                    <a:cubicBezTo>
                      <a:pt x="13576" y="6041"/>
                      <a:pt x="13050" y="6177"/>
                      <a:pt x="12540" y="6347"/>
                    </a:cubicBezTo>
                    <a:cubicBezTo>
                      <a:pt x="12540" y="6330"/>
                      <a:pt x="12523" y="6313"/>
                      <a:pt x="12506" y="6279"/>
                    </a:cubicBezTo>
                    <a:cubicBezTo>
                      <a:pt x="12472" y="6228"/>
                      <a:pt x="12421" y="6177"/>
                      <a:pt x="12387" y="6143"/>
                    </a:cubicBezTo>
                    <a:cubicBezTo>
                      <a:pt x="12285" y="6041"/>
                      <a:pt x="12166" y="5973"/>
                      <a:pt x="12047" y="5922"/>
                    </a:cubicBezTo>
                    <a:cubicBezTo>
                      <a:pt x="11890" y="5849"/>
                      <a:pt x="11721" y="5814"/>
                      <a:pt x="11554" y="5814"/>
                    </a:cubicBezTo>
                    <a:cubicBezTo>
                      <a:pt x="11450" y="5814"/>
                      <a:pt x="11347" y="5828"/>
                      <a:pt x="11249" y="5854"/>
                    </a:cubicBezTo>
                    <a:cubicBezTo>
                      <a:pt x="10722" y="6007"/>
                      <a:pt x="10280" y="6550"/>
                      <a:pt x="10314" y="7111"/>
                    </a:cubicBezTo>
                    <a:cubicBezTo>
                      <a:pt x="10331" y="7179"/>
                      <a:pt x="10365" y="7213"/>
                      <a:pt x="10399" y="7230"/>
                    </a:cubicBezTo>
                    <a:cubicBezTo>
                      <a:pt x="10025" y="7434"/>
                      <a:pt x="9651" y="7655"/>
                      <a:pt x="9295" y="7893"/>
                    </a:cubicBezTo>
                    <a:cubicBezTo>
                      <a:pt x="9142" y="7502"/>
                      <a:pt x="9057" y="7111"/>
                      <a:pt x="9125" y="6669"/>
                    </a:cubicBezTo>
                    <a:cubicBezTo>
                      <a:pt x="9176" y="6228"/>
                      <a:pt x="9380" y="5803"/>
                      <a:pt x="9685" y="5463"/>
                    </a:cubicBezTo>
                    <a:cubicBezTo>
                      <a:pt x="10076" y="5055"/>
                      <a:pt x="10620" y="4902"/>
                      <a:pt x="11147" y="4732"/>
                    </a:cubicBezTo>
                    <a:cubicBezTo>
                      <a:pt x="11454" y="4633"/>
                      <a:pt x="11772" y="4557"/>
                      <a:pt x="12086" y="4557"/>
                    </a:cubicBezTo>
                    <a:close/>
                    <a:moveTo>
                      <a:pt x="25521" y="213"/>
                    </a:moveTo>
                    <a:cubicBezTo>
                      <a:pt x="25538" y="247"/>
                      <a:pt x="25572" y="281"/>
                      <a:pt x="25623" y="281"/>
                    </a:cubicBezTo>
                    <a:cubicBezTo>
                      <a:pt x="26014" y="281"/>
                      <a:pt x="26421" y="298"/>
                      <a:pt x="26829" y="349"/>
                    </a:cubicBezTo>
                    <a:cubicBezTo>
                      <a:pt x="26693" y="604"/>
                      <a:pt x="26642" y="927"/>
                      <a:pt x="26574" y="1215"/>
                    </a:cubicBezTo>
                    <a:cubicBezTo>
                      <a:pt x="26489" y="1538"/>
                      <a:pt x="26421" y="1861"/>
                      <a:pt x="26353" y="2184"/>
                    </a:cubicBezTo>
                    <a:cubicBezTo>
                      <a:pt x="26200" y="2830"/>
                      <a:pt x="26064" y="3492"/>
                      <a:pt x="25929" y="4138"/>
                    </a:cubicBezTo>
                    <a:cubicBezTo>
                      <a:pt x="25674" y="5446"/>
                      <a:pt x="25436" y="6754"/>
                      <a:pt x="25215" y="8063"/>
                    </a:cubicBezTo>
                    <a:cubicBezTo>
                      <a:pt x="25130" y="8640"/>
                      <a:pt x="25028" y="9235"/>
                      <a:pt x="24943" y="9813"/>
                    </a:cubicBezTo>
                    <a:cubicBezTo>
                      <a:pt x="24671" y="9490"/>
                      <a:pt x="24382" y="9184"/>
                      <a:pt x="24077" y="8895"/>
                    </a:cubicBezTo>
                    <a:cubicBezTo>
                      <a:pt x="24111" y="8878"/>
                      <a:pt x="24128" y="8844"/>
                      <a:pt x="24145" y="8793"/>
                    </a:cubicBezTo>
                    <a:cubicBezTo>
                      <a:pt x="24213" y="8521"/>
                      <a:pt x="24246" y="8233"/>
                      <a:pt x="24297" y="7961"/>
                    </a:cubicBezTo>
                    <a:cubicBezTo>
                      <a:pt x="24348" y="7672"/>
                      <a:pt x="24399" y="7383"/>
                      <a:pt x="24450" y="7094"/>
                    </a:cubicBezTo>
                    <a:cubicBezTo>
                      <a:pt x="24552" y="6533"/>
                      <a:pt x="24637" y="5973"/>
                      <a:pt x="24739" y="5412"/>
                    </a:cubicBezTo>
                    <a:cubicBezTo>
                      <a:pt x="24926" y="4291"/>
                      <a:pt x="25113" y="3169"/>
                      <a:pt x="25283" y="2048"/>
                    </a:cubicBezTo>
                    <a:cubicBezTo>
                      <a:pt x="25385" y="1436"/>
                      <a:pt x="25453" y="825"/>
                      <a:pt x="25521" y="213"/>
                    </a:cubicBezTo>
                    <a:close/>
                    <a:moveTo>
                      <a:pt x="26948" y="349"/>
                    </a:moveTo>
                    <a:cubicBezTo>
                      <a:pt x="27730" y="434"/>
                      <a:pt x="28494" y="604"/>
                      <a:pt x="29225" y="859"/>
                    </a:cubicBezTo>
                    <a:cubicBezTo>
                      <a:pt x="29378" y="910"/>
                      <a:pt x="29548" y="978"/>
                      <a:pt x="29701" y="1045"/>
                    </a:cubicBezTo>
                    <a:cubicBezTo>
                      <a:pt x="29480" y="1844"/>
                      <a:pt x="29310" y="2660"/>
                      <a:pt x="29140" y="3475"/>
                    </a:cubicBezTo>
                    <a:cubicBezTo>
                      <a:pt x="28953" y="4291"/>
                      <a:pt x="28766" y="5106"/>
                      <a:pt x="28579" y="5905"/>
                    </a:cubicBezTo>
                    <a:cubicBezTo>
                      <a:pt x="28188" y="7536"/>
                      <a:pt x="27815" y="9184"/>
                      <a:pt x="27424" y="10815"/>
                    </a:cubicBezTo>
                    <a:cubicBezTo>
                      <a:pt x="27237" y="11631"/>
                      <a:pt x="27050" y="12463"/>
                      <a:pt x="26863" y="13279"/>
                    </a:cubicBezTo>
                    <a:cubicBezTo>
                      <a:pt x="26557" y="12480"/>
                      <a:pt x="26200" y="11699"/>
                      <a:pt x="25759" y="10968"/>
                    </a:cubicBezTo>
                    <a:cubicBezTo>
                      <a:pt x="25589" y="10696"/>
                      <a:pt x="25419" y="10441"/>
                      <a:pt x="25232" y="10186"/>
                    </a:cubicBezTo>
                    <a:lnTo>
                      <a:pt x="25232" y="10186"/>
                    </a:lnTo>
                    <a:cubicBezTo>
                      <a:pt x="25504" y="10271"/>
                      <a:pt x="25776" y="10322"/>
                      <a:pt x="26048" y="10356"/>
                    </a:cubicBezTo>
                    <a:cubicBezTo>
                      <a:pt x="26115" y="10356"/>
                      <a:pt x="26132" y="10254"/>
                      <a:pt x="26064" y="10237"/>
                    </a:cubicBezTo>
                    <a:cubicBezTo>
                      <a:pt x="25776" y="10153"/>
                      <a:pt x="25504" y="10051"/>
                      <a:pt x="25232" y="9949"/>
                    </a:cubicBezTo>
                    <a:cubicBezTo>
                      <a:pt x="25266" y="9643"/>
                      <a:pt x="25317" y="9337"/>
                      <a:pt x="25351" y="9031"/>
                    </a:cubicBezTo>
                    <a:cubicBezTo>
                      <a:pt x="25487" y="9082"/>
                      <a:pt x="25623" y="9099"/>
                      <a:pt x="25742" y="9133"/>
                    </a:cubicBezTo>
                    <a:cubicBezTo>
                      <a:pt x="25810" y="9150"/>
                      <a:pt x="25878" y="9167"/>
                      <a:pt x="25946" y="9184"/>
                    </a:cubicBezTo>
                    <a:cubicBezTo>
                      <a:pt x="26014" y="9201"/>
                      <a:pt x="26081" y="9201"/>
                      <a:pt x="26149" y="9218"/>
                    </a:cubicBezTo>
                    <a:cubicBezTo>
                      <a:pt x="26156" y="9220"/>
                      <a:pt x="26161" y="9220"/>
                      <a:pt x="26166" y="9220"/>
                    </a:cubicBezTo>
                    <a:cubicBezTo>
                      <a:pt x="26220" y="9220"/>
                      <a:pt x="26228" y="9147"/>
                      <a:pt x="26166" y="9116"/>
                    </a:cubicBezTo>
                    <a:cubicBezTo>
                      <a:pt x="26115" y="9099"/>
                      <a:pt x="26048" y="9065"/>
                      <a:pt x="25997" y="9048"/>
                    </a:cubicBezTo>
                    <a:cubicBezTo>
                      <a:pt x="25929" y="9014"/>
                      <a:pt x="25861" y="8997"/>
                      <a:pt x="25793" y="8963"/>
                    </a:cubicBezTo>
                    <a:cubicBezTo>
                      <a:pt x="25674" y="8912"/>
                      <a:pt x="25538" y="8844"/>
                      <a:pt x="25419" y="8810"/>
                    </a:cubicBezTo>
                    <a:lnTo>
                      <a:pt x="25385" y="8810"/>
                    </a:lnTo>
                    <a:cubicBezTo>
                      <a:pt x="25470" y="8318"/>
                      <a:pt x="25538" y="7808"/>
                      <a:pt x="25623" y="7315"/>
                    </a:cubicBezTo>
                    <a:cubicBezTo>
                      <a:pt x="25912" y="7468"/>
                      <a:pt x="26217" y="7570"/>
                      <a:pt x="26523" y="7638"/>
                    </a:cubicBezTo>
                    <a:cubicBezTo>
                      <a:pt x="26528" y="7639"/>
                      <a:pt x="26533" y="7639"/>
                      <a:pt x="26538" y="7639"/>
                    </a:cubicBezTo>
                    <a:cubicBezTo>
                      <a:pt x="26614" y="7639"/>
                      <a:pt x="26654" y="7518"/>
                      <a:pt x="26574" y="7502"/>
                    </a:cubicBezTo>
                    <a:cubicBezTo>
                      <a:pt x="26268" y="7417"/>
                      <a:pt x="25980" y="7281"/>
                      <a:pt x="25708" y="7111"/>
                    </a:cubicBezTo>
                    <a:cubicBezTo>
                      <a:pt x="25691" y="7094"/>
                      <a:pt x="25674" y="7094"/>
                      <a:pt x="25657" y="7094"/>
                    </a:cubicBezTo>
                    <a:cubicBezTo>
                      <a:pt x="25708" y="6856"/>
                      <a:pt x="25742" y="6635"/>
                      <a:pt x="25776" y="6415"/>
                    </a:cubicBezTo>
                    <a:cubicBezTo>
                      <a:pt x="25793" y="6330"/>
                      <a:pt x="25810" y="6228"/>
                      <a:pt x="25827" y="6143"/>
                    </a:cubicBezTo>
                    <a:cubicBezTo>
                      <a:pt x="25895" y="6160"/>
                      <a:pt x="25963" y="6177"/>
                      <a:pt x="26014" y="6194"/>
                    </a:cubicBezTo>
                    <a:cubicBezTo>
                      <a:pt x="26081" y="6211"/>
                      <a:pt x="26149" y="6228"/>
                      <a:pt x="26217" y="6245"/>
                    </a:cubicBezTo>
                    <a:cubicBezTo>
                      <a:pt x="26370" y="6262"/>
                      <a:pt x="26506" y="6296"/>
                      <a:pt x="26659" y="6313"/>
                    </a:cubicBezTo>
                    <a:cubicBezTo>
                      <a:pt x="26727" y="6313"/>
                      <a:pt x="26744" y="6194"/>
                      <a:pt x="26676" y="6177"/>
                    </a:cubicBezTo>
                    <a:cubicBezTo>
                      <a:pt x="26540" y="6143"/>
                      <a:pt x="26404" y="6109"/>
                      <a:pt x="26268" y="6058"/>
                    </a:cubicBezTo>
                    <a:cubicBezTo>
                      <a:pt x="26200" y="6041"/>
                      <a:pt x="26132" y="6024"/>
                      <a:pt x="26064" y="5990"/>
                    </a:cubicBezTo>
                    <a:cubicBezTo>
                      <a:pt x="25997" y="5973"/>
                      <a:pt x="25946" y="5939"/>
                      <a:pt x="25878" y="5922"/>
                    </a:cubicBezTo>
                    <a:cubicBezTo>
                      <a:pt x="25929" y="5599"/>
                      <a:pt x="25997" y="5276"/>
                      <a:pt x="26064" y="4936"/>
                    </a:cubicBezTo>
                    <a:cubicBezTo>
                      <a:pt x="26336" y="5021"/>
                      <a:pt x="26625" y="5038"/>
                      <a:pt x="26914" y="5089"/>
                    </a:cubicBezTo>
                    <a:cubicBezTo>
                      <a:pt x="26920" y="5091"/>
                      <a:pt x="26925" y="5092"/>
                      <a:pt x="26930" y="5092"/>
                    </a:cubicBezTo>
                    <a:cubicBezTo>
                      <a:pt x="26968" y="5092"/>
                      <a:pt x="26976" y="5036"/>
                      <a:pt x="26931" y="5021"/>
                    </a:cubicBezTo>
                    <a:cubicBezTo>
                      <a:pt x="26659" y="4936"/>
                      <a:pt x="26387" y="4817"/>
                      <a:pt x="26098" y="4732"/>
                    </a:cubicBezTo>
                    <a:cubicBezTo>
                      <a:pt x="26166" y="4359"/>
                      <a:pt x="26251" y="3968"/>
                      <a:pt x="26336" y="3577"/>
                    </a:cubicBezTo>
                    <a:cubicBezTo>
                      <a:pt x="26336" y="3577"/>
                      <a:pt x="26353" y="3594"/>
                      <a:pt x="26353" y="3594"/>
                    </a:cubicBezTo>
                    <a:cubicBezTo>
                      <a:pt x="26620" y="3683"/>
                      <a:pt x="26913" y="3733"/>
                      <a:pt x="27198" y="3733"/>
                    </a:cubicBezTo>
                    <a:cubicBezTo>
                      <a:pt x="27240" y="3733"/>
                      <a:pt x="27281" y="3732"/>
                      <a:pt x="27322" y="3730"/>
                    </a:cubicBezTo>
                    <a:cubicBezTo>
                      <a:pt x="27390" y="3730"/>
                      <a:pt x="27390" y="3611"/>
                      <a:pt x="27322" y="3611"/>
                    </a:cubicBezTo>
                    <a:cubicBezTo>
                      <a:pt x="27016" y="3611"/>
                      <a:pt x="26710" y="3526"/>
                      <a:pt x="26438" y="3407"/>
                    </a:cubicBezTo>
                    <a:cubicBezTo>
                      <a:pt x="26421" y="3390"/>
                      <a:pt x="26387" y="3390"/>
                      <a:pt x="26370" y="3390"/>
                    </a:cubicBezTo>
                    <a:cubicBezTo>
                      <a:pt x="26421" y="3101"/>
                      <a:pt x="26489" y="2796"/>
                      <a:pt x="26540" y="2507"/>
                    </a:cubicBezTo>
                    <a:cubicBezTo>
                      <a:pt x="26557" y="2456"/>
                      <a:pt x="26557" y="2405"/>
                      <a:pt x="26574" y="2354"/>
                    </a:cubicBezTo>
                    <a:cubicBezTo>
                      <a:pt x="26591" y="2371"/>
                      <a:pt x="26608" y="2388"/>
                      <a:pt x="26625" y="2405"/>
                    </a:cubicBezTo>
                    <a:cubicBezTo>
                      <a:pt x="26795" y="2456"/>
                      <a:pt x="26965" y="2473"/>
                      <a:pt x="27135" y="2490"/>
                    </a:cubicBezTo>
                    <a:cubicBezTo>
                      <a:pt x="27220" y="2498"/>
                      <a:pt x="27305" y="2502"/>
                      <a:pt x="27390" y="2502"/>
                    </a:cubicBezTo>
                    <a:cubicBezTo>
                      <a:pt x="27475" y="2502"/>
                      <a:pt x="27560" y="2498"/>
                      <a:pt x="27645" y="2490"/>
                    </a:cubicBezTo>
                    <a:cubicBezTo>
                      <a:pt x="27696" y="2490"/>
                      <a:pt x="27696" y="2422"/>
                      <a:pt x="27645" y="2422"/>
                    </a:cubicBezTo>
                    <a:cubicBezTo>
                      <a:pt x="27475" y="2422"/>
                      <a:pt x="27322" y="2388"/>
                      <a:pt x="27152" y="2354"/>
                    </a:cubicBezTo>
                    <a:cubicBezTo>
                      <a:pt x="26982" y="2320"/>
                      <a:pt x="26829" y="2252"/>
                      <a:pt x="26676" y="2201"/>
                    </a:cubicBezTo>
                    <a:cubicBezTo>
                      <a:pt x="26668" y="2192"/>
                      <a:pt x="26655" y="2188"/>
                      <a:pt x="26642" y="2188"/>
                    </a:cubicBezTo>
                    <a:cubicBezTo>
                      <a:pt x="26629" y="2188"/>
                      <a:pt x="26617" y="2192"/>
                      <a:pt x="26608" y="2201"/>
                    </a:cubicBezTo>
                    <a:cubicBezTo>
                      <a:pt x="26659" y="1929"/>
                      <a:pt x="26727" y="1674"/>
                      <a:pt x="26778" y="1402"/>
                    </a:cubicBezTo>
                    <a:cubicBezTo>
                      <a:pt x="26812" y="1215"/>
                      <a:pt x="26846" y="1029"/>
                      <a:pt x="26880" y="842"/>
                    </a:cubicBezTo>
                    <a:cubicBezTo>
                      <a:pt x="26914" y="689"/>
                      <a:pt x="26948" y="519"/>
                      <a:pt x="26948" y="349"/>
                    </a:cubicBezTo>
                    <a:close/>
                    <a:moveTo>
                      <a:pt x="29853" y="1113"/>
                    </a:moveTo>
                    <a:cubicBezTo>
                      <a:pt x="29904" y="1130"/>
                      <a:pt x="29955" y="1164"/>
                      <a:pt x="30023" y="1198"/>
                    </a:cubicBezTo>
                    <a:cubicBezTo>
                      <a:pt x="30210" y="1300"/>
                      <a:pt x="30431" y="1436"/>
                      <a:pt x="30448" y="1674"/>
                    </a:cubicBezTo>
                    <a:cubicBezTo>
                      <a:pt x="30448" y="1810"/>
                      <a:pt x="30414" y="1946"/>
                      <a:pt x="30380" y="2082"/>
                    </a:cubicBezTo>
                    <a:cubicBezTo>
                      <a:pt x="30346" y="2252"/>
                      <a:pt x="30312" y="2422"/>
                      <a:pt x="30261" y="2592"/>
                    </a:cubicBezTo>
                    <a:cubicBezTo>
                      <a:pt x="30193" y="2931"/>
                      <a:pt x="30108" y="3254"/>
                      <a:pt x="30040" y="3577"/>
                    </a:cubicBezTo>
                    <a:cubicBezTo>
                      <a:pt x="29446" y="6194"/>
                      <a:pt x="28834" y="8793"/>
                      <a:pt x="28239" y="11393"/>
                    </a:cubicBezTo>
                    <a:cubicBezTo>
                      <a:pt x="27967" y="12667"/>
                      <a:pt x="27679" y="13924"/>
                      <a:pt x="27458" y="15216"/>
                    </a:cubicBezTo>
                    <a:cubicBezTo>
                      <a:pt x="27424" y="15114"/>
                      <a:pt x="27407" y="15029"/>
                      <a:pt x="27373" y="14927"/>
                    </a:cubicBezTo>
                    <a:cubicBezTo>
                      <a:pt x="27271" y="14502"/>
                      <a:pt x="27135" y="14077"/>
                      <a:pt x="26999" y="13670"/>
                    </a:cubicBezTo>
                    <a:cubicBezTo>
                      <a:pt x="26999" y="13653"/>
                      <a:pt x="27016" y="13636"/>
                      <a:pt x="27016" y="13619"/>
                    </a:cubicBezTo>
                    <a:cubicBezTo>
                      <a:pt x="27390" y="11971"/>
                      <a:pt x="27764" y="10339"/>
                      <a:pt x="28137" y="8708"/>
                    </a:cubicBezTo>
                    <a:cubicBezTo>
                      <a:pt x="28511" y="7060"/>
                      <a:pt x="28851" y="5412"/>
                      <a:pt x="29242" y="3781"/>
                    </a:cubicBezTo>
                    <a:cubicBezTo>
                      <a:pt x="29463" y="2897"/>
                      <a:pt x="29684" y="2014"/>
                      <a:pt x="29853" y="1113"/>
                    </a:cubicBezTo>
                    <a:close/>
                    <a:moveTo>
                      <a:pt x="19891" y="7842"/>
                    </a:moveTo>
                    <a:cubicBezTo>
                      <a:pt x="20444" y="7842"/>
                      <a:pt x="20995" y="7895"/>
                      <a:pt x="21528" y="8012"/>
                    </a:cubicBezTo>
                    <a:cubicBezTo>
                      <a:pt x="22259" y="8165"/>
                      <a:pt x="22938" y="8470"/>
                      <a:pt x="23533" y="8929"/>
                    </a:cubicBezTo>
                    <a:cubicBezTo>
                      <a:pt x="24026" y="9320"/>
                      <a:pt x="24467" y="9796"/>
                      <a:pt x="24875" y="10288"/>
                    </a:cubicBezTo>
                    <a:cubicBezTo>
                      <a:pt x="24875" y="10288"/>
                      <a:pt x="24875" y="10288"/>
                      <a:pt x="24875" y="10305"/>
                    </a:cubicBezTo>
                    <a:cubicBezTo>
                      <a:pt x="24858" y="10407"/>
                      <a:pt x="24943" y="10475"/>
                      <a:pt x="25028" y="10492"/>
                    </a:cubicBezTo>
                    <a:cubicBezTo>
                      <a:pt x="26183" y="12055"/>
                      <a:pt x="26863" y="13873"/>
                      <a:pt x="27356" y="15742"/>
                    </a:cubicBezTo>
                    <a:cubicBezTo>
                      <a:pt x="27356" y="15776"/>
                      <a:pt x="27339" y="15810"/>
                      <a:pt x="27339" y="15844"/>
                    </a:cubicBezTo>
                    <a:cubicBezTo>
                      <a:pt x="27322" y="15912"/>
                      <a:pt x="27373" y="15946"/>
                      <a:pt x="27407" y="15963"/>
                    </a:cubicBezTo>
                    <a:cubicBezTo>
                      <a:pt x="27611" y="16728"/>
                      <a:pt x="27781" y="17493"/>
                      <a:pt x="27933" y="18240"/>
                    </a:cubicBezTo>
                    <a:cubicBezTo>
                      <a:pt x="27984" y="18529"/>
                      <a:pt x="28052" y="18801"/>
                      <a:pt x="28120" y="19090"/>
                    </a:cubicBezTo>
                    <a:cubicBezTo>
                      <a:pt x="27721" y="18997"/>
                      <a:pt x="27311" y="18959"/>
                      <a:pt x="26898" y="18959"/>
                    </a:cubicBezTo>
                    <a:cubicBezTo>
                      <a:pt x="26169" y="18959"/>
                      <a:pt x="25434" y="19080"/>
                      <a:pt x="24739" y="19243"/>
                    </a:cubicBezTo>
                    <a:cubicBezTo>
                      <a:pt x="23261" y="19616"/>
                      <a:pt x="21817" y="20177"/>
                      <a:pt x="20407" y="20755"/>
                    </a:cubicBezTo>
                    <a:cubicBezTo>
                      <a:pt x="19676" y="21061"/>
                      <a:pt x="18945" y="21366"/>
                      <a:pt x="18215" y="21655"/>
                    </a:cubicBezTo>
                    <a:cubicBezTo>
                      <a:pt x="17586" y="21927"/>
                      <a:pt x="16923" y="22148"/>
                      <a:pt x="16346" y="22522"/>
                    </a:cubicBezTo>
                    <a:cubicBezTo>
                      <a:pt x="15802" y="22862"/>
                      <a:pt x="15360" y="23320"/>
                      <a:pt x="15122" y="23932"/>
                    </a:cubicBezTo>
                    <a:cubicBezTo>
                      <a:pt x="15004" y="24272"/>
                      <a:pt x="14970" y="24629"/>
                      <a:pt x="14970" y="24985"/>
                    </a:cubicBezTo>
                    <a:cubicBezTo>
                      <a:pt x="14545" y="25087"/>
                      <a:pt x="14137" y="25206"/>
                      <a:pt x="13712" y="25308"/>
                    </a:cubicBezTo>
                    <a:cubicBezTo>
                      <a:pt x="13321" y="25410"/>
                      <a:pt x="12948" y="25546"/>
                      <a:pt x="12557" y="25614"/>
                    </a:cubicBezTo>
                    <a:cubicBezTo>
                      <a:pt x="12473" y="25633"/>
                      <a:pt x="12384" y="25646"/>
                      <a:pt x="12295" y="25646"/>
                    </a:cubicBezTo>
                    <a:cubicBezTo>
                      <a:pt x="12223" y="25646"/>
                      <a:pt x="12150" y="25637"/>
                      <a:pt x="12081" y="25614"/>
                    </a:cubicBezTo>
                    <a:cubicBezTo>
                      <a:pt x="11928" y="25563"/>
                      <a:pt x="11826" y="25427"/>
                      <a:pt x="11758" y="25291"/>
                    </a:cubicBezTo>
                    <a:cubicBezTo>
                      <a:pt x="11639" y="25019"/>
                      <a:pt x="11571" y="24714"/>
                      <a:pt x="11486" y="24425"/>
                    </a:cubicBezTo>
                    <a:cubicBezTo>
                      <a:pt x="11113" y="23167"/>
                      <a:pt x="10773" y="21910"/>
                      <a:pt x="10552" y="20636"/>
                    </a:cubicBezTo>
                    <a:cubicBezTo>
                      <a:pt x="10110" y="18155"/>
                      <a:pt x="10042" y="15488"/>
                      <a:pt x="11147" y="13160"/>
                    </a:cubicBezTo>
                    <a:cubicBezTo>
                      <a:pt x="12319" y="10679"/>
                      <a:pt x="14647" y="8912"/>
                      <a:pt x="17263" y="8199"/>
                    </a:cubicBezTo>
                    <a:cubicBezTo>
                      <a:pt x="18102" y="7978"/>
                      <a:pt x="18999" y="7842"/>
                      <a:pt x="19891" y="7842"/>
                    </a:cubicBezTo>
                    <a:close/>
                    <a:moveTo>
                      <a:pt x="17432" y="5895"/>
                    </a:moveTo>
                    <a:cubicBezTo>
                      <a:pt x="18523" y="5895"/>
                      <a:pt x="19657" y="6045"/>
                      <a:pt x="20661" y="6466"/>
                    </a:cubicBezTo>
                    <a:cubicBezTo>
                      <a:pt x="20135" y="6364"/>
                      <a:pt x="19608" y="6279"/>
                      <a:pt x="19064" y="6262"/>
                    </a:cubicBezTo>
                    <a:cubicBezTo>
                      <a:pt x="18899" y="6252"/>
                      <a:pt x="18733" y="6247"/>
                      <a:pt x="18567" y="6247"/>
                    </a:cubicBezTo>
                    <a:cubicBezTo>
                      <a:pt x="17879" y="6247"/>
                      <a:pt x="17186" y="6329"/>
                      <a:pt x="16516" y="6466"/>
                    </a:cubicBezTo>
                    <a:cubicBezTo>
                      <a:pt x="14834" y="6822"/>
                      <a:pt x="13237" y="7536"/>
                      <a:pt x="11826" y="8521"/>
                    </a:cubicBezTo>
                    <a:cubicBezTo>
                      <a:pt x="10348" y="9541"/>
                      <a:pt x="9023" y="10900"/>
                      <a:pt x="8207" y="12514"/>
                    </a:cubicBezTo>
                    <a:cubicBezTo>
                      <a:pt x="7256" y="14417"/>
                      <a:pt x="7154" y="16609"/>
                      <a:pt x="7324" y="18682"/>
                    </a:cubicBezTo>
                    <a:cubicBezTo>
                      <a:pt x="7511" y="20840"/>
                      <a:pt x="8037" y="22997"/>
                      <a:pt x="8683" y="25070"/>
                    </a:cubicBezTo>
                    <a:cubicBezTo>
                      <a:pt x="8751" y="25291"/>
                      <a:pt x="8819" y="25512"/>
                      <a:pt x="8887" y="25733"/>
                    </a:cubicBezTo>
                    <a:cubicBezTo>
                      <a:pt x="8139" y="25699"/>
                      <a:pt x="7392" y="25665"/>
                      <a:pt x="6644" y="25648"/>
                    </a:cubicBezTo>
                    <a:cubicBezTo>
                      <a:pt x="6304" y="24068"/>
                      <a:pt x="5998" y="22471"/>
                      <a:pt x="5744" y="20874"/>
                    </a:cubicBezTo>
                    <a:cubicBezTo>
                      <a:pt x="5523" y="19531"/>
                      <a:pt x="5319" y="18155"/>
                      <a:pt x="5234" y="16796"/>
                    </a:cubicBezTo>
                    <a:cubicBezTo>
                      <a:pt x="5166" y="15522"/>
                      <a:pt x="5251" y="14247"/>
                      <a:pt x="5659" y="13041"/>
                    </a:cubicBezTo>
                    <a:cubicBezTo>
                      <a:pt x="6355" y="10968"/>
                      <a:pt x="7884" y="9218"/>
                      <a:pt x="9719" y="8046"/>
                    </a:cubicBezTo>
                    <a:cubicBezTo>
                      <a:pt x="11758" y="6754"/>
                      <a:pt x="14205" y="6075"/>
                      <a:pt x="16618" y="5922"/>
                    </a:cubicBezTo>
                    <a:cubicBezTo>
                      <a:pt x="16885" y="5905"/>
                      <a:pt x="17157" y="5895"/>
                      <a:pt x="17432" y="5895"/>
                    </a:cubicBezTo>
                    <a:close/>
                    <a:moveTo>
                      <a:pt x="19652" y="6531"/>
                    </a:moveTo>
                    <a:cubicBezTo>
                      <a:pt x="20092" y="6531"/>
                      <a:pt x="20532" y="6556"/>
                      <a:pt x="20967" y="6618"/>
                    </a:cubicBezTo>
                    <a:lnTo>
                      <a:pt x="21018" y="6618"/>
                    </a:lnTo>
                    <a:cubicBezTo>
                      <a:pt x="21392" y="6805"/>
                      <a:pt x="21732" y="7026"/>
                      <a:pt x="22038" y="7298"/>
                    </a:cubicBezTo>
                    <a:cubicBezTo>
                      <a:pt x="22276" y="7502"/>
                      <a:pt x="22479" y="7723"/>
                      <a:pt x="22666" y="7961"/>
                    </a:cubicBezTo>
                    <a:cubicBezTo>
                      <a:pt x="22632" y="7961"/>
                      <a:pt x="22615" y="7944"/>
                      <a:pt x="22598" y="7927"/>
                    </a:cubicBezTo>
                    <a:cubicBezTo>
                      <a:pt x="21761" y="7574"/>
                      <a:pt x="20839" y="7436"/>
                      <a:pt x="19920" y="7436"/>
                    </a:cubicBezTo>
                    <a:cubicBezTo>
                      <a:pt x="19291" y="7436"/>
                      <a:pt x="18662" y="7500"/>
                      <a:pt x="18062" y="7604"/>
                    </a:cubicBezTo>
                    <a:cubicBezTo>
                      <a:pt x="16652" y="7859"/>
                      <a:pt x="15292" y="8385"/>
                      <a:pt x="14103" y="9184"/>
                    </a:cubicBezTo>
                    <a:cubicBezTo>
                      <a:pt x="12931" y="9966"/>
                      <a:pt x="11894" y="10985"/>
                      <a:pt x="11181" y="12208"/>
                    </a:cubicBezTo>
                    <a:cubicBezTo>
                      <a:pt x="10501" y="13364"/>
                      <a:pt x="10093" y="14638"/>
                      <a:pt x="9923" y="15946"/>
                    </a:cubicBezTo>
                    <a:cubicBezTo>
                      <a:pt x="9753" y="17289"/>
                      <a:pt x="9821" y="18631"/>
                      <a:pt x="10008" y="19956"/>
                    </a:cubicBezTo>
                    <a:cubicBezTo>
                      <a:pt x="10212" y="21298"/>
                      <a:pt x="10518" y="22624"/>
                      <a:pt x="10892" y="23915"/>
                    </a:cubicBezTo>
                    <a:cubicBezTo>
                      <a:pt x="10994" y="24238"/>
                      <a:pt x="11079" y="24561"/>
                      <a:pt x="11181" y="24883"/>
                    </a:cubicBezTo>
                    <a:cubicBezTo>
                      <a:pt x="11266" y="25172"/>
                      <a:pt x="11351" y="25495"/>
                      <a:pt x="11554" y="25733"/>
                    </a:cubicBezTo>
                    <a:cubicBezTo>
                      <a:pt x="11554" y="25750"/>
                      <a:pt x="11554" y="25767"/>
                      <a:pt x="11554" y="25784"/>
                    </a:cubicBezTo>
                    <a:cubicBezTo>
                      <a:pt x="10739" y="25784"/>
                      <a:pt x="9923" y="25767"/>
                      <a:pt x="9108" y="25733"/>
                    </a:cubicBezTo>
                    <a:cubicBezTo>
                      <a:pt x="8632" y="23677"/>
                      <a:pt x="8054" y="21621"/>
                      <a:pt x="7748" y="19514"/>
                    </a:cubicBezTo>
                    <a:cubicBezTo>
                      <a:pt x="7613" y="18478"/>
                      <a:pt x="7545" y="17425"/>
                      <a:pt x="7579" y="16371"/>
                    </a:cubicBezTo>
                    <a:cubicBezTo>
                      <a:pt x="7613" y="15352"/>
                      <a:pt x="7765" y="14332"/>
                      <a:pt x="8122" y="13381"/>
                    </a:cubicBezTo>
                    <a:cubicBezTo>
                      <a:pt x="8751" y="11665"/>
                      <a:pt x="10025" y="10186"/>
                      <a:pt x="11469" y="9082"/>
                    </a:cubicBezTo>
                    <a:cubicBezTo>
                      <a:pt x="12795" y="8063"/>
                      <a:pt x="14341" y="7383"/>
                      <a:pt x="15972" y="6975"/>
                    </a:cubicBezTo>
                    <a:cubicBezTo>
                      <a:pt x="16788" y="6771"/>
                      <a:pt x="17603" y="6652"/>
                      <a:pt x="18453" y="6584"/>
                    </a:cubicBezTo>
                    <a:cubicBezTo>
                      <a:pt x="18850" y="6552"/>
                      <a:pt x="19251" y="6531"/>
                      <a:pt x="19652" y="6531"/>
                    </a:cubicBezTo>
                    <a:close/>
                    <a:moveTo>
                      <a:pt x="4843" y="15674"/>
                    </a:moveTo>
                    <a:lnTo>
                      <a:pt x="4843" y="15674"/>
                    </a:lnTo>
                    <a:cubicBezTo>
                      <a:pt x="4809" y="16694"/>
                      <a:pt x="4911" y="17696"/>
                      <a:pt x="5047" y="18699"/>
                    </a:cubicBezTo>
                    <a:cubicBezTo>
                      <a:pt x="5353" y="21044"/>
                      <a:pt x="5778" y="23371"/>
                      <a:pt x="6270" y="25682"/>
                    </a:cubicBezTo>
                    <a:cubicBezTo>
                      <a:pt x="6253" y="25733"/>
                      <a:pt x="6270" y="25784"/>
                      <a:pt x="6304" y="25801"/>
                    </a:cubicBezTo>
                    <a:cubicBezTo>
                      <a:pt x="6355" y="26056"/>
                      <a:pt x="6406" y="26311"/>
                      <a:pt x="6474" y="26549"/>
                    </a:cubicBezTo>
                    <a:cubicBezTo>
                      <a:pt x="6236" y="26226"/>
                      <a:pt x="5930" y="25954"/>
                      <a:pt x="5659" y="25682"/>
                    </a:cubicBezTo>
                    <a:cubicBezTo>
                      <a:pt x="5336" y="25359"/>
                      <a:pt x="5013" y="25053"/>
                      <a:pt x="4724" y="24714"/>
                    </a:cubicBezTo>
                    <a:cubicBezTo>
                      <a:pt x="4418" y="24357"/>
                      <a:pt x="4163" y="23966"/>
                      <a:pt x="3926" y="23541"/>
                    </a:cubicBezTo>
                    <a:cubicBezTo>
                      <a:pt x="3042" y="21859"/>
                      <a:pt x="2872" y="19888"/>
                      <a:pt x="3484" y="18087"/>
                    </a:cubicBezTo>
                    <a:cubicBezTo>
                      <a:pt x="3773" y="17204"/>
                      <a:pt x="4248" y="16388"/>
                      <a:pt x="4843" y="15674"/>
                    </a:cubicBezTo>
                    <a:close/>
                    <a:moveTo>
                      <a:pt x="26893" y="19296"/>
                    </a:moveTo>
                    <a:cubicBezTo>
                      <a:pt x="27179" y="19296"/>
                      <a:pt x="27465" y="19316"/>
                      <a:pt x="27747" y="19361"/>
                    </a:cubicBezTo>
                    <a:cubicBezTo>
                      <a:pt x="28358" y="19463"/>
                      <a:pt x="28936" y="19684"/>
                      <a:pt x="29429" y="20058"/>
                    </a:cubicBezTo>
                    <a:cubicBezTo>
                      <a:pt x="29938" y="20432"/>
                      <a:pt x="30329" y="20942"/>
                      <a:pt x="30635" y="21502"/>
                    </a:cubicBezTo>
                    <a:cubicBezTo>
                      <a:pt x="31026" y="22199"/>
                      <a:pt x="31569" y="23320"/>
                      <a:pt x="30771" y="23949"/>
                    </a:cubicBezTo>
                    <a:cubicBezTo>
                      <a:pt x="30584" y="24085"/>
                      <a:pt x="30363" y="24187"/>
                      <a:pt x="30142" y="24289"/>
                    </a:cubicBezTo>
                    <a:cubicBezTo>
                      <a:pt x="30109" y="24255"/>
                      <a:pt x="30065" y="24240"/>
                      <a:pt x="30021" y="24240"/>
                    </a:cubicBezTo>
                    <a:cubicBezTo>
                      <a:pt x="29931" y="24240"/>
                      <a:pt x="29842" y="24305"/>
                      <a:pt x="29853" y="24408"/>
                    </a:cubicBezTo>
                    <a:cubicBezTo>
                      <a:pt x="29802" y="24425"/>
                      <a:pt x="29751" y="24442"/>
                      <a:pt x="29701" y="24459"/>
                    </a:cubicBezTo>
                    <a:cubicBezTo>
                      <a:pt x="29208" y="24663"/>
                      <a:pt x="28732" y="24883"/>
                      <a:pt x="28239" y="25121"/>
                    </a:cubicBezTo>
                    <a:cubicBezTo>
                      <a:pt x="26897" y="25784"/>
                      <a:pt x="25521" y="26413"/>
                      <a:pt x="24128" y="27007"/>
                    </a:cubicBezTo>
                    <a:cubicBezTo>
                      <a:pt x="23822" y="27126"/>
                      <a:pt x="23516" y="27262"/>
                      <a:pt x="23193" y="27381"/>
                    </a:cubicBezTo>
                    <a:cubicBezTo>
                      <a:pt x="23169" y="27357"/>
                      <a:pt x="23137" y="27333"/>
                      <a:pt x="23095" y="27333"/>
                    </a:cubicBezTo>
                    <a:cubicBezTo>
                      <a:pt x="23079" y="27333"/>
                      <a:pt x="23060" y="27337"/>
                      <a:pt x="23040" y="27347"/>
                    </a:cubicBezTo>
                    <a:cubicBezTo>
                      <a:pt x="21715" y="27840"/>
                      <a:pt x="20339" y="28316"/>
                      <a:pt x="18911" y="28367"/>
                    </a:cubicBezTo>
                    <a:cubicBezTo>
                      <a:pt x="18802" y="28372"/>
                      <a:pt x="18694" y="28375"/>
                      <a:pt x="18585" y="28375"/>
                    </a:cubicBezTo>
                    <a:cubicBezTo>
                      <a:pt x="18015" y="28375"/>
                      <a:pt x="17449" y="28297"/>
                      <a:pt x="16906" y="28112"/>
                    </a:cubicBezTo>
                    <a:cubicBezTo>
                      <a:pt x="16601" y="28010"/>
                      <a:pt x="16244" y="27891"/>
                      <a:pt x="16006" y="27653"/>
                    </a:cubicBezTo>
                    <a:cubicBezTo>
                      <a:pt x="15802" y="27432"/>
                      <a:pt x="15717" y="27109"/>
                      <a:pt x="15649" y="26820"/>
                    </a:cubicBezTo>
                    <a:cubicBezTo>
                      <a:pt x="15462" y="26158"/>
                      <a:pt x="15292" y="25495"/>
                      <a:pt x="15326" y="24799"/>
                    </a:cubicBezTo>
                    <a:cubicBezTo>
                      <a:pt x="15343" y="24170"/>
                      <a:pt x="15598" y="23592"/>
                      <a:pt x="16074" y="23167"/>
                    </a:cubicBezTo>
                    <a:cubicBezTo>
                      <a:pt x="16516" y="22760"/>
                      <a:pt x="17076" y="22505"/>
                      <a:pt x="17620" y="22284"/>
                    </a:cubicBezTo>
                    <a:cubicBezTo>
                      <a:pt x="18317" y="22012"/>
                      <a:pt x="19013" y="21723"/>
                      <a:pt x="19710" y="21434"/>
                    </a:cubicBezTo>
                    <a:cubicBezTo>
                      <a:pt x="21086" y="20857"/>
                      <a:pt x="22479" y="20279"/>
                      <a:pt x="23924" y="19837"/>
                    </a:cubicBezTo>
                    <a:cubicBezTo>
                      <a:pt x="24863" y="19546"/>
                      <a:pt x="25885" y="19296"/>
                      <a:pt x="26893" y="19296"/>
                    </a:cubicBezTo>
                    <a:close/>
                    <a:moveTo>
                      <a:pt x="7986" y="8912"/>
                    </a:moveTo>
                    <a:lnTo>
                      <a:pt x="7986" y="8912"/>
                    </a:lnTo>
                    <a:cubicBezTo>
                      <a:pt x="7239" y="9609"/>
                      <a:pt x="6576" y="10390"/>
                      <a:pt x="6049" y="11291"/>
                    </a:cubicBezTo>
                    <a:cubicBezTo>
                      <a:pt x="5472" y="12293"/>
                      <a:pt x="5081" y="13381"/>
                      <a:pt x="4928" y="14536"/>
                    </a:cubicBezTo>
                    <a:cubicBezTo>
                      <a:pt x="4877" y="14808"/>
                      <a:pt x="4860" y="15097"/>
                      <a:pt x="4843" y="15369"/>
                    </a:cubicBezTo>
                    <a:cubicBezTo>
                      <a:pt x="3518" y="16660"/>
                      <a:pt x="2770" y="18529"/>
                      <a:pt x="2787" y="20381"/>
                    </a:cubicBezTo>
                    <a:cubicBezTo>
                      <a:pt x="2787" y="22301"/>
                      <a:pt x="3586" y="24204"/>
                      <a:pt x="4962" y="25546"/>
                    </a:cubicBezTo>
                    <a:cubicBezTo>
                      <a:pt x="5659" y="26209"/>
                      <a:pt x="6474" y="26837"/>
                      <a:pt x="6678" y="27840"/>
                    </a:cubicBezTo>
                    <a:cubicBezTo>
                      <a:pt x="6695" y="27908"/>
                      <a:pt x="6729" y="27942"/>
                      <a:pt x="6797" y="27942"/>
                    </a:cubicBezTo>
                    <a:cubicBezTo>
                      <a:pt x="7239" y="29828"/>
                      <a:pt x="7698" y="31714"/>
                      <a:pt x="8224" y="33583"/>
                    </a:cubicBezTo>
                    <a:cubicBezTo>
                      <a:pt x="8190" y="33583"/>
                      <a:pt x="8156" y="33583"/>
                      <a:pt x="8139" y="33600"/>
                    </a:cubicBezTo>
                    <a:cubicBezTo>
                      <a:pt x="8071" y="33651"/>
                      <a:pt x="7986" y="33685"/>
                      <a:pt x="7918" y="33702"/>
                    </a:cubicBezTo>
                    <a:cubicBezTo>
                      <a:pt x="7732" y="33719"/>
                      <a:pt x="7528" y="33753"/>
                      <a:pt x="7358" y="33838"/>
                    </a:cubicBezTo>
                    <a:cubicBezTo>
                      <a:pt x="7316" y="33840"/>
                      <a:pt x="7275" y="33842"/>
                      <a:pt x="7233" y="33842"/>
                    </a:cubicBezTo>
                    <a:cubicBezTo>
                      <a:pt x="6780" y="33842"/>
                      <a:pt x="6324" y="33674"/>
                      <a:pt x="5981" y="33379"/>
                    </a:cubicBezTo>
                    <a:cubicBezTo>
                      <a:pt x="5183" y="32682"/>
                      <a:pt x="5421" y="31578"/>
                      <a:pt x="5404" y="30660"/>
                    </a:cubicBezTo>
                    <a:cubicBezTo>
                      <a:pt x="5404" y="30134"/>
                      <a:pt x="5302" y="29607"/>
                      <a:pt x="5013" y="29165"/>
                    </a:cubicBezTo>
                    <a:cubicBezTo>
                      <a:pt x="4741" y="28774"/>
                      <a:pt x="4384" y="28469"/>
                      <a:pt x="3994" y="28197"/>
                    </a:cubicBezTo>
                    <a:cubicBezTo>
                      <a:pt x="3603" y="27908"/>
                      <a:pt x="3178" y="27653"/>
                      <a:pt x="2804" y="27330"/>
                    </a:cubicBezTo>
                    <a:cubicBezTo>
                      <a:pt x="2430" y="27007"/>
                      <a:pt x="2091" y="26634"/>
                      <a:pt x="1819" y="26226"/>
                    </a:cubicBezTo>
                    <a:cubicBezTo>
                      <a:pt x="544" y="24323"/>
                      <a:pt x="392" y="21944"/>
                      <a:pt x="731" y="19735"/>
                    </a:cubicBezTo>
                    <a:cubicBezTo>
                      <a:pt x="1088" y="17560"/>
                      <a:pt x="1768" y="15369"/>
                      <a:pt x="2872" y="13449"/>
                    </a:cubicBezTo>
                    <a:cubicBezTo>
                      <a:pt x="3943" y="11614"/>
                      <a:pt x="5455" y="9932"/>
                      <a:pt x="7443" y="9116"/>
                    </a:cubicBezTo>
                    <a:cubicBezTo>
                      <a:pt x="7613" y="9048"/>
                      <a:pt x="7799" y="8980"/>
                      <a:pt x="7986" y="8912"/>
                    </a:cubicBezTo>
                    <a:close/>
                    <a:moveTo>
                      <a:pt x="29955" y="24697"/>
                    </a:moveTo>
                    <a:cubicBezTo>
                      <a:pt x="30244" y="25427"/>
                      <a:pt x="30533" y="26175"/>
                      <a:pt x="30822" y="26905"/>
                    </a:cubicBezTo>
                    <a:cubicBezTo>
                      <a:pt x="31077" y="27619"/>
                      <a:pt x="31332" y="28367"/>
                      <a:pt x="31026" y="29097"/>
                    </a:cubicBezTo>
                    <a:cubicBezTo>
                      <a:pt x="30788" y="29692"/>
                      <a:pt x="30295" y="30151"/>
                      <a:pt x="29785" y="30524"/>
                    </a:cubicBezTo>
                    <a:cubicBezTo>
                      <a:pt x="29191" y="30966"/>
                      <a:pt x="28511" y="31323"/>
                      <a:pt x="27849" y="31663"/>
                    </a:cubicBezTo>
                    <a:cubicBezTo>
                      <a:pt x="26387" y="32461"/>
                      <a:pt x="24858" y="33175"/>
                      <a:pt x="23295" y="33736"/>
                    </a:cubicBezTo>
                    <a:cubicBezTo>
                      <a:pt x="22513" y="34007"/>
                      <a:pt x="21715" y="34228"/>
                      <a:pt x="20899" y="34330"/>
                    </a:cubicBezTo>
                    <a:cubicBezTo>
                      <a:pt x="20652" y="34352"/>
                      <a:pt x="20398" y="34373"/>
                      <a:pt x="20146" y="34373"/>
                    </a:cubicBezTo>
                    <a:cubicBezTo>
                      <a:pt x="20000" y="34373"/>
                      <a:pt x="19854" y="34366"/>
                      <a:pt x="19710" y="34347"/>
                    </a:cubicBezTo>
                    <a:cubicBezTo>
                      <a:pt x="19353" y="34330"/>
                      <a:pt x="19030" y="34211"/>
                      <a:pt x="18843" y="33889"/>
                    </a:cubicBezTo>
                    <a:cubicBezTo>
                      <a:pt x="18623" y="33532"/>
                      <a:pt x="18538" y="33090"/>
                      <a:pt x="18436" y="32699"/>
                    </a:cubicBezTo>
                    <a:cubicBezTo>
                      <a:pt x="18317" y="32223"/>
                      <a:pt x="18198" y="31765"/>
                      <a:pt x="18062" y="31289"/>
                    </a:cubicBezTo>
                    <a:cubicBezTo>
                      <a:pt x="17943" y="30813"/>
                      <a:pt x="17841" y="30354"/>
                      <a:pt x="17722" y="29879"/>
                    </a:cubicBezTo>
                    <a:cubicBezTo>
                      <a:pt x="17603" y="29454"/>
                      <a:pt x="17518" y="29012"/>
                      <a:pt x="17348" y="28587"/>
                    </a:cubicBezTo>
                    <a:lnTo>
                      <a:pt x="17348" y="28587"/>
                    </a:lnTo>
                    <a:cubicBezTo>
                      <a:pt x="17484" y="28621"/>
                      <a:pt x="17620" y="28638"/>
                      <a:pt x="17756" y="28672"/>
                    </a:cubicBezTo>
                    <a:cubicBezTo>
                      <a:pt x="18056" y="28714"/>
                      <a:pt x="18356" y="28733"/>
                      <a:pt x="18655" y="28733"/>
                    </a:cubicBezTo>
                    <a:cubicBezTo>
                      <a:pt x="19831" y="28733"/>
                      <a:pt x="20995" y="28440"/>
                      <a:pt x="22106" y="28061"/>
                    </a:cubicBezTo>
                    <a:cubicBezTo>
                      <a:pt x="22445" y="27959"/>
                      <a:pt x="22802" y="27823"/>
                      <a:pt x="23142" y="27687"/>
                    </a:cubicBezTo>
                    <a:cubicBezTo>
                      <a:pt x="23210" y="27670"/>
                      <a:pt x="23244" y="27602"/>
                      <a:pt x="23244" y="27551"/>
                    </a:cubicBezTo>
                    <a:cubicBezTo>
                      <a:pt x="24705" y="27007"/>
                      <a:pt x="26132" y="26413"/>
                      <a:pt x="27543" y="25767"/>
                    </a:cubicBezTo>
                    <a:cubicBezTo>
                      <a:pt x="28154" y="25495"/>
                      <a:pt x="28749" y="25172"/>
                      <a:pt x="29378" y="24917"/>
                    </a:cubicBezTo>
                    <a:cubicBezTo>
                      <a:pt x="29565" y="24849"/>
                      <a:pt x="29768" y="24782"/>
                      <a:pt x="29955" y="24697"/>
                    </a:cubicBezTo>
                    <a:close/>
                    <a:moveTo>
                      <a:pt x="14987" y="25359"/>
                    </a:moveTo>
                    <a:cubicBezTo>
                      <a:pt x="15021" y="25580"/>
                      <a:pt x="15055" y="25801"/>
                      <a:pt x="15088" y="26022"/>
                    </a:cubicBezTo>
                    <a:cubicBezTo>
                      <a:pt x="15156" y="26362"/>
                      <a:pt x="15258" y="26701"/>
                      <a:pt x="15343" y="27024"/>
                    </a:cubicBezTo>
                    <a:cubicBezTo>
                      <a:pt x="15445" y="27347"/>
                      <a:pt x="15564" y="27687"/>
                      <a:pt x="15802" y="27925"/>
                    </a:cubicBezTo>
                    <a:cubicBezTo>
                      <a:pt x="16040" y="28163"/>
                      <a:pt x="16380" y="28299"/>
                      <a:pt x="16686" y="28401"/>
                    </a:cubicBezTo>
                    <a:cubicBezTo>
                      <a:pt x="16856" y="28469"/>
                      <a:pt x="17025" y="28519"/>
                      <a:pt x="17212" y="28553"/>
                    </a:cubicBezTo>
                    <a:cubicBezTo>
                      <a:pt x="17229" y="28978"/>
                      <a:pt x="17314" y="29386"/>
                      <a:pt x="17399" y="29811"/>
                    </a:cubicBezTo>
                    <a:cubicBezTo>
                      <a:pt x="17484" y="30253"/>
                      <a:pt x="17586" y="30694"/>
                      <a:pt x="17688" y="31153"/>
                    </a:cubicBezTo>
                    <a:cubicBezTo>
                      <a:pt x="17790" y="31595"/>
                      <a:pt x="17909" y="32020"/>
                      <a:pt x="18011" y="32461"/>
                    </a:cubicBezTo>
                    <a:cubicBezTo>
                      <a:pt x="18113" y="32869"/>
                      <a:pt x="18215" y="33294"/>
                      <a:pt x="18351" y="33702"/>
                    </a:cubicBezTo>
                    <a:cubicBezTo>
                      <a:pt x="18470" y="34041"/>
                      <a:pt x="18674" y="34347"/>
                      <a:pt x="18996" y="34534"/>
                    </a:cubicBezTo>
                    <a:cubicBezTo>
                      <a:pt x="18334" y="35027"/>
                      <a:pt x="17535" y="35367"/>
                      <a:pt x="16720" y="35520"/>
                    </a:cubicBezTo>
                    <a:cubicBezTo>
                      <a:pt x="16538" y="35547"/>
                      <a:pt x="16351" y="35564"/>
                      <a:pt x="16165" y="35564"/>
                    </a:cubicBezTo>
                    <a:cubicBezTo>
                      <a:pt x="16003" y="35564"/>
                      <a:pt x="15841" y="35551"/>
                      <a:pt x="15683" y="35520"/>
                    </a:cubicBezTo>
                    <a:cubicBezTo>
                      <a:pt x="15733" y="35395"/>
                      <a:pt x="15627" y="35252"/>
                      <a:pt x="15507" y="35252"/>
                    </a:cubicBezTo>
                    <a:cubicBezTo>
                      <a:pt x="15463" y="35252"/>
                      <a:pt x="15418" y="35271"/>
                      <a:pt x="15377" y="35316"/>
                    </a:cubicBezTo>
                    <a:cubicBezTo>
                      <a:pt x="15343" y="35333"/>
                      <a:pt x="15326" y="35367"/>
                      <a:pt x="15309" y="35384"/>
                    </a:cubicBezTo>
                    <a:cubicBezTo>
                      <a:pt x="15004" y="35248"/>
                      <a:pt x="14783" y="34993"/>
                      <a:pt x="14630" y="34704"/>
                    </a:cubicBezTo>
                    <a:cubicBezTo>
                      <a:pt x="14426" y="34330"/>
                      <a:pt x="14324" y="33906"/>
                      <a:pt x="14205" y="33515"/>
                    </a:cubicBezTo>
                    <a:cubicBezTo>
                      <a:pt x="14052" y="32988"/>
                      <a:pt x="13899" y="32478"/>
                      <a:pt x="13746" y="31969"/>
                    </a:cubicBezTo>
                    <a:cubicBezTo>
                      <a:pt x="13440" y="30949"/>
                      <a:pt x="13135" y="29930"/>
                      <a:pt x="12846" y="28910"/>
                    </a:cubicBezTo>
                    <a:cubicBezTo>
                      <a:pt x="12676" y="28333"/>
                      <a:pt x="12506" y="27772"/>
                      <a:pt x="12353" y="27211"/>
                    </a:cubicBezTo>
                    <a:cubicBezTo>
                      <a:pt x="12234" y="26803"/>
                      <a:pt x="12115" y="26413"/>
                      <a:pt x="11996" y="26022"/>
                    </a:cubicBezTo>
                    <a:lnTo>
                      <a:pt x="11996" y="26022"/>
                    </a:lnTo>
                    <a:cubicBezTo>
                      <a:pt x="12088" y="26045"/>
                      <a:pt x="12180" y="26054"/>
                      <a:pt x="12272" y="26054"/>
                    </a:cubicBezTo>
                    <a:cubicBezTo>
                      <a:pt x="12384" y="26054"/>
                      <a:pt x="12496" y="26040"/>
                      <a:pt x="12608" y="26022"/>
                    </a:cubicBezTo>
                    <a:cubicBezTo>
                      <a:pt x="13033" y="25937"/>
                      <a:pt x="13440" y="25801"/>
                      <a:pt x="13831" y="25682"/>
                    </a:cubicBezTo>
                    <a:cubicBezTo>
                      <a:pt x="14222" y="25580"/>
                      <a:pt x="14613" y="25461"/>
                      <a:pt x="14987" y="25359"/>
                    </a:cubicBezTo>
                    <a:close/>
                    <a:moveTo>
                      <a:pt x="8292" y="33855"/>
                    </a:moveTo>
                    <a:cubicBezTo>
                      <a:pt x="8411" y="34245"/>
                      <a:pt x="8513" y="34636"/>
                      <a:pt x="8615" y="35010"/>
                    </a:cubicBezTo>
                    <a:cubicBezTo>
                      <a:pt x="8802" y="35656"/>
                      <a:pt x="9023" y="36301"/>
                      <a:pt x="9346" y="36896"/>
                    </a:cubicBezTo>
                    <a:cubicBezTo>
                      <a:pt x="9124" y="36926"/>
                      <a:pt x="8903" y="36943"/>
                      <a:pt x="8683" y="36943"/>
                    </a:cubicBezTo>
                    <a:cubicBezTo>
                      <a:pt x="8413" y="36943"/>
                      <a:pt x="8146" y="36918"/>
                      <a:pt x="7884" y="36862"/>
                    </a:cubicBezTo>
                    <a:cubicBezTo>
                      <a:pt x="7765" y="36828"/>
                      <a:pt x="7647" y="36811"/>
                      <a:pt x="7545" y="36743"/>
                    </a:cubicBezTo>
                    <a:cubicBezTo>
                      <a:pt x="7443" y="36692"/>
                      <a:pt x="7409" y="36607"/>
                      <a:pt x="7392" y="36488"/>
                    </a:cubicBezTo>
                    <a:cubicBezTo>
                      <a:pt x="7324" y="36233"/>
                      <a:pt x="7273" y="35961"/>
                      <a:pt x="7222" y="35707"/>
                    </a:cubicBezTo>
                    <a:cubicBezTo>
                      <a:pt x="7137" y="35299"/>
                      <a:pt x="6950" y="34772"/>
                      <a:pt x="7154" y="34364"/>
                    </a:cubicBezTo>
                    <a:cubicBezTo>
                      <a:pt x="7188" y="34296"/>
                      <a:pt x="7239" y="34228"/>
                      <a:pt x="7290" y="34177"/>
                    </a:cubicBezTo>
                    <a:cubicBezTo>
                      <a:pt x="7443" y="34177"/>
                      <a:pt x="7579" y="34160"/>
                      <a:pt x="7715" y="34126"/>
                    </a:cubicBezTo>
                    <a:cubicBezTo>
                      <a:pt x="7918" y="34075"/>
                      <a:pt x="8105" y="33990"/>
                      <a:pt x="8275" y="33872"/>
                    </a:cubicBezTo>
                    <a:cubicBezTo>
                      <a:pt x="8292" y="33855"/>
                      <a:pt x="8292" y="33855"/>
                      <a:pt x="8292" y="33855"/>
                    </a:cubicBezTo>
                    <a:close/>
                    <a:moveTo>
                      <a:pt x="6695" y="25886"/>
                    </a:moveTo>
                    <a:cubicBezTo>
                      <a:pt x="7443" y="26005"/>
                      <a:pt x="8190" y="26090"/>
                      <a:pt x="8938" y="26124"/>
                    </a:cubicBezTo>
                    <a:cubicBezTo>
                      <a:pt x="9380" y="26149"/>
                      <a:pt x="9821" y="26158"/>
                      <a:pt x="10261" y="26158"/>
                    </a:cubicBezTo>
                    <a:cubicBezTo>
                      <a:pt x="10701" y="26158"/>
                      <a:pt x="11138" y="26149"/>
                      <a:pt x="11571" y="26141"/>
                    </a:cubicBezTo>
                    <a:cubicBezTo>
                      <a:pt x="11605" y="26141"/>
                      <a:pt x="11622" y="26124"/>
                      <a:pt x="11656" y="26124"/>
                    </a:cubicBezTo>
                    <a:cubicBezTo>
                      <a:pt x="11877" y="27024"/>
                      <a:pt x="12166" y="27908"/>
                      <a:pt x="12421" y="28791"/>
                    </a:cubicBezTo>
                    <a:cubicBezTo>
                      <a:pt x="12727" y="29862"/>
                      <a:pt x="13050" y="30932"/>
                      <a:pt x="13355" y="31986"/>
                    </a:cubicBezTo>
                    <a:cubicBezTo>
                      <a:pt x="13508" y="32529"/>
                      <a:pt x="13678" y="33073"/>
                      <a:pt x="13831" y="33617"/>
                    </a:cubicBezTo>
                    <a:cubicBezTo>
                      <a:pt x="13967" y="34041"/>
                      <a:pt x="14086" y="34500"/>
                      <a:pt x="14290" y="34908"/>
                    </a:cubicBezTo>
                    <a:cubicBezTo>
                      <a:pt x="14460" y="35214"/>
                      <a:pt x="14715" y="35503"/>
                      <a:pt x="15021" y="35673"/>
                    </a:cubicBezTo>
                    <a:cubicBezTo>
                      <a:pt x="14545" y="36165"/>
                      <a:pt x="14035" y="36641"/>
                      <a:pt x="13508" y="37066"/>
                    </a:cubicBezTo>
                    <a:cubicBezTo>
                      <a:pt x="13169" y="37338"/>
                      <a:pt x="12829" y="37593"/>
                      <a:pt x="12489" y="37847"/>
                    </a:cubicBezTo>
                    <a:cubicBezTo>
                      <a:pt x="12319" y="37966"/>
                      <a:pt x="12132" y="38102"/>
                      <a:pt x="11962" y="38221"/>
                    </a:cubicBezTo>
                    <a:cubicBezTo>
                      <a:pt x="11826" y="38306"/>
                      <a:pt x="11690" y="38374"/>
                      <a:pt x="11571" y="38476"/>
                    </a:cubicBezTo>
                    <a:cubicBezTo>
                      <a:pt x="10552" y="38068"/>
                      <a:pt x="9872" y="37219"/>
                      <a:pt x="9448" y="36233"/>
                    </a:cubicBezTo>
                    <a:cubicBezTo>
                      <a:pt x="9227" y="35741"/>
                      <a:pt x="9074" y="35214"/>
                      <a:pt x="8921" y="34687"/>
                    </a:cubicBezTo>
                    <a:cubicBezTo>
                      <a:pt x="8734" y="34058"/>
                      <a:pt x="8564" y="33430"/>
                      <a:pt x="8394" y="32801"/>
                    </a:cubicBezTo>
                    <a:cubicBezTo>
                      <a:pt x="8054" y="31476"/>
                      <a:pt x="7698" y="30168"/>
                      <a:pt x="7375" y="28842"/>
                    </a:cubicBezTo>
                    <a:cubicBezTo>
                      <a:pt x="7137" y="27857"/>
                      <a:pt x="6916" y="26871"/>
                      <a:pt x="6695" y="25886"/>
                    </a:cubicBezTo>
                    <a:close/>
                    <a:moveTo>
                      <a:pt x="30805" y="30100"/>
                    </a:moveTo>
                    <a:lnTo>
                      <a:pt x="30805" y="30100"/>
                    </a:lnTo>
                    <a:cubicBezTo>
                      <a:pt x="30703" y="30864"/>
                      <a:pt x="30448" y="31578"/>
                      <a:pt x="30023" y="32223"/>
                    </a:cubicBezTo>
                    <a:cubicBezTo>
                      <a:pt x="29531" y="32988"/>
                      <a:pt x="28851" y="33583"/>
                      <a:pt x="28120" y="34092"/>
                    </a:cubicBezTo>
                    <a:cubicBezTo>
                      <a:pt x="27339" y="34636"/>
                      <a:pt x="26506" y="35061"/>
                      <a:pt x="25674" y="35486"/>
                    </a:cubicBezTo>
                    <a:cubicBezTo>
                      <a:pt x="24586" y="36012"/>
                      <a:pt x="23482" y="36522"/>
                      <a:pt x="22344" y="36930"/>
                    </a:cubicBezTo>
                    <a:cubicBezTo>
                      <a:pt x="19948" y="37830"/>
                      <a:pt x="17416" y="38459"/>
                      <a:pt x="14868" y="38731"/>
                    </a:cubicBezTo>
                    <a:cubicBezTo>
                      <a:pt x="14461" y="38774"/>
                      <a:pt x="14043" y="38804"/>
                      <a:pt x="13624" y="38804"/>
                    </a:cubicBezTo>
                    <a:cubicBezTo>
                      <a:pt x="13044" y="38804"/>
                      <a:pt x="12463" y="38746"/>
                      <a:pt x="11911" y="38578"/>
                    </a:cubicBezTo>
                    <a:cubicBezTo>
                      <a:pt x="11979" y="38544"/>
                      <a:pt x="12047" y="38510"/>
                      <a:pt x="12098" y="38476"/>
                    </a:cubicBezTo>
                    <a:cubicBezTo>
                      <a:pt x="12285" y="38357"/>
                      <a:pt x="12472" y="38255"/>
                      <a:pt x="12659" y="38136"/>
                    </a:cubicBezTo>
                    <a:cubicBezTo>
                      <a:pt x="13033" y="37898"/>
                      <a:pt x="13372" y="37626"/>
                      <a:pt x="13729" y="37355"/>
                    </a:cubicBezTo>
                    <a:cubicBezTo>
                      <a:pt x="14324" y="36896"/>
                      <a:pt x="14868" y="36386"/>
                      <a:pt x="15394" y="35842"/>
                    </a:cubicBezTo>
                    <a:cubicBezTo>
                      <a:pt x="15628" y="35920"/>
                      <a:pt x="15876" y="35955"/>
                      <a:pt x="16125" y="35955"/>
                    </a:cubicBezTo>
                    <a:cubicBezTo>
                      <a:pt x="16256" y="35955"/>
                      <a:pt x="16387" y="35945"/>
                      <a:pt x="16516" y="35927"/>
                    </a:cubicBezTo>
                    <a:cubicBezTo>
                      <a:pt x="17569" y="35808"/>
                      <a:pt x="18572" y="35333"/>
                      <a:pt x="19404" y="34670"/>
                    </a:cubicBezTo>
                    <a:cubicBezTo>
                      <a:pt x="19642" y="34721"/>
                      <a:pt x="19880" y="34738"/>
                      <a:pt x="20118" y="34738"/>
                    </a:cubicBezTo>
                    <a:cubicBezTo>
                      <a:pt x="20984" y="34738"/>
                      <a:pt x="21834" y="34568"/>
                      <a:pt x="22649" y="34313"/>
                    </a:cubicBezTo>
                    <a:cubicBezTo>
                      <a:pt x="23482" y="34058"/>
                      <a:pt x="24297" y="33736"/>
                      <a:pt x="25096" y="33396"/>
                    </a:cubicBezTo>
                    <a:cubicBezTo>
                      <a:pt x="25895" y="33039"/>
                      <a:pt x="26693" y="32665"/>
                      <a:pt x="27475" y="32274"/>
                    </a:cubicBezTo>
                    <a:cubicBezTo>
                      <a:pt x="28205" y="31901"/>
                      <a:pt x="28953" y="31510"/>
                      <a:pt x="29633" y="31051"/>
                    </a:cubicBezTo>
                    <a:cubicBezTo>
                      <a:pt x="30057" y="30779"/>
                      <a:pt x="30465" y="30473"/>
                      <a:pt x="30805" y="30100"/>
                    </a:cubicBezTo>
                    <a:close/>
                    <a:moveTo>
                      <a:pt x="26651" y="1"/>
                    </a:moveTo>
                    <a:cubicBezTo>
                      <a:pt x="26298" y="1"/>
                      <a:pt x="25946" y="26"/>
                      <a:pt x="25589" y="77"/>
                    </a:cubicBezTo>
                    <a:cubicBezTo>
                      <a:pt x="25555" y="77"/>
                      <a:pt x="25538" y="94"/>
                      <a:pt x="25521" y="111"/>
                    </a:cubicBezTo>
                    <a:cubicBezTo>
                      <a:pt x="25513" y="87"/>
                      <a:pt x="25487" y="75"/>
                      <a:pt x="25459" y="75"/>
                    </a:cubicBezTo>
                    <a:cubicBezTo>
                      <a:pt x="25427" y="75"/>
                      <a:pt x="25394" y="92"/>
                      <a:pt x="25385" y="128"/>
                    </a:cubicBezTo>
                    <a:cubicBezTo>
                      <a:pt x="24858" y="2337"/>
                      <a:pt x="24484" y="4597"/>
                      <a:pt x="24077" y="6839"/>
                    </a:cubicBezTo>
                    <a:cubicBezTo>
                      <a:pt x="24026" y="7145"/>
                      <a:pt x="23975" y="7468"/>
                      <a:pt x="23907" y="7774"/>
                    </a:cubicBezTo>
                    <a:cubicBezTo>
                      <a:pt x="23856" y="8063"/>
                      <a:pt x="23805" y="8351"/>
                      <a:pt x="23771" y="8640"/>
                    </a:cubicBezTo>
                    <a:cubicBezTo>
                      <a:pt x="23533" y="8453"/>
                      <a:pt x="23278" y="8284"/>
                      <a:pt x="23023" y="8148"/>
                    </a:cubicBezTo>
                    <a:cubicBezTo>
                      <a:pt x="22072" y="6415"/>
                      <a:pt x="20067" y="5752"/>
                      <a:pt x="18198" y="5599"/>
                    </a:cubicBezTo>
                    <a:cubicBezTo>
                      <a:pt x="17906" y="5577"/>
                      <a:pt x="17615" y="5566"/>
                      <a:pt x="17324" y="5566"/>
                    </a:cubicBezTo>
                    <a:cubicBezTo>
                      <a:pt x="16512" y="5566"/>
                      <a:pt x="15702" y="5648"/>
                      <a:pt x="14902" y="5786"/>
                    </a:cubicBezTo>
                    <a:cubicBezTo>
                      <a:pt x="14732" y="5803"/>
                      <a:pt x="14579" y="5837"/>
                      <a:pt x="14409" y="5871"/>
                    </a:cubicBezTo>
                    <a:cubicBezTo>
                      <a:pt x="14409" y="5854"/>
                      <a:pt x="14392" y="5837"/>
                      <a:pt x="14392" y="5820"/>
                    </a:cubicBezTo>
                    <a:cubicBezTo>
                      <a:pt x="14069" y="5327"/>
                      <a:pt x="13678" y="4834"/>
                      <a:pt x="13186" y="4512"/>
                    </a:cubicBezTo>
                    <a:cubicBezTo>
                      <a:pt x="12847" y="4293"/>
                      <a:pt x="12480" y="4202"/>
                      <a:pt x="12103" y="4202"/>
                    </a:cubicBezTo>
                    <a:cubicBezTo>
                      <a:pt x="11837" y="4202"/>
                      <a:pt x="11567" y="4247"/>
                      <a:pt x="11300" y="4325"/>
                    </a:cubicBezTo>
                    <a:cubicBezTo>
                      <a:pt x="10688" y="4495"/>
                      <a:pt x="10025" y="4682"/>
                      <a:pt x="9567" y="5123"/>
                    </a:cubicBezTo>
                    <a:cubicBezTo>
                      <a:pt x="9193" y="5480"/>
                      <a:pt x="8955" y="5956"/>
                      <a:pt x="8870" y="6466"/>
                    </a:cubicBezTo>
                    <a:cubicBezTo>
                      <a:pt x="8785" y="6975"/>
                      <a:pt x="8853" y="7570"/>
                      <a:pt x="9159" y="7995"/>
                    </a:cubicBezTo>
                    <a:cubicBezTo>
                      <a:pt x="8819" y="8233"/>
                      <a:pt x="8496" y="8470"/>
                      <a:pt x="8190" y="8742"/>
                    </a:cubicBezTo>
                    <a:cubicBezTo>
                      <a:pt x="8173" y="8725"/>
                      <a:pt x="8156" y="8725"/>
                      <a:pt x="8139" y="8725"/>
                    </a:cubicBezTo>
                    <a:cubicBezTo>
                      <a:pt x="7052" y="8895"/>
                      <a:pt x="6066" y="9439"/>
                      <a:pt x="5217" y="10119"/>
                    </a:cubicBezTo>
                    <a:cubicBezTo>
                      <a:pt x="4367" y="10798"/>
                      <a:pt x="3637" y="11648"/>
                      <a:pt x="3025" y="12565"/>
                    </a:cubicBezTo>
                    <a:cubicBezTo>
                      <a:pt x="1751" y="14434"/>
                      <a:pt x="969" y="16643"/>
                      <a:pt x="527" y="18835"/>
                    </a:cubicBezTo>
                    <a:cubicBezTo>
                      <a:pt x="52" y="21162"/>
                      <a:pt x="1" y="23660"/>
                      <a:pt x="1122" y="25801"/>
                    </a:cubicBezTo>
                    <a:cubicBezTo>
                      <a:pt x="1632" y="26735"/>
                      <a:pt x="2345" y="27517"/>
                      <a:pt x="3212" y="28112"/>
                    </a:cubicBezTo>
                    <a:cubicBezTo>
                      <a:pt x="3620" y="28401"/>
                      <a:pt x="4045" y="28655"/>
                      <a:pt x="4384" y="28995"/>
                    </a:cubicBezTo>
                    <a:cubicBezTo>
                      <a:pt x="4758" y="29352"/>
                      <a:pt x="4979" y="29794"/>
                      <a:pt x="5013" y="30304"/>
                    </a:cubicBezTo>
                    <a:cubicBezTo>
                      <a:pt x="5115" y="31340"/>
                      <a:pt x="4758" y="32495"/>
                      <a:pt x="5472" y="33396"/>
                    </a:cubicBezTo>
                    <a:cubicBezTo>
                      <a:pt x="5829" y="33838"/>
                      <a:pt x="6372" y="34109"/>
                      <a:pt x="6950" y="34177"/>
                    </a:cubicBezTo>
                    <a:cubicBezTo>
                      <a:pt x="6797" y="34415"/>
                      <a:pt x="6763" y="34721"/>
                      <a:pt x="6780" y="35010"/>
                    </a:cubicBezTo>
                    <a:cubicBezTo>
                      <a:pt x="6814" y="35486"/>
                      <a:pt x="6933" y="35961"/>
                      <a:pt x="7035" y="36420"/>
                    </a:cubicBezTo>
                    <a:cubicBezTo>
                      <a:pt x="7069" y="36624"/>
                      <a:pt x="7103" y="36828"/>
                      <a:pt x="7273" y="36964"/>
                    </a:cubicBezTo>
                    <a:cubicBezTo>
                      <a:pt x="7426" y="37117"/>
                      <a:pt x="7664" y="37168"/>
                      <a:pt x="7884" y="37219"/>
                    </a:cubicBezTo>
                    <a:cubicBezTo>
                      <a:pt x="8157" y="37280"/>
                      <a:pt x="8447" y="37314"/>
                      <a:pt x="8736" y="37314"/>
                    </a:cubicBezTo>
                    <a:cubicBezTo>
                      <a:pt x="9007" y="37314"/>
                      <a:pt x="9278" y="37284"/>
                      <a:pt x="9533" y="37219"/>
                    </a:cubicBezTo>
                    <a:cubicBezTo>
                      <a:pt x="9702" y="37491"/>
                      <a:pt x="9889" y="37745"/>
                      <a:pt x="10127" y="37966"/>
                    </a:cubicBezTo>
                    <a:cubicBezTo>
                      <a:pt x="10926" y="38782"/>
                      <a:pt x="12047" y="39105"/>
                      <a:pt x="13152" y="39173"/>
                    </a:cubicBezTo>
                    <a:cubicBezTo>
                      <a:pt x="13315" y="39182"/>
                      <a:pt x="13479" y="39186"/>
                      <a:pt x="13643" y="39186"/>
                    </a:cubicBezTo>
                    <a:cubicBezTo>
                      <a:pt x="14702" y="39186"/>
                      <a:pt x="15758" y="39009"/>
                      <a:pt x="16788" y="38833"/>
                    </a:cubicBezTo>
                    <a:cubicBezTo>
                      <a:pt x="18113" y="38595"/>
                      <a:pt x="19421" y="38289"/>
                      <a:pt x="20695" y="37898"/>
                    </a:cubicBezTo>
                    <a:cubicBezTo>
                      <a:pt x="22972" y="37202"/>
                      <a:pt x="25198" y="36250"/>
                      <a:pt x="27271" y="35078"/>
                    </a:cubicBezTo>
                    <a:cubicBezTo>
                      <a:pt x="28885" y="34143"/>
                      <a:pt x="30431" y="32886"/>
                      <a:pt x="30975" y="31017"/>
                    </a:cubicBezTo>
                    <a:cubicBezTo>
                      <a:pt x="31111" y="30541"/>
                      <a:pt x="31179" y="30049"/>
                      <a:pt x="31196" y="29539"/>
                    </a:cubicBezTo>
                    <a:cubicBezTo>
                      <a:pt x="31349" y="29301"/>
                      <a:pt x="31451" y="29029"/>
                      <a:pt x="31502" y="28740"/>
                    </a:cubicBezTo>
                    <a:cubicBezTo>
                      <a:pt x="31553" y="28333"/>
                      <a:pt x="31502" y="27925"/>
                      <a:pt x="31400" y="27534"/>
                    </a:cubicBezTo>
                    <a:cubicBezTo>
                      <a:pt x="31264" y="27109"/>
                      <a:pt x="31094" y="26718"/>
                      <a:pt x="30941" y="26294"/>
                    </a:cubicBezTo>
                    <a:cubicBezTo>
                      <a:pt x="30771" y="25869"/>
                      <a:pt x="30601" y="25427"/>
                      <a:pt x="30431" y="24985"/>
                    </a:cubicBezTo>
                    <a:cubicBezTo>
                      <a:pt x="30380" y="24849"/>
                      <a:pt x="30329" y="24714"/>
                      <a:pt x="30278" y="24578"/>
                    </a:cubicBezTo>
                    <a:cubicBezTo>
                      <a:pt x="30397" y="24510"/>
                      <a:pt x="30516" y="24459"/>
                      <a:pt x="30652" y="24391"/>
                    </a:cubicBezTo>
                    <a:cubicBezTo>
                      <a:pt x="30992" y="24204"/>
                      <a:pt x="31298" y="23949"/>
                      <a:pt x="31434" y="23575"/>
                    </a:cubicBezTo>
                    <a:cubicBezTo>
                      <a:pt x="31603" y="23116"/>
                      <a:pt x="31485" y="22590"/>
                      <a:pt x="31315" y="22131"/>
                    </a:cubicBezTo>
                    <a:cubicBezTo>
                      <a:pt x="30839" y="20891"/>
                      <a:pt x="29989" y="19769"/>
                      <a:pt x="28715" y="19277"/>
                    </a:cubicBezTo>
                    <a:cubicBezTo>
                      <a:pt x="28545" y="19209"/>
                      <a:pt x="28375" y="19141"/>
                      <a:pt x="28188" y="19107"/>
                    </a:cubicBezTo>
                    <a:cubicBezTo>
                      <a:pt x="28035" y="17968"/>
                      <a:pt x="27832" y="16847"/>
                      <a:pt x="27577" y="15742"/>
                    </a:cubicBezTo>
                    <a:cubicBezTo>
                      <a:pt x="27764" y="15114"/>
                      <a:pt x="27933" y="14485"/>
                      <a:pt x="28086" y="13856"/>
                    </a:cubicBezTo>
                    <a:cubicBezTo>
                      <a:pt x="28256" y="13194"/>
                      <a:pt x="28409" y="12514"/>
                      <a:pt x="28579" y="11852"/>
                    </a:cubicBezTo>
                    <a:cubicBezTo>
                      <a:pt x="28885" y="10492"/>
                      <a:pt x="29191" y="9133"/>
                      <a:pt x="29514" y="7774"/>
                    </a:cubicBezTo>
                    <a:cubicBezTo>
                      <a:pt x="29819" y="6415"/>
                      <a:pt x="30125" y="5072"/>
                      <a:pt x="30431" y="3713"/>
                    </a:cubicBezTo>
                    <a:cubicBezTo>
                      <a:pt x="30516" y="3390"/>
                      <a:pt x="30601" y="3050"/>
                      <a:pt x="30669" y="2711"/>
                    </a:cubicBezTo>
                    <a:cubicBezTo>
                      <a:pt x="30737" y="2388"/>
                      <a:pt x="30856" y="2048"/>
                      <a:pt x="30856" y="1725"/>
                    </a:cubicBezTo>
                    <a:cubicBezTo>
                      <a:pt x="30856" y="1096"/>
                      <a:pt x="30278" y="842"/>
                      <a:pt x="29785" y="638"/>
                    </a:cubicBezTo>
                    <a:cubicBezTo>
                      <a:pt x="29123" y="366"/>
                      <a:pt x="28426" y="179"/>
                      <a:pt x="27713" y="77"/>
                    </a:cubicBezTo>
                    <a:cubicBezTo>
                      <a:pt x="27356" y="26"/>
                      <a:pt x="27003" y="1"/>
                      <a:pt x="26651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Google Shape;7496;p72">
                <a:extLst>
                  <a:ext uri="{FF2B5EF4-FFF2-40B4-BE49-F238E27FC236}">
                    <a16:creationId xmlns:a16="http://schemas.microsoft.com/office/drawing/2014/main" id="{1C1F4967-48E3-90F0-33BA-8647818597DA}"/>
                  </a:ext>
                </a:extLst>
              </p:cNvPr>
              <p:cNvSpPr/>
              <p:nvPr/>
            </p:nvSpPr>
            <p:spPr>
              <a:xfrm>
                <a:off x="5315025" y="3749725"/>
                <a:ext cx="127575" cy="285025"/>
              </a:xfrm>
              <a:custGeom>
                <a:avLst/>
                <a:gdLst/>
                <a:ahLst/>
                <a:cxnLst/>
                <a:rect l="l" t="t" r="r" b="b"/>
                <a:pathLst>
                  <a:path w="5103" h="11401" extrusionOk="0">
                    <a:moveTo>
                      <a:pt x="5013" y="0"/>
                    </a:moveTo>
                    <a:cubicBezTo>
                      <a:pt x="5002" y="0"/>
                      <a:pt x="4990" y="4"/>
                      <a:pt x="4979" y="13"/>
                    </a:cubicBezTo>
                    <a:cubicBezTo>
                      <a:pt x="4231" y="437"/>
                      <a:pt x="3484" y="862"/>
                      <a:pt x="2821" y="1389"/>
                    </a:cubicBezTo>
                    <a:cubicBezTo>
                      <a:pt x="2158" y="1899"/>
                      <a:pt x="1615" y="2493"/>
                      <a:pt x="1190" y="3207"/>
                    </a:cubicBezTo>
                    <a:cubicBezTo>
                      <a:pt x="306" y="4685"/>
                      <a:pt x="0" y="6418"/>
                      <a:pt x="68" y="8117"/>
                    </a:cubicBezTo>
                    <a:cubicBezTo>
                      <a:pt x="102" y="9188"/>
                      <a:pt x="272" y="10241"/>
                      <a:pt x="527" y="11277"/>
                    </a:cubicBezTo>
                    <a:cubicBezTo>
                      <a:pt x="554" y="11364"/>
                      <a:pt x="622" y="11401"/>
                      <a:pt x="692" y="11401"/>
                    </a:cubicBezTo>
                    <a:cubicBezTo>
                      <a:pt x="801" y="11401"/>
                      <a:pt x="915" y="11310"/>
                      <a:pt x="884" y="11175"/>
                    </a:cubicBezTo>
                    <a:cubicBezTo>
                      <a:pt x="442" y="9425"/>
                      <a:pt x="187" y="7641"/>
                      <a:pt x="527" y="5857"/>
                    </a:cubicBezTo>
                    <a:cubicBezTo>
                      <a:pt x="799" y="4277"/>
                      <a:pt x="1530" y="2816"/>
                      <a:pt x="2719" y="1729"/>
                    </a:cubicBezTo>
                    <a:cubicBezTo>
                      <a:pt x="3416" y="1083"/>
                      <a:pt x="4231" y="607"/>
                      <a:pt x="5047" y="115"/>
                    </a:cubicBezTo>
                    <a:cubicBezTo>
                      <a:pt x="5103" y="86"/>
                      <a:pt x="5066" y="0"/>
                      <a:pt x="5013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Google Shape;7497;p72">
                <a:extLst>
                  <a:ext uri="{FF2B5EF4-FFF2-40B4-BE49-F238E27FC236}">
                    <a16:creationId xmlns:a16="http://schemas.microsoft.com/office/drawing/2014/main" id="{2D1328ED-9596-01CF-328B-82CCE21A2333}"/>
                  </a:ext>
                </a:extLst>
              </p:cNvPr>
              <p:cNvSpPr/>
              <p:nvPr/>
            </p:nvSpPr>
            <p:spPr>
              <a:xfrm>
                <a:off x="5456025" y="4005575"/>
                <a:ext cx="312050" cy="88925"/>
              </a:xfrm>
              <a:custGeom>
                <a:avLst/>
                <a:gdLst/>
                <a:ahLst/>
                <a:cxnLst/>
                <a:rect l="l" t="t" r="r" b="b"/>
                <a:pathLst>
                  <a:path w="12482" h="3557" extrusionOk="0">
                    <a:moveTo>
                      <a:pt x="8932" y="0"/>
                    </a:moveTo>
                    <a:cubicBezTo>
                      <a:pt x="8705" y="0"/>
                      <a:pt x="8480" y="14"/>
                      <a:pt x="8259" y="41"/>
                    </a:cubicBezTo>
                    <a:cubicBezTo>
                      <a:pt x="7324" y="160"/>
                      <a:pt x="6407" y="466"/>
                      <a:pt x="5523" y="789"/>
                    </a:cubicBezTo>
                    <a:cubicBezTo>
                      <a:pt x="4640" y="1128"/>
                      <a:pt x="3773" y="1485"/>
                      <a:pt x="2924" y="1876"/>
                    </a:cubicBezTo>
                    <a:cubicBezTo>
                      <a:pt x="1955" y="2318"/>
                      <a:pt x="1004" y="2827"/>
                      <a:pt x="86" y="3371"/>
                    </a:cubicBezTo>
                    <a:cubicBezTo>
                      <a:pt x="1" y="3428"/>
                      <a:pt x="59" y="3557"/>
                      <a:pt x="140" y="3557"/>
                    </a:cubicBezTo>
                    <a:cubicBezTo>
                      <a:pt x="155" y="3557"/>
                      <a:pt x="172" y="3552"/>
                      <a:pt x="188" y="3541"/>
                    </a:cubicBezTo>
                    <a:cubicBezTo>
                      <a:pt x="1785" y="2658"/>
                      <a:pt x="3434" y="1893"/>
                      <a:pt x="5150" y="1264"/>
                    </a:cubicBezTo>
                    <a:cubicBezTo>
                      <a:pt x="6314" y="834"/>
                      <a:pt x="7601" y="366"/>
                      <a:pt x="8877" y="366"/>
                    </a:cubicBezTo>
                    <a:cubicBezTo>
                      <a:pt x="9314" y="366"/>
                      <a:pt x="9750" y="421"/>
                      <a:pt x="10179" y="551"/>
                    </a:cubicBezTo>
                    <a:cubicBezTo>
                      <a:pt x="10943" y="772"/>
                      <a:pt x="11640" y="1230"/>
                      <a:pt x="12031" y="1927"/>
                    </a:cubicBezTo>
                    <a:cubicBezTo>
                      <a:pt x="12072" y="2000"/>
                      <a:pt x="12135" y="2030"/>
                      <a:pt x="12197" y="2030"/>
                    </a:cubicBezTo>
                    <a:cubicBezTo>
                      <a:pt x="12339" y="2030"/>
                      <a:pt x="12482" y="1876"/>
                      <a:pt x="12388" y="1723"/>
                    </a:cubicBezTo>
                    <a:cubicBezTo>
                      <a:pt x="11689" y="500"/>
                      <a:pt x="10291" y="0"/>
                      <a:pt x="8932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0" name="Google Shape;7498;p72">
                <a:extLst>
                  <a:ext uri="{FF2B5EF4-FFF2-40B4-BE49-F238E27FC236}">
                    <a16:creationId xmlns:a16="http://schemas.microsoft.com/office/drawing/2014/main" id="{2E4C67A2-BD8B-39AB-1855-AE669841B9C2}"/>
                  </a:ext>
                </a:extLst>
              </p:cNvPr>
              <p:cNvSpPr/>
              <p:nvPr/>
            </p:nvSpPr>
            <p:spPr>
              <a:xfrm>
                <a:off x="5735625" y="3536150"/>
                <a:ext cx="14800" cy="65275"/>
              </a:xfrm>
              <a:custGeom>
                <a:avLst/>
                <a:gdLst/>
                <a:ahLst/>
                <a:cxnLst/>
                <a:rect l="l" t="t" r="r" b="b"/>
                <a:pathLst>
                  <a:path w="592" h="2611" extrusionOk="0">
                    <a:moveTo>
                      <a:pt x="499" y="1"/>
                    </a:moveTo>
                    <a:cubicBezTo>
                      <a:pt x="460" y="1"/>
                      <a:pt x="422" y="26"/>
                      <a:pt x="422" y="77"/>
                    </a:cubicBezTo>
                    <a:cubicBezTo>
                      <a:pt x="405" y="876"/>
                      <a:pt x="252" y="1674"/>
                      <a:pt x="31" y="2456"/>
                    </a:cubicBezTo>
                    <a:cubicBezTo>
                      <a:pt x="0" y="2549"/>
                      <a:pt x="76" y="2610"/>
                      <a:pt x="151" y="2610"/>
                    </a:cubicBezTo>
                    <a:cubicBezTo>
                      <a:pt x="200" y="2610"/>
                      <a:pt x="249" y="2584"/>
                      <a:pt x="269" y="2524"/>
                    </a:cubicBezTo>
                    <a:cubicBezTo>
                      <a:pt x="507" y="1725"/>
                      <a:pt x="592" y="893"/>
                      <a:pt x="575" y="77"/>
                    </a:cubicBezTo>
                    <a:cubicBezTo>
                      <a:pt x="575" y="26"/>
                      <a:pt x="537" y="1"/>
                      <a:pt x="499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Google Shape;7499;p72">
                <a:extLst>
                  <a:ext uri="{FF2B5EF4-FFF2-40B4-BE49-F238E27FC236}">
                    <a16:creationId xmlns:a16="http://schemas.microsoft.com/office/drawing/2014/main" id="{F52ECF48-3D32-5347-41F6-66B081C77DC0}"/>
                  </a:ext>
                </a:extLst>
              </p:cNvPr>
              <p:cNvSpPr/>
              <p:nvPr/>
            </p:nvSpPr>
            <p:spPr>
              <a:xfrm>
                <a:off x="5731300" y="3617925"/>
                <a:ext cx="6825" cy="5550"/>
              </a:xfrm>
              <a:custGeom>
                <a:avLst/>
                <a:gdLst/>
                <a:ahLst/>
                <a:cxnLst/>
                <a:rect l="l" t="t" r="r" b="b"/>
                <a:pathLst>
                  <a:path w="273" h="222" extrusionOk="0">
                    <a:moveTo>
                      <a:pt x="136" y="0"/>
                    </a:moveTo>
                    <a:cubicBezTo>
                      <a:pt x="0" y="0"/>
                      <a:pt x="0" y="221"/>
                      <a:pt x="136" y="221"/>
                    </a:cubicBezTo>
                    <a:cubicBezTo>
                      <a:pt x="272" y="221"/>
                      <a:pt x="272" y="0"/>
                      <a:pt x="136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Google Shape;7500;p72">
                <a:extLst>
                  <a:ext uri="{FF2B5EF4-FFF2-40B4-BE49-F238E27FC236}">
                    <a16:creationId xmlns:a16="http://schemas.microsoft.com/office/drawing/2014/main" id="{CC30303F-C000-93DD-B35F-104C086514D5}"/>
                  </a:ext>
                </a:extLst>
              </p:cNvPr>
              <p:cNvSpPr/>
              <p:nvPr/>
            </p:nvSpPr>
            <p:spPr>
              <a:xfrm>
                <a:off x="5449200" y="3818400"/>
                <a:ext cx="135475" cy="35500"/>
              </a:xfrm>
              <a:custGeom>
                <a:avLst/>
                <a:gdLst/>
                <a:ahLst/>
                <a:cxnLst/>
                <a:rect l="l" t="t" r="r" b="b"/>
                <a:pathLst>
                  <a:path w="5419" h="1420" extrusionOk="0">
                    <a:moveTo>
                      <a:pt x="3557" y="0"/>
                    </a:moveTo>
                    <a:cubicBezTo>
                      <a:pt x="2817" y="0"/>
                      <a:pt x="2124" y="282"/>
                      <a:pt x="1447" y="596"/>
                    </a:cubicBezTo>
                    <a:cubicBezTo>
                      <a:pt x="1005" y="817"/>
                      <a:pt x="580" y="1037"/>
                      <a:pt x="121" y="1207"/>
                    </a:cubicBezTo>
                    <a:cubicBezTo>
                      <a:pt x="0" y="1253"/>
                      <a:pt x="28" y="1419"/>
                      <a:pt x="131" y="1419"/>
                    </a:cubicBezTo>
                    <a:cubicBezTo>
                      <a:pt x="144" y="1419"/>
                      <a:pt x="158" y="1417"/>
                      <a:pt x="172" y="1411"/>
                    </a:cubicBezTo>
                    <a:cubicBezTo>
                      <a:pt x="1259" y="1077"/>
                      <a:pt x="2368" y="320"/>
                      <a:pt x="3528" y="320"/>
                    </a:cubicBezTo>
                    <a:cubicBezTo>
                      <a:pt x="3783" y="320"/>
                      <a:pt x="4041" y="357"/>
                      <a:pt x="4301" y="443"/>
                    </a:cubicBezTo>
                    <a:cubicBezTo>
                      <a:pt x="4454" y="494"/>
                      <a:pt x="4607" y="562"/>
                      <a:pt x="4743" y="647"/>
                    </a:cubicBezTo>
                    <a:cubicBezTo>
                      <a:pt x="4879" y="749"/>
                      <a:pt x="4998" y="885"/>
                      <a:pt x="5117" y="1004"/>
                    </a:cubicBezTo>
                    <a:cubicBezTo>
                      <a:pt x="5146" y="1033"/>
                      <a:pt x="5182" y="1046"/>
                      <a:pt x="5216" y="1046"/>
                    </a:cubicBezTo>
                    <a:cubicBezTo>
                      <a:pt x="5320" y="1046"/>
                      <a:pt x="5418" y="931"/>
                      <a:pt x="5355" y="817"/>
                    </a:cubicBezTo>
                    <a:cubicBezTo>
                      <a:pt x="5202" y="545"/>
                      <a:pt x="4879" y="341"/>
                      <a:pt x="4607" y="222"/>
                    </a:cubicBezTo>
                    <a:cubicBezTo>
                      <a:pt x="4301" y="86"/>
                      <a:pt x="3961" y="18"/>
                      <a:pt x="3622" y="1"/>
                    </a:cubicBezTo>
                    <a:cubicBezTo>
                      <a:pt x="3600" y="1"/>
                      <a:pt x="3579" y="0"/>
                      <a:pt x="3557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Google Shape;7501;p72">
                <a:extLst>
                  <a:ext uri="{FF2B5EF4-FFF2-40B4-BE49-F238E27FC236}">
                    <a16:creationId xmlns:a16="http://schemas.microsoft.com/office/drawing/2014/main" id="{A275E6F5-7A41-DE83-84CF-77D0DA58EB3E}"/>
                  </a:ext>
                </a:extLst>
              </p:cNvPr>
              <p:cNvSpPr/>
              <p:nvPr/>
            </p:nvSpPr>
            <p:spPr>
              <a:xfrm>
                <a:off x="5543975" y="3725400"/>
                <a:ext cx="140375" cy="190325"/>
              </a:xfrm>
              <a:custGeom>
                <a:avLst/>
                <a:gdLst/>
                <a:ahLst/>
                <a:cxnLst/>
                <a:rect l="l" t="t" r="r" b="b"/>
                <a:pathLst>
                  <a:path w="5615" h="7613" extrusionOk="0">
                    <a:moveTo>
                      <a:pt x="119" y="0"/>
                    </a:moveTo>
                    <a:cubicBezTo>
                      <a:pt x="0" y="0"/>
                      <a:pt x="0" y="187"/>
                      <a:pt x="119" y="187"/>
                    </a:cubicBezTo>
                    <a:cubicBezTo>
                      <a:pt x="1292" y="255"/>
                      <a:pt x="2260" y="1104"/>
                      <a:pt x="2906" y="2022"/>
                    </a:cubicBezTo>
                    <a:cubicBezTo>
                      <a:pt x="3263" y="2515"/>
                      <a:pt x="3535" y="3058"/>
                      <a:pt x="3806" y="3602"/>
                    </a:cubicBezTo>
                    <a:cubicBezTo>
                      <a:pt x="4078" y="4197"/>
                      <a:pt x="4350" y="4791"/>
                      <a:pt x="4571" y="5403"/>
                    </a:cubicBezTo>
                    <a:cubicBezTo>
                      <a:pt x="4826" y="6083"/>
                      <a:pt x="5047" y="6779"/>
                      <a:pt x="5217" y="7476"/>
                    </a:cubicBezTo>
                    <a:cubicBezTo>
                      <a:pt x="5244" y="7572"/>
                      <a:pt x="5318" y="7612"/>
                      <a:pt x="5393" y="7612"/>
                    </a:cubicBezTo>
                    <a:cubicBezTo>
                      <a:pt x="5503" y="7612"/>
                      <a:pt x="5614" y="7523"/>
                      <a:pt x="5573" y="7391"/>
                    </a:cubicBezTo>
                    <a:cubicBezTo>
                      <a:pt x="5234" y="6066"/>
                      <a:pt x="4758" y="4791"/>
                      <a:pt x="4163" y="3568"/>
                    </a:cubicBezTo>
                    <a:cubicBezTo>
                      <a:pt x="3636" y="2447"/>
                      <a:pt x="2991" y="1308"/>
                      <a:pt x="1937" y="612"/>
                    </a:cubicBezTo>
                    <a:cubicBezTo>
                      <a:pt x="1394" y="255"/>
                      <a:pt x="765" y="34"/>
                      <a:pt x="119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" name="Google Shape;7502;p72">
                <a:extLst>
                  <a:ext uri="{FF2B5EF4-FFF2-40B4-BE49-F238E27FC236}">
                    <a16:creationId xmlns:a16="http://schemas.microsoft.com/office/drawing/2014/main" id="{1B1D1D10-E704-2740-F03A-D96D713A88FA}"/>
                  </a:ext>
                </a:extLst>
              </p:cNvPr>
              <p:cNvSpPr/>
              <p:nvPr/>
            </p:nvSpPr>
            <p:spPr>
              <a:xfrm>
                <a:off x="5485075" y="4156325"/>
                <a:ext cx="262600" cy="87350"/>
              </a:xfrm>
              <a:custGeom>
                <a:avLst/>
                <a:gdLst/>
                <a:ahLst/>
                <a:cxnLst/>
                <a:rect l="l" t="t" r="r" b="b"/>
                <a:pathLst>
                  <a:path w="10504" h="3494" extrusionOk="0">
                    <a:moveTo>
                      <a:pt x="10435" y="1"/>
                    </a:moveTo>
                    <a:cubicBezTo>
                      <a:pt x="10427" y="1"/>
                      <a:pt x="10418" y="3"/>
                      <a:pt x="10410" y="9"/>
                    </a:cubicBezTo>
                    <a:cubicBezTo>
                      <a:pt x="8745" y="773"/>
                      <a:pt x="7063" y="1453"/>
                      <a:pt x="5347" y="2082"/>
                    </a:cubicBezTo>
                    <a:cubicBezTo>
                      <a:pt x="3831" y="2639"/>
                      <a:pt x="2258" y="3238"/>
                      <a:pt x="629" y="3238"/>
                    </a:cubicBezTo>
                    <a:cubicBezTo>
                      <a:pt x="469" y="3238"/>
                      <a:pt x="309" y="3232"/>
                      <a:pt x="148" y="3220"/>
                    </a:cubicBezTo>
                    <a:cubicBezTo>
                      <a:pt x="143" y="3219"/>
                      <a:pt x="138" y="3219"/>
                      <a:pt x="134" y="3219"/>
                    </a:cubicBezTo>
                    <a:cubicBezTo>
                      <a:pt x="26" y="3219"/>
                      <a:pt x="0" y="3408"/>
                      <a:pt x="131" y="3441"/>
                    </a:cubicBezTo>
                    <a:cubicBezTo>
                      <a:pt x="389" y="3477"/>
                      <a:pt x="646" y="3494"/>
                      <a:pt x="901" y="3494"/>
                    </a:cubicBezTo>
                    <a:cubicBezTo>
                      <a:pt x="2440" y="3494"/>
                      <a:pt x="3919" y="2888"/>
                      <a:pt x="5347" y="2319"/>
                    </a:cubicBezTo>
                    <a:cubicBezTo>
                      <a:pt x="7080" y="1640"/>
                      <a:pt x="8779" y="875"/>
                      <a:pt x="10461" y="77"/>
                    </a:cubicBezTo>
                    <a:cubicBezTo>
                      <a:pt x="10504" y="62"/>
                      <a:pt x="10475" y="1"/>
                      <a:pt x="10435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Google Shape;7503;p72">
                <a:extLst>
                  <a:ext uri="{FF2B5EF4-FFF2-40B4-BE49-F238E27FC236}">
                    <a16:creationId xmlns:a16="http://schemas.microsoft.com/office/drawing/2014/main" id="{A0B99A76-9A60-80D1-99DA-0194192FBB83}"/>
                  </a:ext>
                </a:extLst>
              </p:cNvPr>
              <p:cNvSpPr/>
              <p:nvPr/>
            </p:nvSpPr>
            <p:spPr>
              <a:xfrm>
                <a:off x="5606950" y="4173050"/>
                <a:ext cx="159475" cy="71100"/>
              </a:xfrm>
              <a:custGeom>
                <a:avLst/>
                <a:gdLst/>
                <a:ahLst/>
                <a:cxnLst/>
                <a:rect l="l" t="t" r="r" b="b"/>
                <a:pathLst>
                  <a:path w="6379" h="2844" extrusionOk="0">
                    <a:moveTo>
                      <a:pt x="6232" y="1"/>
                    </a:moveTo>
                    <a:cubicBezTo>
                      <a:pt x="6226" y="1"/>
                      <a:pt x="6221" y="1"/>
                      <a:pt x="6215" y="2"/>
                    </a:cubicBezTo>
                    <a:cubicBezTo>
                      <a:pt x="5161" y="359"/>
                      <a:pt x="4142" y="852"/>
                      <a:pt x="3122" y="1311"/>
                    </a:cubicBezTo>
                    <a:cubicBezTo>
                      <a:pt x="2086" y="1786"/>
                      <a:pt x="1067" y="2296"/>
                      <a:pt x="30" y="2789"/>
                    </a:cubicBezTo>
                    <a:cubicBezTo>
                      <a:pt x="1" y="2803"/>
                      <a:pt x="9" y="2843"/>
                      <a:pt x="34" y="2843"/>
                    </a:cubicBezTo>
                    <a:cubicBezTo>
                      <a:pt x="38" y="2843"/>
                      <a:pt x="42" y="2842"/>
                      <a:pt x="47" y="2840"/>
                    </a:cubicBezTo>
                    <a:cubicBezTo>
                      <a:pt x="1101" y="2364"/>
                      <a:pt x="2188" y="1939"/>
                      <a:pt x="3258" y="1481"/>
                    </a:cubicBezTo>
                    <a:cubicBezTo>
                      <a:pt x="4261" y="1056"/>
                      <a:pt x="5297" y="665"/>
                      <a:pt x="6283" y="172"/>
                    </a:cubicBezTo>
                    <a:cubicBezTo>
                      <a:pt x="6379" y="124"/>
                      <a:pt x="6324" y="1"/>
                      <a:pt x="6232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Google Shape;7504;p72">
                <a:extLst>
                  <a:ext uri="{FF2B5EF4-FFF2-40B4-BE49-F238E27FC236}">
                    <a16:creationId xmlns:a16="http://schemas.microsoft.com/office/drawing/2014/main" id="{E2616F8C-5DA8-E36C-F9A1-E25468EB1FED}"/>
                  </a:ext>
                </a:extLst>
              </p:cNvPr>
              <p:cNvSpPr/>
              <p:nvPr/>
            </p:nvSpPr>
            <p:spPr>
              <a:xfrm>
                <a:off x="5651325" y="4193675"/>
                <a:ext cx="128425" cy="57825"/>
              </a:xfrm>
              <a:custGeom>
                <a:avLst/>
                <a:gdLst/>
                <a:ahLst/>
                <a:cxnLst/>
                <a:rect l="l" t="t" r="r" b="b"/>
                <a:pathLst>
                  <a:path w="5137" h="2313" extrusionOk="0">
                    <a:moveTo>
                      <a:pt x="4960" y="0"/>
                    </a:moveTo>
                    <a:cubicBezTo>
                      <a:pt x="4946" y="0"/>
                      <a:pt x="4931" y="3"/>
                      <a:pt x="4915" y="10"/>
                    </a:cubicBezTo>
                    <a:cubicBezTo>
                      <a:pt x="3335" y="774"/>
                      <a:pt x="1738" y="1488"/>
                      <a:pt x="90" y="2134"/>
                    </a:cubicBezTo>
                    <a:cubicBezTo>
                      <a:pt x="0" y="2164"/>
                      <a:pt x="29" y="2312"/>
                      <a:pt x="107" y="2312"/>
                    </a:cubicBezTo>
                    <a:cubicBezTo>
                      <a:pt x="118" y="2312"/>
                      <a:pt x="129" y="2310"/>
                      <a:pt x="141" y="2304"/>
                    </a:cubicBezTo>
                    <a:cubicBezTo>
                      <a:pt x="1789" y="1658"/>
                      <a:pt x="3420" y="961"/>
                      <a:pt x="5017" y="197"/>
                    </a:cubicBezTo>
                    <a:cubicBezTo>
                      <a:pt x="5136" y="137"/>
                      <a:pt x="5061" y="0"/>
                      <a:pt x="4960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Google Shape;7505;p72">
                <a:extLst>
                  <a:ext uri="{FF2B5EF4-FFF2-40B4-BE49-F238E27FC236}">
                    <a16:creationId xmlns:a16="http://schemas.microsoft.com/office/drawing/2014/main" id="{31FF1471-8B55-284E-9977-2F60C9ABBCF6}"/>
                  </a:ext>
                </a:extLst>
              </p:cNvPr>
              <p:cNvSpPr/>
              <p:nvPr/>
            </p:nvSpPr>
            <p:spPr>
              <a:xfrm>
                <a:off x="5670925" y="4223025"/>
                <a:ext cx="118725" cy="53550"/>
              </a:xfrm>
              <a:custGeom>
                <a:avLst/>
                <a:gdLst/>
                <a:ahLst/>
                <a:cxnLst/>
                <a:rect l="l" t="t" r="r" b="b"/>
                <a:pathLst>
                  <a:path w="4749" h="2142" extrusionOk="0">
                    <a:moveTo>
                      <a:pt x="4606" y="0"/>
                    </a:moveTo>
                    <a:cubicBezTo>
                      <a:pt x="4595" y="0"/>
                      <a:pt x="4584" y="3"/>
                      <a:pt x="4573" y="8"/>
                    </a:cubicBezTo>
                    <a:cubicBezTo>
                      <a:pt x="3061" y="603"/>
                      <a:pt x="1583" y="1283"/>
                      <a:pt x="105" y="1962"/>
                    </a:cubicBezTo>
                    <a:cubicBezTo>
                      <a:pt x="1" y="2007"/>
                      <a:pt x="65" y="2141"/>
                      <a:pt x="162" y="2141"/>
                    </a:cubicBezTo>
                    <a:cubicBezTo>
                      <a:pt x="176" y="2141"/>
                      <a:pt x="191" y="2139"/>
                      <a:pt x="207" y="2132"/>
                    </a:cubicBezTo>
                    <a:cubicBezTo>
                      <a:pt x="1668" y="1452"/>
                      <a:pt x="3163" y="841"/>
                      <a:pt x="4658" y="195"/>
                    </a:cubicBezTo>
                    <a:cubicBezTo>
                      <a:pt x="4749" y="165"/>
                      <a:pt x="4692" y="0"/>
                      <a:pt x="4606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" name="Google Shape;7506;p72">
                <a:extLst>
                  <a:ext uri="{FF2B5EF4-FFF2-40B4-BE49-F238E27FC236}">
                    <a16:creationId xmlns:a16="http://schemas.microsoft.com/office/drawing/2014/main" id="{802CA701-890C-F28D-A1F5-5A9C8F6EC7C7}"/>
                  </a:ext>
                </a:extLst>
              </p:cNvPr>
              <p:cNvSpPr/>
              <p:nvPr/>
            </p:nvSpPr>
            <p:spPr>
              <a:xfrm>
                <a:off x="5359725" y="4165125"/>
                <a:ext cx="62375" cy="187050"/>
              </a:xfrm>
              <a:custGeom>
                <a:avLst/>
                <a:gdLst/>
                <a:ahLst/>
                <a:cxnLst/>
                <a:rect l="l" t="t" r="r" b="b"/>
                <a:pathLst>
                  <a:path w="2495" h="7482" extrusionOk="0">
                    <a:moveTo>
                      <a:pt x="157" y="0"/>
                    </a:moveTo>
                    <a:cubicBezTo>
                      <a:pt x="78" y="0"/>
                      <a:pt x="0" y="65"/>
                      <a:pt x="30" y="166"/>
                    </a:cubicBezTo>
                    <a:cubicBezTo>
                      <a:pt x="727" y="2562"/>
                      <a:pt x="1390" y="4958"/>
                      <a:pt x="2086" y="7353"/>
                    </a:cubicBezTo>
                    <a:cubicBezTo>
                      <a:pt x="2114" y="7442"/>
                      <a:pt x="2190" y="7482"/>
                      <a:pt x="2267" y="7482"/>
                    </a:cubicBezTo>
                    <a:cubicBezTo>
                      <a:pt x="2380" y="7482"/>
                      <a:pt x="2494" y="7394"/>
                      <a:pt x="2443" y="7252"/>
                    </a:cubicBezTo>
                    <a:cubicBezTo>
                      <a:pt x="1747" y="4856"/>
                      <a:pt x="999" y="2477"/>
                      <a:pt x="285" y="98"/>
                    </a:cubicBezTo>
                    <a:cubicBezTo>
                      <a:pt x="265" y="30"/>
                      <a:pt x="211" y="0"/>
                      <a:pt x="157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9" name="Google Shape;7507;p72">
                <a:extLst>
                  <a:ext uri="{FF2B5EF4-FFF2-40B4-BE49-F238E27FC236}">
                    <a16:creationId xmlns:a16="http://schemas.microsoft.com/office/drawing/2014/main" id="{6E764676-B348-2ABC-D0E4-6E03F8AC3038}"/>
                  </a:ext>
                </a:extLst>
              </p:cNvPr>
              <p:cNvSpPr/>
              <p:nvPr/>
            </p:nvSpPr>
            <p:spPr>
              <a:xfrm>
                <a:off x="5424625" y="4358300"/>
                <a:ext cx="11900" cy="9375"/>
              </a:xfrm>
              <a:custGeom>
                <a:avLst/>
                <a:gdLst/>
                <a:ahLst/>
                <a:cxnLst/>
                <a:rect l="l" t="t" r="r" b="b"/>
                <a:pathLst>
                  <a:path w="476" h="375" extrusionOk="0">
                    <a:moveTo>
                      <a:pt x="238" y="0"/>
                    </a:moveTo>
                    <a:cubicBezTo>
                      <a:pt x="0" y="0"/>
                      <a:pt x="0" y="374"/>
                      <a:pt x="238" y="374"/>
                    </a:cubicBezTo>
                    <a:cubicBezTo>
                      <a:pt x="476" y="374"/>
                      <a:pt x="476" y="0"/>
                      <a:pt x="238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" name="Google Shape;7508;p72">
                <a:extLst>
                  <a:ext uri="{FF2B5EF4-FFF2-40B4-BE49-F238E27FC236}">
                    <a16:creationId xmlns:a16="http://schemas.microsoft.com/office/drawing/2014/main" id="{F132C8CC-0678-7B51-E9FA-F81FAEB7BD9D}"/>
                  </a:ext>
                </a:extLst>
              </p:cNvPr>
              <p:cNvSpPr/>
              <p:nvPr/>
            </p:nvSpPr>
            <p:spPr>
              <a:xfrm>
                <a:off x="5451375" y="4353625"/>
                <a:ext cx="12350" cy="9800"/>
              </a:xfrm>
              <a:custGeom>
                <a:avLst/>
                <a:gdLst/>
                <a:ahLst/>
                <a:cxnLst/>
                <a:rect l="l" t="t" r="r" b="b"/>
                <a:pathLst>
                  <a:path w="494" h="392" extrusionOk="0">
                    <a:moveTo>
                      <a:pt x="238" y="0"/>
                    </a:moveTo>
                    <a:cubicBezTo>
                      <a:pt x="1" y="0"/>
                      <a:pt x="1" y="391"/>
                      <a:pt x="238" y="391"/>
                    </a:cubicBezTo>
                    <a:cubicBezTo>
                      <a:pt x="493" y="391"/>
                      <a:pt x="493" y="0"/>
                      <a:pt x="238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1" name="Google Shape;7509;p72">
                <a:extLst>
                  <a:ext uri="{FF2B5EF4-FFF2-40B4-BE49-F238E27FC236}">
                    <a16:creationId xmlns:a16="http://schemas.microsoft.com/office/drawing/2014/main" id="{75A5AFA1-D6C2-9DA6-4FE9-B0392FA9468E}"/>
                  </a:ext>
                </a:extLst>
              </p:cNvPr>
              <p:cNvSpPr/>
              <p:nvPr/>
            </p:nvSpPr>
            <p:spPr>
              <a:xfrm>
                <a:off x="5340500" y="4049075"/>
                <a:ext cx="12350" cy="10625"/>
              </a:xfrm>
              <a:custGeom>
                <a:avLst/>
                <a:gdLst/>
                <a:ahLst/>
                <a:cxnLst/>
                <a:rect l="l" t="t" r="r" b="b"/>
                <a:pathLst>
                  <a:path w="494" h="425" extrusionOk="0">
                    <a:moveTo>
                      <a:pt x="355" y="34"/>
                    </a:moveTo>
                    <a:lnTo>
                      <a:pt x="355" y="34"/>
                    </a:lnTo>
                    <a:cubicBezTo>
                      <a:pt x="356" y="34"/>
                      <a:pt x="357" y="34"/>
                      <a:pt x="358" y="34"/>
                    </a:cubicBezTo>
                    <a:lnTo>
                      <a:pt x="392" y="68"/>
                    </a:lnTo>
                    <a:cubicBezTo>
                      <a:pt x="377" y="54"/>
                      <a:pt x="366" y="42"/>
                      <a:pt x="355" y="34"/>
                    </a:cubicBezTo>
                    <a:close/>
                    <a:moveTo>
                      <a:pt x="363" y="385"/>
                    </a:moveTo>
                    <a:lnTo>
                      <a:pt x="358" y="391"/>
                    </a:lnTo>
                    <a:cubicBezTo>
                      <a:pt x="357" y="391"/>
                      <a:pt x="356" y="391"/>
                      <a:pt x="355" y="391"/>
                    </a:cubicBezTo>
                    <a:lnTo>
                      <a:pt x="355" y="391"/>
                    </a:lnTo>
                    <a:cubicBezTo>
                      <a:pt x="358" y="389"/>
                      <a:pt x="360" y="387"/>
                      <a:pt x="363" y="385"/>
                    </a:cubicBezTo>
                    <a:close/>
                    <a:moveTo>
                      <a:pt x="205" y="0"/>
                    </a:moveTo>
                    <a:cubicBezTo>
                      <a:pt x="188" y="0"/>
                      <a:pt x="154" y="0"/>
                      <a:pt x="137" y="17"/>
                    </a:cubicBezTo>
                    <a:cubicBezTo>
                      <a:pt x="103" y="34"/>
                      <a:pt x="86" y="34"/>
                      <a:pt x="69" y="68"/>
                    </a:cubicBezTo>
                    <a:cubicBezTo>
                      <a:pt x="35" y="85"/>
                      <a:pt x="18" y="102"/>
                      <a:pt x="18" y="136"/>
                    </a:cubicBezTo>
                    <a:cubicBezTo>
                      <a:pt x="1" y="153"/>
                      <a:pt x="1" y="187"/>
                      <a:pt x="1" y="204"/>
                    </a:cubicBezTo>
                    <a:cubicBezTo>
                      <a:pt x="1" y="238"/>
                      <a:pt x="1" y="255"/>
                      <a:pt x="1" y="272"/>
                    </a:cubicBezTo>
                    <a:cubicBezTo>
                      <a:pt x="18" y="306"/>
                      <a:pt x="35" y="340"/>
                      <a:pt x="69" y="357"/>
                    </a:cubicBezTo>
                    <a:cubicBezTo>
                      <a:pt x="69" y="374"/>
                      <a:pt x="86" y="391"/>
                      <a:pt x="103" y="391"/>
                    </a:cubicBezTo>
                    <a:cubicBezTo>
                      <a:pt x="137" y="408"/>
                      <a:pt x="171" y="425"/>
                      <a:pt x="205" y="425"/>
                    </a:cubicBezTo>
                    <a:lnTo>
                      <a:pt x="239" y="425"/>
                    </a:lnTo>
                    <a:cubicBezTo>
                      <a:pt x="256" y="425"/>
                      <a:pt x="273" y="425"/>
                      <a:pt x="307" y="408"/>
                    </a:cubicBezTo>
                    <a:cubicBezTo>
                      <a:pt x="324" y="408"/>
                      <a:pt x="358" y="408"/>
                      <a:pt x="375" y="391"/>
                    </a:cubicBezTo>
                    <a:cubicBezTo>
                      <a:pt x="409" y="391"/>
                      <a:pt x="426" y="374"/>
                      <a:pt x="443" y="357"/>
                    </a:cubicBezTo>
                    <a:cubicBezTo>
                      <a:pt x="460" y="340"/>
                      <a:pt x="477" y="306"/>
                      <a:pt x="477" y="289"/>
                    </a:cubicBezTo>
                    <a:cubicBezTo>
                      <a:pt x="494" y="272"/>
                      <a:pt x="494" y="238"/>
                      <a:pt x="494" y="204"/>
                    </a:cubicBezTo>
                    <a:lnTo>
                      <a:pt x="494" y="153"/>
                    </a:lnTo>
                    <a:cubicBezTo>
                      <a:pt x="477" y="119"/>
                      <a:pt x="460" y="102"/>
                      <a:pt x="443" y="68"/>
                    </a:cubicBezTo>
                    <a:cubicBezTo>
                      <a:pt x="426" y="68"/>
                      <a:pt x="409" y="51"/>
                      <a:pt x="409" y="34"/>
                    </a:cubicBezTo>
                    <a:cubicBezTo>
                      <a:pt x="375" y="17"/>
                      <a:pt x="341" y="17"/>
                      <a:pt x="307" y="17"/>
                    </a:cubicBezTo>
                    <a:cubicBezTo>
                      <a:pt x="290" y="17"/>
                      <a:pt x="273" y="0"/>
                      <a:pt x="273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" name="Google Shape;7510;p72">
                <a:extLst>
                  <a:ext uri="{FF2B5EF4-FFF2-40B4-BE49-F238E27FC236}">
                    <a16:creationId xmlns:a16="http://schemas.microsoft.com/office/drawing/2014/main" id="{E8E71D07-EA6D-AA92-D216-90D2696AD24D}"/>
                  </a:ext>
                </a:extLst>
              </p:cNvPr>
              <p:cNvSpPr/>
              <p:nvPr/>
            </p:nvSpPr>
            <p:spPr>
              <a:xfrm>
                <a:off x="5347325" y="4078800"/>
                <a:ext cx="10625" cy="11925"/>
              </a:xfrm>
              <a:custGeom>
                <a:avLst/>
                <a:gdLst/>
                <a:ahLst/>
                <a:cxnLst/>
                <a:rect l="l" t="t" r="r" b="b"/>
                <a:pathLst>
                  <a:path w="425" h="477" extrusionOk="0">
                    <a:moveTo>
                      <a:pt x="34" y="153"/>
                    </a:moveTo>
                    <a:cubicBezTo>
                      <a:pt x="34" y="153"/>
                      <a:pt x="34" y="170"/>
                      <a:pt x="34" y="170"/>
                    </a:cubicBezTo>
                    <a:cubicBezTo>
                      <a:pt x="33" y="171"/>
                      <a:pt x="33" y="171"/>
                      <a:pt x="33" y="172"/>
                    </a:cubicBezTo>
                    <a:lnTo>
                      <a:pt x="33" y="172"/>
                    </a:lnTo>
                    <a:cubicBezTo>
                      <a:pt x="34" y="166"/>
                      <a:pt x="34" y="160"/>
                      <a:pt x="34" y="153"/>
                    </a:cubicBezTo>
                    <a:close/>
                    <a:moveTo>
                      <a:pt x="153" y="0"/>
                    </a:moveTo>
                    <a:cubicBezTo>
                      <a:pt x="119" y="17"/>
                      <a:pt x="102" y="34"/>
                      <a:pt x="68" y="51"/>
                    </a:cubicBezTo>
                    <a:cubicBezTo>
                      <a:pt x="68" y="68"/>
                      <a:pt x="51" y="85"/>
                      <a:pt x="51" y="85"/>
                    </a:cubicBezTo>
                    <a:cubicBezTo>
                      <a:pt x="34" y="119"/>
                      <a:pt x="17" y="153"/>
                      <a:pt x="17" y="187"/>
                    </a:cubicBezTo>
                    <a:cubicBezTo>
                      <a:pt x="17" y="193"/>
                      <a:pt x="17" y="198"/>
                      <a:pt x="17" y="204"/>
                    </a:cubicBezTo>
                    <a:cubicBezTo>
                      <a:pt x="18" y="203"/>
                      <a:pt x="20" y="201"/>
                      <a:pt x="21" y="199"/>
                    </a:cubicBezTo>
                    <a:lnTo>
                      <a:pt x="21" y="199"/>
                    </a:lnTo>
                    <a:cubicBezTo>
                      <a:pt x="0" y="258"/>
                      <a:pt x="5" y="316"/>
                      <a:pt x="34" y="374"/>
                    </a:cubicBezTo>
                    <a:cubicBezTo>
                      <a:pt x="68" y="442"/>
                      <a:pt x="136" y="476"/>
                      <a:pt x="204" y="476"/>
                    </a:cubicBezTo>
                    <a:cubicBezTo>
                      <a:pt x="272" y="476"/>
                      <a:pt x="340" y="442"/>
                      <a:pt x="391" y="374"/>
                    </a:cubicBezTo>
                    <a:cubicBezTo>
                      <a:pt x="425" y="306"/>
                      <a:pt x="425" y="238"/>
                      <a:pt x="391" y="170"/>
                    </a:cubicBezTo>
                    <a:cubicBezTo>
                      <a:pt x="391" y="170"/>
                      <a:pt x="390" y="170"/>
                      <a:pt x="390" y="170"/>
                    </a:cubicBezTo>
                    <a:lnTo>
                      <a:pt x="390" y="170"/>
                    </a:lnTo>
                    <a:cubicBezTo>
                      <a:pt x="390" y="147"/>
                      <a:pt x="387" y="133"/>
                      <a:pt x="374" y="119"/>
                    </a:cubicBezTo>
                    <a:cubicBezTo>
                      <a:pt x="374" y="85"/>
                      <a:pt x="357" y="68"/>
                      <a:pt x="340" y="51"/>
                    </a:cubicBezTo>
                    <a:cubicBezTo>
                      <a:pt x="323" y="34"/>
                      <a:pt x="306" y="17"/>
                      <a:pt x="272" y="17"/>
                    </a:cubicBezTo>
                    <a:cubicBezTo>
                      <a:pt x="255" y="0"/>
                      <a:pt x="238" y="0"/>
                      <a:pt x="204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" name="Google Shape;7511;p72">
                <a:extLst>
                  <a:ext uri="{FF2B5EF4-FFF2-40B4-BE49-F238E27FC236}">
                    <a16:creationId xmlns:a16="http://schemas.microsoft.com/office/drawing/2014/main" id="{F566F112-3AA1-C2CC-4DCD-972BFC0312D6}"/>
                  </a:ext>
                </a:extLst>
              </p:cNvPr>
              <p:cNvSpPr/>
              <p:nvPr/>
            </p:nvSpPr>
            <p:spPr>
              <a:xfrm>
                <a:off x="5443975" y="3879800"/>
                <a:ext cx="166550" cy="74225"/>
              </a:xfrm>
              <a:custGeom>
                <a:avLst/>
                <a:gdLst/>
                <a:ahLst/>
                <a:cxnLst/>
                <a:rect l="l" t="t" r="r" b="b"/>
                <a:pathLst>
                  <a:path w="6662" h="2969" extrusionOk="0">
                    <a:moveTo>
                      <a:pt x="6487" y="1"/>
                    </a:moveTo>
                    <a:cubicBezTo>
                      <a:pt x="6464" y="1"/>
                      <a:pt x="6439" y="8"/>
                      <a:pt x="6413" y="26"/>
                    </a:cubicBezTo>
                    <a:cubicBezTo>
                      <a:pt x="5479" y="671"/>
                      <a:pt x="4510" y="1266"/>
                      <a:pt x="3474" y="1725"/>
                    </a:cubicBezTo>
                    <a:cubicBezTo>
                      <a:pt x="2403" y="2184"/>
                      <a:pt x="1299" y="2506"/>
                      <a:pt x="161" y="2710"/>
                    </a:cubicBezTo>
                    <a:cubicBezTo>
                      <a:pt x="1" y="2726"/>
                      <a:pt x="51" y="2968"/>
                      <a:pt x="200" y="2968"/>
                    </a:cubicBezTo>
                    <a:cubicBezTo>
                      <a:pt x="209" y="2968"/>
                      <a:pt x="219" y="2967"/>
                      <a:pt x="229" y="2965"/>
                    </a:cubicBezTo>
                    <a:cubicBezTo>
                      <a:pt x="2471" y="2540"/>
                      <a:pt x="4731" y="1657"/>
                      <a:pt x="6549" y="264"/>
                    </a:cubicBezTo>
                    <a:cubicBezTo>
                      <a:pt x="6662" y="179"/>
                      <a:pt x="6599" y="1"/>
                      <a:pt x="6487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4" name="Google Shape;7512;p72">
                <a:extLst>
                  <a:ext uri="{FF2B5EF4-FFF2-40B4-BE49-F238E27FC236}">
                    <a16:creationId xmlns:a16="http://schemas.microsoft.com/office/drawing/2014/main" id="{8A539DBB-AFDB-92CA-33C5-158AB05BD597}"/>
                  </a:ext>
                </a:extLst>
              </p:cNvPr>
              <p:cNvSpPr/>
              <p:nvPr/>
            </p:nvSpPr>
            <p:spPr>
              <a:xfrm>
                <a:off x="5521450" y="3778825"/>
                <a:ext cx="24675" cy="10850"/>
              </a:xfrm>
              <a:custGeom>
                <a:avLst/>
                <a:gdLst/>
                <a:ahLst/>
                <a:cxnLst/>
                <a:rect l="l" t="t" r="r" b="b"/>
                <a:pathLst>
                  <a:path w="987" h="434" extrusionOk="0">
                    <a:moveTo>
                      <a:pt x="843" y="1"/>
                    </a:moveTo>
                    <a:cubicBezTo>
                      <a:pt x="834" y="1"/>
                      <a:pt x="826" y="2"/>
                      <a:pt x="817" y="4"/>
                    </a:cubicBezTo>
                    <a:cubicBezTo>
                      <a:pt x="579" y="72"/>
                      <a:pt x="341" y="140"/>
                      <a:pt x="103" y="208"/>
                    </a:cubicBezTo>
                    <a:cubicBezTo>
                      <a:pt x="35" y="208"/>
                      <a:pt x="1" y="276"/>
                      <a:pt x="18" y="344"/>
                    </a:cubicBezTo>
                    <a:cubicBezTo>
                      <a:pt x="32" y="400"/>
                      <a:pt x="81" y="433"/>
                      <a:pt x="136" y="433"/>
                    </a:cubicBezTo>
                    <a:cubicBezTo>
                      <a:pt x="148" y="433"/>
                      <a:pt x="159" y="432"/>
                      <a:pt x="171" y="429"/>
                    </a:cubicBezTo>
                    <a:lnTo>
                      <a:pt x="884" y="242"/>
                    </a:lnTo>
                    <a:cubicBezTo>
                      <a:pt x="935" y="225"/>
                      <a:pt x="986" y="157"/>
                      <a:pt x="952" y="89"/>
                    </a:cubicBezTo>
                    <a:cubicBezTo>
                      <a:pt x="938" y="45"/>
                      <a:pt x="898" y="1"/>
                      <a:pt x="843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5" name="Google Shape;7513;p72">
                <a:extLst>
                  <a:ext uri="{FF2B5EF4-FFF2-40B4-BE49-F238E27FC236}">
                    <a16:creationId xmlns:a16="http://schemas.microsoft.com/office/drawing/2014/main" id="{9E94C33E-DF3E-FCF4-5D04-2D5B5024A12D}"/>
                  </a:ext>
                </a:extLst>
              </p:cNvPr>
              <p:cNvSpPr/>
              <p:nvPr/>
            </p:nvSpPr>
            <p:spPr>
              <a:xfrm>
                <a:off x="5229225" y="3745950"/>
                <a:ext cx="89925" cy="403000"/>
              </a:xfrm>
              <a:custGeom>
                <a:avLst/>
                <a:gdLst/>
                <a:ahLst/>
                <a:cxnLst/>
                <a:rect l="l" t="t" r="r" b="b"/>
                <a:pathLst>
                  <a:path w="3597" h="16120" extrusionOk="0">
                    <a:moveTo>
                      <a:pt x="3452" y="1"/>
                    </a:moveTo>
                    <a:cubicBezTo>
                      <a:pt x="3429" y="1"/>
                      <a:pt x="3404" y="9"/>
                      <a:pt x="3382" y="28"/>
                    </a:cubicBezTo>
                    <a:cubicBezTo>
                      <a:pt x="1801" y="1285"/>
                      <a:pt x="850" y="3137"/>
                      <a:pt x="442" y="5108"/>
                    </a:cubicBezTo>
                    <a:cubicBezTo>
                      <a:pt x="0" y="7368"/>
                      <a:pt x="272" y="9695"/>
                      <a:pt x="850" y="11921"/>
                    </a:cubicBezTo>
                    <a:cubicBezTo>
                      <a:pt x="1020" y="12601"/>
                      <a:pt x="1224" y="13280"/>
                      <a:pt x="1445" y="13943"/>
                    </a:cubicBezTo>
                    <a:cubicBezTo>
                      <a:pt x="1665" y="14657"/>
                      <a:pt x="1954" y="15336"/>
                      <a:pt x="2192" y="16033"/>
                    </a:cubicBezTo>
                    <a:cubicBezTo>
                      <a:pt x="2212" y="16093"/>
                      <a:pt x="2261" y="16119"/>
                      <a:pt x="2310" y="16119"/>
                    </a:cubicBezTo>
                    <a:cubicBezTo>
                      <a:pt x="2386" y="16119"/>
                      <a:pt x="2461" y="16058"/>
                      <a:pt x="2430" y="15965"/>
                    </a:cubicBezTo>
                    <a:cubicBezTo>
                      <a:pt x="2039" y="14810"/>
                      <a:pt x="1682" y="13637"/>
                      <a:pt x="1360" y="12448"/>
                    </a:cubicBezTo>
                    <a:cubicBezTo>
                      <a:pt x="1020" y="11258"/>
                      <a:pt x="748" y="10052"/>
                      <a:pt x="612" y="8829"/>
                    </a:cubicBezTo>
                    <a:cubicBezTo>
                      <a:pt x="408" y="6756"/>
                      <a:pt x="646" y="4666"/>
                      <a:pt x="1530" y="2780"/>
                    </a:cubicBezTo>
                    <a:cubicBezTo>
                      <a:pt x="2005" y="1761"/>
                      <a:pt x="2651" y="860"/>
                      <a:pt x="3517" y="164"/>
                    </a:cubicBezTo>
                    <a:cubicBezTo>
                      <a:pt x="3597" y="98"/>
                      <a:pt x="3532" y="1"/>
                      <a:pt x="3452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6" name="Google Shape;7514;p72">
                <a:extLst>
                  <a:ext uri="{FF2B5EF4-FFF2-40B4-BE49-F238E27FC236}">
                    <a16:creationId xmlns:a16="http://schemas.microsoft.com/office/drawing/2014/main" id="{5FFA6286-34FB-565C-368B-1603FEF3465F}"/>
                  </a:ext>
                </a:extLst>
              </p:cNvPr>
              <p:cNvSpPr/>
              <p:nvPr/>
            </p:nvSpPr>
            <p:spPr>
              <a:xfrm>
                <a:off x="5174850" y="3835875"/>
                <a:ext cx="55575" cy="306850"/>
              </a:xfrm>
              <a:custGeom>
                <a:avLst/>
                <a:gdLst/>
                <a:ahLst/>
                <a:cxnLst/>
                <a:rect l="l" t="t" r="r" b="b"/>
                <a:pathLst>
                  <a:path w="2223" h="12274" extrusionOk="0">
                    <a:moveTo>
                      <a:pt x="841" y="1"/>
                    </a:moveTo>
                    <a:cubicBezTo>
                      <a:pt x="822" y="1"/>
                      <a:pt x="805" y="10"/>
                      <a:pt x="799" y="33"/>
                    </a:cubicBezTo>
                    <a:cubicBezTo>
                      <a:pt x="1" y="1834"/>
                      <a:pt x="204" y="3907"/>
                      <a:pt x="459" y="5810"/>
                    </a:cubicBezTo>
                    <a:cubicBezTo>
                      <a:pt x="765" y="7967"/>
                      <a:pt x="1258" y="10091"/>
                      <a:pt x="1904" y="12164"/>
                    </a:cubicBezTo>
                    <a:cubicBezTo>
                      <a:pt x="1924" y="12240"/>
                      <a:pt x="1984" y="12274"/>
                      <a:pt x="2044" y="12274"/>
                    </a:cubicBezTo>
                    <a:cubicBezTo>
                      <a:pt x="2133" y="12274"/>
                      <a:pt x="2223" y="12200"/>
                      <a:pt x="2192" y="12079"/>
                    </a:cubicBezTo>
                    <a:cubicBezTo>
                      <a:pt x="1598" y="10091"/>
                      <a:pt x="1139" y="8052"/>
                      <a:pt x="782" y="5979"/>
                    </a:cubicBezTo>
                    <a:cubicBezTo>
                      <a:pt x="442" y="4008"/>
                      <a:pt x="238" y="2004"/>
                      <a:pt x="901" y="84"/>
                    </a:cubicBezTo>
                    <a:cubicBezTo>
                      <a:pt x="924" y="38"/>
                      <a:pt x="878" y="1"/>
                      <a:pt x="841" y="1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" name="Google Shape;7515;p72">
                <a:extLst>
                  <a:ext uri="{FF2B5EF4-FFF2-40B4-BE49-F238E27FC236}">
                    <a16:creationId xmlns:a16="http://schemas.microsoft.com/office/drawing/2014/main" id="{2B6E4C6E-E102-6E20-5770-F4464B7E6D3D}"/>
                  </a:ext>
                </a:extLst>
              </p:cNvPr>
              <p:cNvSpPr/>
              <p:nvPr/>
            </p:nvSpPr>
            <p:spPr>
              <a:xfrm>
                <a:off x="5239350" y="4171950"/>
                <a:ext cx="68575" cy="227875"/>
              </a:xfrm>
              <a:custGeom>
                <a:avLst/>
                <a:gdLst/>
                <a:ahLst/>
                <a:cxnLst/>
                <a:rect l="l" t="t" r="r" b="b"/>
                <a:pathLst>
                  <a:path w="2743" h="9115" extrusionOk="0">
                    <a:moveTo>
                      <a:pt x="125" y="0"/>
                    </a:moveTo>
                    <a:cubicBezTo>
                      <a:pt x="63" y="0"/>
                      <a:pt x="0" y="51"/>
                      <a:pt x="20" y="131"/>
                    </a:cubicBezTo>
                    <a:cubicBezTo>
                      <a:pt x="394" y="1626"/>
                      <a:pt x="785" y="3105"/>
                      <a:pt x="1175" y="4583"/>
                    </a:cubicBezTo>
                    <a:cubicBezTo>
                      <a:pt x="1379" y="5313"/>
                      <a:pt x="1566" y="6044"/>
                      <a:pt x="1770" y="6775"/>
                    </a:cubicBezTo>
                    <a:cubicBezTo>
                      <a:pt x="1991" y="7522"/>
                      <a:pt x="2178" y="8287"/>
                      <a:pt x="2433" y="9017"/>
                    </a:cubicBezTo>
                    <a:cubicBezTo>
                      <a:pt x="2460" y="9085"/>
                      <a:pt x="2516" y="9115"/>
                      <a:pt x="2572" y="9115"/>
                    </a:cubicBezTo>
                    <a:cubicBezTo>
                      <a:pt x="2657" y="9115"/>
                      <a:pt x="2742" y="9045"/>
                      <a:pt x="2722" y="8932"/>
                    </a:cubicBezTo>
                    <a:cubicBezTo>
                      <a:pt x="2569" y="8185"/>
                      <a:pt x="2331" y="7437"/>
                      <a:pt x="2127" y="6690"/>
                    </a:cubicBezTo>
                    <a:cubicBezTo>
                      <a:pt x="1940" y="5959"/>
                      <a:pt x="1719" y="5228"/>
                      <a:pt x="1515" y="4498"/>
                    </a:cubicBezTo>
                    <a:cubicBezTo>
                      <a:pt x="1091" y="3020"/>
                      <a:pt x="649" y="1558"/>
                      <a:pt x="224" y="80"/>
                    </a:cubicBezTo>
                    <a:cubicBezTo>
                      <a:pt x="210" y="25"/>
                      <a:pt x="168" y="0"/>
                      <a:pt x="125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8" name="Google Shape;7516;p72">
                <a:extLst>
                  <a:ext uri="{FF2B5EF4-FFF2-40B4-BE49-F238E27FC236}">
                    <a16:creationId xmlns:a16="http://schemas.microsoft.com/office/drawing/2014/main" id="{1F2A334D-59D0-3A91-1EC2-BC7098D81599}"/>
                  </a:ext>
                </a:extLst>
              </p:cNvPr>
              <p:cNvSpPr/>
              <p:nvPr/>
            </p:nvSpPr>
            <p:spPr>
              <a:xfrm>
                <a:off x="5275600" y="4191875"/>
                <a:ext cx="47875" cy="160050"/>
              </a:xfrm>
              <a:custGeom>
                <a:avLst/>
                <a:gdLst/>
                <a:ahLst/>
                <a:cxnLst/>
                <a:rect l="l" t="t" r="r" b="b"/>
                <a:pathLst>
                  <a:path w="1915" h="6402" extrusionOk="0">
                    <a:moveTo>
                      <a:pt x="158" y="0"/>
                    </a:moveTo>
                    <a:cubicBezTo>
                      <a:pt x="79" y="0"/>
                      <a:pt x="1" y="65"/>
                      <a:pt x="31" y="167"/>
                    </a:cubicBezTo>
                    <a:cubicBezTo>
                      <a:pt x="303" y="1169"/>
                      <a:pt x="575" y="2189"/>
                      <a:pt x="830" y="3208"/>
                    </a:cubicBezTo>
                    <a:cubicBezTo>
                      <a:pt x="1068" y="4228"/>
                      <a:pt x="1272" y="5247"/>
                      <a:pt x="1544" y="6266"/>
                    </a:cubicBezTo>
                    <a:cubicBezTo>
                      <a:pt x="1564" y="6361"/>
                      <a:pt x="1630" y="6402"/>
                      <a:pt x="1698" y="6402"/>
                    </a:cubicBezTo>
                    <a:cubicBezTo>
                      <a:pt x="1803" y="6402"/>
                      <a:pt x="1914" y="6308"/>
                      <a:pt x="1883" y="6165"/>
                    </a:cubicBezTo>
                    <a:cubicBezTo>
                      <a:pt x="1696" y="5145"/>
                      <a:pt x="1391" y="4126"/>
                      <a:pt x="1119" y="3123"/>
                    </a:cubicBezTo>
                    <a:cubicBezTo>
                      <a:pt x="847" y="2104"/>
                      <a:pt x="575" y="1101"/>
                      <a:pt x="286" y="99"/>
                    </a:cubicBezTo>
                    <a:cubicBezTo>
                      <a:pt x="266" y="30"/>
                      <a:pt x="212" y="0"/>
                      <a:pt x="158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9" name="Google Shape;7517;p72">
                <a:extLst>
                  <a:ext uri="{FF2B5EF4-FFF2-40B4-BE49-F238E27FC236}">
                    <a16:creationId xmlns:a16="http://schemas.microsoft.com/office/drawing/2014/main" id="{04E02293-F162-68D6-A42C-B45571815E33}"/>
                  </a:ext>
                </a:extLst>
              </p:cNvPr>
              <p:cNvSpPr/>
              <p:nvPr/>
            </p:nvSpPr>
            <p:spPr>
              <a:xfrm>
                <a:off x="5320875" y="4273350"/>
                <a:ext cx="14650" cy="42875"/>
              </a:xfrm>
              <a:custGeom>
                <a:avLst/>
                <a:gdLst/>
                <a:ahLst/>
                <a:cxnLst/>
                <a:rect l="l" t="t" r="r" b="b"/>
                <a:pathLst>
                  <a:path w="586" h="1715" extrusionOk="0">
                    <a:moveTo>
                      <a:pt x="115" y="0"/>
                    </a:moveTo>
                    <a:cubicBezTo>
                      <a:pt x="61" y="0"/>
                      <a:pt x="1" y="47"/>
                      <a:pt x="21" y="119"/>
                    </a:cubicBezTo>
                    <a:cubicBezTo>
                      <a:pt x="140" y="629"/>
                      <a:pt x="242" y="1138"/>
                      <a:pt x="361" y="1648"/>
                    </a:cubicBezTo>
                    <a:cubicBezTo>
                      <a:pt x="374" y="1694"/>
                      <a:pt x="413" y="1715"/>
                      <a:pt x="453" y="1715"/>
                    </a:cubicBezTo>
                    <a:cubicBezTo>
                      <a:pt x="517" y="1715"/>
                      <a:pt x="586" y="1664"/>
                      <a:pt x="565" y="1580"/>
                    </a:cubicBezTo>
                    <a:lnTo>
                      <a:pt x="191" y="68"/>
                    </a:lnTo>
                    <a:cubicBezTo>
                      <a:pt x="184" y="21"/>
                      <a:pt x="151" y="0"/>
                      <a:pt x="115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" name="Google Shape;7518;p72">
                <a:extLst>
                  <a:ext uri="{FF2B5EF4-FFF2-40B4-BE49-F238E27FC236}">
                    <a16:creationId xmlns:a16="http://schemas.microsoft.com/office/drawing/2014/main" id="{AE3947CF-E264-74EC-D663-5B6191E4009C}"/>
                  </a:ext>
                </a:extLst>
              </p:cNvPr>
              <p:cNvSpPr/>
              <p:nvPr/>
            </p:nvSpPr>
            <p:spPr>
              <a:xfrm>
                <a:off x="5322250" y="4365950"/>
                <a:ext cx="15725" cy="11900"/>
              </a:xfrm>
              <a:custGeom>
                <a:avLst/>
                <a:gdLst/>
                <a:ahLst/>
                <a:cxnLst/>
                <a:rect l="l" t="t" r="r" b="b"/>
                <a:pathLst>
                  <a:path w="629" h="476" extrusionOk="0">
                    <a:moveTo>
                      <a:pt x="306" y="0"/>
                    </a:moveTo>
                    <a:cubicBezTo>
                      <a:pt x="0" y="0"/>
                      <a:pt x="0" y="476"/>
                      <a:pt x="306" y="476"/>
                    </a:cubicBezTo>
                    <a:cubicBezTo>
                      <a:pt x="629" y="476"/>
                      <a:pt x="629" y="0"/>
                      <a:pt x="306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" name="Google Shape;7519;p72">
                <a:extLst>
                  <a:ext uri="{FF2B5EF4-FFF2-40B4-BE49-F238E27FC236}">
                    <a16:creationId xmlns:a16="http://schemas.microsoft.com/office/drawing/2014/main" id="{C3D3C393-945F-7794-5B3A-FC8D29EFC80E}"/>
                  </a:ext>
                </a:extLst>
              </p:cNvPr>
              <p:cNvSpPr/>
              <p:nvPr/>
            </p:nvSpPr>
            <p:spPr>
              <a:xfrm>
                <a:off x="5353675" y="4358300"/>
                <a:ext cx="11075" cy="8950"/>
              </a:xfrm>
              <a:custGeom>
                <a:avLst/>
                <a:gdLst/>
                <a:ahLst/>
                <a:cxnLst/>
                <a:rect l="l" t="t" r="r" b="b"/>
                <a:pathLst>
                  <a:path w="443" h="358" extrusionOk="0">
                    <a:moveTo>
                      <a:pt x="222" y="0"/>
                    </a:moveTo>
                    <a:cubicBezTo>
                      <a:pt x="1" y="0"/>
                      <a:pt x="1" y="357"/>
                      <a:pt x="222" y="357"/>
                    </a:cubicBezTo>
                    <a:cubicBezTo>
                      <a:pt x="442" y="357"/>
                      <a:pt x="442" y="0"/>
                      <a:pt x="222" y="0"/>
                    </a:cubicBezTo>
                    <a:close/>
                  </a:path>
                </a:pathLst>
              </a:custGeom>
              <a:solidFill>
                <a:sysClr val="windowText" lastClr="000000"/>
              </a:solidFill>
              <a:ln>
                <a:noFill/>
              </a:ln>
            </p:spPr>
            <p:txBody>
              <a:bodyPr spcFirstLastPara="1" wrap="square" lIns="60950" tIns="60950" rIns="60950" bIns="60950" anchor="ctr" anchorCtr="0">
                <a:noAutofit/>
              </a:bodyPr>
              <a:lstStyle/>
              <a:p>
                <a:pPr marL="0" marR="0" lvl="0" indent="0" defTabSz="60953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7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18490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6E7579-9B4F-B9D7-A650-1FD23911B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5">
            <a:extLst>
              <a:ext uri="{FF2B5EF4-FFF2-40B4-BE49-F238E27FC236}">
                <a16:creationId xmlns:a16="http://schemas.microsoft.com/office/drawing/2014/main" id="{B9850D89-35B8-26C8-01B7-4F81E3926CBA}"/>
              </a:ext>
            </a:extLst>
          </p:cNvPr>
          <p:cNvSpPr/>
          <p:nvPr/>
        </p:nvSpPr>
        <p:spPr>
          <a:xfrm>
            <a:off x="5109295" y="892945"/>
            <a:ext cx="1921727" cy="77948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 cap="flat" cmpd="sng" algn="ctr">
            <a:solidFill>
              <a:schemeClr val="accent4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lvl="0" algn="ctr">
              <a:buClr>
                <a:srgbClr val="000000"/>
              </a:buClr>
              <a:defRPr/>
            </a:pPr>
            <a:r>
              <a:rPr lang="en-VN" sz="2400" b="1" kern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GỢI Ý</a:t>
            </a:r>
            <a:endParaRPr lang="en-VN" sz="2400" b="1" kern="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785A5B9-E4B6-5C53-7EF0-88075827F87D}"/>
              </a:ext>
            </a:extLst>
          </p:cNvPr>
          <p:cNvGrpSpPr/>
          <p:nvPr/>
        </p:nvGrpSpPr>
        <p:grpSpPr>
          <a:xfrm>
            <a:off x="1220053" y="1985016"/>
            <a:ext cx="10626259" cy="4661111"/>
            <a:chOff x="1041633" y="2397263"/>
            <a:chExt cx="10626259" cy="4661111"/>
          </a:xfrm>
        </p:grpSpPr>
        <p:pic>
          <p:nvPicPr>
            <p:cNvPr id="3" name="Picture 2" descr="A close-up of a letter&#10;&#10;Description automatically generated">
              <a:extLst>
                <a:ext uri="{FF2B5EF4-FFF2-40B4-BE49-F238E27FC236}">
                  <a16:creationId xmlns:a16="http://schemas.microsoft.com/office/drawing/2014/main" id="{BE93AD32-F708-BE84-0D17-B92EA342DC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27" t="11642" b="11165"/>
            <a:stretch/>
          </p:blipFill>
          <p:spPr>
            <a:xfrm>
              <a:off x="1041633" y="2397263"/>
              <a:ext cx="10626259" cy="466111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88060E-FA5C-BEFD-38EC-8D64488E1242}"/>
                </a:ext>
              </a:extLst>
            </p:cNvPr>
            <p:cNvSpPr txBox="1"/>
            <p:nvPr/>
          </p:nvSpPr>
          <p:spPr>
            <a:xfrm>
              <a:off x="1885354" y="2397263"/>
              <a:ext cx="8280400" cy="4445832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marL="0" marR="0" lvl="0" indent="0" algn="just" defTabSz="609539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67"/>
                </a:spcAft>
                <a:buClrTx/>
                <a:buSzTx/>
                <a:buFontTx/>
                <a:buNone/>
                <a:tabLst/>
                <a:defRPr/>
              </a:pPr>
              <a:r>
                <a:rPr lang="vi-VN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Chào bạn nhỏ. Trước hết tớ nghĩ rằng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nếu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vi-VN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cậu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cảm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thấy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thoải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mái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hành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thân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mật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chú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H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thì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cậu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nên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dũng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cảm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nói</a:t>
              </a:r>
              <a:r>
                <a:rPr lang="vi-VN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từ chối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chú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ấy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Cậu</a:t>
              </a:r>
              <a:r>
                <a:rPr lang="en-US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hãy</a:t>
              </a:r>
              <a:r>
                <a:rPr lang="vi-VN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báo lại với bố mẹ về những hành động của chú H để bố mẹ biết và có cách xử lý. Những việc làm đó của chú H là đang xâm phạm thân thể của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cậu</a:t>
              </a:r>
              <a:r>
                <a:rPr lang="vi-VN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đó, tớ mong rằng </a:t>
              </a:r>
              <a:r>
                <a:rPr lang="en-US" sz="2400" i="1" kern="0" dirty="0" err="1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cậu</a:t>
              </a:r>
              <a:r>
                <a:rPr lang="vi-VN" sz="2400" i="1" kern="0" dirty="0">
                  <a:solidFill>
                    <a:srgbClr val="000000"/>
                  </a:solidFill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 sẽ sớm nói lại với bố mẹ và luôn an toàn nhé.</a:t>
              </a:r>
              <a:endParaRPr lang="en-VN" sz="2400" i="1" kern="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831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12">
            <a:extLst>
              <a:ext uri="{FF2B5EF4-FFF2-40B4-BE49-F238E27FC236}">
                <a16:creationId xmlns:a16="http://schemas.microsoft.com/office/drawing/2014/main" id="{1D17028F-250F-CEC8-5626-79168408FC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365147" y="947739"/>
            <a:ext cx="1001387" cy="1069572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21809F9A-66D7-F3CC-ECBF-4230DE762D6E}"/>
              </a:ext>
            </a:extLst>
          </p:cNvPr>
          <p:cNvGrpSpPr/>
          <p:nvPr/>
        </p:nvGrpSpPr>
        <p:grpSpPr>
          <a:xfrm>
            <a:off x="12368265" y="1150422"/>
            <a:ext cx="4928354" cy="2115688"/>
            <a:chOff x="12408941" y="624596"/>
            <a:chExt cx="6065666" cy="2603924"/>
          </a:xfrm>
        </p:grpSpPr>
        <p:pic>
          <p:nvPicPr>
            <p:cNvPr id="30" name="Picture 15">
              <a:extLst>
                <a:ext uri="{FF2B5EF4-FFF2-40B4-BE49-F238E27FC236}">
                  <a16:creationId xmlns:a16="http://schemas.microsoft.com/office/drawing/2014/main" id="{F0F72C77-B325-04BD-AD95-17EAE6B63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12408941" y="2319799"/>
              <a:ext cx="1478597" cy="908721"/>
            </a:xfrm>
            <a:prstGeom prst="rect">
              <a:avLst/>
            </a:prstGeom>
          </p:spPr>
        </p:pic>
        <p:pic>
          <p:nvPicPr>
            <p:cNvPr id="31" name="Picture 23">
              <a:extLst>
                <a:ext uri="{FF2B5EF4-FFF2-40B4-BE49-F238E27FC236}">
                  <a16:creationId xmlns:a16="http://schemas.microsoft.com/office/drawing/2014/main" id="{884B2183-EA22-FFEC-47E6-640A68D72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>
            <a:xfrm>
              <a:off x="12746373" y="624596"/>
              <a:ext cx="1832014" cy="1354927"/>
            </a:xfrm>
            <a:prstGeom prst="rect">
              <a:avLst/>
            </a:prstGeom>
          </p:spPr>
        </p:pic>
        <p:pic>
          <p:nvPicPr>
            <p:cNvPr id="32" name="Picture 15">
              <a:extLst>
                <a:ext uri="{FF2B5EF4-FFF2-40B4-BE49-F238E27FC236}">
                  <a16:creationId xmlns:a16="http://schemas.microsoft.com/office/drawing/2014/main" id="{9F7DB595-F951-5D0F-33A9-FA7F26FAA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15134284" y="1919702"/>
              <a:ext cx="1130523" cy="694801"/>
            </a:xfrm>
            <a:prstGeom prst="rect">
              <a:avLst/>
            </a:prstGeom>
          </p:spPr>
        </p:pic>
        <p:pic>
          <p:nvPicPr>
            <p:cNvPr id="33" name="Picture 15">
              <a:extLst>
                <a:ext uri="{FF2B5EF4-FFF2-40B4-BE49-F238E27FC236}">
                  <a16:creationId xmlns:a16="http://schemas.microsoft.com/office/drawing/2014/main" id="{5981C00C-AB23-8969-294F-E2BD4697B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17344084" y="1284722"/>
              <a:ext cx="1130523" cy="694801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8B99DEA-EC49-6E66-A24C-90D71612A669}"/>
              </a:ext>
            </a:extLst>
          </p:cNvPr>
          <p:cNvGrpSpPr/>
          <p:nvPr/>
        </p:nvGrpSpPr>
        <p:grpSpPr>
          <a:xfrm>
            <a:off x="-4137520" y="786137"/>
            <a:ext cx="4074130" cy="2110806"/>
            <a:chOff x="-5092332" y="176244"/>
            <a:chExt cx="5014314" cy="2597915"/>
          </a:xfrm>
        </p:grpSpPr>
        <p:pic>
          <p:nvPicPr>
            <p:cNvPr id="35" name="Picture 15">
              <a:extLst>
                <a:ext uri="{FF2B5EF4-FFF2-40B4-BE49-F238E27FC236}">
                  <a16:creationId xmlns:a16="http://schemas.microsoft.com/office/drawing/2014/main" id="{BA9CFB46-78E9-B136-24B8-D119939E8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-3186310" y="1302059"/>
              <a:ext cx="1478597" cy="908721"/>
            </a:xfrm>
            <a:prstGeom prst="rect">
              <a:avLst/>
            </a:prstGeom>
          </p:spPr>
        </p:pic>
        <p:pic>
          <p:nvPicPr>
            <p:cNvPr id="36" name="Picture 15">
              <a:extLst>
                <a:ext uri="{FF2B5EF4-FFF2-40B4-BE49-F238E27FC236}">
                  <a16:creationId xmlns:a16="http://schemas.microsoft.com/office/drawing/2014/main" id="{D1DB4DB8-0487-ECDF-68D9-A9E204CD8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-1208541" y="176244"/>
              <a:ext cx="1130523" cy="694801"/>
            </a:xfrm>
            <a:prstGeom prst="rect">
              <a:avLst/>
            </a:prstGeom>
          </p:spPr>
        </p:pic>
        <p:pic>
          <p:nvPicPr>
            <p:cNvPr id="37" name="Picture 15">
              <a:extLst>
                <a:ext uri="{FF2B5EF4-FFF2-40B4-BE49-F238E27FC236}">
                  <a16:creationId xmlns:a16="http://schemas.microsoft.com/office/drawing/2014/main" id="{39217B28-CD25-4376-3FDE-3C56CCF29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-1549475" y="2079358"/>
              <a:ext cx="1130523" cy="694801"/>
            </a:xfrm>
            <a:prstGeom prst="rect">
              <a:avLst/>
            </a:prstGeom>
          </p:spPr>
        </p:pic>
        <p:pic>
          <p:nvPicPr>
            <p:cNvPr id="38" name="Picture 15">
              <a:extLst>
                <a:ext uri="{FF2B5EF4-FFF2-40B4-BE49-F238E27FC236}">
                  <a16:creationId xmlns:a16="http://schemas.microsoft.com/office/drawing/2014/main" id="{C5EB5A8A-5E99-CA2E-268E-A5E2C2B1A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-5092332" y="871045"/>
              <a:ext cx="1130523" cy="694801"/>
            </a:xfrm>
            <a:prstGeom prst="rect">
              <a:avLst/>
            </a:prstGeom>
          </p:spPr>
        </p:pic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C670B2A4-63BA-D300-512B-EA1553842583}"/>
              </a:ext>
            </a:extLst>
          </p:cNvPr>
          <p:cNvSpPr txBox="1">
            <a:spLocks/>
          </p:cNvSpPr>
          <p:nvPr/>
        </p:nvSpPr>
        <p:spPr>
          <a:xfrm>
            <a:off x="695751" y="2479534"/>
            <a:ext cx="4761503" cy="1077020"/>
          </a:xfrm>
          <a:prstGeom prst="rect">
            <a:avLst/>
          </a:prstGeom>
        </p:spPr>
        <p:txBody>
          <a:bodyPr vert="horz" lIns="74295" tIns="37148" rIns="74295" bIns="37148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solidFill>
                    <a:srgbClr val="F8D22D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j-ea"/>
                <a:cs typeface="Arial" panose="020B0604020202020204" pitchFamily="34" charset="0"/>
              </a:rPr>
              <a:t>TRÒ CHƠI HÁI CHANH</a:t>
            </a:r>
          </a:p>
        </p:txBody>
      </p:sp>
      <p:pic>
        <p:nvPicPr>
          <p:cNvPr id="42" name="Picture 27">
            <a:extLst>
              <a:ext uri="{FF2B5EF4-FFF2-40B4-BE49-F238E27FC236}">
                <a16:creationId xmlns:a16="http://schemas.microsoft.com/office/drawing/2014/main" id="{183D7499-45D1-543E-DD65-86C4E0B4718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flipH="1">
            <a:off x="2969071" y="4805312"/>
            <a:ext cx="930366" cy="814071"/>
          </a:xfrm>
          <a:prstGeom prst="rect">
            <a:avLst/>
          </a:prstGeom>
        </p:spPr>
      </p:pic>
      <p:pic>
        <p:nvPicPr>
          <p:cNvPr id="68" name="Picture 24">
            <a:extLst>
              <a:ext uri="{FF2B5EF4-FFF2-40B4-BE49-F238E27FC236}">
                <a16:creationId xmlns:a16="http://schemas.microsoft.com/office/drawing/2014/main" id="{D42D87C1-1AE7-4781-60E5-49BAB05BC3A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1152213" y="4378466"/>
            <a:ext cx="741110" cy="1121478"/>
          </a:xfrm>
          <a:prstGeom prst="rect">
            <a:avLst/>
          </a:prstGeom>
        </p:spPr>
      </p:pic>
      <p:pic>
        <p:nvPicPr>
          <p:cNvPr id="39" name="Picture 8">
            <a:extLst>
              <a:ext uri="{FF2B5EF4-FFF2-40B4-BE49-F238E27FC236}">
                <a16:creationId xmlns:a16="http://schemas.microsoft.com/office/drawing/2014/main" id="{532DB114-1A8E-D294-A924-DA7E1137E27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1590447" y="4032812"/>
            <a:ext cx="1521823" cy="154499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87730D4-4F37-C4E7-9A88-88C771FE78DD}"/>
              </a:ext>
            </a:extLst>
          </p:cNvPr>
          <p:cNvGrpSpPr/>
          <p:nvPr/>
        </p:nvGrpSpPr>
        <p:grpSpPr>
          <a:xfrm>
            <a:off x="1162606" y="5200318"/>
            <a:ext cx="9872552" cy="682339"/>
            <a:chOff x="24130" y="5609082"/>
            <a:chExt cx="12150833" cy="83980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062E87E-CD0C-A494-F5BD-5095C490E37E}"/>
                </a:ext>
              </a:extLst>
            </p:cNvPr>
            <p:cNvGrpSpPr/>
            <p:nvPr/>
          </p:nvGrpSpPr>
          <p:grpSpPr>
            <a:xfrm>
              <a:off x="24130" y="5610673"/>
              <a:ext cx="6957577" cy="830446"/>
              <a:chOff x="-21480" y="5423383"/>
              <a:chExt cx="13731179" cy="1156324"/>
            </a:xfrm>
          </p:grpSpPr>
          <p:pic>
            <p:nvPicPr>
              <p:cNvPr id="40" name="Picture 9">
                <a:extLst>
                  <a:ext uri="{FF2B5EF4-FFF2-40B4-BE49-F238E27FC236}">
                    <a16:creationId xmlns:a16="http://schemas.microsoft.com/office/drawing/2014/main" id="{C7846AB0-5432-3A60-55C6-44F38A0D9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>
              <a:xfrm>
                <a:off x="-21480" y="5429317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45" name="Picture 9">
                <a:extLst>
                  <a:ext uri="{FF2B5EF4-FFF2-40B4-BE49-F238E27FC236}">
                    <a16:creationId xmlns:a16="http://schemas.microsoft.com/office/drawing/2014/main" id="{BF521758-F628-2CEA-9E9D-AD484F7244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>
              <a:xfrm>
                <a:off x="1705349" y="5429317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46" name="Picture 9">
                <a:extLst>
                  <a:ext uri="{FF2B5EF4-FFF2-40B4-BE49-F238E27FC236}">
                    <a16:creationId xmlns:a16="http://schemas.microsoft.com/office/drawing/2014/main" id="{B09B9C02-5E22-6553-7BAC-22374010FB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>
              <a:xfrm>
                <a:off x="3396953" y="5427341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47" name="Picture 9">
                <a:extLst>
                  <a:ext uri="{FF2B5EF4-FFF2-40B4-BE49-F238E27FC236}">
                    <a16:creationId xmlns:a16="http://schemas.microsoft.com/office/drawing/2014/main" id="{657AE32A-3B52-F50D-4729-4988365D71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>
              <a:xfrm>
                <a:off x="5123782" y="5427341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48" name="Picture 9">
                <a:extLst>
                  <a:ext uri="{FF2B5EF4-FFF2-40B4-BE49-F238E27FC236}">
                    <a16:creationId xmlns:a16="http://schemas.microsoft.com/office/drawing/2014/main" id="{923FC1B5-4A21-B7F0-D8E0-82836F0D0B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>
              <a:xfrm>
                <a:off x="6811463" y="5425359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49" name="Picture 9">
                <a:extLst>
                  <a:ext uri="{FF2B5EF4-FFF2-40B4-BE49-F238E27FC236}">
                    <a16:creationId xmlns:a16="http://schemas.microsoft.com/office/drawing/2014/main" id="{1AF6DDF5-CE62-C846-E713-0B5D6D8478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>
              <a:xfrm>
                <a:off x="8538292" y="5425359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50" name="Picture 9">
                <a:extLst>
                  <a:ext uri="{FF2B5EF4-FFF2-40B4-BE49-F238E27FC236}">
                    <a16:creationId xmlns:a16="http://schemas.microsoft.com/office/drawing/2014/main" id="{0E932F04-544B-5CEA-7E54-42AE564FC8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>
              <a:xfrm>
                <a:off x="10229896" y="5423383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51" name="Picture 9">
                <a:extLst>
                  <a:ext uri="{FF2B5EF4-FFF2-40B4-BE49-F238E27FC236}">
                    <a16:creationId xmlns:a16="http://schemas.microsoft.com/office/drawing/2014/main" id="{88D93A45-A4BC-9598-2B05-571D8F3883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rcRect/>
              <a:stretch>
                <a:fillRect/>
              </a:stretch>
            </p:blipFill>
            <p:spPr>
              <a:xfrm>
                <a:off x="11956725" y="5423383"/>
                <a:ext cx="1752974" cy="1150390"/>
              </a:xfrm>
              <a:prstGeom prst="rect">
                <a:avLst/>
              </a:prstGeom>
            </p:spPr>
          </p:pic>
        </p:grpSp>
        <p:pic>
          <p:nvPicPr>
            <p:cNvPr id="61" name="Picture 9">
              <a:extLst>
                <a:ext uri="{FF2B5EF4-FFF2-40B4-BE49-F238E27FC236}">
                  <a16:creationId xmlns:a16="http://schemas.microsoft.com/office/drawing/2014/main" id="{E41A3229-69CF-D047-039F-79F1FA430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6954104" y="5611925"/>
              <a:ext cx="888230" cy="826184"/>
            </a:xfrm>
            <a:prstGeom prst="rect">
              <a:avLst/>
            </a:prstGeom>
          </p:spPr>
        </p:pic>
        <p:pic>
          <p:nvPicPr>
            <p:cNvPr id="62" name="Picture 9">
              <a:extLst>
                <a:ext uri="{FF2B5EF4-FFF2-40B4-BE49-F238E27FC236}">
                  <a16:creationId xmlns:a16="http://schemas.microsoft.com/office/drawing/2014/main" id="{66DDDB6E-7A02-D976-25BC-AB9994176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7809251" y="5610501"/>
              <a:ext cx="888230" cy="826184"/>
            </a:xfrm>
            <a:prstGeom prst="rect">
              <a:avLst/>
            </a:prstGeom>
          </p:spPr>
        </p:pic>
        <p:pic>
          <p:nvPicPr>
            <p:cNvPr id="63" name="Picture 9">
              <a:extLst>
                <a:ext uri="{FF2B5EF4-FFF2-40B4-BE49-F238E27FC236}">
                  <a16:creationId xmlns:a16="http://schemas.microsoft.com/office/drawing/2014/main" id="{39A4BC34-D06A-DC0E-7821-A7FB8CE8A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8684233" y="5610501"/>
              <a:ext cx="888230" cy="826184"/>
            </a:xfrm>
            <a:prstGeom prst="rect">
              <a:avLst/>
            </a:prstGeom>
          </p:spPr>
        </p:pic>
        <p:pic>
          <p:nvPicPr>
            <p:cNvPr id="64" name="Picture 9">
              <a:extLst>
                <a:ext uri="{FF2B5EF4-FFF2-40B4-BE49-F238E27FC236}">
                  <a16:creationId xmlns:a16="http://schemas.microsoft.com/office/drawing/2014/main" id="{990BC493-525B-563F-3858-CB2596C63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9541368" y="5609082"/>
              <a:ext cx="888230" cy="826184"/>
            </a:xfrm>
            <a:prstGeom prst="rect">
              <a:avLst/>
            </a:prstGeom>
          </p:spPr>
        </p:pic>
        <p:pic>
          <p:nvPicPr>
            <p:cNvPr id="65" name="Picture 9">
              <a:extLst>
                <a:ext uri="{FF2B5EF4-FFF2-40B4-BE49-F238E27FC236}">
                  <a16:creationId xmlns:a16="http://schemas.microsoft.com/office/drawing/2014/main" id="{7F8CB300-4687-14E7-564A-13F5E8C17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10416351" y="5609082"/>
              <a:ext cx="888230" cy="826184"/>
            </a:xfrm>
            <a:prstGeom prst="rect">
              <a:avLst/>
            </a:prstGeom>
          </p:spPr>
        </p:pic>
        <p:pic>
          <p:nvPicPr>
            <p:cNvPr id="66" name="Picture 9">
              <a:extLst>
                <a:ext uri="{FF2B5EF4-FFF2-40B4-BE49-F238E27FC236}">
                  <a16:creationId xmlns:a16="http://schemas.microsoft.com/office/drawing/2014/main" id="{EC5885CD-EA95-7D3A-1EA1-F29BA785A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>
              <a:fillRect/>
            </a:stretch>
          </p:blipFill>
          <p:spPr>
            <a:xfrm>
              <a:off x="11286733" y="5622700"/>
              <a:ext cx="888230" cy="826184"/>
            </a:xfrm>
            <a:prstGeom prst="rect">
              <a:avLst/>
            </a:prstGeom>
          </p:spPr>
        </p:pic>
      </p:grpSp>
      <p:pic>
        <p:nvPicPr>
          <p:cNvPr id="24" name="Picture 7">
            <a:extLst>
              <a:ext uri="{FF2B5EF4-FFF2-40B4-BE49-F238E27FC236}">
                <a16:creationId xmlns:a16="http://schemas.microsoft.com/office/drawing/2014/main" id="{44FF4A08-CBFB-7629-3AA9-B6FD7E8251B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6444442" y="708174"/>
            <a:ext cx="4563836" cy="5408991"/>
          </a:xfrm>
          <a:prstGeom prst="rect">
            <a:avLst/>
          </a:prstGeom>
        </p:spPr>
      </p:pic>
      <p:pic>
        <p:nvPicPr>
          <p:cNvPr id="6" name="Picture 5">
            <a:hlinkClick r:id="rId15" action="ppaction://hlinksldjump"/>
            <a:extLst>
              <a:ext uri="{FF2B5EF4-FFF2-40B4-BE49-F238E27FC236}">
                <a16:creationId xmlns:a16="http://schemas.microsoft.com/office/drawing/2014/main" id="{5F7C7206-4D32-B583-6853-BA561B84208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074354" y="4872750"/>
            <a:ext cx="2428713" cy="13322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562300-5934-6373-81C7-C488543311B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pic>
        <p:nvPicPr>
          <p:cNvPr id="5" name="Funny Background Music No Copyright _ Cute Background Music">
            <a:hlinkClick r:id="" action="ppaction://media"/>
            <a:extLst>
              <a:ext uri="{FF2B5EF4-FFF2-40B4-BE49-F238E27FC236}">
                <a16:creationId xmlns:a16="http://schemas.microsoft.com/office/drawing/2014/main" id="{88D68761-5B42-38E9-AF67-EDA61A8E0C2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398747" y="-48736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0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22222E-6 L 0.55534 -0.00208 " pathEditMode="relative" rAng="0" ptsTypes="AA">
                                      <p:cBhvr>
                                        <p:cTn id="17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760" y="-11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8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8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2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12">
            <a:extLst>
              <a:ext uri="{FF2B5EF4-FFF2-40B4-BE49-F238E27FC236}">
                <a16:creationId xmlns:a16="http://schemas.microsoft.com/office/drawing/2014/main" id="{1D17028F-250F-CEC8-5626-79168408FC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365147" y="947739"/>
            <a:ext cx="1001387" cy="1069572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21809F9A-66D7-F3CC-ECBF-4230DE762D6E}"/>
              </a:ext>
            </a:extLst>
          </p:cNvPr>
          <p:cNvGrpSpPr/>
          <p:nvPr/>
        </p:nvGrpSpPr>
        <p:grpSpPr>
          <a:xfrm>
            <a:off x="12368265" y="1150422"/>
            <a:ext cx="4928354" cy="2115688"/>
            <a:chOff x="12408941" y="624596"/>
            <a:chExt cx="6065666" cy="2603924"/>
          </a:xfrm>
        </p:grpSpPr>
        <p:pic>
          <p:nvPicPr>
            <p:cNvPr id="30" name="Picture 15">
              <a:extLst>
                <a:ext uri="{FF2B5EF4-FFF2-40B4-BE49-F238E27FC236}">
                  <a16:creationId xmlns:a16="http://schemas.microsoft.com/office/drawing/2014/main" id="{F0F72C77-B325-04BD-AD95-17EAE6B63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2408941" y="2319799"/>
              <a:ext cx="1478597" cy="908721"/>
            </a:xfrm>
            <a:prstGeom prst="rect">
              <a:avLst/>
            </a:prstGeom>
          </p:spPr>
        </p:pic>
        <p:pic>
          <p:nvPicPr>
            <p:cNvPr id="31" name="Picture 23">
              <a:extLst>
                <a:ext uri="{FF2B5EF4-FFF2-40B4-BE49-F238E27FC236}">
                  <a16:creationId xmlns:a16="http://schemas.microsoft.com/office/drawing/2014/main" id="{884B2183-EA22-FFEC-47E6-640A68D72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2746373" y="624596"/>
              <a:ext cx="1832014" cy="1354927"/>
            </a:xfrm>
            <a:prstGeom prst="rect">
              <a:avLst/>
            </a:prstGeom>
          </p:spPr>
        </p:pic>
        <p:pic>
          <p:nvPicPr>
            <p:cNvPr id="32" name="Picture 15">
              <a:extLst>
                <a:ext uri="{FF2B5EF4-FFF2-40B4-BE49-F238E27FC236}">
                  <a16:creationId xmlns:a16="http://schemas.microsoft.com/office/drawing/2014/main" id="{9F7DB595-F951-5D0F-33A9-FA7F26FAA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5134284" y="1919702"/>
              <a:ext cx="1130523" cy="694801"/>
            </a:xfrm>
            <a:prstGeom prst="rect">
              <a:avLst/>
            </a:prstGeom>
          </p:spPr>
        </p:pic>
        <p:pic>
          <p:nvPicPr>
            <p:cNvPr id="33" name="Picture 15">
              <a:extLst>
                <a:ext uri="{FF2B5EF4-FFF2-40B4-BE49-F238E27FC236}">
                  <a16:creationId xmlns:a16="http://schemas.microsoft.com/office/drawing/2014/main" id="{5981C00C-AB23-8969-294F-E2BD4697B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17344084" y="1284722"/>
              <a:ext cx="1130523" cy="694801"/>
            </a:xfrm>
            <a:prstGeom prst="rect">
              <a:avLst/>
            </a:prstGeom>
          </p:spPr>
        </p:pic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8B99DEA-EC49-6E66-A24C-90D71612A669}"/>
              </a:ext>
            </a:extLst>
          </p:cNvPr>
          <p:cNvGrpSpPr/>
          <p:nvPr/>
        </p:nvGrpSpPr>
        <p:grpSpPr>
          <a:xfrm>
            <a:off x="-4137520" y="786137"/>
            <a:ext cx="4074130" cy="2110806"/>
            <a:chOff x="-5092332" y="176244"/>
            <a:chExt cx="5014314" cy="2597915"/>
          </a:xfrm>
        </p:grpSpPr>
        <p:pic>
          <p:nvPicPr>
            <p:cNvPr id="35" name="Picture 15">
              <a:extLst>
                <a:ext uri="{FF2B5EF4-FFF2-40B4-BE49-F238E27FC236}">
                  <a16:creationId xmlns:a16="http://schemas.microsoft.com/office/drawing/2014/main" id="{BA9CFB46-78E9-B136-24B8-D119939E8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-3186310" y="1302059"/>
              <a:ext cx="1478597" cy="908721"/>
            </a:xfrm>
            <a:prstGeom prst="rect">
              <a:avLst/>
            </a:prstGeom>
          </p:spPr>
        </p:pic>
        <p:pic>
          <p:nvPicPr>
            <p:cNvPr id="36" name="Picture 15">
              <a:extLst>
                <a:ext uri="{FF2B5EF4-FFF2-40B4-BE49-F238E27FC236}">
                  <a16:creationId xmlns:a16="http://schemas.microsoft.com/office/drawing/2014/main" id="{D1DB4DB8-0487-ECDF-68D9-A9E204CD8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-1208541" y="176244"/>
              <a:ext cx="1130523" cy="694801"/>
            </a:xfrm>
            <a:prstGeom prst="rect">
              <a:avLst/>
            </a:prstGeom>
          </p:spPr>
        </p:pic>
        <p:pic>
          <p:nvPicPr>
            <p:cNvPr id="37" name="Picture 15">
              <a:extLst>
                <a:ext uri="{FF2B5EF4-FFF2-40B4-BE49-F238E27FC236}">
                  <a16:creationId xmlns:a16="http://schemas.microsoft.com/office/drawing/2014/main" id="{39217B28-CD25-4376-3FDE-3C56CCF29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-1549475" y="2079358"/>
              <a:ext cx="1130523" cy="694801"/>
            </a:xfrm>
            <a:prstGeom prst="rect">
              <a:avLst/>
            </a:prstGeom>
          </p:spPr>
        </p:pic>
        <p:pic>
          <p:nvPicPr>
            <p:cNvPr id="38" name="Picture 15">
              <a:extLst>
                <a:ext uri="{FF2B5EF4-FFF2-40B4-BE49-F238E27FC236}">
                  <a16:creationId xmlns:a16="http://schemas.microsoft.com/office/drawing/2014/main" id="{C5EB5A8A-5E99-CA2E-268E-A5E2C2B1A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-5092332" y="871045"/>
              <a:ext cx="1130523" cy="694801"/>
            </a:xfrm>
            <a:prstGeom prst="rect">
              <a:avLst/>
            </a:prstGeom>
          </p:spPr>
        </p:pic>
      </p:grpSp>
      <p:pic>
        <p:nvPicPr>
          <p:cNvPr id="42" name="Picture 27">
            <a:extLst>
              <a:ext uri="{FF2B5EF4-FFF2-40B4-BE49-F238E27FC236}">
                <a16:creationId xmlns:a16="http://schemas.microsoft.com/office/drawing/2014/main" id="{183D7499-45D1-543E-DD65-86C4E0B4718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flipH="1">
            <a:off x="2969071" y="4805312"/>
            <a:ext cx="930366" cy="814071"/>
          </a:xfrm>
          <a:prstGeom prst="rect">
            <a:avLst/>
          </a:prstGeom>
        </p:spPr>
      </p:pic>
      <p:pic>
        <p:nvPicPr>
          <p:cNvPr id="68" name="Picture 24">
            <a:extLst>
              <a:ext uri="{FF2B5EF4-FFF2-40B4-BE49-F238E27FC236}">
                <a16:creationId xmlns:a16="http://schemas.microsoft.com/office/drawing/2014/main" id="{D42D87C1-1AE7-4781-60E5-49BAB05BC3A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152213" y="4378466"/>
            <a:ext cx="741110" cy="1121478"/>
          </a:xfrm>
          <a:prstGeom prst="rect">
            <a:avLst/>
          </a:prstGeom>
        </p:spPr>
      </p:pic>
      <p:pic>
        <p:nvPicPr>
          <p:cNvPr id="39" name="Picture 8">
            <a:extLst>
              <a:ext uri="{FF2B5EF4-FFF2-40B4-BE49-F238E27FC236}">
                <a16:creationId xmlns:a16="http://schemas.microsoft.com/office/drawing/2014/main" id="{532DB114-1A8E-D294-A924-DA7E1137E27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590447" y="4032812"/>
            <a:ext cx="1521823" cy="154499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87730D4-4F37-C4E7-9A88-88C771FE78DD}"/>
              </a:ext>
            </a:extLst>
          </p:cNvPr>
          <p:cNvGrpSpPr/>
          <p:nvPr/>
        </p:nvGrpSpPr>
        <p:grpSpPr>
          <a:xfrm>
            <a:off x="1162606" y="5200318"/>
            <a:ext cx="9872552" cy="682339"/>
            <a:chOff x="24130" y="5609082"/>
            <a:chExt cx="12150833" cy="83980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062E87E-CD0C-A494-F5BD-5095C490E37E}"/>
                </a:ext>
              </a:extLst>
            </p:cNvPr>
            <p:cNvGrpSpPr/>
            <p:nvPr/>
          </p:nvGrpSpPr>
          <p:grpSpPr>
            <a:xfrm>
              <a:off x="24130" y="5610673"/>
              <a:ext cx="6957577" cy="830446"/>
              <a:chOff x="-21480" y="5423383"/>
              <a:chExt cx="13731179" cy="1156324"/>
            </a:xfrm>
          </p:grpSpPr>
          <p:pic>
            <p:nvPicPr>
              <p:cNvPr id="40" name="Picture 9">
                <a:extLst>
                  <a:ext uri="{FF2B5EF4-FFF2-40B4-BE49-F238E27FC236}">
                    <a16:creationId xmlns:a16="http://schemas.microsoft.com/office/drawing/2014/main" id="{C7846AB0-5432-3A60-55C6-44F38A0D9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-21480" y="5429317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45" name="Picture 9">
                <a:extLst>
                  <a:ext uri="{FF2B5EF4-FFF2-40B4-BE49-F238E27FC236}">
                    <a16:creationId xmlns:a16="http://schemas.microsoft.com/office/drawing/2014/main" id="{BF521758-F628-2CEA-9E9D-AD484F7244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1705349" y="5429317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46" name="Picture 9">
                <a:extLst>
                  <a:ext uri="{FF2B5EF4-FFF2-40B4-BE49-F238E27FC236}">
                    <a16:creationId xmlns:a16="http://schemas.microsoft.com/office/drawing/2014/main" id="{B09B9C02-5E22-6553-7BAC-22374010FB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3396953" y="5427341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47" name="Picture 9">
                <a:extLst>
                  <a:ext uri="{FF2B5EF4-FFF2-40B4-BE49-F238E27FC236}">
                    <a16:creationId xmlns:a16="http://schemas.microsoft.com/office/drawing/2014/main" id="{657AE32A-3B52-F50D-4729-4988365D71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5123782" y="5427341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48" name="Picture 9">
                <a:extLst>
                  <a:ext uri="{FF2B5EF4-FFF2-40B4-BE49-F238E27FC236}">
                    <a16:creationId xmlns:a16="http://schemas.microsoft.com/office/drawing/2014/main" id="{923FC1B5-4A21-B7F0-D8E0-82836F0D0B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6811463" y="5425359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49" name="Picture 9">
                <a:extLst>
                  <a:ext uri="{FF2B5EF4-FFF2-40B4-BE49-F238E27FC236}">
                    <a16:creationId xmlns:a16="http://schemas.microsoft.com/office/drawing/2014/main" id="{1AF6DDF5-CE62-C846-E713-0B5D6D8478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8538292" y="5425359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50" name="Picture 9">
                <a:extLst>
                  <a:ext uri="{FF2B5EF4-FFF2-40B4-BE49-F238E27FC236}">
                    <a16:creationId xmlns:a16="http://schemas.microsoft.com/office/drawing/2014/main" id="{0E932F04-544B-5CEA-7E54-42AE564FC8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10229896" y="5423383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51" name="Picture 9">
                <a:extLst>
                  <a:ext uri="{FF2B5EF4-FFF2-40B4-BE49-F238E27FC236}">
                    <a16:creationId xmlns:a16="http://schemas.microsoft.com/office/drawing/2014/main" id="{88D93A45-A4BC-9598-2B05-571D8F3883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11956725" y="5423383"/>
                <a:ext cx="1752974" cy="1150390"/>
              </a:xfrm>
              <a:prstGeom prst="rect">
                <a:avLst/>
              </a:prstGeom>
            </p:spPr>
          </p:pic>
        </p:grpSp>
        <p:pic>
          <p:nvPicPr>
            <p:cNvPr id="61" name="Picture 9">
              <a:extLst>
                <a:ext uri="{FF2B5EF4-FFF2-40B4-BE49-F238E27FC236}">
                  <a16:creationId xmlns:a16="http://schemas.microsoft.com/office/drawing/2014/main" id="{E41A3229-69CF-D047-039F-79F1FA430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6954104" y="5611925"/>
              <a:ext cx="888230" cy="826184"/>
            </a:xfrm>
            <a:prstGeom prst="rect">
              <a:avLst/>
            </a:prstGeom>
          </p:spPr>
        </p:pic>
        <p:pic>
          <p:nvPicPr>
            <p:cNvPr id="62" name="Picture 9">
              <a:extLst>
                <a:ext uri="{FF2B5EF4-FFF2-40B4-BE49-F238E27FC236}">
                  <a16:creationId xmlns:a16="http://schemas.microsoft.com/office/drawing/2014/main" id="{66DDDB6E-7A02-D976-25BC-AB9994176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7809251" y="5610501"/>
              <a:ext cx="888230" cy="826184"/>
            </a:xfrm>
            <a:prstGeom prst="rect">
              <a:avLst/>
            </a:prstGeom>
          </p:spPr>
        </p:pic>
        <p:pic>
          <p:nvPicPr>
            <p:cNvPr id="63" name="Picture 9">
              <a:extLst>
                <a:ext uri="{FF2B5EF4-FFF2-40B4-BE49-F238E27FC236}">
                  <a16:creationId xmlns:a16="http://schemas.microsoft.com/office/drawing/2014/main" id="{39A4BC34-D06A-DC0E-7821-A7FB8CE8A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8684233" y="5610501"/>
              <a:ext cx="888230" cy="826184"/>
            </a:xfrm>
            <a:prstGeom prst="rect">
              <a:avLst/>
            </a:prstGeom>
          </p:spPr>
        </p:pic>
        <p:pic>
          <p:nvPicPr>
            <p:cNvPr id="64" name="Picture 9">
              <a:extLst>
                <a:ext uri="{FF2B5EF4-FFF2-40B4-BE49-F238E27FC236}">
                  <a16:creationId xmlns:a16="http://schemas.microsoft.com/office/drawing/2014/main" id="{990BC493-525B-563F-3858-CB2596C63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9541368" y="5609082"/>
              <a:ext cx="888230" cy="826184"/>
            </a:xfrm>
            <a:prstGeom prst="rect">
              <a:avLst/>
            </a:prstGeom>
          </p:spPr>
        </p:pic>
        <p:pic>
          <p:nvPicPr>
            <p:cNvPr id="65" name="Picture 9">
              <a:extLst>
                <a:ext uri="{FF2B5EF4-FFF2-40B4-BE49-F238E27FC236}">
                  <a16:creationId xmlns:a16="http://schemas.microsoft.com/office/drawing/2014/main" id="{7F8CB300-4687-14E7-564A-13F5E8C17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10416351" y="5609082"/>
              <a:ext cx="888230" cy="826184"/>
            </a:xfrm>
            <a:prstGeom prst="rect">
              <a:avLst/>
            </a:prstGeom>
          </p:spPr>
        </p:pic>
        <p:pic>
          <p:nvPicPr>
            <p:cNvPr id="66" name="Picture 9">
              <a:extLst>
                <a:ext uri="{FF2B5EF4-FFF2-40B4-BE49-F238E27FC236}">
                  <a16:creationId xmlns:a16="http://schemas.microsoft.com/office/drawing/2014/main" id="{EC5885CD-EA95-7D3A-1EA1-F29BA785A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11286733" y="5622700"/>
              <a:ext cx="888230" cy="826184"/>
            </a:xfrm>
            <a:prstGeom prst="rect">
              <a:avLst/>
            </a:prstGeom>
          </p:spPr>
        </p:pic>
      </p:grpSp>
      <p:pic>
        <p:nvPicPr>
          <p:cNvPr id="24" name="Picture 7">
            <a:extLst>
              <a:ext uri="{FF2B5EF4-FFF2-40B4-BE49-F238E27FC236}">
                <a16:creationId xmlns:a16="http://schemas.microsoft.com/office/drawing/2014/main" id="{44FF4A08-CBFB-7629-3AA9-B6FD7E8251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6444442" y="708174"/>
            <a:ext cx="4563836" cy="5408991"/>
          </a:xfrm>
          <a:prstGeom prst="rect">
            <a:avLst/>
          </a:prstGeom>
        </p:spPr>
      </p:pic>
      <p:sp>
        <p:nvSpPr>
          <p:cNvPr id="3" name="Scroll: Horizontal 2">
            <a:extLst>
              <a:ext uri="{FF2B5EF4-FFF2-40B4-BE49-F238E27FC236}">
                <a16:creationId xmlns:a16="http://schemas.microsoft.com/office/drawing/2014/main" id="{3EE6CB15-FEBC-092C-D9F5-0FDD9218EE13}"/>
              </a:ext>
            </a:extLst>
          </p:cNvPr>
          <p:cNvSpPr/>
          <p:nvPr/>
        </p:nvSpPr>
        <p:spPr>
          <a:xfrm>
            <a:off x="237605" y="952360"/>
            <a:ext cx="8431924" cy="5315090"/>
          </a:xfrm>
          <a:prstGeom prst="horizontalScroll">
            <a:avLst>
              <a:gd name="adj" fmla="val 10398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C670B2A4-63BA-D300-512B-EA1553842583}"/>
              </a:ext>
            </a:extLst>
          </p:cNvPr>
          <p:cNvSpPr txBox="1">
            <a:spLocks/>
          </p:cNvSpPr>
          <p:nvPr/>
        </p:nvSpPr>
        <p:spPr>
          <a:xfrm>
            <a:off x="2278909" y="1452327"/>
            <a:ext cx="4649792" cy="1075447"/>
          </a:xfrm>
          <a:prstGeom prst="rect">
            <a:avLst/>
          </a:prstGeom>
        </p:spPr>
        <p:txBody>
          <a:bodyPr vert="horz" lIns="74295" tIns="37148" rIns="74295" bIns="37148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0" b="1" i="0" u="none" strike="noStrike" kern="1200" cap="none" spc="0" normalizeH="0" baseline="0" noProof="0" dirty="0">
              <a:ln>
                <a:solidFill>
                  <a:srgbClr val="F8D22D"/>
                </a:solidFill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15A056-8D56-157C-9C48-6DF1559CE03D}"/>
              </a:ext>
            </a:extLst>
          </p:cNvPr>
          <p:cNvSpPr txBox="1"/>
          <p:nvPr/>
        </p:nvSpPr>
        <p:spPr>
          <a:xfrm>
            <a:off x="795273" y="1632926"/>
            <a:ext cx="7764510" cy="4274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53638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Hướng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 panose="020B0604020202020204" pitchFamily="34" charset="0"/>
              </a:rPr>
              <a:t>dẫn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53638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Mỗi quả chanh tương ứng với 1 câu hỏi. </a:t>
            </a:r>
          </a:p>
          <a:p>
            <a:pPr marL="0" marR="0" lvl="0" indent="0" algn="just" defTabSz="53638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GV click vào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tròn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chứa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hỏi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just" defTabSz="53638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Sau khi chọn đáp án, GV click vào bảng “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</a:t>
            </a:r>
            <a: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uay về" để về màn hình hái chanh. </a:t>
            </a:r>
          </a:p>
          <a:p>
            <a:pPr marR="0" lvl="0" algn="just" defTabSz="53638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</a:t>
            </a:r>
            <a:r>
              <a:rPr kumimoji="0" lang="vi-VN" sz="20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vi-V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Click</a:t>
            </a:r>
            <a: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vào quả chanh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tương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ứng</a:t>
            </a:r>
            <a: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quả chanh sẽ rơi xuống.</a:t>
            </a:r>
          </a:p>
          <a:p>
            <a:pPr marR="0" lvl="0" algn="just" defTabSz="53638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kern="100" dirty="0">
                <a:solidFill>
                  <a:prstClr val="black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Sau 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khi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kết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thúc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trò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chơi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GV click 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“NEXT” 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tục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bài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000" b="0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học</a:t>
            </a:r>
            <a:r>
              <a:rPr kumimoji="0" 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 defTabSz="53638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vi-VN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4DC50C-2C73-D78A-DB7D-40EB9232542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30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12">
            <a:extLst>
              <a:ext uri="{FF2B5EF4-FFF2-40B4-BE49-F238E27FC236}">
                <a16:creationId xmlns:a16="http://schemas.microsoft.com/office/drawing/2014/main" id="{1D17028F-250F-CEC8-5626-79168408FC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8566079" y="870275"/>
            <a:ext cx="1428063" cy="1525301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A8B99DEA-EC49-6E66-A24C-90D71612A669}"/>
              </a:ext>
            </a:extLst>
          </p:cNvPr>
          <p:cNvGrpSpPr/>
          <p:nvPr/>
        </p:nvGrpSpPr>
        <p:grpSpPr>
          <a:xfrm>
            <a:off x="-4137520" y="786137"/>
            <a:ext cx="4074130" cy="2110806"/>
            <a:chOff x="-5092332" y="176244"/>
            <a:chExt cx="5014314" cy="2597915"/>
          </a:xfrm>
        </p:grpSpPr>
        <p:pic>
          <p:nvPicPr>
            <p:cNvPr id="35" name="Picture 15">
              <a:extLst>
                <a:ext uri="{FF2B5EF4-FFF2-40B4-BE49-F238E27FC236}">
                  <a16:creationId xmlns:a16="http://schemas.microsoft.com/office/drawing/2014/main" id="{BA9CFB46-78E9-B136-24B8-D119939E8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-3186310" y="1302059"/>
              <a:ext cx="1478597" cy="908721"/>
            </a:xfrm>
            <a:prstGeom prst="rect">
              <a:avLst/>
            </a:prstGeom>
          </p:spPr>
        </p:pic>
        <p:pic>
          <p:nvPicPr>
            <p:cNvPr id="36" name="Picture 15">
              <a:extLst>
                <a:ext uri="{FF2B5EF4-FFF2-40B4-BE49-F238E27FC236}">
                  <a16:creationId xmlns:a16="http://schemas.microsoft.com/office/drawing/2014/main" id="{D1DB4DB8-0487-ECDF-68D9-A9E204CD8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-1208541" y="176244"/>
              <a:ext cx="1130523" cy="694801"/>
            </a:xfrm>
            <a:prstGeom prst="rect">
              <a:avLst/>
            </a:prstGeom>
          </p:spPr>
        </p:pic>
        <p:pic>
          <p:nvPicPr>
            <p:cNvPr id="37" name="Picture 15">
              <a:extLst>
                <a:ext uri="{FF2B5EF4-FFF2-40B4-BE49-F238E27FC236}">
                  <a16:creationId xmlns:a16="http://schemas.microsoft.com/office/drawing/2014/main" id="{39217B28-CD25-4376-3FDE-3C56CCF296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-1549475" y="2079358"/>
              <a:ext cx="1130523" cy="694801"/>
            </a:xfrm>
            <a:prstGeom prst="rect">
              <a:avLst/>
            </a:prstGeom>
          </p:spPr>
        </p:pic>
        <p:pic>
          <p:nvPicPr>
            <p:cNvPr id="38" name="Picture 15">
              <a:extLst>
                <a:ext uri="{FF2B5EF4-FFF2-40B4-BE49-F238E27FC236}">
                  <a16:creationId xmlns:a16="http://schemas.microsoft.com/office/drawing/2014/main" id="{C5EB5A8A-5E99-CA2E-268E-A5E2C2B1A6D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-5092332" y="871045"/>
              <a:ext cx="1130523" cy="694801"/>
            </a:xfrm>
            <a:prstGeom prst="rect">
              <a:avLst/>
            </a:prstGeom>
          </p:spPr>
        </p:pic>
      </p:grpSp>
      <p:pic>
        <p:nvPicPr>
          <p:cNvPr id="42" name="Picture 27">
            <a:extLst>
              <a:ext uri="{FF2B5EF4-FFF2-40B4-BE49-F238E27FC236}">
                <a16:creationId xmlns:a16="http://schemas.microsoft.com/office/drawing/2014/main" id="{183D7499-45D1-543E-DD65-86C4E0B4718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 flipH="1">
            <a:off x="2969071" y="4805312"/>
            <a:ext cx="930366" cy="814071"/>
          </a:xfrm>
          <a:prstGeom prst="rect">
            <a:avLst/>
          </a:prstGeom>
        </p:spPr>
      </p:pic>
      <p:pic>
        <p:nvPicPr>
          <p:cNvPr id="68" name="Picture 24">
            <a:extLst>
              <a:ext uri="{FF2B5EF4-FFF2-40B4-BE49-F238E27FC236}">
                <a16:creationId xmlns:a16="http://schemas.microsoft.com/office/drawing/2014/main" id="{D42D87C1-1AE7-4781-60E5-49BAB05BC3A9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152213" y="4378466"/>
            <a:ext cx="741110" cy="1121478"/>
          </a:xfrm>
          <a:prstGeom prst="rect">
            <a:avLst/>
          </a:prstGeom>
        </p:spPr>
      </p:pic>
      <p:pic>
        <p:nvPicPr>
          <p:cNvPr id="39" name="Picture 8">
            <a:extLst>
              <a:ext uri="{FF2B5EF4-FFF2-40B4-BE49-F238E27FC236}">
                <a16:creationId xmlns:a16="http://schemas.microsoft.com/office/drawing/2014/main" id="{532DB114-1A8E-D294-A924-DA7E1137E27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1590447" y="4032812"/>
            <a:ext cx="1521823" cy="154499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87730D4-4F37-C4E7-9A88-88C771FE78DD}"/>
              </a:ext>
            </a:extLst>
          </p:cNvPr>
          <p:cNvGrpSpPr/>
          <p:nvPr/>
        </p:nvGrpSpPr>
        <p:grpSpPr>
          <a:xfrm>
            <a:off x="1162606" y="5200318"/>
            <a:ext cx="9872552" cy="682339"/>
            <a:chOff x="24130" y="5609082"/>
            <a:chExt cx="12150833" cy="83980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7062E87E-CD0C-A494-F5BD-5095C490E37E}"/>
                </a:ext>
              </a:extLst>
            </p:cNvPr>
            <p:cNvGrpSpPr/>
            <p:nvPr/>
          </p:nvGrpSpPr>
          <p:grpSpPr>
            <a:xfrm>
              <a:off x="24130" y="5610673"/>
              <a:ext cx="6957577" cy="830446"/>
              <a:chOff x="-21480" y="5423383"/>
              <a:chExt cx="13731179" cy="1156324"/>
            </a:xfrm>
          </p:grpSpPr>
          <p:pic>
            <p:nvPicPr>
              <p:cNvPr id="40" name="Picture 9">
                <a:extLst>
                  <a:ext uri="{FF2B5EF4-FFF2-40B4-BE49-F238E27FC236}">
                    <a16:creationId xmlns:a16="http://schemas.microsoft.com/office/drawing/2014/main" id="{C7846AB0-5432-3A60-55C6-44F38A0D9C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-21480" y="5429317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45" name="Picture 9">
                <a:extLst>
                  <a:ext uri="{FF2B5EF4-FFF2-40B4-BE49-F238E27FC236}">
                    <a16:creationId xmlns:a16="http://schemas.microsoft.com/office/drawing/2014/main" id="{BF521758-F628-2CEA-9E9D-AD484F7244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1705349" y="5429317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46" name="Picture 9">
                <a:extLst>
                  <a:ext uri="{FF2B5EF4-FFF2-40B4-BE49-F238E27FC236}">
                    <a16:creationId xmlns:a16="http://schemas.microsoft.com/office/drawing/2014/main" id="{B09B9C02-5E22-6553-7BAC-22374010FB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3396953" y="5427341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47" name="Picture 9">
                <a:extLst>
                  <a:ext uri="{FF2B5EF4-FFF2-40B4-BE49-F238E27FC236}">
                    <a16:creationId xmlns:a16="http://schemas.microsoft.com/office/drawing/2014/main" id="{657AE32A-3B52-F50D-4729-4988365D71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5123782" y="5427341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48" name="Picture 9">
                <a:extLst>
                  <a:ext uri="{FF2B5EF4-FFF2-40B4-BE49-F238E27FC236}">
                    <a16:creationId xmlns:a16="http://schemas.microsoft.com/office/drawing/2014/main" id="{923FC1B5-4A21-B7F0-D8E0-82836F0D0B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6811463" y="5425359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49" name="Picture 9">
                <a:extLst>
                  <a:ext uri="{FF2B5EF4-FFF2-40B4-BE49-F238E27FC236}">
                    <a16:creationId xmlns:a16="http://schemas.microsoft.com/office/drawing/2014/main" id="{1AF6DDF5-CE62-C846-E713-0B5D6D84780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8538292" y="5425359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50" name="Picture 9">
                <a:extLst>
                  <a:ext uri="{FF2B5EF4-FFF2-40B4-BE49-F238E27FC236}">
                    <a16:creationId xmlns:a16="http://schemas.microsoft.com/office/drawing/2014/main" id="{0E932F04-544B-5CEA-7E54-42AE564FC8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10229896" y="5423383"/>
                <a:ext cx="1752974" cy="1150390"/>
              </a:xfrm>
              <a:prstGeom prst="rect">
                <a:avLst/>
              </a:prstGeom>
            </p:spPr>
          </p:pic>
          <p:pic>
            <p:nvPicPr>
              <p:cNvPr id="51" name="Picture 9">
                <a:extLst>
                  <a:ext uri="{FF2B5EF4-FFF2-40B4-BE49-F238E27FC236}">
                    <a16:creationId xmlns:a16="http://schemas.microsoft.com/office/drawing/2014/main" id="{88D93A45-A4BC-9598-2B05-571D8F3883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rcRect/>
              <a:stretch>
                <a:fillRect/>
              </a:stretch>
            </p:blipFill>
            <p:spPr>
              <a:xfrm>
                <a:off x="11956725" y="5423383"/>
                <a:ext cx="1752974" cy="1150390"/>
              </a:xfrm>
              <a:prstGeom prst="rect">
                <a:avLst/>
              </a:prstGeom>
            </p:spPr>
          </p:pic>
        </p:grpSp>
        <p:pic>
          <p:nvPicPr>
            <p:cNvPr id="61" name="Picture 9">
              <a:extLst>
                <a:ext uri="{FF2B5EF4-FFF2-40B4-BE49-F238E27FC236}">
                  <a16:creationId xmlns:a16="http://schemas.microsoft.com/office/drawing/2014/main" id="{E41A3229-69CF-D047-039F-79F1FA43033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6954104" y="5611925"/>
              <a:ext cx="888230" cy="826184"/>
            </a:xfrm>
            <a:prstGeom prst="rect">
              <a:avLst/>
            </a:prstGeom>
          </p:spPr>
        </p:pic>
        <p:pic>
          <p:nvPicPr>
            <p:cNvPr id="62" name="Picture 9">
              <a:extLst>
                <a:ext uri="{FF2B5EF4-FFF2-40B4-BE49-F238E27FC236}">
                  <a16:creationId xmlns:a16="http://schemas.microsoft.com/office/drawing/2014/main" id="{66DDDB6E-7A02-D976-25BC-AB9994176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7809251" y="5610501"/>
              <a:ext cx="888230" cy="826184"/>
            </a:xfrm>
            <a:prstGeom prst="rect">
              <a:avLst/>
            </a:prstGeom>
          </p:spPr>
        </p:pic>
        <p:pic>
          <p:nvPicPr>
            <p:cNvPr id="63" name="Picture 9">
              <a:extLst>
                <a:ext uri="{FF2B5EF4-FFF2-40B4-BE49-F238E27FC236}">
                  <a16:creationId xmlns:a16="http://schemas.microsoft.com/office/drawing/2014/main" id="{39A4BC34-D06A-DC0E-7821-A7FB8CE8A8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8684233" y="5610501"/>
              <a:ext cx="888230" cy="826184"/>
            </a:xfrm>
            <a:prstGeom prst="rect">
              <a:avLst/>
            </a:prstGeom>
          </p:spPr>
        </p:pic>
        <p:pic>
          <p:nvPicPr>
            <p:cNvPr id="64" name="Picture 9">
              <a:extLst>
                <a:ext uri="{FF2B5EF4-FFF2-40B4-BE49-F238E27FC236}">
                  <a16:creationId xmlns:a16="http://schemas.microsoft.com/office/drawing/2014/main" id="{990BC493-525B-563F-3858-CB2596C63B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9541368" y="5609082"/>
              <a:ext cx="888230" cy="826184"/>
            </a:xfrm>
            <a:prstGeom prst="rect">
              <a:avLst/>
            </a:prstGeom>
          </p:spPr>
        </p:pic>
        <p:pic>
          <p:nvPicPr>
            <p:cNvPr id="65" name="Picture 9">
              <a:extLst>
                <a:ext uri="{FF2B5EF4-FFF2-40B4-BE49-F238E27FC236}">
                  <a16:creationId xmlns:a16="http://schemas.microsoft.com/office/drawing/2014/main" id="{7F8CB300-4687-14E7-564A-13F5E8C17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10416351" y="5609082"/>
              <a:ext cx="888230" cy="826184"/>
            </a:xfrm>
            <a:prstGeom prst="rect">
              <a:avLst/>
            </a:prstGeom>
          </p:spPr>
        </p:pic>
        <p:pic>
          <p:nvPicPr>
            <p:cNvPr id="66" name="Picture 9">
              <a:extLst>
                <a:ext uri="{FF2B5EF4-FFF2-40B4-BE49-F238E27FC236}">
                  <a16:creationId xmlns:a16="http://schemas.microsoft.com/office/drawing/2014/main" id="{EC5885CD-EA95-7D3A-1EA1-F29BA785A1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>
              <a:fillRect/>
            </a:stretch>
          </p:blipFill>
          <p:spPr>
            <a:xfrm>
              <a:off x="11286733" y="5622700"/>
              <a:ext cx="888230" cy="826184"/>
            </a:xfrm>
            <a:prstGeom prst="rect">
              <a:avLst/>
            </a:prstGeom>
          </p:spPr>
        </p:pic>
      </p:grpSp>
      <p:pic>
        <p:nvPicPr>
          <p:cNvPr id="3" name="Picture 2">
            <a:hlinkClick r:id="rId11" action="ppaction://hlinksldjump"/>
            <a:extLst>
              <a:ext uri="{FF2B5EF4-FFF2-40B4-BE49-F238E27FC236}">
                <a16:creationId xmlns:a16="http://schemas.microsoft.com/office/drawing/2014/main" id="{22D4F453-DCB0-00D6-FC13-EB4E3BE5940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525012" y="4774676"/>
            <a:ext cx="1530610" cy="1431542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0144B7AD-EF2A-C61E-E1B2-74604CF0ABA9}"/>
              </a:ext>
            </a:extLst>
          </p:cNvPr>
          <p:cNvGrpSpPr/>
          <p:nvPr/>
        </p:nvGrpSpPr>
        <p:grpSpPr>
          <a:xfrm>
            <a:off x="12368265" y="1150422"/>
            <a:ext cx="4928354" cy="2115688"/>
            <a:chOff x="12408941" y="624596"/>
            <a:chExt cx="6065666" cy="2603924"/>
          </a:xfrm>
        </p:grpSpPr>
        <p:pic>
          <p:nvPicPr>
            <p:cNvPr id="53" name="Picture 15">
              <a:extLst>
                <a:ext uri="{FF2B5EF4-FFF2-40B4-BE49-F238E27FC236}">
                  <a16:creationId xmlns:a16="http://schemas.microsoft.com/office/drawing/2014/main" id="{A03C87F0-0B48-1830-0F63-985CB09E4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2408941" y="2319799"/>
              <a:ext cx="1478597" cy="908721"/>
            </a:xfrm>
            <a:prstGeom prst="rect">
              <a:avLst/>
            </a:prstGeom>
          </p:spPr>
        </p:pic>
        <p:pic>
          <p:nvPicPr>
            <p:cNvPr id="54" name="Picture 23">
              <a:extLst>
                <a:ext uri="{FF2B5EF4-FFF2-40B4-BE49-F238E27FC236}">
                  <a16:creationId xmlns:a16="http://schemas.microsoft.com/office/drawing/2014/main" id="{4739C488-1B59-E66C-8795-AF8D61F5A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rcRect/>
            <a:stretch>
              <a:fillRect/>
            </a:stretch>
          </p:blipFill>
          <p:spPr>
            <a:xfrm>
              <a:off x="12746373" y="624596"/>
              <a:ext cx="1832014" cy="1354927"/>
            </a:xfrm>
            <a:prstGeom prst="rect">
              <a:avLst/>
            </a:prstGeom>
          </p:spPr>
        </p:pic>
        <p:pic>
          <p:nvPicPr>
            <p:cNvPr id="55" name="Picture 15">
              <a:extLst>
                <a:ext uri="{FF2B5EF4-FFF2-40B4-BE49-F238E27FC236}">
                  <a16:creationId xmlns:a16="http://schemas.microsoft.com/office/drawing/2014/main" id="{E2667B1D-A1E1-F96C-A112-8FA637C84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5134284" y="1919702"/>
              <a:ext cx="1130523" cy="694801"/>
            </a:xfrm>
            <a:prstGeom prst="rect">
              <a:avLst/>
            </a:prstGeom>
          </p:spPr>
        </p:pic>
        <p:pic>
          <p:nvPicPr>
            <p:cNvPr id="56" name="Picture 15">
              <a:extLst>
                <a:ext uri="{FF2B5EF4-FFF2-40B4-BE49-F238E27FC236}">
                  <a16:creationId xmlns:a16="http://schemas.microsoft.com/office/drawing/2014/main" id="{6372E4E8-B613-945C-C1D2-4113A4281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17344084" y="1284722"/>
              <a:ext cx="1130523" cy="694801"/>
            </a:xfrm>
            <a:prstGeom prst="rect">
              <a:avLst/>
            </a:prstGeom>
          </p:spPr>
        </p:pic>
      </p:grpSp>
      <p:pic>
        <p:nvPicPr>
          <p:cNvPr id="44" name="Picture 14">
            <a:extLst>
              <a:ext uri="{FF2B5EF4-FFF2-40B4-BE49-F238E27FC236}">
                <a16:creationId xmlns:a16="http://schemas.microsoft.com/office/drawing/2014/main" id="{4CB4194A-0231-5217-3322-24AFE67A303B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3359470" y="982807"/>
            <a:ext cx="4531705" cy="5251614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AD998681-8E1F-6E9B-656F-457E6D073E6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785330" y="1661842"/>
            <a:ext cx="738061" cy="1178916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BB486720-B27F-2B9C-E15A-8592426D2C1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645141" y="2116929"/>
            <a:ext cx="743014" cy="1183869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F76BB80E-458E-8408-8266-9FBEEF6F89E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330878" y="1403784"/>
            <a:ext cx="743014" cy="1178916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3C6AF71D-7AE9-36D7-864D-538C30A15BE6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17927" y="1844786"/>
            <a:ext cx="743014" cy="1188823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2E9577D0-118A-3C8B-937D-24C74131CC1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728078" y="2639883"/>
            <a:ext cx="743014" cy="12036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3D3E68-0D4D-2C5C-E4CC-CD709A41FC0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  <p:sp>
        <p:nvSpPr>
          <p:cNvPr id="6" name="Oval 5">
            <a:hlinkClick r:id="rId21" action="ppaction://hlinksldjump"/>
            <a:extLst>
              <a:ext uri="{FF2B5EF4-FFF2-40B4-BE49-F238E27FC236}">
                <a16:creationId xmlns:a16="http://schemas.microsoft.com/office/drawing/2014/main" id="{30ECB528-9C8F-1A4F-DEEC-AA1069FB5592}"/>
              </a:ext>
            </a:extLst>
          </p:cNvPr>
          <p:cNvSpPr/>
          <p:nvPr/>
        </p:nvSpPr>
        <p:spPr>
          <a:xfrm>
            <a:off x="3359470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7" name="Oval 6">
            <a:hlinkClick r:id="rId22" action="ppaction://hlinksldjump"/>
            <a:extLst>
              <a:ext uri="{FF2B5EF4-FFF2-40B4-BE49-F238E27FC236}">
                <a16:creationId xmlns:a16="http://schemas.microsoft.com/office/drawing/2014/main" id="{F01B215B-011D-B286-1A77-A844B569D84B}"/>
              </a:ext>
            </a:extLst>
          </p:cNvPr>
          <p:cNvSpPr/>
          <p:nvPr/>
        </p:nvSpPr>
        <p:spPr>
          <a:xfrm>
            <a:off x="4350070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9" name="Oval 8">
            <a:hlinkClick r:id="rId23" action="ppaction://hlinksldjump"/>
            <a:extLst>
              <a:ext uri="{FF2B5EF4-FFF2-40B4-BE49-F238E27FC236}">
                <a16:creationId xmlns:a16="http://schemas.microsoft.com/office/drawing/2014/main" id="{E2647FEF-F278-85AC-9691-1392700984FF}"/>
              </a:ext>
            </a:extLst>
          </p:cNvPr>
          <p:cNvSpPr/>
          <p:nvPr/>
        </p:nvSpPr>
        <p:spPr>
          <a:xfrm>
            <a:off x="5340670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14" name="Oval 13">
            <a:hlinkClick r:id="rId24" action="ppaction://hlinksldjump"/>
            <a:extLst>
              <a:ext uri="{FF2B5EF4-FFF2-40B4-BE49-F238E27FC236}">
                <a16:creationId xmlns:a16="http://schemas.microsoft.com/office/drawing/2014/main" id="{7F23DC7C-B5EE-680F-C741-FC0335FDBD7F}"/>
              </a:ext>
            </a:extLst>
          </p:cNvPr>
          <p:cNvSpPr/>
          <p:nvPr/>
        </p:nvSpPr>
        <p:spPr>
          <a:xfrm>
            <a:off x="6346552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15" name="Oval 14">
            <a:hlinkClick r:id="rId25" action="ppaction://hlinksldjump"/>
            <a:extLst>
              <a:ext uri="{FF2B5EF4-FFF2-40B4-BE49-F238E27FC236}">
                <a16:creationId xmlns:a16="http://schemas.microsoft.com/office/drawing/2014/main" id="{F1AD886F-9C19-9E66-CE76-4ED507D4D28C}"/>
              </a:ext>
            </a:extLst>
          </p:cNvPr>
          <p:cNvSpPr/>
          <p:nvPr/>
        </p:nvSpPr>
        <p:spPr>
          <a:xfrm>
            <a:off x="7352434" y="5731298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11489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6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" presetClass="entr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8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8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4" grpId="0" animBg="1"/>
      <p:bldP spid="1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13">
            <a:extLst>
              <a:ext uri="{FF2B5EF4-FFF2-40B4-BE49-F238E27FC236}">
                <a16:creationId xmlns:a16="http://schemas.microsoft.com/office/drawing/2014/main" id="{84A0A606-F947-9490-60BA-CC9F5B2B7B57}"/>
              </a:ext>
            </a:extLst>
          </p:cNvPr>
          <p:cNvSpPr/>
          <p:nvPr/>
        </p:nvSpPr>
        <p:spPr>
          <a:xfrm>
            <a:off x="660446" y="2252917"/>
            <a:ext cx="5135904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hành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vi</a:t>
            </a:r>
          </a:p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đặc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biệt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nguy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hiểm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5" name="Rectangle: Rounded Corners 14">
            <a:extLst>
              <a:ext uri="{FF2B5EF4-FFF2-40B4-BE49-F238E27FC236}">
                <a16:creationId xmlns:a16="http://schemas.microsoft.com/office/drawing/2014/main" id="{5801183C-D43B-A53C-3F43-A4E36FA70B3B}"/>
              </a:ext>
            </a:extLst>
          </p:cNvPr>
          <p:cNvSpPr/>
          <p:nvPr/>
        </p:nvSpPr>
        <p:spPr>
          <a:xfrm>
            <a:off x="660446" y="4191213"/>
            <a:ext cx="5135904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Xâm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trẻ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gây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đau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đớn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còn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xã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hội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8" name="Rectangle: Rounded Corners 15">
            <a:extLst>
              <a:ext uri="{FF2B5EF4-FFF2-40B4-BE49-F238E27FC236}">
                <a16:creationId xmlns:a16="http://schemas.microsoft.com/office/drawing/2014/main" id="{C0441136-2DC6-783B-E1B9-DF8A6E3BB1BC}"/>
              </a:ext>
            </a:extLst>
          </p:cNvPr>
          <p:cNvSpPr/>
          <p:nvPr/>
        </p:nvSpPr>
        <p:spPr>
          <a:xfrm>
            <a:off x="6395650" y="2252917"/>
            <a:ext cx="5135904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Các nạn nhân bị xâm hại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chỉ chịu ảnh hưởng trong một thời gian ngắn.</a:t>
            </a:r>
          </a:p>
        </p:txBody>
      </p:sp>
      <p:sp>
        <p:nvSpPr>
          <p:cNvPr id="29" name="Rectangle: Rounded Corners 16">
            <a:extLst>
              <a:ext uri="{FF2B5EF4-FFF2-40B4-BE49-F238E27FC236}">
                <a16:creationId xmlns:a16="http://schemas.microsoft.com/office/drawing/2014/main" id="{8028A999-B949-C8F0-93EE-C00917F18DB1}"/>
              </a:ext>
            </a:extLst>
          </p:cNvPr>
          <p:cNvSpPr/>
          <p:nvPr/>
        </p:nvSpPr>
        <p:spPr>
          <a:xfrm>
            <a:off x="6395650" y="4191213"/>
            <a:ext cx="5135904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vụ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xâm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nghiêm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trọng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dẫn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đến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khuyết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tật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vong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30" name="Picture 18">
            <a:extLst>
              <a:ext uri="{FF2B5EF4-FFF2-40B4-BE49-F238E27FC236}">
                <a16:creationId xmlns:a16="http://schemas.microsoft.com/office/drawing/2014/main" id="{2076ACD3-D4AA-1B46-93FE-F46939513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6995" y="3399528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0">
            <a:extLst>
              <a:ext uri="{FF2B5EF4-FFF2-40B4-BE49-F238E27FC236}">
                <a16:creationId xmlns:a16="http://schemas.microsoft.com/office/drawing/2014/main" id="{F8D61CD7-56F2-A4BA-6D19-CE0230613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1098" y="5342378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3D84273-9A92-0AE7-F763-982945F69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099" y="3359887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43DC550-1641-17A7-6EAC-0F0E2CED0A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709" y="5274521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831BAFEC-4E26-69CA-F429-652CD49EA11D}"/>
              </a:ext>
            </a:extLst>
          </p:cNvPr>
          <p:cNvSpPr/>
          <p:nvPr/>
        </p:nvSpPr>
        <p:spPr>
          <a:xfrm>
            <a:off x="1233203" y="386113"/>
            <a:ext cx="9725593" cy="1621107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en-US" sz="24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1: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Nội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dung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sau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đây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đúng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xâm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trẻ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5" name="Picture 34">
            <a:hlinkClick r:id="rId8" action="ppaction://hlinksldjump"/>
            <a:extLst>
              <a:ext uri="{FF2B5EF4-FFF2-40B4-BE49-F238E27FC236}">
                <a16:creationId xmlns:a16="http://schemas.microsoft.com/office/drawing/2014/main" id="{968442B4-BE64-7F82-894A-78E0A91FEB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73883" y="5930498"/>
            <a:ext cx="987775" cy="91722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6941A9A-89F7-C46D-6203-F707652C97B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462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8" grpId="0" animBg="1"/>
      <p:bldP spid="29" grpId="0" animBg="1"/>
      <p:bldP spid="3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956BE3-B200-1E94-4199-53021BBE56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13">
            <a:extLst>
              <a:ext uri="{FF2B5EF4-FFF2-40B4-BE49-F238E27FC236}">
                <a16:creationId xmlns:a16="http://schemas.microsoft.com/office/drawing/2014/main" id="{58CE939A-9FC9-0638-FCEB-D464A1C5342A}"/>
              </a:ext>
            </a:extLst>
          </p:cNvPr>
          <p:cNvSpPr/>
          <p:nvPr/>
        </p:nvSpPr>
        <p:spPr>
          <a:xfrm>
            <a:off x="582388" y="2252917"/>
            <a:ext cx="5301979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2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Bác hàng xóm bế Nam vào viện khi bạn bị ngã cầu thang.</a:t>
            </a:r>
            <a:endParaRPr lang="en-US" sz="22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" name="Rectangle: Rounded Corners 14">
            <a:extLst>
              <a:ext uri="{FF2B5EF4-FFF2-40B4-BE49-F238E27FC236}">
                <a16:creationId xmlns:a16="http://schemas.microsoft.com/office/drawing/2014/main" id="{A9DD0E16-4603-229D-55C8-618CAF9FC65C}"/>
              </a:ext>
            </a:extLst>
          </p:cNvPr>
          <p:cNvSpPr/>
          <p:nvPr/>
        </p:nvSpPr>
        <p:spPr>
          <a:xfrm>
            <a:off x="582388" y="4191213"/>
            <a:ext cx="5301979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Bác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sĩ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An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cởi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áo</a:t>
            </a:r>
            <a:endParaRPr lang="en-US" sz="22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nghe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nhịp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endParaRPr lang="en-US" sz="22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bố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mẹ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đó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8" name="Rectangle: Rounded Corners 15">
            <a:extLst>
              <a:ext uri="{FF2B5EF4-FFF2-40B4-BE49-F238E27FC236}">
                <a16:creationId xmlns:a16="http://schemas.microsoft.com/office/drawing/2014/main" id="{FFBD43D0-21BB-8C3E-39DF-EB6BA75CBF52}"/>
              </a:ext>
            </a:extLst>
          </p:cNvPr>
          <p:cNvSpPr/>
          <p:nvPr/>
        </p:nvSpPr>
        <p:spPr>
          <a:xfrm>
            <a:off x="6317592" y="2252917"/>
            <a:ext cx="5301979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2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Chú hàng xóm cố tình vuốt má, sờ vào người Hoa mỗi khi gặp, khiến bạn cảm thấy không thoải mái.</a:t>
            </a:r>
            <a:endParaRPr lang="vi-VN" sz="22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9" name="Rectangle: Rounded Corners 16">
            <a:extLst>
              <a:ext uri="{FF2B5EF4-FFF2-40B4-BE49-F238E27FC236}">
                <a16:creationId xmlns:a16="http://schemas.microsoft.com/office/drawing/2014/main" id="{AA5CAD93-9CAA-9401-6AF0-BC5FCAF0C44B}"/>
              </a:ext>
            </a:extLst>
          </p:cNvPr>
          <p:cNvSpPr/>
          <p:nvPr/>
        </p:nvSpPr>
        <p:spPr>
          <a:xfrm>
            <a:off x="6317592" y="4191213"/>
            <a:ext cx="5301979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2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Bố mẹ vui mừng ôm lấy Lan khi bạn đạt được giải Nhất cuộc thi Rung chuông vàng cấp tỉnh. </a:t>
            </a:r>
            <a:endParaRPr lang="vi-VN" sz="22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0" name="Picture 18">
            <a:extLst>
              <a:ext uri="{FF2B5EF4-FFF2-40B4-BE49-F238E27FC236}">
                <a16:creationId xmlns:a16="http://schemas.microsoft.com/office/drawing/2014/main" id="{C3D5B471-5A0E-8E0A-13EC-4329FF76F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5214" y="3368563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0">
            <a:extLst>
              <a:ext uri="{FF2B5EF4-FFF2-40B4-BE49-F238E27FC236}">
                <a16:creationId xmlns:a16="http://schemas.microsoft.com/office/drawing/2014/main" id="{CE45BA7F-91C9-1B13-8F0F-3C0113118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655" y="5273080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F6AC165-E8DB-26A8-932B-4C9D7BCB2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516" y="3359885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52EE671-9114-6073-3114-DFB1716C8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099" y="5261493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BBB04B7-6B93-816A-EF9F-520586CA8F02}"/>
              </a:ext>
            </a:extLst>
          </p:cNvPr>
          <p:cNvSpPr/>
          <p:nvPr/>
        </p:nvSpPr>
        <p:spPr>
          <a:xfrm>
            <a:off x="1233203" y="386113"/>
            <a:ext cx="9725593" cy="1621107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2: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Hành vi nào dưới đây là biểu hiện của xâm hại?</a:t>
            </a:r>
          </a:p>
        </p:txBody>
      </p:sp>
      <p:pic>
        <p:nvPicPr>
          <p:cNvPr id="35" name="Picture 34">
            <a:hlinkClick r:id="rId8" action="ppaction://hlinksldjump"/>
            <a:extLst>
              <a:ext uri="{FF2B5EF4-FFF2-40B4-BE49-F238E27FC236}">
                <a16:creationId xmlns:a16="http://schemas.microsoft.com/office/drawing/2014/main" id="{1F1D4AAE-F594-CA1F-25F3-17DBBC299E6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73883" y="5930498"/>
            <a:ext cx="987775" cy="91722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A44C8DE-198A-5CEE-CE60-D8AAB1BB396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610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8" grpId="0" animBg="1"/>
      <p:bldP spid="29" grpId="0" animBg="1"/>
      <p:bldP spid="3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C10436-EC1A-733F-ABDF-4C936D915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13">
            <a:extLst>
              <a:ext uri="{FF2B5EF4-FFF2-40B4-BE49-F238E27FC236}">
                <a16:creationId xmlns:a16="http://schemas.microsoft.com/office/drawing/2014/main" id="{159901B1-EA0A-F8D2-FF94-B5FAA6E8F1C8}"/>
              </a:ext>
            </a:extLst>
          </p:cNvPr>
          <p:cNvSpPr/>
          <p:nvPr/>
        </p:nvSpPr>
        <p:spPr>
          <a:xfrm>
            <a:off x="660446" y="2252917"/>
            <a:ext cx="5135904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Ảnh hưởng tới ngoại hình.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5" name="Rectangle: Rounded Corners 14">
            <a:extLst>
              <a:ext uri="{FF2B5EF4-FFF2-40B4-BE49-F238E27FC236}">
                <a16:creationId xmlns:a16="http://schemas.microsoft.com/office/drawing/2014/main" id="{E74F7B7E-547C-2CD5-CD04-45E694CBE38B}"/>
              </a:ext>
            </a:extLst>
          </p:cNvPr>
          <p:cNvSpPr/>
          <p:nvPr/>
        </p:nvSpPr>
        <p:spPr>
          <a:xfrm>
            <a:off x="660446" y="4191213"/>
            <a:ext cx="5135904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Ảnh hưởng đến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sức khỏe thể chất.</a:t>
            </a:r>
          </a:p>
        </p:txBody>
      </p:sp>
      <p:sp>
        <p:nvSpPr>
          <p:cNvPr id="28" name="Rectangle: Rounded Corners 15">
            <a:extLst>
              <a:ext uri="{FF2B5EF4-FFF2-40B4-BE49-F238E27FC236}">
                <a16:creationId xmlns:a16="http://schemas.microsoft.com/office/drawing/2014/main" id="{9917792D-881A-6B80-BBC9-F3EA6DB42F5F}"/>
              </a:ext>
            </a:extLst>
          </p:cNvPr>
          <p:cNvSpPr/>
          <p:nvPr/>
        </p:nvSpPr>
        <p:spPr>
          <a:xfrm>
            <a:off x="6395650" y="2252917"/>
            <a:ext cx="5135904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Ảnh hưởng tới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sức khỏe tâm lí.</a:t>
            </a:r>
          </a:p>
        </p:txBody>
      </p:sp>
      <p:sp>
        <p:nvSpPr>
          <p:cNvPr id="29" name="Rectangle: Rounded Corners 16">
            <a:extLst>
              <a:ext uri="{FF2B5EF4-FFF2-40B4-BE49-F238E27FC236}">
                <a16:creationId xmlns:a16="http://schemas.microsoft.com/office/drawing/2014/main" id="{134FD0E6-A6F6-C7BB-9FA6-D0DFBFE4E8C4}"/>
              </a:ext>
            </a:extLst>
          </p:cNvPr>
          <p:cNvSpPr/>
          <p:nvPr/>
        </p:nvSpPr>
        <p:spPr>
          <a:xfrm>
            <a:off x="6395650" y="4191213"/>
            <a:ext cx="5135904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Tổn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nghiêm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trọng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sức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khỏe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tâm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</a:p>
          <a:p>
            <a:pPr lvl="0" algn="ctr" defTabSz="495330">
              <a:lnSpc>
                <a:spcPct val="150000"/>
              </a:lnSpc>
              <a:defRPr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thậm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thiệt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mạng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30" name="Picture 18">
            <a:extLst>
              <a:ext uri="{FF2B5EF4-FFF2-40B4-BE49-F238E27FC236}">
                <a16:creationId xmlns:a16="http://schemas.microsoft.com/office/drawing/2014/main" id="{30A8FA86-C8FF-3F11-4D50-E0E344CE8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654" y="5293559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0">
            <a:extLst>
              <a:ext uri="{FF2B5EF4-FFF2-40B4-BE49-F238E27FC236}">
                <a16:creationId xmlns:a16="http://schemas.microsoft.com/office/drawing/2014/main" id="{4E4FD336-8111-70C5-F8E6-9BD8BB3F3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431" y="3397630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5487E43-96DD-F7B2-FC37-CF1D90A80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099" y="3359887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6E577A8-81A3-EEF3-7BFE-3D50C2D17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099" y="5261493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9F07CC6-A6D1-BF01-50F9-98DE58AAF622}"/>
              </a:ext>
            </a:extLst>
          </p:cNvPr>
          <p:cNvSpPr/>
          <p:nvPr/>
        </p:nvSpPr>
        <p:spPr>
          <a:xfrm>
            <a:off x="1233203" y="386113"/>
            <a:ext cx="9725593" cy="1621107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3: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Những trẻ em bị xâm hại thường chịu hậu quả:</a:t>
            </a:r>
          </a:p>
        </p:txBody>
      </p:sp>
      <p:pic>
        <p:nvPicPr>
          <p:cNvPr id="35" name="Picture 34">
            <a:hlinkClick r:id="rId8" action="ppaction://hlinksldjump"/>
            <a:extLst>
              <a:ext uri="{FF2B5EF4-FFF2-40B4-BE49-F238E27FC236}">
                <a16:creationId xmlns:a16="http://schemas.microsoft.com/office/drawing/2014/main" id="{333E9BDD-5DD6-E2FA-21C4-3E55059E2D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73883" y="5930498"/>
            <a:ext cx="987775" cy="91722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241B6138-FA57-10C1-30E9-066DB4686E2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3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8" grpId="0" animBg="1"/>
      <p:bldP spid="29" grpId="0" animBg="1"/>
      <p:bldP spid="3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03DE29-F70F-F141-C6D1-791517BB0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13">
            <a:extLst>
              <a:ext uri="{FF2B5EF4-FFF2-40B4-BE49-F238E27FC236}">
                <a16:creationId xmlns:a16="http://schemas.microsoft.com/office/drawing/2014/main" id="{E9BF4C85-899E-B972-6917-F12EFDA2F5FD}"/>
              </a:ext>
            </a:extLst>
          </p:cNvPr>
          <p:cNvSpPr/>
          <p:nvPr/>
        </p:nvSpPr>
        <p:spPr>
          <a:xfrm>
            <a:off x="660446" y="2252917"/>
            <a:ext cx="5135904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Vì để tạo điều kiện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cho trẻ em phát triển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lành mạnh, hạnh phúc.</a:t>
            </a:r>
          </a:p>
        </p:txBody>
      </p:sp>
      <p:sp>
        <p:nvSpPr>
          <p:cNvPr id="25" name="Rectangle: Rounded Corners 14">
            <a:extLst>
              <a:ext uri="{FF2B5EF4-FFF2-40B4-BE49-F238E27FC236}">
                <a16:creationId xmlns:a16="http://schemas.microsoft.com/office/drawing/2014/main" id="{BC3BEFA3-8D59-0722-F742-90848ABBCCEF}"/>
              </a:ext>
            </a:extLst>
          </p:cNvPr>
          <p:cNvSpPr/>
          <p:nvPr/>
        </p:nvSpPr>
        <p:spPr>
          <a:xfrm>
            <a:off x="660446" y="4191213"/>
            <a:ext cx="5135904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Vì để xã hội trở nên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công bằng, bình đẳng.</a:t>
            </a:r>
          </a:p>
        </p:txBody>
      </p:sp>
      <p:sp>
        <p:nvSpPr>
          <p:cNvPr id="28" name="Rectangle: Rounded Corners 15">
            <a:extLst>
              <a:ext uri="{FF2B5EF4-FFF2-40B4-BE49-F238E27FC236}">
                <a16:creationId xmlns:a16="http://schemas.microsoft.com/office/drawing/2014/main" id="{6223AC64-6438-CCA5-4726-2EE88C3FD9C1}"/>
              </a:ext>
            </a:extLst>
          </p:cNvPr>
          <p:cNvSpPr/>
          <p:nvPr/>
        </p:nvSpPr>
        <p:spPr>
          <a:xfrm>
            <a:off x="6395650" y="2252917"/>
            <a:ext cx="5135904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Vì để trở thành một quốc gia hạnh phúc nhất thế giới.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29" name="Rectangle: Rounded Corners 16">
            <a:extLst>
              <a:ext uri="{FF2B5EF4-FFF2-40B4-BE49-F238E27FC236}">
                <a16:creationId xmlns:a16="http://schemas.microsoft.com/office/drawing/2014/main" id="{EABDA59A-CC74-0E1A-DF86-5CD2AD2D8F08}"/>
              </a:ext>
            </a:extLst>
          </p:cNvPr>
          <p:cNvSpPr/>
          <p:nvPr/>
        </p:nvSpPr>
        <p:spPr>
          <a:xfrm>
            <a:off x="6395650" y="4191213"/>
            <a:ext cx="5135904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Vì để trẻ em có thể học tập trong môi trường lành mạnh. </a:t>
            </a:r>
            <a:endParaRPr lang="vi-VN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0" name="Picture 18">
            <a:extLst>
              <a:ext uri="{FF2B5EF4-FFF2-40B4-BE49-F238E27FC236}">
                <a16:creationId xmlns:a16="http://schemas.microsoft.com/office/drawing/2014/main" id="{74D1E8A1-D369-4653-7E59-E0FD7F906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099" y="339763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0">
            <a:extLst>
              <a:ext uri="{FF2B5EF4-FFF2-40B4-BE49-F238E27FC236}">
                <a16:creationId xmlns:a16="http://schemas.microsoft.com/office/drawing/2014/main" id="{99C4ACC4-AE9D-55B7-3AE5-258986CAD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431" y="3397630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35F1016F-DE9C-CDFF-F6B3-F54087FFD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2597" y="5261493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E9BBD9CE-7200-6396-35D0-C80EA1F1A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099" y="5261493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E3CA0A75-D748-1FA3-0FE9-EA74268D9042}"/>
              </a:ext>
            </a:extLst>
          </p:cNvPr>
          <p:cNvSpPr/>
          <p:nvPr/>
        </p:nvSpPr>
        <p:spPr>
          <a:xfrm>
            <a:off x="1233203" y="386113"/>
            <a:ext cx="9725593" cy="1621107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4: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Theo em, vì sao phải phòng tránh xâm hại?</a:t>
            </a:r>
          </a:p>
        </p:txBody>
      </p:sp>
      <p:pic>
        <p:nvPicPr>
          <p:cNvPr id="35" name="Picture 34">
            <a:hlinkClick r:id="rId8" action="ppaction://hlinksldjump"/>
            <a:extLst>
              <a:ext uri="{FF2B5EF4-FFF2-40B4-BE49-F238E27FC236}">
                <a16:creationId xmlns:a16="http://schemas.microsoft.com/office/drawing/2014/main" id="{4E8CEC92-E5A0-66EB-3B54-521450E888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73883" y="5930498"/>
            <a:ext cx="987775" cy="91722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D006110-68B3-D82E-5D81-BAFD5FE73FF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27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8" grpId="0" animBg="1"/>
      <p:bldP spid="29" grpId="0" animBg="1"/>
      <p:bldP spid="3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9FEAA5-6B7C-ADBF-5367-E605B3196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13">
            <a:extLst>
              <a:ext uri="{FF2B5EF4-FFF2-40B4-BE49-F238E27FC236}">
                <a16:creationId xmlns:a16="http://schemas.microsoft.com/office/drawing/2014/main" id="{0D201912-9CF5-0DCB-8E49-B6F525571C7E}"/>
              </a:ext>
            </a:extLst>
          </p:cNvPr>
          <p:cNvSpPr/>
          <p:nvPr/>
        </p:nvSpPr>
        <p:spPr>
          <a:xfrm>
            <a:off x="660446" y="2252917"/>
            <a:ext cx="5135904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Khoá cửa cẩn thận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nhưng có thể cho bạn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của bố mẹ vào.</a:t>
            </a:r>
          </a:p>
        </p:txBody>
      </p:sp>
      <p:sp>
        <p:nvSpPr>
          <p:cNvPr id="25" name="Rectangle: Rounded Corners 14">
            <a:extLst>
              <a:ext uri="{FF2B5EF4-FFF2-40B4-BE49-F238E27FC236}">
                <a16:creationId xmlns:a16="http://schemas.microsoft.com/office/drawing/2014/main" id="{B68187D2-9E28-FD36-8F1D-EBB3C3982C62}"/>
              </a:ext>
            </a:extLst>
          </p:cNvPr>
          <p:cNvSpPr/>
          <p:nvPr/>
        </p:nvSpPr>
        <p:spPr>
          <a:xfrm>
            <a:off x="660446" y="4191213"/>
            <a:ext cx="5135904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Khoá cửa cẩn thận,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 cho người lạ vào nhà.</a:t>
            </a:r>
          </a:p>
        </p:txBody>
      </p:sp>
      <p:sp>
        <p:nvSpPr>
          <p:cNvPr id="28" name="Rectangle: Rounded Corners 15">
            <a:extLst>
              <a:ext uri="{FF2B5EF4-FFF2-40B4-BE49-F238E27FC236}">
                <a16:creationId xmlns:a16="http://schemas.microsoft.com/office/drawing/2014/main" id="{E927953A-7250-85A8-4332-D0E96B0D4EB7}"/>
              </a:ext>
            </a:extLst>
          </p:cNvPr>
          <p:cNvSpPr/>
          <p:nvPr/>
        </p:nvSpPr>
        <p:spPr>
          <a:xfrm>
            <a:off x="6395650" y="2252917"/>
            <a:ext cx="5135904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Không khoá cửa,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 algn="ctr" defTabSz="495330">
              <a:lnSpc>
                <a:spcPct val="150000"/>
              </a:lnSpc>
              <a:defRPr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chạy sang nhà bạn chơi.</a:t>
            </a:r>
          </a:p>
        </p:txBody>
      </p:sp>
      <p:sp>
        <p:nvSpPr>
          <p:cNvPr id="29" name="Rectangle: Rounded Corners 16">
            <a:extLst>
              <a:ext uri="{FF2B5EF4-FFF2-40B4-BE49-F238E27FC236}">
                <a16:creationId xmlns:a16="http://schemas.microsoft.com/office/drawing/2014/main" id="{DA3EFE6A-1109-12EA-66F8-94538AA2EF67}"/>
              </a:ext>
            </a:extLst>
          </p:cNvPr>
          <p:cNvSpPr/>
          <p:nvPr/>
        </p:nvSpPr>
        <p:spPr>
          <a:xfrm>
            <a:off x="6395650" y="4191213"/>
            <a:ext cx="5135904" cy="1842533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defRPr/>
            </a:pPr>
            <a:r>
              <a:rPr lang="vi-VN" sz="240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Ai cũng có thể vào nhà. </a:t>
            </a:r>
          </a:p>
        </p:txBody>
      </p:sp>
      <p:pic>
        <p:nvPicPr>
          <p:cNvPr id="30" name="Picture 18">
            <a:extLst>
              <a:ext uri="{FF2B5EF4-FFF2-40B4-BE49-F238E27FC236}">
                <a16:creationId xmlns:a16="http://schemas.microsoft.com/office/drawing/2014/main" id="{ABC128B0-A869-5915-9EA3-B6CA3952B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792" y="5320263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0">
            <a:extLst>
              <a:ext uri="{FF2B5EF4-FFF2-40B4-BE49-F238E27FC236}">
                <a16:creationId xmlns:a16="http://schemas.microsoft.com/office/drawing/2014/main" id="{3C3ABD76-4856-B985-3A82-4BC23B8D9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431" y="3397630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FDE24B37-1D59-AB24-C1F6-88BE79775D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431" y="5302909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224892B-A6FA-18E7-7D64-DA92AD75E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591" y="334003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AE14C733-A4DB-C4D0-F876-418AF87B665C}"/>
              </a:ext>
            </a:extLst>
          </p:cNvPr>
          <p:cNvSpPr/>
          <p:nvPr/>
        </p:nvSpPr>
        <p:spPr>
          <a:xfrm>
            <a:off x="1233203" y="386113"/>
            <a:ext cx="9725593" cy="1621107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defRPr/>
            </a:pP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 5: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Chúng ta nên làm gì khi ở nhà một mình?</a:t>
            </a:r>
          </a:p>
        </p:txBody>
      </p:sp>
      <p:pic>
        <p:nvPicPr>
          <p:cNvPr id="35" name="Picture 34">
            <a:hlinkClick r:id="rId8" action="ppaction://hlinksldjump"/>
            <a:extLst>
              <a:ext uri="{FF2B5EF4-FFF2-40B4-BE49-F238E27FC236}">
                <a16:creationId xmlns:a16="http://schemas.microsoft.com/office/drawing/2014/main" id="{802DD68E-5D6D-E373-B4C4-105CC4507D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73883" y="5930498"/>
            <a:ext cx="987775" cy="91722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155361A-467D-1561-1E77-6142F926B65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91733" cy="77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836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8" grpId="0" animBg="1"/>
      <p:bldP spid="29" grpId="0" animBg="1"/>
      <p:bldP spid="3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FC268D2-CFEA-813D-B9C6-4B3DBD8D37EB}"/>
              </a:ext>
            </a:extLst>
          </p:cNvPr>
          <p:cNvGrpSpPr/>
          <p:nvPr/>
        </p:nvGrpSpPr>
        <p:grpSpPr>
          <a:xfrm>
            <a:off x="4727728" y="35893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DED27A2-AC49-B664-EF92-B69639B81A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82CE68-EE22-89C0-352F-B3F70D860223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8833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0B2666A-0D68-C385-DEC4-3C11B55DF2DA}"/>
              </a:ext>
            </a:extLst>
          </p:cNvPr>
          <p:cNvSpPr/>
          <p:nvPr/>
        </p:nvSpPr>
        <p:spPr>
          <a:xfrm>
            <a:off x="922564" y="1965769"/>
            <a:ext cx="2126366" cy="828012"/>
          </a:xfrm>
          <a:prstGeom prst="roundRect">
            <a:avLst/>
          </a:prstGeom>
          <a:solidFill>
            <a:srgbClr val="FFEBEB"/>
          </a:solidFill>
          <a:ln w="25400" cap="flat" cmpd="sng" algn="ctr">
            <a:noFill/>
            <a:prstDash val="solid"/>
          </a:ln>
          <a:effectLst/>
        </p:spPr>
        <p:txBody>
          <a:bodyPr bIns="144000" rtlCol="0" anchor="ctr"/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rgbClr val="434343">
                    <a:lumMod val="50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Bài tập </a:t>
            </a:r>
            <a:r>
              <a:rPr lang="en-US" sz="2400" b="1" kern="0" dirty="0">
                <a:solidFill>
                  <a:srgbClr val="434343">
                    <a:lumMod val="50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1</a:t>
            </a:r>
            <a:endParaRPr lang="vi-VN" sz="2400" kern="0" dirty="0">
              <a:solidFill>
                <a:srgbClr val="434343">
                  <a:lumMod val="50000"/>
                </a:srgbClr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FC1FB1-715D-4918-F44C-CC67C934988D}"/>
              </a:ext>
            </a:extLst>
          </p:cNvPr>
          <p:cNvSpPr/>
          <p:nvPr/>
        </p:nvSpPr>
        <p:spPr>
          <a:xfrm>
            <a:off x="3301049" y="1757309"/>
            <a:ext cx="7544852" cy="1244931"/>
          </a:xfrm>
          <a:prstGeom prst="roundRect">
            <a:avLst>
              <a:gd name="adj" fmla="val 10929"/>
            </a:avLst>
          </a:prstGeom>
          <a:solidFill>
            <a:srgbClr val="FFFFFF"/>
          </a:solidFill>
          <a:ln w="25400" cap="flat" cmpd="sng" algn="ctr">
            <a:solidFill>
              <a:srgbClr val="FFDBE4">
                <a:lumMod val="9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sym typeface="Arial"/>
              </a:rPr>
              <a:t>Hãy chia sẻ với bạn nêu ra một số tình huống xâm hại mà em biết.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5426B1-9D87-9C37-73B0-7F14DDE42B99}"/>
              </a:ext>
            </a:extLst>
          </p:cNvPr>
          <p:cNvSpPr txBox="1"/>
          <p:nvPr/>
        </p:nvSpPr>
        <p:spPr>
          <a:xfrm>
            <a:off x="3048930" y="870872"/>
            <a:ext cx="6094140" cy="574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LÀM VIỆC CÁ NHÂN</a:t>
            </a:r>
          </a:p>
        </p:txBody>
      </p:sp>
      <p:pic>
        <p:nvPicPr>
          <p:cNvPr id="7" name="Picture 6" descr="A cartoon of a child reading a book&#10;&#10;Description automatically generated">
            <a:extLst>
              <a:ext uri="{FF2B5EF4-FFF2-40B4-BE49-F238E27FC236}">
                <a16:creationId xmlns:a16="http://schemas.microsoft.com/office/drawing/2014/main" id="{BFE1BA52-1F11-3A54-EFE6-0BDE345C92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1135" y="3259231"/>
            <a:ext cx="3478339" cy="3598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53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5115DB-BC59-4C18-FB18-4744B276B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CA61F751-4397-4AEB-4250-2465DF72530B}"/>
              </a:ext>
            </a:extLst>
          </p:cNvPr>
          <p:cNvSpPr/>
          <p:nvPr/>
        </p:nvSpPr>
        <p:spPr>
          <a:xfrm>
            <a:off x="845843" y="1613914"/>
            <a:ext cx="3324713" cy="80590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>
                <a:srgbClr val="000000"/>
              </a:buClr>
              <a:defRPr/>
            </a:pPr>
            <a:r>
              <a:rPr lang="en-US" sz="2400" b="1" kern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GỢI Ý THAM KHẢO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EDDC7FA1-AAFB-B098-DD2E-631743A825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36863" y="4179163"/>
            <a:ext cx="2071336" cy="2735943"/>
          </a:xfrm>
          <a:prstGeom prst="rect">
            <a:avLst/>
          </a:prstGeom>
        </p:spPr>
      </p:pic>
      <p:sp>
        <p:nvSpPr>
          <p:cNvPr id="6" name="Speech Bubble: Rectangle with Corners Rounded 58">
            <a:extLst>
              <a:ext uri="{FF2B5EF4-FFF2-40B4-BE49-F238E27FC236}">
                <a16:creationId xmlns:a16="http://schemas.microsoft.com/office/drawing/2014/main" id="{6D2A9085-F070-7991-A361-9F2AC12E992C}"/>
              </a:ext>
            </a:extLst>
          </p:cNvPr>
          <p:cNvSpPr/>
          <p:nvPr/>
        </p:nvSpPr>
        <p:spPr>
          <a:xfrm>
            <a:off x="2682490" y="2699137"/>
            <a:ext cx="9160106" cy="2960052"/>
          </a:xfrm>
          <a:prstGeom prst="wedgeRoundRectCallout">
            <a:avLst>
              <a:gd name="adj1" fmla="val -59550"/>
              <a:gd name="adj2" fmla="val 17095"/>
              <a:gd name="adj3" fmla="val 16667"/>
            </a:avLst>
          </a:prstGeom>
          <a:solidFill>
            <a:srgbClr val="FFF4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1019" indent="-381019" algn="just">
              <a:lnSpc>
                <a:spcPct val="150000"/>
              </a:lnSpc>
              <a:spcAft>
                <a:spcPts val="67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Xâm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hại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dục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trẻ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spcAft>
                <a:spcPts val="67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chất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tinh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bạo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đường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spcAft>
                <a:spcPts val="67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bỏ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mặc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mua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bán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bắt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cóc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spcAft>
                <a:spcPts val="67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trở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trẻ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quyền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bổn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phận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spcAft>
                <a:spcPts val="67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biệt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đối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,…</a:t>
            </a:r>
          </a:p>
        </p:txBody>
      </p:sp>
    </p:spTree>
    <p:extLst>
      <p:ext uri="{BB962C8B-B14F-4D97-AF65-F5344CB8AC3E}">
        <p14:creationId xmlns:p14="http://schemas.microsoft.com/office/powerpoint/2010/main" val="574924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0B2666A-0D68-C385-DEC4-3C11B55DF2DA}"/>
              </a:ext>
            </a:extLst>
          </p:cNvPr>
          <p:cNvSpPr/>
          <p:nvPr/>
        </p:nvSpPr>
        <p:spPr>
          <a:xfrm>
            <a:off x="921635" y="1746832"/>
            <a:ext cx="2126366" cy="828012"/>
          </a:xfrm>
          <a:prstGeom prst="roundRect">
            <a:avLst/>
          </a:prstGeom>
          <a:solidFill>
            <a:srgbClr val="FFEBEB"/>
          </a:solidFill>
          <a:ln w="25400" cap="flat" cmpd="sng" algn="ctr">
            <a:noFill/>
            <a:prstDash val="solid"/>
          </a:ln>
          <a:effectLst/>
        </p:spPr>
        <p:txBody>
          <a:bodyPr bIns="144000" rtlCol="0" anchor="ctr"/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>
                <a:solidFill>
                  <a:srgbClr val="434343">
                    <a:lumMod val="50000"/>
                  </a:srgbClr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Bài tập 2</a:t>
            </a:r>
            <a:endParaRPr lang="vi-VN" sz="2400" kern="0" dirty="0">
              <a:solidFill>
                <a:srgbClr val="434343">
                  <a:lumMod val="50000"/>
                </a:srgbClr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BFC1FB1-715D-4918-F44C-CC67C934988D}"/>
              </a:ext>
            </a:extLst>
          </p:cNvPr>
          <p:cNvSpPr/>
          <p:nvPr/>
        </p:nvSpPr>
        <p:spPr>
          <a:xfrm>
            <a:off x="3315629" y="1291737"/>
            <a:ext cx="8456080" cy="1738201"/>
          </a:xfrm>
          <a:prstGeom prst="roundRect">
            <a:avLst>
              <a:gd name="adj" fmla="val 13399"/>
            </a:avLst>
          </a:prstGeom>
          <a:solidFill>
            <a:srgbClr val="FFFFFF"/>
          </a:solidFill>
          <a:ln w="25400" cap="flat" cmpd="sng" algn="ctr">
            <a:solidFill>
              <a:srgbClr val="FFDBE4">
                <a:lumMod val="9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sym typeface="Arial"/>
              </a:rPr>
              <a:t>Cả lớp chia thành các nhóm (4 - 6 HS), viết một thông điệp tuyên truyền về lợi ích của việc phòng, tránh xâm hại dựa theo gợi ý dưới đây</a:t>
            </a:r>
          </a:p>
        </p:txBody>
      </p:sp>
      <p:pic>
        <p:nvPicPr>
          <p:cNvPr id="4" name="Picture 3" descr="A group of people using laptops&#10;&#10;Description automatically generated with medium confidence">
            <a:extLst>
              <a:ext uri="{FF2B5EF4-FFF2-40B4-BE49-F238E27FC236}">
                <a16:creationId xmlns:a16="http://schemas.microsoft.com/office/drawing/2014/main" id="{CD39D4CC-AC4C-490A-80FF-28F8E31C2F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1" b="21109"/>
          <a:stretch/>
        </p:blipFill>
        <p:spPr>
          <a:xfrm>
            <a:off x="3243046" y="3122388"/>
            <a:ext cx="5705907" cy="373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8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9700C7-F662-AEC5-CC63-C10C5B9E7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B3F320F5-BE2D-27C5-C79C-28FEF35D7599}"/>
              </a:ext>
            </a:extLst>
          </p:cNvPr>
          <p:cNvSpPr/>
          <p:nvPr/>
        </p:nvSpPr>
        <p:spPr>
          <a:xfrm>
            <a:off x="845843" y="1613914"/>
            <a:ext cx="3324713" cy="80590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buClr>
                <a:srgbClr val="000000"/>
              </a:buClr>
              <a:defRPr/>
            </a:pPr>
            <a:r>
              <a:rPr lang="en-US" sz="2400" b="1" kern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GỢI Ý THAM KHẢO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79724E-1C23-3CD6-F9AD-2BBB63935A7A}"/>
              </a:ext>
            </a:extLst>
          </p:cNvPr>
          <p:cNvCxnSpPr>
            <a:cxnSpLocks/>
          </p:cNvCxnSpPr>
          <p:nvPr/>
        </p:nvCxnSpPr>
        <p:spPr>
          <a:xfrm>
            <a:off x="3915208" y="3641780"/>
            <a:ext cx="0" cy="537029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6A774BC-A9AE-78BB-357A-11C95C731893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8022153" y="3629516"/>
            <a:ext cx="1" cy="528813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tailEnd type="triangle"/>
          </a:ln>
          <a:effectLst/>
        </p:spPr>
      </p:cxnSp>
      <p:sp>
        <p:nvSpPr>
          <p:cNvPr id="8" name="Rectangle: Rounded Corners 5">
            <a:extLst>
              <a:ext uri="{FF2B5EF4-FFF2-40B4-BE49-F238E27FC236}">
                <a16:creationId xmlns:a16="http://schemas.microsoft.com/office/drawing/2014/main" id="{1759CB2C-D2D9-DC03-02A7-7ABE751425D4}"/>
              </a:ext>
            </a:extLst>
          </p:cNvPr>
          <p:cNvSpPr/>
          <p:nvPr/>
        </p:nvSpPr>
        <p:spPr>
          <a:xfrm>
            <a:off x="2737727" y="2534312"/>
            <a:ext cx="6716545" cy="1172412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em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thể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sử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dụng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thức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để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thực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hiện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nhiệm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vụ</a:t>
            </a:r>
            <a:r>
              <a: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Rectangle: Rounded Corners 6">
            <a:extLst>
              <a:ext uri="{FF2B5EF4-FFF2-40B4-BE49-F238E27FC236}">
                <a16:creationId xmlns:a16="http://schemas.microsoft.com/office/drawing/2014/main" id="{DD99AE03-21D3-017D-5632-4A42767CC09B}"/>
              </a:ext>
            </a:extLst>
          </p:cNvPr>
          <p:cNvSpPr/>
          <p:nvPr/>
        </p:nvSpPr>
        <p:spPr>
          <a:xfrm>
            <a:off x="2417670" y="4178809"/>
            <a:ext cx="2995077" cy="753784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9BBB59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Viết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đoạn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văn</a:t>
            </a:r>
            <a:endParaRPr kumimoji="0" lang="vi-V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Rectangle: Rounded Corners 7">
            <a:extLst>
              <a:ext uri="{FF2B5EF4-FFF2-40B4-BE49-F238E27FC236}">
                <a16:creationId xmlns:a16="http://schemas.microsoft.com/office/drawing/2014/main" id="{5DA8E47C-CAB3-E85E-8C7D-57F031B23034}"/>
              </a:ext>
            </a:extLst>
          </p:cNvPr>
          <p:cNvSpPr/>
          <p:nvPr/>
        </p:nvSpPr>
        <p:spPr>
          <a:xfrm>
            <a:off x="6524615" y="4158329"/>
            <a:ext cx="2995077" cy="753783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9BBB59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Vẽ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tranh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Freeform 2">
            <a:extLst>
              <a:ext uri="{FF2B5EF4-FFF2-40B4-BE49-F238E27FC236}">
                <a16:creationId xmlns:a16="http://schemas.microsoft.com/office/drawing/2014/main" id="{4AD667EA-8A50-743A-E216-0EB1523CB6DB}"/>
              </a:ext>
            </a:extLst>
          </p:cNvPr>
          <p:cNvSpPr/>
          <p:nvPr/>
        </p:nvSpPr>
        <p:spPr>
          <a:xfrm flipH="1">
            <a:off x="2911376" y="4851400"/>
            <a:ext cx="2007663" cy="2006600"/>
          </a:xfrm>
          <a:custGeom>
            <a:avLst/>
            <a:gdLst/>
            <a:ahLst/>
            <a:cxnLst/>
            <a:rect l="l" t="t" r="r" b="b"/>
            <a:pathLst>
              <a:path w="8001827" h="7461704">
                <a:moveTo>
                  <a:pt x="8001827" y="0"/>
                </a:moveTo>
                <a:lnTo>
                  <a:pt x="0" y="0"/>
                </a:lnTo>
                <a:lnTo>
                  <a:pt x="0" y="7461704"/>
                </a:lnTo>
                <a:lnTo>
                  <a:pt x="8001827" y="7461704"/>
                </a:lnTo>
                <a:lnTo>
                  <a:pt x="8001827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539"/>
            <a:endParaRPr lang="en-US" sz="800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2" name="Picture 11" descr="A cartoon of a child painting on a canvas&#10;&#10;Description automatically generated">
            <a:extLst>
              <a:ext uri="{FF2B5EF4-FFF2-40B4-BE49-F238E27FC236}">
                <a16:creationId xmlns:a16="http://schemas.microsoft.com/office/drawing/2014/main" id="{EDB4B12C-D62D-58CE-13DE-43ECC3A49C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4" t="12373" r="15245" b="9100"/>
          <a:stretch/>
        </p:blipFill>
        <p:spPr>
          <a:xfrm>
            <a:off x="6952001" y="4743127"/>
            <a:ext cx="2238113" cy="2223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41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ED09433-C9DF-362D-2A09-B688FDDA0D95}"/>
              </a:ext>
            </a:extLst>
          </p:cNvPr>
          <p:cNvGrpSpPr/>
          <p:nvPr/>
        </p:nvGrpSpPr>
        <p:grpSpPr>
          <a:xfrm>
            <a:off x="4727728" y="32591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A241DA5E-8B96-810B-E1DC-1B7C8877AC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7BEF4BC-392D-CE0B-2A19-D3F04C5C7A9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661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74E44670-CC3E-ABCB-0E53-98FDBBADF1F1}"/>
              </a:ext>
            </a:extLst>
          </p:cNvPr>
          <p:cNvSpPr/>
          <p:nvPr/>
        </p:nvSpPr>
        <p:spPr>
          <a:xfrm>
            <a:off x="2076391" y="1434721"/>
            <a:ext cx="9144000" cy="4736460"/>
          </a:xfrm>
          <a:custGeom>
            <a:avLst/>
            <a:gdLst/>
            <a:ahLst/>
            <a:cxnLst/>
            <a:rect l="l" t="t" r="r" b="b"/>
            <a:pathLst>
              <a:path w="14445270" h="7631918">
                <a:moveTo>
                  <a:pt x="0" y="0"/>
                </a:moveTo>
                <a:lnTo>
                  <a:pt x="14445270" y="0"/>
                </a:lnTo>
                <a:lnTo>
                  <a:pt x="14445270" y="7631918"/>
                </a:lnTo>
                <a:lnTo>
                  <a:pt x="0" y="763191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duotone>
                <a:srgbClr val="F79646">
                  <a:shade val="45000"/>
                  <a:satMod val="135000"/>
                </a:srgbClr>
                <a:prstClr val="white"/>
              </a:duotone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B263AF65-5567-2808-9222-58453420B562}"/>
              </a:ext>
            </a:extLst>
          </p:cNvPr>
          <p:cNvSpPr txBox="1"/>
          <p:nvPr/>
        </p:nvSpPr>
        <p:spPr>
          <a:xfrm>
            <a:off x="3031373" y="1840149"/>
            <a:ext cx="7218751" cy="27838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539">
              <a:lnSpc>
                <a:spcPct val="15000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C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 KHUYÊN</a:t>
            </a:r>
          </a:p>
          <a:p>
            <a:pPr algn="ctr" defTabSz="609539">
              <a:lnSpc>
                <a:spcPct val="150000"/>
              </a:lnSpc>
              <a:spcBef>
                <a:spcPct val="0"/>
              </a:spcBef>
            </a:pP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Nguy cơ xâm hại còn đây,</a:t>
            </a:r>
          </a:p>
          <a:p>
            <a:pPr algn="ctr" defTabSz="609539">
              <a:lnSpc>
                <a:spcPct val="150000"/>
              </a:lnSpc>
              <a:spcBef>
                <a:spcPct val="0"/>
              </a:spcBef>
            </a:pP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Chúng ta phải biết tránh ngay khi cần</a:t>
            </a:r>
          </a:p>
          <a:p>
            <a:pPr algn="ctr" defTabSz="609539">
              <a:lnSpc>
                <a:spcPct val="150000"/>
              </a:lnSpc>
              <a:spcBef>
                <a:spcPct val="0"/>
              </a:spcBef>
            </a:pP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Bạo lực thể xác, tinh thần</a:t>
            </a:r>
          </a:p>
          <a:p>
            <a:pPr algn="ctr" defTabSz="609539">
              <a:lnSpc>
                <a:spcPct val="150000"/>
              </a:lnSpc>
              <a:spcBef>
                <a:spcPct val="0"/>
              </a:spcBef>
            </a:pPr>
            <a:r>
              <a:rPr lang="vi-VN" sz="2400" dirty="0">
                <a:latin typeface="UTM Avo" panose="02040603050506020204" pitchFamily="18" charset="0"/>
                <a:cs typeface="Arial" panose="020B0604020202020204" pitchFamily="34" charset="0"/>
              </a:rPr>
              <a:t>Xâm hại tình dục, bản thân luôn phòng!</a:t>
            </a:r>
          </a:p>
        </p:txBody>
      </p:sp>
      <p:pic>
        <p:nvPicPr>
          <p:cNvPr id="4" name="Picture 3" descr="A cartoon of a child reading a book&#10;&#10;Description automatically generated">
            <a:extLst>
              <a:ext uri="{FF2B5EF4-FFF2-40B4-BE49-F238E27FC236}">
                <a16:creationId xmlns:a16="http://schemas.microsoft.com/office/drawing/2014/main" id="{A53A8512-C9B8-3B2F-D782-07328BEFFE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30" y="3964002"/>
            <a:ext cx="3031691" cy="3136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84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562A1BCD-7FBD-8BBA-13F5-55E70CF65EB4}"/>
              </a:ext>
            </a:extLst>
          </p:cNvPr>
          <p:cNvSpPr/>
          <p:nvPr/>
        </p:nvSpPr>
        <p:spPr>
          <a:xfrm>
            <a:off x="1190181" y="1567784"/>
            <a:ext cx="9811636" cy="2848100"/>
          </a:xfrm>
          <a:prstGeom prst="rect">
            <a:avLst/>
          </a:prstGeom>
          <a:solidFill>
            <a:srgbClr val="FFF6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 lại bài học 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nhận biết biểu hiện xâm hại.</a:t>
            </a:r>
          </a:p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Nêu được một số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biểu hiện xâm hại.</a:t>
            </a:r>
          </a:p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Biết vì sao phải phòng, tránh xâm hại. </a:t>
            </a:r>
          </a:p>
          <a:p>
            <a:pPr marL="342900" indent="-342900" algn="just" defTabSz="609539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Đọc trước 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10 –  Em phòng, chống xâm hại (SGK tr.51).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368B30-8B7F-6EB7-7AF4-A893009DEB17}"/>
              </a:ext>
            </a:extLst>
          </p:cNvPr>
          <p:cNvSpPr txBox="1"/>
          <p:nvPr/>
        </p:nvSpPr>
        <p:spPr>
          <a:xfrm>
            <a:off x="3754906" y="1278343"/>
            <a:ext cx="4682187" cy="578882"/>
          </a:xfrm>
          <a:prstGeom prst="round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49C333A5-878C-027E-5634-039FBB650C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711503" y="4921735"/>
            <a:ext cx="6768994" cy="192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695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6. Môi trường sống quanh em</Template>
  <TotalTime>55</TotalTime>
  <Words>1528</Words>
  <Application>Microsoft Office PowerPoint</Application>
  <PresentationFormat>Widescreen</PresentationFormat>
  <Paragraphs>153</Paragraphs>
  <Slides>47</Slides>
  <Notes>11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47</vt:i4>
      </vt:variant>
    </vt:vector>
  </HeadingPairs>
  <TitlesOfParts>
    <vt:vector size="55" baseType="lpstr">
      <vt:lpstr>Arial</vt:lpstr>
      <vt:lpstr>Calibri</vt:lpstr>
      <vt:lpstr>UTM Avo</vt:lpstr>
      <vt:lpstr>Calibri Light</vt:lpstr>
      <vt:lpstr>Aptos</vt:lpstr>
      <vt:lpstr>Office Theme</vt:lpstr>
      <vt:lpstr>Theme1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Phuong Vin</dc:creator>
  <cp:lastModifiedBy>Vân Anh Vũ</cp:lastModifiedBy>
  <cp:revision>37</cp:revision>
  <dcterms:created xsi:type="dcterms:W3CDTF">2025-01-15T13:52:20Z</dcterms:created>
  <dcterms:modified xsi:type="dcterms:W3CDTF">2025-01-22T04:13:18Z</dcterms:modified>
</cp:coreProperties>
</file>