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41"/>
  </p:notesMasterIdLst>
  <p:sldIdLst>
    <p:sldId id="256" r:id="rId3"/>
    <p:sldId id="257" r:id="rId4"/>
    <p:sldId id="258" r:id="rId5"/>
    <p:sldId id="289" r:id="rId6"/>
    <p:sldId id="259" r:id="rId7"/>
    <p:sldId id="260" r:id="rId8"/>
    <p:sldId id="290" r:id="rId9"/>
    <p:sldId id="291" r:id="rId10"/>
    <p:sldId id="295" r:id="rId11"/>
    <p:sldId id="292" r:id="rId12"/>
    <p:sldId id="293" r:id="rId13"/>
    <p:sldId id="294"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7" r:id="rId28"/>
    <p:sldId id="276" r:id="rId29"/>
    <p:sldId id="278" r:id="rId30"/>
    <p:sldId id="279" r:id="rId31"/>
    <p:sldId id="280" r:id="rId32"/>
    <p:sldId id="281" r:id="rId33"/>
    <p:sldId id="282" r:id="rId34"/>
    <p:sldId id="283" r:id="rId35"/>
    <p:sldId id="284" r:id="rId36"/>
    <p:sldId id="285" r:id="rId37"/>
    <p:sldId id="286" r:id="rId38"/>
    <p:sldId id="287" r:id="rId39"/>
    <p:sldId id="288" r:id="rId40"/>
  </p:sldIdLst>
  <p:sldSz cx="12192000" cy="6858000"/>
  <p:notesSz cx="6858000" cy="9144000"/>
  <p:embeddedFontLst>
    <p:embeddedFont>
      <p:font typeface="UTM Avo" panose="02040603050506020204" pitchFamily="18"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ggKRk3nA604qnmiu4I1+QhIL7+J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vl1pPr>
          </a:lstStyle>
          <a:p>
            <a:pPr algn="r"/>
            <a:fld id="{00000000-1234-1234-1234-123412341234}" type="slidenum">
              <a:rPr lang="en-US" sz="1200" smtClean="0">
                <a:solidFill>
                  <a:schemeClr val="dk1"/>
                </a:solidFill>
                <a:latin typeface="UTM Avo" panose="02040603050506020204" pitchFamily="18" charset="0"/>
              </a:rPr>
              <a:pPr algn="r"/>
              <a:t>‹#›</a:t>
            </a:fld>
            <a:endParaRPr lang="en-US" sz="1200" dirty="0">
              <a:solidFill>
                <a:schemeClr val="dk1"/>
              </a:solidFill>
              <a:latin typeface="UTM Avo" panose="02040603050506020204" pitchFamily="18"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74" name="Google Shape;17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1123BCEF-949E-75F8-B535-35C3C73579AB}"/>
            </a:ext>
          </a:extLst>
        </p:cNvPr>
        <p:cNvGrpSpPr/>
        <p:nvPr/>
      </p:nvGrpSpPr>
      <p:grpSpPr>
        <a:xfrm>
          <a:off x="0" y="0"/>
          <a:ext cx="0" cy="0"/>
          <a:chOff x="0" y="0"/>
          <a:chExt cx="0" cy="0"/>
        </a:xfrm>
      </p:grpSpPr>
      <p:sp>
        <p:nvSpPr>
          <p:cNvPr id="173" name="Google Shape;173;p3:notes">
            <a:extLst>
              <a:ext uri="{FF2B5EF4-FFF2-40B4-BE49-F238E27FC236}">
                <a16:creationId xmlns:a16="http://schemas.microsoft.com/office/drawing/2014/main" id="{F60FDEF0-CDFA-7766-74CE-3FA8D32D9AA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74" name="Google Shape;174;p3:notes">
            <a:extLst>
              <a:ext uri="{FF2B5EF4-FFF2-40B4-BE49-F238E27FC236}">
                <a16:creationId xmlns:a16="http://schemas.microsoft.com/office/drawing/2014/main" id="{0D38CA36-90B6-6918-5950-61E7806C2E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36102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85" name="Google Shape;18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a:extLst>
            <a:ext uri="{FF2B5EF4-FFF2-40B4-BE49-F238E27FC236}">
              <a16:creationId xmlns:a16="http://schemas.microsoft.com/office/drawing/2014/main" id="{E1F288E2-0CE8-7A38-7B53-7FFFDCED03E6}"/>
            </a:ext>
          </a:extLst>
        </p:cNvPr>
        <p:cNvGrpSpPr/>
        <p:nvPr/>
      </p:nvGrpSpPr>
      <p:grpSpPr>
        <a:xfrm>
          <a:off x="0" y="0"/>
          <a:ext cx="0" cy="0"/>
          <a:chOff x="0" y="0"/>
          <a:chExt cx="0" cy="0"/>
        </a:xfrm>
      </p:grpSpPr>
      <p:sp>
        <p:nvSpPr>
          <p:cNvPr id="189" name="Google Shape;189;p6:notes">
            <a:extLst>
              <a:ext uri="{FF2B5EF4-FFF2-40B4-BE49-F238E27FC236}">
                <a16:creationId xmlns:a16="http://schemas.microsoft.com/office/drawing/2014/main" id="{97D2DA43-141D-39F2-DE9D-992F12FD4DD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90" name="Google Shape;190;p6:notes">
            <a:extLst>
              <a:ext uri="{FF2B5EF4-FFF2-40B4-BE49-F238E27FC236}">
                <a16:creationId xmlns:a16="http://schemas.microsoft.com/office/drawing/2014/main" id="{9FBB6466-3753-1341-29D4-631C3CE498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51062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a:extLst>
            <a:ext uri="{FF2B5EF4-FFF2-40B4-BE49-F238E27FC236}">
              <a16:creationId xmlns:a16="http://schemas.microsoft.com/office/drawing/2014/main" id="{4D0E9DBD-DBCF-8E5D-11A5-DC63BDF1229D}"/>
            </a:ext>
          </a:extLst>
        </p:cNvPr>
        <p:cNvGrpSpPr/>
        <p:nvPr/>
      </p:nvGrpSpPr>
      <p:grpSpPr>
        <a:xfrm>
          <a:off x="0" y="0"/>
          <a:ext cx="0" cy="0"/>
          <a:chOff x="0" y="0"/>
          <a:chExt cx="0" cy="0"/>
        </a:xfrm>
      </p:grpSpPr>
      <p:sp>
        <p:nvSpPr>
          <p:cNvPr id="189" name="Google Shape;189;p6:notes">
            <a:extLst>
              <a:ext uri="{FF2B5EF4-FFF2-40B4-BE49-F238E27FC236}">
                <a16:creationId xmlns:a16="http://schemas.microsoft.com/office/drawing/2014/main" id="{DDEBA451-B01F-CA44-8890-2108F01D2DB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90" name="Google Shape;190;p6:notes">
            <a:extLst>
              <a:ext uri="{FF2B5EF4-FFF2-40B4-BE49-F238E27FC236}">
                <a16:creationId xmlns:a16="http://schemas.microsoft.com/office/drawing/2014/main" id="{D6F0EE7E-5255-B14D-0429-D9438AAB2E1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3606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CDAC2A8E-CDF4-365E-1627-ACE9AFA26E3C}"/>
            </a:ext>
          </a:extLst>
        </p:cNvPr>
        <p:cNvGrpSpPr/>
        <p:nvPr/>
      </p:nvGrpSpPr>
      <p:grpSpPr>
        <a:xfrm>
          <a:off x="0" y="0"/>
          <a:ext cx="0" cy="0"/>
          <a:chOff x="0" y="0"/>
          <a:chExt cx="0" cy="0"/>
        </a:xfrm>
      </p:grpSpPr>
      <p:sp>
        <p:nvSpPr>
          <p:cNvPr id="209" name="Google Shape;209;p33:notes">
            <a:extLst>
              <a:ext uri="{FF2B5EF4-FFF2-40B4-BE49-F238E27FC236}">
                <a16:creationId xmlns:a16="http://schemas.microsoft.com/office/drawing/2014/main" id="{989A3303-72CA-B9BA-749D-4C13E65979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10" name="Google Shape;210;p33:notes">
            <a:extLst>
              <a:ext uri="{FF2B5EF4-FFF2-40B4-BE49-F238E27FC236}">
                <a16:creationId xmlns:a16="http://schemas.microsoft.com/office/drawing/2014/main" id="{7DEDF447-98AA-EF5D-7534-133CB2CD48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32574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804493A0-8247-17C8-B8F0-BFAD913FDD4A}"/>
            </a:ext>
          </a:extLst>
        </p:cNvPr>
        <p:cNvGrpSpPr/>
        <p:nvPr/>
      </p:nvGrpSpPr>
      <p:grpSpPr>
        <a:xfrm>
          <a:off x="0" y="0"/>
          <a:ext cx="0" cy="0"/>
          <a:chOff x="0" y="0"/>
          <a:chExt cx="0" cy="0"/>
        </a:xfrm>
      </p:grpSpPr>
      <p:sp>
        <p:nvSpPr>
          <p:cNvPr id="209" name="Google Shape;209;p33:notes">
            <a:extLst>
              <a:ext uri="{FF2B5EF4-FFF2-40B4-BE49-F238E27FC236}">
                <a16:creationId xmlns:a16="http://schemas.microsoft.com/office/drawing/2014/main" id="{77CDE1FE-2870-0377-7728-23E58A3898C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10" name="Google Shape;210;p33:notes">
            <a:extLst>
              <a:ext uri="{FF2B5EF4-FFF2-40B4-BE49-F238E27FC236}">
                <a16:creationId xmlns:a16="http://schemas.microsoft.com/office/drawing/2014/main" id="{E2BE5CC8-CA3E-BC91-C1BB-5994D4B33F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55370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65C2C0BA-C8D0-7CD8-E1E0-80BB758EC317}"/>
            </a:ext>
          </a:extLst>
        </p:cNvPr>
        <p:cNvGrpSpPr/>
        <p:nvPr/>
      </p:nvGrpSpPr>
      <p:grpSpPr>
        <a:xfrm>
          <a:off x="0" y="0"/>
          <a:ext cx="0" cy="0"/>
          <a:chOff x="0" y="0"/>
          <a:chExt cx="0" cy="0"/>
        </a:xfrm>
      </p:grpSpPr>
      <p:sp>
        <p:nvSpPr>
          <p:cNvPr id="209" name="Google Shape;209;p33:notes">
            <a:extLst>
              <a:ext uri="{FF2B5EF4-FFF2-40B4-BE49-F238E27FC236}">
                <a16:creationId xmlns:a16="http://schemas.microsoft.com/office/drawing/2014/main" id="{D00E2449-6DDF-5C92-F1F8-497E50809A8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10" name="Google Shape;210;p33:notes">
            <a:extLst>
              <a:ext uri="{FF2B5EF4-FFF2-40B4-BE49-F238E27FC236}">
                <a16:creationId xmlns:a16="http://schemas.microsoft.com/office/drawing/2014/main" id="{A096D30C-1E91-F217-14B5-73306A3ECA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875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C64447D8-B6F0-91EC-493E-1A0D0544330C}"/>
            </a:ext>
          </a:extLst>
        </p:cNvPr>
        <p:cNvGrpSpPr/>
        <p:nvPr/>
      </p:nvGrpSpPr>
      <p:grpSpPr>
        <a:xfrm>
          <a:off x="0" y="0"/>
          <a:ext cx="0" cy="0"/>
          <a:chOff x="0" y="0"/>
          <a:chExt cx="0" cy="0"/>
        </a:xfrm>
      </p:grpSpPr>
      <p:sp>
        <p:nvSpPr>
          <p:cNvPr id="209" name="Google Shape;209;p33:notes">
            <a:extLst>
              <a:ext uri="{FF2B5EF4-FFF2-40B4-BE49-F238E27FC236}">
                <a16:creationId xmlns:a16="http://schemas.microsoft.com/office/drawing/2014/main" id="{6BC0213C-046E-8AD4-E3D1-8C45DE06EB3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10" name="Google Shape;210;p33:notes">
            <a:extLst>
              <a:ext uri="{FF2B5EF4-FFF2-40B4-BE49-F238E27FC236}">
                <a16:creationId xmlns:a16="http://schemas.microsoft.com/office/drawing/2014/main" id="{0193E88E-CC5B-4B92-6DA2-74B26BD43D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3979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24" name="Google Shape;22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37" name="Google Shape;23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50" name="Google Shape;25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2c02b04d3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63" name="Google Shape;263;g32c02b04d3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6" name="Google Shape;27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89" name="Google Shape;28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02" name="Google Shape;30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15" name="Google Shape;31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28" name="Google Shape;32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45" name="Google Shape;345;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3" name="Google Shape;35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8" name="Google Shape;35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73" name="Google Shape;37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96" name="Google Shape;39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88" name="Google Shape;38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11" name="Google Shape;41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19" name="Google Shape;41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29" name="Google Shape;42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35" name="Google Shape;43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40" name="Google Shape;44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48" name="Google Shape;44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55" name="Google Shape;45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60" name="Google Shape;46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66" name="Google Shape;466;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latin typeface="UTM Avo" panose="02040603050506020204" pitchFamily="18" charset="0"/>
                <a:sym typeface="Arial"/>
              </a:rPr>
              <a:t>https://www.youtube.com/@hoc1biet10</a:t>
            </a:r>
            <a:endParaRPr dirty="0">
              <a:latin typeface="UTM Avo" panose="02040603050506020204" pitchFamily="18" charset="0"/>
              <a:sym typeface="Arial"/>
            </a:endParaRPr>
          </a:p>
        </p:txBody>
      </p:sp>
      <p:sp>
        <p:nvSpPr>
          <p:cNvPr id="487" name="Google Shape;48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atin typeface="UTM Avo" panose="02040603050506020204" pitchFamily="18" charset="0"/>
              </a:rPr>
              <a:t>37</a:t>
            </a:fld>
            <a:endParaRPr dirty="0">
              <a:latin typeface="UTM Avo" panose="020406030505060202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92" name="Google Shape;4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Arial"/>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Arial"/>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3" name="Google Shape;93;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4" name="Google Shape;94;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7" name="Google Shape;97;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8" name="Google Shape;98;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9" name="Google Shape;99;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0" name="Google Shape;100;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Arial"/>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Arial"/>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vi-VN" dirty="0">
              <a:latin typeface="UTM Avo" panose="02040603050506020204" pitchFamily="18" charset="0"/>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vi-VN" dirty="0">
              <a:latin typeface="UTM Avo" panose="02040603050506020204" pitchFamily="18" charset="0"/>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youtube.com/watch?v=_SQZFLGXR4A"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42.sv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6F0DEB05-BEE2-ECBE-557B-3CD7614665CA}"/>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FD11060A-8FC7-DA65-E04E-8A757F642202}"/>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p>
          <a:p>
            <a:pPr>
              <a:lnSpc>
                <a:spcPct val="100000"/>
              </a:lnSpc>
              <a:spcBef>
                <a:spcPts val="600"/>
              </a:spcBef>
            </a:pPr>
            <a:r>
              <a:rPr lang="vi-VN" sz="5400" b="1" dirty="0">
                <a:solidFill>
                  <a:srgbClr val="002060"/>
                </a:solidFill>
                <a:latin typeface="UTM Avo" panose="02040603050506020204" pitchFamily="18" charset="0"/>
              </a:rPr>
              <a:t>Thực hiện nội quy trường, lớp</a:t>
            </a:r>
            <a:endParaRPr lang="en-US" sz="5400" b="1" dirty="0">
              <a:solidFill>
                <a:srgbClr val="002060"/>
              </a:solidFill>
              <a:latin typeface="UTM Avo" panose="02040603050506020204" pitchFamily="18" charset="0"/>
            </a:endParaRPr>
          </a:p>
        </p:txBody>
      </p:sp>
      <p:sp>
        <p:nvSpPr>
          <p:cNvPr id="4" name="Subtitle 2">
            <a:extLst>
              <a:ext uri="{FF2B5EF4-FFF2-40B4-BE49-F238E27FC236}">
                <a16:creationId xmlns:a16="http://schemas.microsoft.com/office/drawing/2014/main" id="{CC917D07-E58D-8EF4-D79D-0A00A3C3D633}"/>
              </a:ext>
            </a:extLst>
          </p:cNvPr>
          <p:cNvSpPr txBox="1">
            <a:spLocks/>
          </p:cNvSpPr>
          <p:nvPr/>
        </p:nvSpPr>
        <p:spPr>
          <a:xfrm>
            <a:off x="580535" y="3559900"/>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 Em </a:t>
            </a:r>
            <a:r>
              <a:rPr lang="en-US" sz="6000" b="1" i="0" u="none" strike="noStrike" cap="none" dirty="0" err="1">
                <a:solidFill>
                  <a:srgbClr val="FF0000"/>
                </a:solidFill>
                <a:latin typeface="UTM Avo" panose="02040603050506020204" pitchFamily="18" charset="0"/>
                <a:sym typeface="Arial"/>
              </a:rPr>
              <a:t>với</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nội</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quy</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trường</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lớp</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171" name="Google Shape;171;p2"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p:cNvGrpSpPr/>
        <p:nvPr/>
      </p:nvGrpSpPr>
      <p:grpSpPr>
        <a:xfrm>
          <a:off x="0" y="0"/>
          <a:ext cx="0" cy="0"/>
          <a:chOff x="0" y="0"/>
          <a:chExt cx="0" cy="0"/>
        </a:xfrm>
      </p:grpSpPr>
      <p:grpSp>
        <p:nvGrpSpPr>
          <p:cNvPr id="176" name="Google Shape;176;p3"/>
          <p:cNvGrpSpPr/>
          <p:nvPr/>
        </p:nvGrpSpPr>
        <p:grpSpPr>
          <a:xfrm>
            <a:off x="0" y="1515811"/>
            <a:ext cx="10188932" cy="855427"/>
            <a:chOff x="-2" y="2032031"/>
            <a:chExt cx="15283399" cy="1283141"/>
          </a:xfrm>
        </p:grpSpPr>
        <p:sp>
          <p:nvSpPr>
            <p:cNvPr id="177" name="Google Shape;177;p3"/>
            <p:cNvSpPr/>
            <p:nvPr/>
          </p:nvSpPr>
          <p:spPr>
            <a:xfrm>
              <a:off x="-2" y="2157556"/>
              <a:ext cx="14630400"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bài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học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r>
                <a:rPr lang="en-US" sz="2400" b="1" i="0" u="none" strike="noStrike" cap="none" dirty="0">
                  <a:solidFill>
                    <a:srgbClr val="000000"/>
                  </a:solidFill>
                  <a:latin typeface="UTM Avo" panose="02040603050506020204" pitchFamily="18" charset="0"/>
                  <a:sym typeface="Arial"/>
                </a:rPr>
                <a:t>:</a:t>
              </a:r>
              <a:endParaRPr sz="1400" b="0" i="0" u="none" strike="noStrike" cap="none" dirty="0">
                <a:solidFill>
                  <a:srgbClr val="000000"/>
                </a:solidFill>
                <a:latin typeface="UTM Avo" panose="02040603050506020204" pitchFamily="18" charset="0"/>
                <a:sym typeface="Arial"/>
              </a:endParaRPr>
            </a:p>
          </p:txBody>
        </p:sp>
        <p:pic>
          <p:nvPicPr>
            <p:cNvPr id="178" name="Google Shape;178;p3"/>
            <p:cNvPicPr preferRelativeResize="0"/>
            <p:nvPr/>
          </p:nvPicPr>
          <p:blipFill rotWithShape="1">
            <a:blip r:embed="rId4">
              <a:alphaModFix/>
            </a:blip>
            <a:srcRect/>
            <a:stretch/>
          </p:blipFill>
          <p:spPr>
            <a:xfrm>
              <a:off x="13977402" y="2032031"/>
              <a:ext cx="1305995" cy="1283141"/>
            </a:xfrm>
            <a:prstGeom prst="rect">
              <a:avLst/>
            </a:prstGeom>
            <a:noFill/>
            <a:ln>
              <a:noFill/>
            </a:ln>
          </p:spPr>
        </p:pic>
      </p:grpSp>
      <p:pic>
        <p:nvPicPr>
          <p:cNvPr id="179" name="Google Shape;179;p3" descr="A video game with birds and a waterfall&#10;&#10;Description automatically generated">
            <a:hlinkClick r:id="rId5"/>
          </p:cNvPr>
          <p:cNvPicPr preferRelativeResize="0"/>
          <p:nvPr/>
        </p:nvPicPr>
        <p:blipFill rotWithShape="1">
          <a:blip r:embed="rId6">
            <a:alphaModFix/>
          </a:blip>
          <a:srcRect/>
          <a:stretch/>
        </p:blipFill>
        <p:spPr>
          <a:xfrm>
            <a:off x="2622730" y="2634032"/>
            <a:ext cx="6946539" cy="390742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9"/>
                                        </p:tgtEl>
                                        <p:attrNameLst>
                                          <p:attrName>style.visibility</p:attrName>
                                        </p:attrNameLst>
                                      </p:cBhvr>
                                      <p:to>
                                        <p:strVal val="visible"/>
                                      </p:to>
                                    </p:set>
                                    <p:animEffect transition="in" filter="fade">
                                      <p:cBhvr>
                                        <p:cTn id="12"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a:extLst>
            <a:ext uri="{FF2B5EF4-FFF2-40B4-BE49-F238E27FC236}">
              <a16:creationId xmlns:a16="http://schemas.microsoft.com/office/drawing/2014/main" id="{139E5595-F908-C2C0-5216-62CFF55BBB07}"/>
            </a:ext>
          </a:extLst>
        </p:cNvPr>
        <p:cNvGrpSpPr/>
        <p:nvPr/>
      </p:nvGrpSpPr>
      <p:grpSpPr>
        <a:xfrm>
          <a:off x="0" y="0"/>
          <a:ext cx="0" cy="0"/>
          <a:chOff x="0" y="0"/>
          <a:chExt cx="0" cy="0"/>
        </a:xfrm>
      </p:grpSpPr>
      <p:grpSp>
        <p:nvGrpSpPr>
          <p:cNvPr id="176" name="Google Shape;176;p3">
            <a:extLst>
              <a:ext uri="{FF2B5EF4-FFF2-40B4-BE49-F238E27FC236}">
                <a16:creationId xmlns:a16="http://schemas.microsoft.com/office/drawing/2014/main" id="{CD4B5095-DAC6-266D-7055-4D7D4CC1CB78}"/>
              </a:ext>
            </a:extLst>
          </p:cNvPr>
          <p:cNvGrpSpPr/>
          <p:nvPr/>
        </p:nvGrpSpPr>
        <p:grpSpPr>
          <a:xfrm>
            <a:off x="0" y="1740123"/>
            <a:ext cx="10188932" cy="855427"/>
            <a:chOff x="-2" y="2032031"/>
            <a:chExt cx="15283399" cy="1283141"/>
          </a:xfrm>
        </p:grpSpPr>
        <p:sp>
          <p:nvSpPr>
            <p:cNvPr id="177" name="Google Shape;177;p3">
              <a:extLst>
                <a:ext uri="{FF2B5EF4-FFF2-40B4-BE49-F238E27FC236}">
                  <a16:creationId xmlns:a16="http://schemas.microsoft.com/office/drawing/2014/main" id="{246D06C1-FF30-5452-95E2-E0972C3F789C}"/>
                </a:ext>
              </a:extLst>
            </p:cNvPr>
            <p:cNvSpPr/>
            <p:nvPr/>
          </p:nvSpPr>
          <p:spPr>
            <a:xfrm>
              <a:off x="-2" y="2157556"/>
              <a:ext cx="14630400"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bài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học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endParaRPr sz="1400" b="0" i="0" u="none" strike="noStrike" cap="none" dirty="0">
                <a:solidFill>
                  <a:srgbClr val="000000"/>
                </a:solidFill>
                <a:latin typeface="UTM Avo" panose="02040603050506020204" pitchFamily="18" charset="0"/>
                <a:sym typeface="Arial"/>
              </a:endParaRPr>
            </a:p>
          </p:txBody>
        </p:sp>
        <p:pic>
          <p:nvPicPr>
            <p:cNvPr id="178" name="Google Shape;178;p3">
              <a:extLst>
                <a:ext uri="{FF2B5EF4-FFF2-40B4-BE49-F238E27FC236}">
                  <a16:creationId xmlns:a16="http://schemas.microsoft.com/office/drawing/2014/main" id="{EF34A78C-003D-75CB-7DCD-BAF6D76B6D76}"/>
                </a:ext>
              </a:extLst>
            </p:cNvPr>
            <p:cNvPicPr preferRelativeResize="0"/>
            <p:nvPr/>
          </p:nvPicPr>
          <p:blipFill rotWithShape="1">
            <a:blip r:embed="rId4">
              <a:alphaModFix/>
            </a:blip>
            <a:srcRect/>
            <a:stretch/>
          </p:blipFill>
          <p:spPr>
            <a:xfrm>
              <a:off x="13977402" y="2032031"/>
              <a:ext cx="1305995" cy="1283141"/>
            </a:xfrm>
            <a:prstGeom prst="rect">
              <a:avLst/>
            </a:prstGeom>
            <a:noFill/>
            <a:ln>
              <a:noFill/>
            </a:ln>
          </p:spPr>
        </p:pic>
      </p:grpSp>
      <p:pic>
        <p:nvPicPr>
          <p:cNvPr id="181" name="Google Shape;181;p3">
            <a:extLst>
              <a:ext uri="{FF2B5EF4-FFF2-40B4-BE49-F238E27FC236}">
                <a16:creationId xmlns:a16="http://schemas.microsoft.com/office/drawing/2014/main" id="{F9171244-A98B-80F7-B0E0-8C80AEFE05D5}"/>
              </a:ext>
            </a:extLst>
          </p:cNvPr>
          <p:cNvPicPr preferRelativeResize="0"/>
          <p:nvPr/>
        </p:nvPicPr>
        <p:blipFill rotWithShape="1">
          <a:blip r:embed="rId5">
            <a:alphaModFix/>
          </a:blip>
          <a:srcRect/>
          <a:stretch/>
        </p:blipFill>
        <p:spPr>
          <a:xfrm>
            <a:off x="3409757" y="4029144"/>
            <a:ext cx="5225196" cy="2936449"/>
          </a:xfrm>
          <a:prstGeom prst="rect">
            <a:avLst/>
          </a:prstGeom>
          <a:noFill/>
          <a:ln>
            <a:noFill/>
          </a:ln>
        </p:spPr>
      </p:pic>
      <p:sp>
        <p:nvSpPr>
          <p:cNvPr id="182" name="Google Shape;182;p3">
            <a:extLst>
              <a:ext uri="{FF2B5EF4-FFF2-40B4-BE49-F238E27FC236}">
                <a16:creationId xmlns:a16="http://schemas.microsoft.com/office/drawing/2014/main" id="{26854E4D-8871-CA74-AB60-E55F68CB46A1}"/>
              </a:ext>
            </a:extLst>
          </p:cNvPr>
          <p:cNvSpPr txBox="1"/>
          <p:nvPr/>
        </p:nvSpPr>
        <p:spPr>
          <a:xfrm>
            <a:off x="1618367" y="2828856"/>
            <a:ext cx="8955266" cy="1200288"/>
          </a:xfrm>
          <a:prstGeom prst="rect">
            <a:avLst/>
          </a:prstGeom>
          <a:solidFill>
            <a:srgbClr val="FFFAF7"/>
          </a:solid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chemeClr val="dk1"/>
              </a:buClr>
              <a:buSzPts val="2200"/>
              <a:buFont typeface="Arial"/>
              <a:buNone/>
            </a:pP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nhỏ</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bài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hát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cảm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thấy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như</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thế</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 </a:t>
            </a:r>
            <a:endParaRPr sz="2400" dirty="0">
              <a:latin typeface="UTM Avo" panose="02040603050506020204" pitchFamily="18" charset="0"/>
            </a:endParaRPr>
          </a:p>
          <a:p>
            <a:pPr marL="0" marR="0" lvl="0" indent="0" algn="just" rtl="0">
              <a:lnSpc>
                <a:spcPct val="150000"/>
              </a:lnSpc>
              <a:spcBef>
                <a:spcPts val="0"/>
              </a:spcBef>
              <a:spcAft>
                <a:spcPts val="0"/>
              </a:spcAft>
              <a:buClr>
                <a:schemeClr val="dk1"/>
              </a:buClr>
              <a:buSzPts val="2200"/>
              <a:buFont typeface="Arial"/>
              <a:buNone/>
            </a:pP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Vì</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sao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lại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vui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vẻ</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spTree>
    <p:extLst>
      <p:ext uri="{BB962C8B-B14F-4D97-AF65-F5344CB8AC3E}">
        <p14:creationId xmlns:p14="http://schemas.microsoft.com/office/powerpoint/2010/main" val="174494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2"/>
                                        </p:tgtEl>
                                        <p:attrNameLst>
                                          <p:attrName>style.visibility</p:attrName>
                                        </p:attrNameLst>
                                      </p:cBhvr>
                                      <p:to>
                                        <p:strVal val="visible"/>
                                      </p:to>
                                    </p:set>
                                    <p:animEffect transition="in" filter="fade">
                                      <p:cBhvr>
                                        <p:cTn id="12" dur="500"/>
                                        <p:tgtEl>
                                          <p:spTgt spid="182"/>
                                        </p:tgtEl>
                                      </p:cBhvr>
                                    </p:animEffect>
                                  </p:childTnLst>
                                </p:cTn>
                              </p:par>
                              <p:par>
                                <p:cTn id="13" presetID="10" presetClass="entr" presetSubtype="0" fill="hold" nodeType="withEffect">
                                  <p:stCondLst>
                                    <p:cond delay="0"/>
                                  </p:stCondLst>
                                  <p:childTnLst>
                                    <p:set>
                                      <p:cBhvr>
                                        <p:cTn id="14" dur="1" fill="hold">
                                          <p:stCondLst>
                                            <p:cond delay="0"/>
                                          </p:stCondLst>
                                        </p:cTn>
                                        <p:tgtEl>
                                          <p:spTgt spid="181"/>
                                        </p:tgtEl>
                                        <p:attrNameLst>
                                          <p:attrName>style.visibility</p:attrName>
                                        </p:attrNameLst>
                                      </p:cBhvr>
                                      <p:to>
                                        <p:strVal val="visible"/>
                                      </p:to>
                                    </p:set>
                                    <p:animEffect transition="in" filter="fade">
                                      <p:cBhvr>
                                        <p:cTn id="15"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pic>
        <p:nvPicPr>
          <p:cNvPr id="187" name="Google Shape;187;p5"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6"/>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1: TÌM HIỂU NỘI QUY TRƯỜNG, LỚP</a:t>
            </a:r>
            <a:endParaRPr sz="1400" b="0" i="0" u="none" strike="noStrike" cap="none" dirty="0">
              <a:solidFill>
                <a:srgbClr val="000000"/>
              </a:solidFill>
              <a:latin typeface="UTM Avo" panose="02040603050506020204" pitchFamily="18" charset="0"/>
              <a:sym typeface="Arial"/>
            </a:endParaRPr>
          </a:p>
        </p:txBody>
      </p:sp>
      <p:pic>
        <p:nvPicPr>
          <p:cNvPr id="193" name="Google Shape;193;p6"/>
          <p:cNvPicPr preferRelativeResize="0"/>
          <p:nvPr/>
        </p:nvPicPr>
        <p:blipFill rotWithShape="1">
          <a:blip r:embed="rId4">
            <a:alphaModFix/>
          </a:blip>
          <a:srcRect/>
          <a:stretch/>
        </p:blipFill>
        <p:spPr>
          <a:xfrm>
            <a:off x="5605778" y="2457373"/>
            <a:ext cx="6586222" cy="4444333"/>
          </a:xfrm>
          <a:prstGeom prst="rect">
            <a:avLst/>
          </a:prstGeom>
          <a:noFill/>
          <a:ln>
            <a:noFill/>
          </a:ln>
        </p:spPr>
      </p:pic>
      <p:pic>
        <p:nvPicPr>
          <p:cNvPr id="194" name="Google Shape;194;p6" descr="A picture containing doll, toy&#10;&#10;Description automatically generated"/>
          <p:cNvPicPr preferRelativeResize="0"/>
          <p:nvPr/>
        </p:nvPicPr>
        <p:blipFill rotWithShape="1">
          <a:blip r:embed="rId5">
            <a:alphaModFix/>
          </a:blip>
          <a:srcRect/>
          <a:stretch/>
        </p:blipFill>
        <p:spPr>
          <a:xfrm>
            <a:off x="-415921" y="4679540"/>
            <a:ext cx="2178460" cy="2178460"/>
          </a:xfrm>
          <a:prstGeom prst="rect">
            <a:avLst/>
          </a:prstGeom>
          <a:noFill/>
          <a:ln>
            <a:noFill/>
          </a:ln>
        </p:spPr>
      </p:pic>
      <p:sp>
        <p:nvSpPr>
          <p:cNvPr id="195" name="Google Shape;195;p6"/>
          <p:cNvSpPr/>
          <p:nvPr/>
        </p:nvSpPr>
        <p:spPr>
          <a:xfrm>
            <a:off x="254686" y="2069588"/>
            <a:ext cx="4834149" cy="2025334"/>
          </a:xfrm>
          <a:prstGeom prst="rect">
            <a:avLst/>
          </a:prstGeom>
          <a:solidFill>
            <a:srgbClr val="EAF1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sp>
        <p:nvSpPr>
          <p:cNvPr id="196" name="Google Shape;196;p6"/>
          <p:cNvSpPr/>
          <p:nvPr/>
        </p:nvSpPr>
        <p:spPr>
          <a:xfrm>
            <a:off x="375769" y="2241063"/>
            <a:ext cx="4591981"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i="0" u="none" strike="noStrike" cap="none" dirty="0">
                <a:solidFill>
                  <a:srgbClr val="000000"/>
                </a:solidFill>
                <a:latin typeface="UTM Avo" panose="02040603050506020204" pitchFamily="18" charset="0"/>
                <a:sym typeface="Arial"/>
              </a:rPr>
              <a:t>Quan </a:t>
            </a:r>
            <a:r>
              <a:rPr lang="en-US" sz="2400" i="0" u="none" strike="noStrike" cap="none" dirty="0" err="1">
                <a:solidFill>
                  <a:srgbClr val="000000"/>
                </a:solidFill>
                <a:latin typeface="UTM Avo" panose="02040603050506020204" pitchFamily="18" charset="0"/>
                <a:sym typeface="Arial"/>
              </a:rPr>
              <a:t>sát</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Cây</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nội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quy</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trong</a:t>
            </a:r>
            <a:r>
              <a:rPr lang="en-US" sz="2400" i="0" u="none" strike="noStrike" cap="none" dirty="0">
                <a:solidFill>
                  <a:srgbClr val="000000"/>
                </a:solidFill>
                <a:latin typeface="UTM Avo" panose="02040603050506020204" pitchFamily="18" charset="0"/>
                <a:sym typeface="Arial"/>
              </a:rPr>
              <a:t> SGK – tr4 </a:t>
            </a:r>
            <a:r>
              <a:rPr lang="en-US" sz="2400" i="0" u="none" strike="noStrike" cap="none" dirty="0" err="1">
                <a:solidFill>
                  <a:srgbClr val="000000"/>
                </a:solidFill>
                <a:latin typeface="UTM Avo" panose="02040603050506020204" pitchFamily="18" charset="0"/>
                <a:sym typeface="Arial"/>
              </a:rPr>
              <a:t>và</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trả</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lời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các</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câu</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hỏi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sau</a:t>
            </a:r>
            <a:r>
              <a:rPr lang="en-US" sz="2400" i="0" u="none" strike="noStrike" cap="none" dirty="0">
                <a:solidFill>
                  <a:srgbClr val="000000"/>
                </a:solidFill>
                <a:latin typeface="UTM Avo" panose="02040603050506020204" pitchFamily="18" charset="0"/>
                <a:sym typeface="Arial"/>
              </a:rPr>
              <a:t>: </a:t>
            </a:r>
            <a:endParaRPr dirty="0">
              <a:latin typeface="UTM Avo" panose="02040603050506020204" pitchFamily="18" charset="0"/>
            </a:endParaRPr>
          </a:p>
        </p:txBody>
      </p:sp>
      <p:sp>
        <p:nvSpPr>
          <p:cNvPr id="197" name="Google Shape;197;p6"/>
          <p:cNvSpPr/>
          <p:nvPr/>
        </p:nvSpPr>
        <p:spPr>
          <a:xfrm>
            <a:off x="1269574" y="4094922"/>
            <a:ext cx="4424216" cy="2645243"/>
          </a:xfrm>
          <a:prstGeom prst="cloudCallout">
            <a:avLst>
              <a:gd name="adj1" fmla="val -48378"/>
              <a:gd name="adj2" fmla="val 42239"/>
            </a:avLst>
          </a:prstGeom>
          <a:solidFill>
            <a:srgbClr val="FFFAF7"/>
          </a:solidFill>
          <a:ln w="25400" cap="flat" cmpd="sng">
            <a:solidFill>
              <a:srgbClr val="A8D08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0" i="0" u="none" strike="noStrike" cap="none" dirty="0" err="1">
                <a:solidFill>
                  <a:srgbClr val="373535"/>
                </a:solidFill>
                <a:latin typeface="UTM Avo" panose="02040603050506020204" pitchFamily="18" charset="0"/>
                <a:sym typeface="Arial"/>
              </a:rPr>
              <a:t>Nội</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quy</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trường</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lớp</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quy</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định</a:t>
            </a:r>
            <a:r>
              <a:rPr lang="en-US" sz="2400" b="0" i="0" u="none" strike="noStrike" cap="none" dirty="0">
                <a:solidFill>
                  <a:srgbClr val="373535"/>
                </a:solidFill>
                <a:latin typeface="UTM Avo" panose="02040603050506020204" pitchFamily="18" charset="0"/>
                <a:sym typeface="Arial"/>
              </a:rPr>
              <a:t> HS </a:t>
            </a:r>
            <a:r>
              <a:rPr lang="en-US" sz="2400" b="0" i="0" u="none" strike="noStrike" cap="none" dirty="0" err="1">
                <a:solidFill>
                  <a:srgbClr val="373535"/>
                </a:solidFill>
                <a:latin typeface="UTM Avo" panose="02040603050506020204" pitchFamily="18" charset="0"/>
                <a:sym typeface="Arial"/>
              </a:rPr>
              <a:t>cần</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thực</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hiện</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những</a:t>
            </a:r>
            <a:r>
              <a:rPr lang="en-US" sz="2400" b="0" i="0" u="none" strike="noStrike" cap="none" dirty="0">
                <a:solidFill>
                  <a:srgbClr val="373535"/>
                </a:solidFill>
                <a:latin typeface="UTM Avo" panose="02040603050506020204" pitchFamily="18" charset="0"/>
                <a:sym typeface="Arial"/>
              </a:rPr>
              <a:t> </a:t>
            </a:r>
            <a:r>
              <a:rPr lang="en-US" sz="2400" b="0" i="0" u="none" strike="noStrike" cap="none" dirty="0" err="1">
                <a:solidFill>
                  <a:srgbClr val="373535"/>
                </a:solidFill>
                <a:latin typeface="UTM Avo" panose="02040603050506020204" pitchFamily="18" charset="0"/>
                <a:sym typeface="Arial"/>
              </a:rPr>
              <a:t>gì</a:t>
            </a:r>
            <a:r>
              <a:rPr lang="en-US" sz="2400" b="0" i="0" u="none" strike="noStrike" cap="none" dirty="0">
                <a:solidFill>
                  <a:srgbClr val="373535"/>
                </a:solidFill>
                <a:latin typeface="UTM Avo" panose="02040603050506020204" pitchFamily="18" charset="0"/>
                <a:sym typeface="Arial"/>
              </a:rPr>
              <a:t>?</a:t>
            </a:r>
            <a:endParaRPr sz="2400" b="0" i="0" u="none" strike="noStrike" cap="none" dirty="0">
              <a:solidFill>
                <a:srgbClr val="373535"/>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500"/>
                                        <p:tgtEl>
                                          <p:spTgt spid="192"/>
                                        </p:tgtEl>
                                      </p:cBhvr>
                                    </p:animEffect>
                                  </p:childTnLst>
                                </p:cTn>
                              </p:par>
                              <p:par>
                                <p:cTn id="8" presetID="10" presetClass="entr" presetSubtype="0" fill="hold" nodeType="withEffect">
                                  <p:stCondLst>
                                    <p:cond delay="0"/>
                                  </p:stCondLst>
                                  <p:childTnLst>
                                    <p:set>
                                      <p:cBhvr>
                                        <p:cTn id="9" dur="1" fill="hold">
                                          <p:stCondLst>
                                            <p:cond delay="0"/>
                                          </p:stCondLst>
                                        </p:cTn>
                                        <p:tgtEl>
                                          <p:spTgt spid="196"/>
                                        </p:tgtEl>
                                        <p:attrNameLst>
                                          <p:attrName>style.visibility</p:attrName>
                                        </p:attrNameLst>
                                      </p:cBhvr>
                                      <p:to>
                                        <p:strVal val="visible"/>
                                      </p:to>
                                    </p:set>
                                    <p:animEffect transition="in" filter="fade">
                                      <p:cBhvr>
                                        <p:cTn id="10" dur="500"/>
                                        <p:tgtEl>
                                          <p:spTgt spid="196"/>
                                        </p:tgtEl>
                                      </p:cBhvr>
                                    </p:animEffect>
                                  </p:childTnLst>
                                </p:cTn>
                              </p:par>
                              <p:par>
                                <p:cTn id="11" presetID="10" presetClass="entr" presetSubtype="0" fill="hold" nodeType="withEffect">
                                  <p:stCondLst>
                                    <p:cond delay="0"/>
                                  </p:stCondLst>
                                  <p:childTnLst>
                                    <p:set>
                                      <p:cBhvr>
                                        <p:cTn id="12" dur="1" fill="hold">
                                          <p:stCondLst>
                                            <p:cond delay="0"/>
                                          </p:stCondLst>
                                        </p:cTn>
                                        <p:tgtEl>
                                          <p:spTgt spid="195"/>
                                        </p:tgtEl>
                                        <p:attrNameLst>
                                          <p:attrName>style.visibility</p:attrName>
                                        </p:attrNameLst>
                                      </p:cBhvr>
                                      <p:to>
                                        <p:strVal val="visible"/>
                                      </p:to>
                                    </p:set>
                                    <p:animEffect transition="in" filter="fade">
                                      <p:cBhvr>
                                        <p:cTn id="13" dur="500"/>
                                        <p:tgtEl>
                                          <p:spTgt spid="195"/>
                                        </p:tgtEl>
                                      </p:cBhvr>
                                    </p:animEffect>
                                  </p:childTnLst>
                                </p:cTn>
                              </p:par>
                              <p:par>
                                <p:cTn id="14" presetID="10" presetClass="entr" presetSubtype="0" fill="hold" nodeType="withEffect">
                                  <p:stCondLst>
                                    <p:cond delay="0"/>
                                  </p:stCondLst>
                                  <p:childTnLst>
                                    <p:set>
                                      <p:cBhvr>
                                        <p:cTn id="15" dur="1" fill="hold">
                                          <p:stCondLst>
                                            <p:cond delay="0"/>
                                          </p:stCondLst>
                                        </p:cTn>
                                        <p:tgtEl>
                                          <p:spTgt spid="193"/>
                                        </p:tgtEl>
                                        <p:attrNameLst>
                                          <p:attrName>style.visibility</p:attrName>
                                        </p:attrNameLst>
                                      </p:cBhvr>
                                      <p:to>
                                        <p:strVal val="visible"/>
                                      </p:to>
                                    </p:set>
                                    <p:animEffect transition="in" filter="fade">
                                      <p:cBhvr>
                                        <p:cTn id="16" dur="500"/>
                                        <p:tgtEl>
                                          <p:spTgt spid="19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7"/>
                                        </p:tgtEl>
                                        <p:attrNameLst>
                                          <p:attrName>style.visibility</p:attrName>
                                        </p:attrNameLst>
                                      </p:cBhvr>
                                      <p:to>
                                        <p:strVal val="visible"/>
                                      </p:to>
                                    </p:set>
                                    <p:animEffect transition="in" filter="fade">
                                      <p:cBhvr>
                                        <p:cTn id="21" dur="500"/>
                                        <p:tgtEl>
                                          <p:spTgt spid="197"/>
                                        </p:tgtEl>
                                      </p:cBhvr>
                                    </p:animEffect>
                                  </p:childTnLst>
                                </p:cTn>
                              </p:par>
                              <p:par>
                                <p:cTn id="22" presetID="10" presetClass="entr" presetSubtype="0" fill="hold" nodeType="withEffect">
                                  <p:stCondLst>
                                    <p:cond delay="0"/>
                                  </p:stCondLst>
                                  <p:childTnLst>
                                    <p:set>
                                      <p:cBhvr>
                                        <p:cTn id="23" dur="1" fill="hold">
                                          <p:stCondLst>
                                            <p:cond delay="0"/>
                                          </p:stCondLst>
                                        </p:cTn>
                                        <p:tgtEl>
                                          <p:spTgt spid="194"/>
                                        </p:tgtEl>
                                        <p:attrNameLst>
                                          <p:attrName>style.visibility</p:attrName>
                                        </p:attrNameLst>
                                      </p:cBhvr>
                                      <p:to>
                                        <p:strVal val="visible"/>
                                      </p:to>
                                    </p:set>
                                    <p:animEffect transition="in" filter="fade">
                                      <p:cBhvr>
                                        <p:cTn id="24"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a:extLst>
            <a:ext uri="{FF2B5EF4-FFF2-40B4-BE49-F238E27FC236}">
              <a16:creationId xmlns:a16="http://schemas.microsoft.com/office/drawing/2014/main" id="{350E8EBF-C59E-576D-9A2D-1BC266B955D3}"/>
            </a:ext>
          </a:extLst>
        </p:cNvPr>
        <p:cNvGrpSpPr/>
        <p:nvPr/>
      </p:nvGrpSpPr>
      <p:grpSpPr>
        <a:xfrm>
          <a:off x="0" y="0"/>
          <a:ext cx="0" cy="0"/>
          <a:chOff x="0" y="0"/>
          <a:chExt cx="0" cy="0"/>
        </a:xfrm>
      </p:grpSpPr>
      <p:sp>
        <p:nvSpPr>
          <p:cNvPr id="192" name="Google Shape;192;p6">
            <a:extLst>
              <a:ext uri="{FF2B5EF4-FFF2-40B4-BE49-F238E27FC236}">
                <a16:creationId xmlns:a16="http://schemas.microsoft.com/office/drawing/2014/main" id="{3435EE46-D4FB-DB93-6A11-0D3BD472F7F8}"/>
              </a:ext>
            </a:extLst>
          </p:cNvPr>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1: TÌM HIỂU NỘI QUY TRƯỜNG, LỚP</a:t>
            </a:r>
            <a:endParaRPr sz="1400" b="0" i="0" u="none" strike="noStrike" cap="none" dirty="0">
              <a:solidFill>
                <a:srgbClr val="000000"/>
              </a:solidFill>
              <a:latin typeface="UTM Avo" panose="02040603050506020204" pitchFamily="18" charset="0"/>
              <a:sym typeface="Arial"/>
            </a:endParaRPr>
          </a:p>
        </p:txBody>
      </p:sp>
      <p:pic>
        <p:nvPicPr>
          <p:cNvPr id="193" name="Google Shape;193;p6">
            <a:extLst>
              <a:ext uri="{FF2B5EF4-FFF2-40B4-BE49-F238E27FC236}">
                <a16:creationId xmlns:a16="http://schemas.microsoft.com/office/drawing/2014/main" id="{D4D92D0D-90D2-2CDB-3962-1982C86B050B}"/>
              </a:ext>
            </a:extLst>
          </p:cNvPr>
          <p:cNvPicPr preferRelativeResize="0"/>
          <p:nvPr/>
        </p:nvPicPr>
        <p:blipFill rotWithShape="1">
          <a:blip r:embed="rId4">
            <a:alphaModFix/>
          </a:blip>
          <a:srcRect/>
          <a:stretch/>
        </p:blipFill>
        <p:spPr>
          <a:xfrm>
            <a:off x="5605778" y="2457373"/>
            <a:ext cx="6586222" cy="4444333"/>
          </a:xfrm>
          <a:prstGeom prst="rect">
            <a:avLst/>
          </a:prstGeom>
          <a:noFill/>
          <a:ln>
            <a:noFill/>
          </a:ln>
        </p:spPr>
      </p:pic>
      <p:pic>
        <p:nvPicPr>
          <p:cNvPr id="194" name="Google Shape;194;p6" descr="A picture containing doll, toy&#10;&#10;Description automatically generated">
            <a:extLst>
              <a:ext uri="{FF2B5EF4-FFF2-40B4-BE49-F238E27FC236}">
                <a16:creationId xmlns:a16="http://schemas.microsoft.com/office/drawing/2014/main" id="{B93866FE-08E3-FFC4-E6FE-9A587E7D5197}"/>
              </a:ext>
            </a:extLst>
          </p:cNvPr>
          <p:cNvPicPr preferRelativeResize="0"/>
          <p:nvPr/>
        </p:nvPicPr>
        <p:blipFill rotWithShape="1">
          <a:blip r:embed="rId5">
            <a:alphaModFix/>
          </a:blip>
          <a:srcRect/>
          <a:stretch/>
        </p:blipFill>
        <p:spPr>
          <a:xfrm>
            <a:off x="-415921" y="4679540"/>
            <a:ext cx="2178460" cy="2178460"/>
          </a:xfrm>
          <a:prstGeom prst="rect">
            <a:avLst/>
          </a:prstGeom>
          <a:noFill/>
          <a:ln>
            <a:noFill/>
          </a:ln>
        </p:spPr>
      </p:pic>
      <p:sp>
        <p:nvSpPr>
          <p:cNvPr id="195" name="Google Shape;195;p6">
            <a:extLst>
              <a:ext uri="{FF2B5EF4-FFF2-40B4-BE49-F238E27FC236}">
                <a16:creationId xmlns:a16="http://schemas.microsoft.com/office/drawing/2014/main" id="{B8BAC024-DC0E-CAED-6107-D5BB5247A3F9}"/>
              </a:ext>
            </a:extLst>
          </p:cNvPr>
          <p:cNvSpPr/>
          <p:nvPr/>
        </p:nvSpPr>
        <p:spPr>
          <a:xfrm>
            <a:off x="254686" y="2069588"/>
            <a:ext cx="4834149" cy="2025334"/>
          </a:xfrm>
          <a:prstGeom prst="rect">
            <a:avLst/>
          </a:prstGeom>
          <a:solidFill>
            <a:srgbClr val="EAF1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sp>
        <p:nvSpPr>
          <p:cNvPr id="196" name="Google Shape;196;p6">
            <a:extLst>
              <a:ext uri="{FF2B5EF4-FFF2-40B4-BE49-F238E27FC236}">
                <a16:creationId xmlns:a16="http://schemas.microsoft.com/office/drawing/2014/main" id="{CFBAE1A4-D102-2412-44A3-D7D41301D415}"/>
              </a:ext>
            </a:extLst>
          </p:cNvPr>
          <p:cNvSpPr/>
          <p:nvPr/>
        </p:nvSpPr>
        <p:spPr>
          <a:xfrm>
            <a:off x="375769" y="2241063"/>
            <a:ext cx="4591981" cy="175428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2400"/>
              <a:buFont typeface="Arial"/>
              <a:buNone/>
            </a:pPr>
            <a:r>
              <a:rPr lang="en-US" sz="2400" i="0" u="none" strike="noStrike" cap="none" dirty="0">
                <a:solidFill>
                  <a:srgbClr val="000000"/>
                </a:solidFill>
                <a:latin typeface="UTM Avo" panose="02040603050506020204" pitchFamily="18" charset="0"/>
                <a:sym typeface="Arial"/>
              </a:rPr>
              <a:t>Quan </a:t>
            </a:r>
            <a:r>
              <a:rPr lang="en-US" sz="2400" i="0" u="none" strike="noStrike" cap="none" dirty="0" err="1">
                <a:solidFill>
                  <a:srgbClr val="000000"/>
                </a:solidFill>
                <a:latin typeface="UTM Avo" panose="02040603050506020204" pitchFamily="18" charset="0"/>
                <a:sym typeface="Arial"/>
              </a:rPr>
              <a:t>sát</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Cây</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nội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quy</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trong</a:t>
            </a:r>
            <a:r>
              <a:rPr lang="en-US" sz="2400" i="0" u="none" strike="noStrike" cap="none" dirty="0">
                <a:solidFill>
                  <a:srgbClr val="000000"/>
                </a:solidFill>
                <a:latin typeface="UTM Avo" panose="02040603050506020204" pitchFamily="18" charset="0"/>
                <a:sym typeface="Arial"/>
              </a:rPr>
              <a:t> SGK – tr4 </a:t>
            </a:r>
            <a:r>
              <a:rPr lang="en-US" sz="2400" i="0" u="none" strike="noStrike" cap="none" dirty="0" err="1">
                <a:solidFill>
                  <a:srgbClr val="000000"/>
                </a:solidFill>
                <a:latin typeface="UTM Avo" panose="02040603050506020204" pitchFamily="18" charset="0"/>
                <a:sym typeface="Arial"/>
              </a:rPr>
              <a:t>và</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trả</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lời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các</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câu</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hỏi</a:t>
            </a:r>
            <a:r>
              <a:rPr lang="en-US" sz="2400" i="0" u="none" strike="noStrike" cap="none" dirty="0">
                <a:solidFill>
                  <a:srgbClr val="000000"/>
                </a:solidFill>
                <a:latin typeface="UTM Avo" panose="02040603050506020204" pitchFamily="18" charset="0"/>
                <a:sym typeface="Arial"/>
              </a:rPr>
              <a:t> </a:t>
            </a:r>
            <a:r>
              <a:rPr lang="en-US" sz="2400" i="0" u="none" strike="noStrike" cap="none" dirty="0" err="1">
                <a:solidFill>
                  <a:srgbClr val="000000"/>
                </a:solidFill>
                <a:latin typeface="UTM Avo" panose="02040603050506020204" pitchFamily="18" charset="0"/>
                <a:sym typeface="Arial"/>
              </a:rPr>
              <a:t>sau</a:t>
            </a:r>
            <a:r>
              <a:rPr lang="en-US" sz="2400" i="0" u="none" strike="noStrike" cap="none" dirty="0">
                <a:solidFill>
                  <a:srgbClr val="000000"/>
                </a:solidFill>
                <a:latin typeface="UTM Avo" panose="02040603050506020204" pitchFamily="18" charset="0"/>
                <a:sym typeface="Arial"/>
              </a:rPr>
              <a:t>: </a:t>
            </a:r>
            <a:endParaRPr dirty="0">
              <a:latin typeface="UTM Avo" panose="02040603050506020204" pitchFamily="18" charset="0"/>
            </a:endParaRPr>
          </a:p>
        </p:txBody>
      </p:sp>
      <p:sp>
        <p:nvSpPr>
          <p:cNvPr id="197" name="Google Shape;197;p6">
            <a:extLst>
              <a:ext uri="{FF2B5EF4-FFF2-40B4-BE49-F238E27FC236}">
                <a16:creationId xmlns:a16="http://schemas.microsoft.com/office/drawing/2014/main" id="{6A6F0E84-447B-177A-F4E6-B9B3F557C962}"/>
              </a:ext>
            </a:extLst>
          </p:cNvPr>
          <p:cNvSpPr/>
          <p:nvPr/>
        </p:nvSpPr>
        <p:spPr>
          <a:xfrm>
            <a:off x="1269574" y="3761296"/>
            <a:ext cx="5055812" cy="2978870"/>
          </a:xfrm>
          <a:prstGeom prst="cloudCallout">
            <a:avLst>
              <a:gd name="adj1" fmla="val -48378"/>
              <a:gd name="adj2" fmla="val 42239"/>
            </a:avLst>
          </a:prstGeom>
          <a:solidFill>
            <a:srgbClr val="FFFAF7"/>
          </a:solidFill>
          <a:ln w="25400" cap="flat" cmpd="sng">
            <a:solidFill>
              <a:srgbClr val="A8D08C"/>
            </a:solidFill>
            <a:prstDash val="solid"/>
            <a:round/>
            <a:headEnd type="none" w="sm" len="sm"/>
            <a:tailEnd type="none" w="sm" len="sm"/>
          </a:ln>
        </p:spPr>
        <p:txBody>
          <a:bodyPr spcFirstLastPara="1" wrap="square" lIns="91425" tIns="45700" rIns="91425" bIns="45700" anchor="ctr" anchorCtr="0">
            <a:noAutofit/>
          </a:bodyPr>
          <a:lstStyle/>
          <a:p>
            <a:pPr lvl="0" algn="ctr">
              <a:lnSpc>
                <a:spcPct val="150000"/>
              </a:lnSpc>
            </a:pPr>
            <a:r>
              <a:rPr lang="vi-VN" sz="2000" dirty="0">
                <a:solidFill>
                  <a:srgbClr val="373535"/>
                </a:solidFill>
                <a:latin typeface="UTM Avo" panose="02040603050506020204" pitchFamily="18" charset="0"/>
              </a:rPr>
              <a:t>Thực hiện nội quy giúp ích gì cho em và các bạn trong học tập, trong các hoạt động khác ở trường, lớp?</a:t>
            </a:r>
            <a:endParaRPr lang="vi-VN" sz="2000" dirty="0">
              <a:solidFill>
                <a:srgbClr val="373535"/>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44348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a:extLst>
            <a:ext uri="{FF2B5EF4-FFF2-40B4-BE49-F238E27FC236}">
              <a16:creationId xmlns:a16="http://schemas.microsoft.com/office/drawing/2014/main" id="{77B7BBC6-8D4C-40D3-DBEB-42AFEC2D57E7}"/>
            </a:ext>
          </a:extLst>
        </p:cNvPr>
        <p:cNvGrpSpPr/>
        <p:nvPr/>
      </p:nvGrpSpPr>
      <p:grpSpPr>
        <a:xfrm>
          <a:off x="0" y="0"/>
          <a:ext cx="0" cy="0"/>
          <a:chOff x="0" y="0"/>
          <a:chExt cx="0" cy="0"/>
        </a:xfrm>
      </p:grpSpPr>
      <p:sp>
        <p:nvSpPr>
          <p:cNvPr id="192" name="Google Shape;192;p6">
            <a:extLst>
              <a:ext uri="{FF2B5EF4-FFF2-40B4-BE49-F238E27FC236}">
                <a16:creationId xmlns:a16="http://schemas.microsoft.com/office/drawing/2014/main" id="{54124B51-2E87-2CC5-E148-323074AB670D}"/>
              </a:ext>
            </a:extLst>
          </p:cNvPr>
          <p:cNvSpPr txBox="1"/>
          <p:nvPr/>
        </p:nvSpPr>
        <p:spPr>
          <a:xfrm>
            <a:off x="1269572" y="1656613"/>
            <a:ext cx="9652851"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800" b="1" i="0" u="none" strike="noStrike" cap="none" dirty="0">
                <a:solidFill>
                  <a:schemeClr val="dk1"/>
                </a:solidFill>
                <a:latin typeface="UTM Avo" panose="02040603050506020204" pitchFamily="18" charset="0"/>
                <a:sym typeface="Arial"/>
              </a:rPr>
              <a:t>KẾT LUẬN</a:t>
            </a:r>
            <a:endParaRPr lang="en-US" sz="1600" b="0" i="0" u="none" strike="noStrike" cap="none" dirty="0">
              <a:solidFill>
                <a:srgbClr val="000000"/>
              </a:solidFill>
              <a:latin typeface="UTM Avo" panose="02040603050506020204" pitchFamily="18" charset="0"/>
              <a:sym typeface="Arial"/>
            </a:endParaRPr>
          </a:p>
        </p:txBody>
      </p:sp>
      <p:sp>
        <p:nvSpPr>
          <p:cNvPr id="2" name="Rectangle: Rounded Corners 1">
            <a:extLst>
              <a:ext uri="{FF2B5EF4-FFF2-40B4-BE49-F238E27FC236}">
                <a16:creationId xmlns:a16="http://schemas.microsoft.com/office/drawing/2014/main" id="{871F02B1-5818-23CC-3CC7-3EC66F469886}"/>
              </a:ext>
            </a:extLst>
          </p:cNvPr>
          <p:cNvSpPr/>
          <p:nvPr/>
        </p:nvSpPr>
        <p:spPr>
          <a:xfrm>
            <a:off x="2078605" y="2222368"/>
            <a:ext cx="8034783" cy="1960776"/>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373535"/>
                </a:solidFill>
                <a:latin typeface="UTM Avo" panose="02040603050506020204" pitchFamily="18" charset="0"/>
              </a:rPr>
              <a:t>Việc thực hiện nội quy giúp cho học sinh học tập, sinh hoạt được thuận lợi, giúp các em mau tiến bộ.</a:t>
            </a:r>
            <a:endParaRPr lang="vi-VN" sz="2400" dirty="0">
              <a:solidFill>
                <a:srgbClr val="373535"/>
              </a:solidFill>
            </a:endParaRPr>
          </a:p>
        </p:txBody>
      </p:sp>
      <p:pic>
        <p:nvPicPr>
          <p:cNvPr id="1026" name="Picture 2" descr="Happy students background">
            <a:extLst>
              <a:ext uri="{FF2B5EF4-FFF2-40B4-BE49-F238E27FC236}">
                <a16:creationId xmlns:a16="http://schemas.microsoft.com/office/drawing/2014/main" id="{C528C7EC-8882-84D0-CF1C-CDA3649F88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604" y="3822569"/>
            <a:ext cx="3319020" cy="331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11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500"/>
                                        <p:tgtEl>
                                          <p:spTgt spid="1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10A1794F-AAC0-8B8E-F7A1-57F6A5662EC0}"/>
            </a:ext>
          </a:extLst>
        </p:cNvPr>
        <p:cNvGrpSpPr/>
        <p:nvPr/>
      </p:nvGrpSpPr>
      <p:grpSpPr>
        <a:xfrm>
          <a:off x="0" y="0"/>
          <a:ext cx="0" cy="0"/>
          <a:chOff x="0" y="0"/>
          <a:chExt cx="0" cy="0"/>
        </a:xfrm>
      </p:grpSpPr>
      <p:sp>
        <p:nvSpPr>
          <p:cNvPr id="212" name="Google Shape;212;p33">
            <a:extLst>
              <a:ext uri="{FF2B5EF4-FFF2-40B4-BE49-F238E27FC236}">
                <a16:creationId xmlns:a16="http://schemas.microsoft.com/office/drawing/2014/main" id="{A4CA2814-32B3-80DD-224E-EB3016B0A48B}"/>
              </a:ext>
            </a:extLst>
          </p:cNvPr>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2: NHẬN XÉT HÀNH VI</a:t>
            </a:r>
            <a:endParaRPr sz="1400" b="0" i="0" u="none" strike="noStrike" cap="none" dirty="0">
              <a:solidFill>
                <a:srgbClr val="000000"/>
              </a:solidFill>
              <a:latin typeface="UTM Avo" panose="02040603050506020204" pitchFamily="18" charset="0"/>
              <a:sym typeface="Arial"/>
            </a:endParaRPr>
          </a:p>
        </p:txBody>
      </p:sp>
      <p:sp>
        <p:nvSpPr>
          <p:cNvPr id="213" name="Google Shape;213;p33">
            <a:extLst>
              <a:ext uri="{FF2B5EF4-FFF2-40B4-BE49-F238E27FC236}">
                <a16:creationId xmlns:a16="http://schemas.microsoft.com/office/drawing/2014/main" id="{C79D16E3-2392-04C3-5980-A941E60A1232}"/>
              </a:ext>
            </a:extLst>
          </p:cNvPr>
          <p:cNvSpPr txBox="1"/>
          <p:nvPr/>
        </p:nvSpPr>
        <p:spPr>
          <a:xfrm>
            <a:off x="0" y="2019196"/>
            <a:ext cx="12192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rgbClr val="000000"/>
                </a:solidFill>
                <a:latin typeface="UTM Avo" panose="02040603050506020204" pitchFamily="18" charset="0"/>
                <a:sym typeface="Arial"/>
              </a:rPr>
              <a:t>Hãy</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8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ở </a:t>
            </a:r>
            <a:r>
              <a:rPr lang="en-US" sz="2400" b="1" i="0" u="none" strike="noStrike" cap="none" dirty="0" err="1">
                <a:solidFill>
                  <a:srgbClr val="000000"/>
                </a:solidFill>
                <a:latin typeface="UTM Avo" panose="02040603050506020204" pitchFamily="18" charset="0"/>
                <a:sym typeface="Arial"/>
              </a:rPr>
              <a:t>mục</a:t>
            </a:r>
            <a:r>
              <a:rPr lang="en-US" sz="2400" b="1" i="0" u="none" strike="noStrike" cap="none" dirty="0">
                <a:solidFill>
                  <a:srgbClr val="000000"/>
                </a:solidFill>
                <a:latin typeface="UTM Avo" panose="02040603050506020204" pitchFamily="18" charset="0"/>
                <a:sym typeface="Arial"/>
              </a:rPr>
              <a:t> b </a:t>
            </a:r>
            <a:r>
              <a:rPr lang="en-US" sz="2400" b="1" i="0" u="none" strike="noStrike" cap="none" dirty="0" err="1">
                <a:solidFill>
                  <a:srgbClr val="000000"/>
                </a:solidFill>
                <a:latin typeface="UTM Avo" panose="02040603050506020204" pitchFamily="18" charset="0"/>
                <a:sym typeface="Arial"/>
              </a:rPr>
              <a:t>phần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Khám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phá</a:t>
            </a:r>
            <a:r>
              <a:rPr lang="en-US" sz="2400" b="1" i="0" u="none" strike="noStrike" cap="none" dirty="0">
                <a:solidFill>
                  <a:srgbClr val="000000"/>
                </a:solidFill>
                <a:latin typeface="UTM Avo" panose="02040603050506020204" pitchFamily="18" charset="0"/>
                <a:sym typeface="Arial"/>
              </a:rPr>
              <a:t> (SGK – tr4) </a:t>
            </a:r>
            <a:r>
              <a:rPr lang="en-US" sz="2400" b="1" i="0" u="none" strike="noStrike" cap="none" dirty="0" err="1">
                <a:solidFill>
                  <a:srgbClr val="000000"/>
                </a:solidFill>
                <a:latin typeface="UTM Avo" panose="02040603050506020204" pitchFamily="18" charset="0"/>
                <a:sym typeface="Arial"/>
              </a:rPr>
              <a:t>dưới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đây</a:t>
            </a:r>
            <a:r>
              <a:rPr lang="en-US" sz="2400" b="1" i="1" u="none" strike="noStrike" cap="none" dirty="0">
                <a:solidFill>
                  <a:srgbClr val="000000"/>
                </a:solidFill>
                <a:latin typeface="UTM Avo" panose="02040603050506020204" pitchFamily="18" charset="0"/>
                <a:sym typeface="Arial"/>
              </a:rPr>
              <a:t>:</a:t>
            </a:r>
            <a:endParaRPr sz="2400" b="1" i="0" u="none" strike="noStrike" cap="none" dirty="0">
              <a:solidFill>
                <a:srgbClr val="000000"/>
              </a:solidFill>
              <a:latin typeface="UTM Avo" panose="02040603050506020204" pitchFamily="18" charset="0"/>
              <a:sym typeface="Arial"/>
            </a:endParaRPr>
          </a:p>
        </p:txBody>
      </p:sp>
      <p:pic>
        <p:nvPicPr>
          <p:cNvPr id="214" name="Google Shape;214;p33">
            <a:extLst>
              <a:ext uri="{FF2B5EF4-FFF2-40B4-BE49-F238E27FC236}">
                <a16:creationId xmlns:a16="http://schemas.microsoft.com/office/drawing/2014/main" id="{5D557F68-D104-3C01-4084-185A3F32DEA9}"/>
              </a:ext>
            </a:extLst>
          </p:cNvPr>
          <p:cNvPicPr preferRelativeResize="0"/>
          <p:nvPr/>
        </p:nvPicPr>
        <p:blipFill rotWithShape="1">
          <a:blip r:embed="rId4">
            <a:alphaModFix/>
          </a:blip>
          <a:srcRect/>
          <a:stretch/>
        </p:blipFill>
        <p:spPr>
          <a:xfrm>
            <a:off x="921615" y="3004578"/>
            <a:ext cx="5194411" cy="3328957"/>
          </a:xfrm>
          <a:prstGeom prst="rect">
            <a:avLst/>
          </a:prstGeom>
          <a:noFill/>
          <a:ln>
            <a:noFill/>
          </a:ln>
        </p:spPr>
      </p:pic>
      <p:pic>
        <p:nvPicPr>
          <p:cNvPr id="215" name="Google Shape;215;p33">
            <a:extLst>
              <a:ext uri="{FF2B5EF4-FFF2-40B4-BE49-F238E27FC236}">
                <a16:creationId xmlns:a16="http://schemas.microsoft.com/office/drawing/2014/main" id="{33A7654F-6117-5116-D10D-B7BAB70BC1C4}"/>
              </a:ext>
            </a:extLst>
          </p:cNvPr>
          <p:cNvPicPr preferRelativeResize="0"/>
          <p:nvPr/>
        </p:nvPicPr>
        <p:blipFill rotWithShape="1">
          <a:blip r:embed="rId5">
            <a:alphaModFix/>
          </a:blip>
          <a:srcRect/>
          <a:stretch/>
        </p:blipFill>
        <p:spPr>
          <a:xfrm>
            <a:off x="6644899" y="3164301"/>
            <a:ext cx="4676694" cy="3169234"/>
          </a:xfrm>
          <a:prstGeom prst="rect">
            <a:avLst/>
          </a:prstGeom>
          <a:noFill/>
          <a:ln>
            <a:noFill/>
          </a:ln>
        </p:spPr>
      </p:pic>
    </p:spTree>
    <p:extLst>
      <p:ext uri="{BB962C8B-B14F-4D97-AF65-F5344CB8AC3E}">
        <p14:creationId xmlns:p14="http://schemas.microsoft.com/office/powerpoint/2010/main" val="162720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3"/>
                                        </p:tgtEl>
                                        <p:attrNameLst>
                                          <p:attrName>style.visibility</p:attrName>
                                        </p:attrNameLst>
                                      </p:cBhvr>
                                      <p:to>
                                        <p:strVal val="visible"/>
                                      </p:to>
                                    </p:set>
                                    <p:animEffect transition="in" filter="fade">
                                      <p:cBhvr>
                                        <p:cTn id="12" dur="500"/>
                                        <p:tgtEl>
                                          <p:spTgt spid="2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4"/>
                                        </p:tgtEl>
                                        <p:attrNameLst>
                                          <p:attrName>style.visibility</p:attrName>
                                        </p:attrNameLst>
                                      </p:cBhvr>
                                      <p:to>
                                        <p:strVal val="visible"/>
                                      </p:to>
                                    </p:set>
                                    <p:anim calcmode="lin" valueType="num">
                                      <p:cBhvr additive="base">
                                        <p:cTn id="17" dur="500" fill="hold"/>
                                        <p:tgtEl>
                                          <p:spTgt spid="214"/>
                                        </p:tgtEl>
                                        <p:attrNameLst>
                                          <p:attrName>ppt_x</p:attrName>
                                        </p:attrNameLst>
                                      </p:cBhvr>
                                      <p:tavLst>
                                        <p:tav tm="0">
                                          <p:val>
                                            <p:strVal val="#ppt_x"/>
                                          </p:val>
                                        </p:tav>
                                        <p:tav tm="100000">
                                          <p:val>
                                            <p:strVal val="#ppt_x"/>
                                          </p:val>
                                        </p:tav>
                                      </p:tavLst>
                                    </p:anim>
                                    <p:anim calcmode="lin" valueType="num">
                                      <p:cBhvr additive="base">
                                        <p:cTn id="18" dur="500" fill="hold"/>
                                        <p:tgtEl>
                                          <p:spTgt spid="2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5"/>
                                        </p:tgtEl>
                                        <p:attrNameLst>
                                          <p:attrName>style.visibility</p:attrName>
                                        </p:attrNameLst>
                                      </p:cBhvr>
                                      <p:to>
                                        <p:strVal val="visible"/>
                                      </p:to>
                                    </p:set>
                                    <p:anim calcmode="lin" valueType="num">
                                      <p:cBhvr additive="base">
                                        <p:cTn id="21" dur="500" fill="hold"/>
                                        <p:tgtEl>
                                          <p:spTgt spid="215"/>
                                        </p:tgtEl>
                                        <p:attrNameLst>
                                          <p:attrName>ppt_x</p:attrName>
                                        </p:attrNameLst>
                                      </p:cBhvr>
                                      <p:tavLst>
                                        <p:tav tm="0">
                                          <p:val>
                                            <p:strVal val="#ppt_x"/>
                                          </p:val>
                                        </p:tav>
                                        <p:tav tm="100000">
                                          <p:val>
                                            <p:strVal val="#ppt_x"/>
                                          </p:val>
                                        </p:tav>
                                      </p:tavLst>
                                    </p:anim>
                                    <p:anim calcmode="lin" valueType="num">
                                      <p:cBhvr additive="base">
                                        <p:cTn id="22" dur="500" fill="hold"/>
                                        <p:tgtEl>
                                          <p:spTgt spid="2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09656468-16E7-9888-15F9-9B1126E8A1D7}"/>
            </a:ext>
          </a:extLst>
        </p:cNvPr>
        <p:cNvGrpSpPr/>
        <p:nvPr/>
      </p:nvGrpSpPr>
      <p:grpSpPr>
        <a:xfrm>
          <a:off x="0" y="0"/>
          <a:ext cx="0" cy="0"/>
          <a:chOff x="0" y="0"/>
          <a:chExt cx="0" cy="0"/>
        </a:xfrm>
      </p:grpSpPr>
      <p:sp>
        <p:nvSpPr>
          <p:cNvPr id="212" name="Google Shape;212;p33">
            <a:extLst>
              <a:ext uri="{FF2B5EF4-FFF2-40B4-BE49-F238E27FC236}">
                <a16:creationId xmlns:a16="http://schemas.microsoft.com/office/drawing/2014/main" id="{18050850-CCEF-1B79-6B3A-F0E505D15814}"/>
              </a:ext>
            </a:extLst>
          </p:cNvPr>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2: NHẬN XÉT HÀNH VI</a:t>
            </a:r>
            <a:endParaRPr sz="1400" b="0" i="0" u="none" strike="noStrike" cap="none" dirty="0">
              <a:solidFill>
                <a:srgbClr val="000000"/>
              </a:solidFill>
              <a:latin typeface="UTM Avo" panose="02040603050506020204" pitchFamily="18" charset="0"/>
              <a:sym typeface="Arial"/>
            </a:endParaRPr>
          </a:p>
        </p:txBody>
      </p:sp>
      <p:sp>
        <p:nvSpPr>
          <p:cNvPr id="213" name="Google Shape;213;p33">
            <a:extLst>
              <a:ext uri="{FF2B5EF4-FFF2-40B4-BE49-F238E27FC236}">
                <a16:creationId xmlns:a16="http://schemas.microsoft.com/office/drawing/2014/main" id="{B965A4B2-53FE-F66F-6252-9157C9545361}"/>
              </a:ext>
            </a:extLst>
          </p:cNvPr>
          <p:cNvSpPr txBox="1"/>
          <p:nvPr/>
        </p:nvSpPr>
        <p:spPr>
          <a:xfrm>
            <a:off x="0" y="2019196"/>
            <a:ext cx="12192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rgbClr val="000000"/>
                </a:solidFill>
                <a:latin typeface="UTM Avo" panose="02040603050506020204" pitchFamily="18" charset="0"/>
                <a:sym typeface="Arial"/>
              </a:rPr>
              <a:t>Hãy</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8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ở </a:t>
            </a:r>
            <a:r>
              <a:rPr lang="en-US" sz="2400" b="1" i="0" u="none" strike="noStrike" cap="none" dirty="0" err="1">
                <a:solidFill>
                  <a:srgbClr val="000000"/>
                </a:solidFill>
                <a:latin typeface="UTM Avo" panose="02040603050506020204" pitchFamily="18" charset="0"/>
                <a:sym typeface="Arial"/>
              </a:rPr>
              <a:t>mục</a:t>
            </a:r>
            <a:r>
              <a:rPr lang="en-US" sz="2400" b="1" i="0" u="none" strike="noStrike" cap="none" dirty="0">
                <a:solidFill>
                  <a:srgbClr val="000000"/>
                </a:solidFill>
                <a:latin typeface="UTM Avo" panose="02040603050506020204" pitchFamily="18" charset="0"/>
                <a:sym typeface="Arial"/>
              </a:rPr>
              <a:t> b </a:t>
            </a:r>
            <a:r>
              <a:rPr lang="en-US" sz="2400" b="1" i="0" u="none" strike="noStrike" cap="none" dirty="0" err="1">
                <a:solidFill>
                  <a:srgbClr val="000000"/>
                </a:solidFill>
                <a:latin typeface="UTM Avo" panose="02040603050506020204" pitchFamily="18" charset="0"/>
                <a:sym typeface="Arial"/>
              </a:rPr>
              <a:t>phần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Khám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phá</a:t>
            </a:r>
            <a:r>
              <a:rPr lang="en-US" sz="2400" b="1" i="0" u="none" strike="noStrike" cap="none" dirty="0">
                <a:solidFill>
                  <a:srgbClr val="000000"/>
                </a:solidFill>
                <a:latin typeface="UTM Avo" panose="02040603050506020204" pitchFamily="18" charset="0"/>
                <a:sym typeface="Arial"/>
              </a:rPr>
              <a:t> (SGK – tr4) </a:t>
            </a:r>
            <a:r>
              <a:rPr lang="en-US" sz="2400" b="1" i="0" u="none" strike="noStrike" cap="none" dirty="0" err="1">
                <a:solidFill>
                  <a:srgbClr val="000000"/>
                </a:solidFill>
                <a:latin typeface="UTM Avo" panose="02040603050506020204" pitchFamily="18" charset="0"/>
                <a:sym typeface="Arial"/>
              </a:rPr>
              <a:t>dưới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đây</a:t>
            </a:r>
            <a:r>
              <a:rPr lang="en-US" sz="2400" b="1" i="1" u="none" strike="noStrike" cap="none" dirty="0">
                <a:solidFill>
                  <a:srgbClr val="000000"/>
                </a:solidFill>
                <a:latin typeface="UTM Avo" panose="02040603050506020204" pitchFamily="18" charset="0"/>
                <a:sym typeface="Arial"/>
              </a:rPr>
              <a:t>:</a:t>
            </a:r>
            <a:endParaRPr sz="2400" b="1" i="0" u="none" strike="noStrike" cap="none" dirty="0">
              <a:solidFill>
                <a:srgbClr val="000000"/>
              </a:solidFill>
              <a:latin typeface="UTM Avo" panose="02040603050506020204" pitchFamily="18" charset="0"/>
              <a:sym typeface="Arial"/>
            </a:endParaRPr>
          </a:p>
        </p:txBody>
      </p:sp>
      <p:pic>
        <p:nvPicPr>
          <p:cNvPr id="216" name="Google Shape;216;p33">
            <a:extLst>
              <a:ext uri="{FF2B5EF4-FFF2-40B4-BE49-F238E27FC236}">
                <a16:creationId xmlns:a16="http://schemas.microsoft.com/office/drawing/2014/main" id="{B1E521A6-8452-5D87-C2CB-2D4DE4F985EA}"/>
              </a:ext>
            </a:extLst>
          </p:cNvPr>
          <p:cNvPicPr preferRelativeResize="0"/>
          <p:nvPr/>
        </p:nvPicPr>
        <p:blipFill rotWithShape="1">
          <a:blip r:embed="rId4">
            <a:alphaModFix/>
          </a:blip>
          <a:srcRect/>
          <a:stretch/>
        </p:blipFill>
        <p:spPr>
          <a:xfrm>
            <a:off x="1074019" y="3029007"/>
            <a:ext cx="4741012" cy="3282154"/>
          </a:xfrm>
          <a:prstGeom prst="rect">
            <a:avLst/>
          </a:prstGeom>
          <a:noFill/>
          <a:ln>
            <a:noFill/>
          </a:ln>
        </p:spPr>
      </p:pic>
      <p:pic>
        <p:nvPicPr>
          <p:cNvPr id="217" name="Google Shape;217;p33">
            <a:extLst>
              <a:ext uri="{FF2B5EF4-FFF2-40B4-BE49-F238E27FC236}">
                <a16:creationId xmlns:a16="http://schemas.microsoft.com/office/drawing/2014/main" id="{1BEAE06E-186D-8DE9-9260-90EE34B3A393}"/>
              </a:ext>
            </a:extLst>
          </p:cNvPr>
          <p:cNvPicPr preferRelativeResize="0"/>
          <p:nvPr/>
        </p:nvPicPr>
        <p:blipFill rotWithShape="1">
          <a:blip r:embed="rId5">
            <a:alphaModFix/>
          </a:blip>
          <a:srcRect/>
          <a:stretch/>
        </p:blipFill>
        <p:spPr>
          <a:xfrm>
            <a:off x="6096000" y="3001269"/>
            <a:ext cx="4882271" cy="3309892"/>
          </a:xfrm>
          <a:prstGeom prst="rect">
            <a:avLst/>
          </a:prstGeom>
          <a:noFill/>
          <a:ln>
            <a:noFill/>
          </a:ln>
        </p:spPr>
      </p:pic>
    </p:spTree>
    <p:extLst>
      <p:ext uri="{BB962C8B-B14F-4D97-AF65-F5344CB8AC3E}">
        <p14:creationId xmlns:p14="http://schemas.microsoft.com/office/powerpoint/2010/main" val="118959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500" fill="hold"/>
                                        <p:tgtEl>
                                          <p:spTgt spid="217"/>
                                        </p:tgtEl>
                                        <p:attrNameLst>
                                          <p:attrName>ppt_x</p:attrName>
                                        </p:attrNameLst>
                                      </p:cBhvr>
                                      <p:tavLst>
                                        <p:tav tm="0">
                                          <p:val>
                                            <p:strVal val="#ppt_x"/>
                                          </p:val>
                                        </p:tav>
                                        <p:tav tm="100000">
                                          <p:val>
                                            <p:strVal val="#ppt_x"/>
                                          </p:val>
                                        </p:tav>
                                      </p:tavLst>
                                    </p:anim>
                                    <p:anim calcmode="lin" valueType="num">
                                      <p:cBhvr additive="base">
                                        <p:cTn id="8" dur="500" fill="hold"/>
                                        <p:tgtEl>
                                          <p:spTgt spid="2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6"/>
                                        </p:tgtEl>
                                        <p:attrNameLst>
                                          <p:attrName>style.visibility</p:attrName>
                                        </p:attrNameLst>
                                      </p:cBhvr>
                                      <p:to>
                                        <p:strVal val="visible"/>
                                      </p:to>
                                    </p:set>
                                    <p:anim calcmode="lin" valueType="num">
                                      <p:cBhvr additive="base">
                                        <p:cTn id="11" dur="500" fill="hold"/>
                                        <p:tgtEl>
                                          <p:spTgt spid="216"/>
                                        </p:tgtEl>
                                        <p:attrNameLst>
                                          <p:attrName>ppt_x</p:attrName>
                                        </p:attrNameLst>
                                      </p:cBhvr>
                                      <p:tavLst>
                                        <p:tav tm="0">
                                          <p:val>
                                            <p:strVal val="#ppt_x"/>
                                          </p:val>
                                        </p:tav>
                                        <p:tav tm="100000">
                                          <p:val>
                                            <p:strVal val="#ppt_x"/>
                                          </p:val>
                                        </p:tav>
                                      </p:tavLst>
                                    </p:anim>
                                    <p:anim calcmode="lin" valueType="num">
                                      <p:cBhvr additive="base">
                                        <p:cTn id="12" dur="500" fill="hold"/>
                                        <p:tgtEl>
                                          <p:spTgt spid="2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7D0B2E0C-7FE1-FFE6-6E59-1F2573D105A6}"/>
            </a:ext>
          </a:extLst>
        </p:cNvPr>
        <p:cNvGrpSpPr/>
        <p:nvPr/>
      </p:nvGrpSpPr>
      <p:grpSpPr>
        <a:xfrm>
          <a:off x="0" y="0"/>
          <a:ext cx="0" cy="0"/>
          <a:chOff x="0" y="0"/>
          <a:chExt cx="0" cy="0"/>
        </a:xfrm>
      </p:grpSpPr>
      <p:sp>
        <p:nvSpPr>
          <p:cNvPr id="212" name="Google Shape;212;p33">
            <a:extLst>
              <a:ext uri="{FF2B5EF4-FFF2-40B4-BE49-F238E27FC236}">
                <a16:creationId xmlns:a16="http://schemas.microsoft.com/office/drawing/2014/main" id="{4FE16029-6549-FC6B-E97D-92A5E54526C5}"/>
              </a:ext>
            </a:extLst>
          </p:cNvPr>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2: NHẬN XÉT HÀNH VI</a:t>
            </a:r>
            <a:endParaRPr sz="1400" b="0" i="0" u="none" strike="noStrike" cap="none" dirty="0">
              <a:solidFill>
                <a:srgbClr val="000000"/>
              </a:solidFill>
              <a:latin typeface="UTM Avo" panose="02040603050506020204" pitchFamily="18" charset="0"/>
              <a:sym typeface="Arial"/>
            </a:endParaRPr>
          </a:p>
        </p:txBody>
      </p:sp>
      <p:sp>
        <p:nvSpPr>
          <p:cNvPr id="213" name="Google Shape;213;p33">
            <a:extLst>
              <a:ext uri="{FF2B5EF4-FFF2-40B4-BE49-F238E27FC236}">
                <a16:creationId xmlns:a16="http://schemas.microsoft.com/office/drawing/2014/main" id="{62F8E1EC-0891-3713-6569-EA859928B6CC}"/>
              </a:ext>
            </a:extLst>
          </p:cNvPr>
          <p:cNvSpPr txBox="1"/>
          <p:nvPr/>
        </p:nvSpPr>
        <p:spPr>
          <a:xfrm>
            <a:off x="0" y="2019196"/>
            <a:ext cx="12192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rgbClr val="000000"/>
                </a:solidFill>
                <a:latin typeface="UTM Avo" panose="02040603050506020204" pitchFamily="18" charset="0"/>
                <a:sym typeface="Arial"/>
              </a:rPr>
              <a:t>Hãy</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8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ở </a:t>
            </a:r>
            <a:r>
              <a:rPr lang="en-US" sz="2400" b="1" i="0" u="none" strike="noStrike" cap="none" dirty="0" err="1">
                <a:solidFill>
                  <a:srgbClr val="000000"/>
                </a:solidFill>
                <a:latin typeface="UTM Avo" panose="02040603050506020204" pitchFamily="18" charset="0"/>
                <a:sym typeface="Arial"/>
              </a:rPr>
              <a:t>mục</a:t>
            </a:r>
            <a:r>
              <a:rPr lang="en-US" sz="2400" b="1" i="0" u="none" strike="noStrike" cap="none" dirty="0">
                <a:solidFill>
                  <a:srgbClr val="000000"/>
                </a:solidFill>
                <a:latin typeface="UTM Avo" panose="02040603050506020204" pitchFamily="18" charset="0"/>
                <a:sym typeface="Arial"/>
              </a:rPr>
              <a:t> b </a:t>
            </a:r>
            <a:r>
              <a:rPr lang="en-US" sz="2400" b="1" i="0" u="none" strike="noStrike" cap="none" dirty="0" err="1">
                <a:solidFill>
                  <a:srgbClr val="000000"/>
                </a:solidFill>
                <a:latin typeface="UTM Avo" panose="02040603050506020204" pitchFamily="18" charset="0"/>
                <a:sym typeface="Arial"/>
              </a:rPr>
              <a:t>phần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Khám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phá</a:t>
            </a:r>
            <a:r>
              <a:rPr lang="en-US" sz="2400" b="1" i="0" u="none" strike="noStrike" cap="none" dirty="0">
                <a:solidFill>
                  <a:srgbClr val="000000"/>
                </a:solidFill>
                <a:latin typeface="UTM Avo" panose="02040603050506020204" pitchFamily="18" charset="0"/>
                <a:sym typeface="Arial"/>
              </a:rPr>
              <a:t> (SGK – tr4) </a:t>
            </a:r>
            <a:r>
              <a:rPr lang="en-US" sz="2400" b="1" i="0" u="none" strike="noStrike" cap="none" dirty="0" err="1">
                <a:solidFill>
                  <a:srgbClr val="000000"/>
                </a:solidFill>
                <a:latin typeface="UTM Avo" panose="02040603050506020204" pitchFamily="18" charset="0"/>
                <a:sym typeface="Arial"/>
              </a:rPr>
              <a:t>dưới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đây</a:t>
            </a:r>
            <a:r>
              <a:rPr lang="en-US" sz="2400" b="1" i="1" u="none" strike="noStrike" cap="none" dirty="0">
                <a:solidFill>
                  <a:srgbClr val="000000"/>
                </a:solidFill>
                <a:latin typeface="UTM Avo" panose="02040603050506020204" pitchFamily="18" charset="0"/>
                <a:sym typeface="Arial"/>
              </a:rPr>
              <a:t>:</a:t>
            </a:r>
            <a:endParaRPr sz="2400" b="1" i="0" u="none" strike="noStrike" cap="none" dirty="0">
              <a:solidFill>
                <a:srgbClr val="000000"/>
              </a:solidFill>
              <a:latin typeface="UTM Avo" panose="02040603050506020204" pitchFamily="18" charset="0"/>
              <a:sym typeface="Arial"/>
            </a:endParaRPr>
          </a:p>
        </p:txBody>
      </p:sp>
      <p:pic>
        <p:nvPicPr>
          <p:cNvPr id="218" name="Google Shape;218;p33">
            <a:extLst>
              <a:ext uri="{FF2B5EF4-FFF2-40B4-BE49-F238E27FC236}">
                <a16:creationId xmlns:a16="http://schemas.microsoft.com/office/drawing/2014/main" id="{86EFC83A-35C6-DE44-B9F9-957B07EB7726}"/>
              </a:ext>
            </a:extLst>
          </p:cNvPr>
          <p:cNvPicPr preferRelativeResize="0"/>
          <p:nvPr/>
        </p:nvPicPr>
        <p:blipFill rotWithShape="1">
          <a:blip r:embed="rId4">
            <a:alphaModFix/>
          </a:blip>
          <a:srcRect/>
          <a:stretch/>
        </p:blipFill>
        <p:spPr>
          <a:xfrm>
            <a:off x="1166846" y="3277207"/>
            <a:ext cx="4801317" cy="3177853"/>
          </a:xfrm>
          <a:prstGeom prst="rect">
            <a:avLst/>
          </a:prstGeom>
          <a:noFill/>
          <a:ln>
            <a:noFill/>
          </a:ln>
        </p:spPr>
      </p:pic>
      <p:pic>
        <p:nvPicPr>
          <p:cNvPr id="219" name="Google Shape;219;p33">
            <a:extLst>
              <a:ext uri="{FF2B5EF4-FFF2-40B4-BE49-F238E27FC236}">
                <a16:creationId xmlns:a16="http://schemas.microsoft.com/office/drawing/2014/main" id="{4BB4A26B-7FDF-4DB1-723B-5D801CE6FC0D}"/>
              </a:ext>
            </a:extLst>
          </p:cNvPr>
          <p:cNvPicPr preferRelativeResize="0"/>
          <p:nvPr/>
        </p:nvPicPr>
        <p:blipFill rotWithShape="1">
          <a:blip r:embed="rId5">
            <a:alphaModFix/>
          </a:blip>
          <a:srcRect/>
          <a:stretch/>
        </p:blipFill>
        <p:spPr>
          <a:xfrm>
            <a:off x="6256255" y="3068442"/>
            <a:ext cx="4960524" cy="3386618"/>
          </a:xfrm>
          <a:prstGeom prst="rect">
            <a:avLst/>
          </a:prstGeom>
          <a:noFill/>
          <a:ln>
            <a:noFill/>
          </a:ln>
        </p:spPr>
      </p:pic>
    </p:spTree>
    <p:extLst>
      <p:ext uri="{BB962C8B-B14F-4D97-AF65-F5344CB8AC3E}">
        <p14:creationId xmlns:p14="http://schemas.microsoft.com/office/powerpoint/2010/main" val="293394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 calcmode="lin" valueType="num">
                                      <p:cBhvr additive="base">
                                        <p:cTn id="7" dur="500" fill="hold"/>
                                        <p:tgtEl>
                                          <p:spTgt spid="218"/>
                                        </p:tgtEl>
                                        <p:attrNameLst>
                                          <p:attrName>ppt_x</p:attrName>
                                        </p:attrNameLst>
                                      </p:cBhvr>
                                      <p:tavLst>
                                        <p:tav tm="0">
                                          <p:val>
                                            <p:strVal val="#ppt_x"/>
                                          </p:val>
                                        </p:tav>
                                        <p:tav tm="100000">
                                          <p:val>
                                            <p:strVal val="#ppt_x"/>
                                          </p:val>
                                        </p:tav>
                                      </p:tavLst>
                                    </p:anim>
                                    <p:anim calcmode="lin" valueType="num">
                                      <p:cBhvr additive="base">
                                        <p:cTn id="8" dur="500" fill="hold"/>
                                        <p:tgtEl>
                                          <p:spTgt spid="2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9"/>
                                        </p:tgtEl>
                                        <p:attrNameLst>
                                          <p:attrName>style.visibility</p:attrName>
                                        </p:attrNameLst>
                                      </p:cBhvr>
                                      <p:to>
                                        <p:strVal val="visible"/>
                                      </p:to>
                                    </p:set>
                                    <p:anim calcmode="lin" valueType="num">
                                      <p:cBhvr additive="base">
                                        <p:cTn id="11" dur="500" fill="hold"/>
                                        <p:tgtEl>
                                          <p:spTgt spid="219"/>
                                        </p:tgtEl>
                                        <p:attrNameLst>
                                          <p:attrName>ppt_x</p:attrName>
                                        </p:attrNameLst>
                                      </p:cBhvr>
                                      <p:tavLst>
                                        <p:tav tm="0">
                                          <p:val>
                                            <p:strVal val="#ppt_x"/>
                                          </p:val>
                                        </p:tav>
                                        <p:tav tm="100000">
                                          <p:val>
                                            <p:strVal val="#ppt_x"/>
                                          </p:val>
                                        </p:tav>
                                      </p:tavLst>
                                    </p:anim>
                                    <p:anim calcmode="lin" valueType="num">
                                      <p:cBhvr additive="base">
                                        <p:cTn id="12" dur="500" fill="hold"/>
                                        <p:tgtEl>
                                          <p:spTgt spid="2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C67527B3-B40E-2073-2713-944A47761130}"/>
            </a:ext>
          </a:extLst>
        </p:cNvPr>
        <p:cNvGrpSpPr/>
        <p:nvPr/>
      </p:nvGrpSpPr>
      <p:grpSpPr>
        <a:xfrm>
          <a:off x="0" y="0"/>
          <a:ext cx="0" cy="0"/>
          <a:chOff x="0" y="0"/>
          <a:chExt cx="0" cy="0"/>
        </a:xfrm>
      </p:grpSpPr>
      <p:sp>
        <p:nvSpPr>
          <p:cNvPr id="212" name="Google Shape;212;p33">
            <a:extLst>
              <a:ext uri="{FF2B5EF4-FFF2-40B4-BE49-F238E27FC236}">
                <a16:creationId xmlns:a16="http://schemas.microsoft.com/office/drawing/2014/main" id="{D33AD2CB-E10F-1B9A-657D-A50CC85CA7B6}"/>
              </a:ext>
            </a:extLst>
          </p:cNvPr>
          <p:cNvSpPr txBox="1"/>
          <p:nvPr/>
        </p:nvSpPr>
        <p:spPr>
          <a:xfrm>
            <a:off x="1269574" y="1552918"/>
            <a:ext cx="9652851" cy="36933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2: NHẬN XÉT HÀNH VI</a:t>
            </a:r>
            <a:endParaRPr sz="1400" b="0" i="0" u="none" strike="noStrike" cap="none" dirty="0">
              <a:solidFill>
                <a:srgbClr val="000000"/>
              </a:solidFill>
              <a:latin typeface="UTM Avo" panose="02040603050506020204" pitchFamily="18" charset="0"/>
              <a:sym typeface="Arial"/>
            </a:endParaRPr>
          </a:p>
        </p:txBody>
      </p:sp>
      <p:sp>
        <p:nvSpPr>
          <p:cNvPr id="213" name="Google Shape;213;p33">
            <a:extLst>
              <a:ext uri="{FF2B5EF4-FFF2-40B4-BE49-F238E27FC236}">
                <a16:creationId xmlns:a16="http://schemas.microsoft.com/office/drawing/2014/main" id="{D7AFBF3A-9D44-2510-097E-F751F59A4147}"/>
              </a:ext>
            </a:extLst>
          </p:cNvPr>
          <p:cNvSpPr txBox="1"/>
          <p:nvPr/>
        </p:nvSpPr>
        <p:spPr>
          <a:xfrm>
            <a:off x="0" y="2019196"/>
            <a:ext cx="12192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rgbClr val="000000"/>
                </a:solidFill>
                <a:latin typeface="UTM Avo" panose="02040603050506020204" pitchFamily="18" charset="0"/>
                <a:sym typeface="Arial"/>
              </a:rPr>
              <a:t>Hãy</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8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ở </a:t>
            </a:r>
            <a:r>
              <a:rPr lang="en-US" sz="2400" b="1" i="0" u="none" strike="noStrike" cap="none" dirty="0" err="1">
                <a:solidFill>
                  <a:srgbClr val="000000"/>
                </a:solidFill>
                <a:latin typeface="UTM Avo" panose="02040603050506020204" pitchFamily="18" charset="0"/>
                <a:sym typeface="Arial"/>
              </a:rPr>
              <a:t>mục</a:t>
            </a:r>
            <a:r>
              <a:rPr lang="en-US" sz="2400" b="1" i="0" u="none" strike="noStrike" cap="none" dirty="0">
                <a:solidFill>
                  <a:srgbClr val="000000"/>
                </a:solidFill>
                <a:latin typeface="UTM Avo" panose="02040603050506020204" pitchFamily="18" charset="0"/>
                <a:sym typeface="Arial"/>
              </a:rPr>
              <a:t> b </a:t>
            </a:r>
            <a:r>
              <a:rPr lang="en-US" sz="2400" b="1" i="0" u="none" strike="noStrike" cap="none" dirty="0" err="1">
                <a:solidFill>
                  <a:srgbClr val="000000"/>
                </a:solidFill>
                <a:latin typeface="UTM Avo" panose="02040603050506020204" pitchFamily="18" charset="0"/>
                <a:sym typeface="Arial"/>
              </a:rPr>
              <a:t>phần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Khám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phá</a:t>
            </a:r>
            <a:r>
              <a:rPr lang="en-US" sz="2400" b="1" i="0" u="none" strike="noStrike" cap="none" dirty="0">
                <a:solidFill>
                  <a:srgbClr val="000000"/>
                </a:solidFill>
                <a:latin typeface="UTM Avo" panose="02040603050506020204" pitchFamily="18" charset="0"/>
                <a:sym typeface="Arial"/>
              </a:rPr>
              <a:t> (SGK – tr4) </a:t>
            </a:r>
            <a:r>
              <a:rPr lang="en-US" sz="2400" b="1" i="0" u="none" strike="noStrike" cap="none" dirty="0" err="1">
                <a:solidFill>
                  <a:srgbClr val="000000"/>
                </a:solidFill>
                <a:latin typeface="UTM Avo" panose="02040603050506020204" pitchFamily="18" charset="0"/>
                <a:sym typeface="Arial"/>
              </a:rPr>
              <a:t>dưới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đây</a:t>
            </a:r>
            <a:r>
              <a:rPr lang="en-US" sz="2400" b="1" i="1" u="none" strike="noStrike" cap="none" dirty="0">
                <a:solidFill>
                  <a:srgbClr val="000000"/>
                </a:solidFill>
                <a:latin typeface="UTM Avo" panose="02040603050506020204" pitchFamily="18" charset="0"/>
                <a:sym typeface="Arial"/>
              </a:rPr>
              <a:t>:</a:t>
            </a:r>
            <a:endParaRPr sz="2400" b="1" i="0" u="none" strike="noStrike" cap="none" dirty="0">
              <a:solidFill>
                <a:srgbClr val="000000"/>
              </a:solidFill>
              <a:latin typeface="UTM Avo" panose="02040603050506020204" pitchFamily="18" charset="0"/>
              <a:sym typeface="Arial"/>
            </a:endParaRPr>
          </a:p>
        </p:txBody>
      </p:sp>
      <p:pic>
        <p:nvPicPr>
          <p:cNvPr id="220" name="Google Shape;220;p33">
            <a:extLst>
              <a:ext uri="{FF2B5EF4-FFF2-40B4-BE49-F238E27FC236}">
                <a16:creationId xmlns:a16="http://schemas.microsoft.com/office/drawing/2014/main" id="{595B55F6-463D-1057-1C77-ADDB42BCC892}"/>
              </a:ext>
            </a:extLst>
          </p:cNvPr>
          <p:cNvPicPr preferRelativeResize="0"/>
          <p:nvPr/>
        </p:nvPicPr>
        <p:blipFill rotWithShape="1">
          <a:blip r:embed="rId4">
            <a:alphaModFix/>
          </a:blip>
          <a:srcRect/>
          <a:stretch/>
        </p:blipFill>
        <p:spPr>
          <a:xfrm>
            <a:off x="1040090" y="3244968"/>
            <a:ext cx="4932237" cy="3096419"/>
          </a:xfrm>
          <a:prstGeom prst="rect">
            <a:avLst/>
          </a:prstGeom>
          <a:noFill/>
          <a:ln>
            <a:noFill/>
          </a:ln>
        </p:spPr>
      </p:pic>
      <p:pic>
        <p:nvPicPr>
          <p:cNvPr id="221" name="Google Shape;221;p33">
            <a:extLst>
              <a:ext uri="{FF2B5EF4-FFF2-40B4-BE49-F238E27FC236}">
                <a16:creationId xmlns:a16="http://schemas.microsoft.com/office/drawing/2014/main" id="{34DE387B-FBC2-5126-68A7-1F0C76AD03D1}"/>
              </a:ext>
            </a:extLst>
          </p:cNvPr>
          <p:cNvPicPr preferRelativeResize="0"/>
          <p:nvPr/>
        </p:nvPicPr>
        <p:blipFill rotWithShape="1">
          <a:blip r:embed="rId5">
            <a:alphaModFix/>
          </a:blip>
          <a:srcRect/>
          <a:stretch/>
        </p:blipFill>
        <p:spPr>
          <a:xfrm>
            <a:off x="6374594" y="3236576"/>
            <a:ext cx="4975277" cy="3113202"/>
          </a:xfrm>
          <a:prstGeom prst="rect">
            <a:avLst/>
          </a:prstGeom>
          <a:noFill/>
          <a:ln>
            <a:noFill/>
          </a:ln>
        </p:spPr>
      </p:pic>
    </p:spTree>
    <p:extLst>
      <p:ext uri="{BB962C8B-B14F-4D97-AF65-F5344CB8AC3E}">
        <p14:creationId xmlns:p14="http://schemas.microsoft.com/office/powerpoint/2010/main" val="214428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ppt_x"/>
                                          </p:val>
                                        </p:tav>
                                        <p:tav tm="100000">
                                          <p:val>
                                            <p:strVal val="#ppt_x"/>
                                          </p:val>
                                        </p:tav>
                                      </p:tavLst>
                                    </p:anim>
                                    <p:anim calcmode="lin" valueType="num">
                                      <p:cBhvr additive="base">
                                        <p:cTn id="8" dur="500" fill="hold"/>
                                        <p:tgtEl>
                                          <p:spTgt spid="2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1"/>
                                        </p:tgtEl>
                                        <p:attrNameLst>
                                          <p:attrName>style.visibility</p:attrName>
                                        </p:attrNameLst>
                                      </p:cBhvr>
                                      <p:to>
                                        <p:strVal val="visible"/>
                                      </p:to>
                                    </p:set>
                                    <p:anim calcmode="lin" valueType="num">
                                      <p:cBhvr additive="base">
                                        <p:cTn id="11" dur="500" fill="hold"/>
                                        <p:tgtEl>
                                          <p:spTgt spid="221"/>
                                        </p:tgtEl>
                                        <p:attrNameLst>
                                          <p:attrName>ppt_x</p:attrName>
                                        </p:attrNameLst>
                                      </p:cBhvr>
                                      <p:tavLst>
                                        <p:tav tm="0">
                                          <p:val>
                                            <p:strVal val="#ppt_x"/>
                                          </p:val>
                                        </p:tav>
                                        <p:tav tm="100000">
                                          <p:val>
                                            <p:strVal val="#ppt_x"/>
                                          </p:val>
                                        </p:tav>
                                      </p:tavLst>
                                    </p:anim>
                                    <p:anim calcmode="lin" valueType="num">
                                      <p:cBhvr additive="base">
                                        <p:cTn id="12" dur="500" fill="hold"/>
                                        <p:tgtEl>
                                          <p:spTgt spid="2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5"/>
        <p:cNvGrpSpPr/>
        <p:nvPr/>
      </p:nvGrpSpPr>
      <p:grpSpPr>
        <a:xfrm>
          <a:off x="0" y="0"/>
          <a:ext cx="0" cy="0"/>
          <a:chOff x="0" y="0"/>
          <a:chExt cx="0" cy="0"/>
        </a:xfrm>
      </p:grpSpPr>
      <p:pic>
        <p:nvPicPr>
          <p:cNvPr id="226" name="Google Shape;226;p34"/>
          <p:cNvPicPr preferRelativeResize="0"/>
          <p:nvPr/>
        </p:nvPicPr>
        <p:blipFill rotWithShape="1">
          <a:blip r:embed="rId4">
            <a:alphaModFix/>
          </a:blip>
          <a:srcRect/>
          <a:stretch/>
        </p:blipFill>
        <p:spPr>
          <a:xfrm>
            <a:off x="5482839" y="1573207"/>
            <a:ext cx="5642360" cy="3711585"/>
          </a:xfrm>
          <a:prstGeom prst="rect">
            <a:avLst/>
          </a:prstGeom>
          <a:noFill/>
          <a:ln>
            <a:noFill/>
          </a:ln>
        </p:spPr>
      </p:pic>
      <p:grpSp>
        <p:nvGrpSpPr>
          <p:cNvPr id="227" name="Google Shape;227;p34"/>
          <p:cNvGrpSpPr/>
          <p:nvPr/>
        </p:nvGrpSpPr>
        <p:grpSpPr>
          <a:xfrm>
            <a:off x="557788" y="3305339"/>
            <a:ext cx="4699381" cy="3218391"/>
            <a:chOff x="2072578" y="3742274"/>
            <a:chExt cx="7049071" cy="4827586"/>
          </a:xfrm>
        </p:grpSpPr>
        <p:pic>
          <p:nvPicPr>
            <p:cNvPr id="228" name="Google Shape;228;p34"/>
            <p:cNvPicPr preferRelativeResize="0"/>
            <p:nvPr/>
          </p:nvPicPr>
          <p:blipFill rotWithShape="1">
            <a:blip r:embed="rId5">
              <a:alphaModFix/>
            </a:blip>
            <a:srcRect/>
            <a:stretch/>
          </p:blipFill>
          <p:spPr>
            <a:xfrm>
              <a:off x="2072578" y="3742274"/>
              <a:ext cx="2912278" cy="3162655"/>
            </a:xfrm>
            <a:prstGeom prst="rect">
              <a:avLst/>
            </a:prstGeom>
            <a:noFill/>
            <a:ln>
              <a:noFill/>
            </a:ln>
          </p:spPr>
        </p:pic>
        <p:grpSp>
          <p:nvGrpSpPr>
            <p:cNvPr id="229" name="Google Shape;229;p34"/>
            <p:cNvGrpSpPr/>
            <p:nvPr/>
          </p:nvGrpSpPr>
          <p:grpSpPr>
            <a:xfrm>
              <a:off x="2412738" y="5096166"/>
              <a:ext cx="6708911" cy="3473694"/>
              <a:chOff x="7900517" y="4274797"/>
              <a:chExt cx="9113891" cy="4101808"/>
            </a:xfrm>
          </p:grpSpPr>
          <p:grpSp>
            <p:nvGrpSpPr>
              <p:cNvPr id="230" name="Google Shape;230;p34"/>
              <p:cNvGrpSpPr/>
              <p:nvPr/>
            </p:nvGrpSpPr>
            <p:grpSpPr>
              <a:xfrm>
                <a:off x="7900517" y="4539472"/>
                <a:ext cx="9113891" cy="3837133"/>
                <a:chOff x="-3810" y="0"/>
                <a:chExt cx="5156300" cy="2170907"/>
              </a:xfrm>
            </p:grpSpPr>
            <p:sp>
              <p:nvSpPr>
                <p:cNvPr id="231" name="Google Shape;231;p34"/>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32" name="Google Shape;232;p34"/>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33" name="Google Shape;233;p34"/>
              <p:cNvPicPr preferRelativeResize="0"/>
              <p:nvPr/>
            </p:nvPicPr>
            <p:blipFill rotWithShape="1">
              <a:blip r:embed="rId6">
                <a:alphaModFix/>
              </a:blip>
              <a:srcRect/>
              <a:stretch/>
            </p:blipFill>
            <p:spPr>
              <a:xfrm rot="132510">
                <a:off x="11000356" y="4330690"/>
                <a:ext cx="2911967" cy="579577"/>
              </a:xfrm>
              <a:prstGeom prst="rect">
                <a:avLst/>
              </a:prstGeom>
              <a:noFill/>
              <a:ln>
                <a:noFill/>
              </a:ln>
            </p:spPr>
          </p:pic>
        </p:grpSp>
        <p:sp>
          <p:nvSpPr>
            <p:cNvPr id="234" name="Google Shape;234;p34"/>
            <p:cNvSpPr txBox="1"/>
            <p:nvPr/>
          </p:nvSpPr>
          <p:spPr>
            <a:xfrm>
              <a:off x="2587489" y="6513213"/>
              <a:ext cx="6172200" cy="830997"/>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gái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muộn</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500"/>
                                        <p:tgtEl>
                                          <p:spTgt spid="2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grpSp>
        <p:nvGrpSpPr>
          <p:cNvPr id="239" name="Google Shape;239;p35"/>
          <p:cNvGrpSpPr/>
          <p:nvPr/>
        </p:nvGrpSpPr>
        <p:grpSpPr>
          <a:xfrm>
            <a:off x="6707290" y="1934109"/>
            <a:ext cx="4472608" cy="2315796"/>
            <a:chOff x="2412738" y="5096166"/>
            <a:chExt cx="6708911" cy="3473694"/>
          </a:xfrm>
        </p:grpSpPr>
        <p:grpSp>
          <p:nvGrpSpPr>
            <p:cNvPr id="241" name="Google Shape;241;p35"/>
            <p:cNvGrpSpPr/>
            <p:nvPr/>
          </p:nvGrpSpPr>
          <p:grpSpPr>
            <a:xfrm>
              <a:off x="2412738" y="5096166"/>
              <a:ext cx="6708911" cy="3473694"/>
              <a:chOff x="7900517" y="4274797"/>
              <a:chExt cx="9113891" cy="4101808"/>
            </a:xfrm>
          </p:grpSpPr>
          <p:grpSp>
            <p:nvGrpSpPr>
              <p:cNvPr id="242" name="Google Shape;242;p35"/>
              <p:cNvGrpSpPr/>
              <p:nvPr/>
            </p:nvGrpSpPr>
            <p:grpSpPr>
              <a:xfrm>
                <a:off x="7900517" y="4539472"/>
                <a:ext cx="9113891" cy="3837133"/>
                <a:chOff x="-3810" y="0"/>
                <a:chExt cx="5156300" cy="2170907"/>
              </a:xfrm>
            </p:grpSpPr>
            <p:sp>
              <p:nvSpPr>
                <p:cNvPr id="243" name="Google Shape;243;p35"/>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44" name="Google Shape;244;p35"/>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45" name="Google Shape;245;p35"/>
              <p:cNvPicPr preferRelativeResize="0"/>
              <p:nvPr/>
            </p:nvPicPr>
            <p:blipFill rotWithShape="1">
              <a:blip r:embed="rId4">
                <a:alphaModFix/>
              </a:blip>
              <a:srcRect/>
              <a:stretch/>
            </p:blipFill>
            <p:spPr>
              <a:xfrm rot="132510">
                <a:off x="11000356" y="4330690"/>
                <a:ext cx="2911967" cy="579577"/>
              </a:xfrm>
              <a:prstGeom prst="rect">
                <a:avLst/>
              </a:prstGeom>
              <a:noFill/>
              <a:ln>
                <a:noFill/>
              </a:ln>
            </p:spPr>
          </p:pic>
        </p:grpSp>
        <p:sp>
          <p:nvSpPr>
            <p:cNvPr id="246" name="Google Shape;246;p35"/>
            <p:cNvSpPr txBox="1"/>
            <p:nvPr/>
          </p:nvSpPr>
          <p:spPr>
            <a:xfrm>
              <a:off x="2680265" y="6350726"/>
              <a:ext cx="6172200" cy="166199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Các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phát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biểu</a:t>
              </a:r>
              <a:r>
                <a:rPr lang="en-US" sz="2400" b="0" i="0" u="none" strike="noStrike" cap="none" dirty="0">
                  <a:solidFill>
                    <a:srgbClr val="000000"/>
                  </a:solidFill>
                  <a:latin typeface="UTM Avo" panose="02040603050506020204" pitchFamily="18" charset="0"/>
                  <a:sym typeface="Arial"/>
                </a:rPr>
                <a:t> ý </a:t>
              </a:r>
              <a:r>
                <a:rPr lang="en-US" sz="2400" b="0" i="0" u="none" strike="noStrike" cap="none" dirty="0" err="1">
                  <a:solidFill>
                    <a:srgbClr val="000000"/>
                  </a:solidFill>
                  <a:latin typeface="UTM Avo" panose="02040603050506020204" pitchFamily="18" charset="0"/>
                  <a:sym typeface="Arial"/>
                </a:rPr>
                <a:t>kiến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giờ</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247" name="Google Shape;247;p35"/>
          <p:cNvPicPr preferRelativeResize="0"/>
          <p:nvPr/>
        </p:nvPicPr>
        <p:blipFill rotWithShape="1">
          <a:blip r:embed="rId5">
            <a:alphaModFix/>
          </a:blip>
          <a:srcRect/>
          <a:stretch/>
        </p:blipFill>
        <p:spPr>
          <a:xfrm>
            <a:off x="682164" y="2991114"/>
            <a:ext cx="5001810" cy="34791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9"/>
                                        </p:tgtEl>
                                        <p:attrNameLst>
                                          <p:attrName>style.visibility</p:attrName>
                                        </p:attrNameLst>
                                      </p:cBhvr>
                                      <p:to>
                                        <p:strVal val="visible"/>
                                      </p:to>
                                    </p:set>
                                    <p:anim calcmode="lin" valueType="num">
                                      <p:cBhvr additive="base">
                                        <p:cTn id="7" dur="500"/>
                                        <p:tgtEl>
                                          <p:spTgt spid="2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1"/>
        <p:cNvGrpSpPr/>
        <p:nvPr/>
      </p:nvGrpSpPr>
      <p:grpSpPr>
        <a:xfrm>
          <a:off x="0" y="0"/>
          <a:ext cx="0" cy="0"/>
          <a:chOff x="0" y="0"/>
          <a:chExt cx="0" cy="0"/>
        </a:xfrm>
      </p:grpSpPr>
      <p:grpSp>
        <p:nvGrpSpPr>
          <p:cNvPr id="252" name="Google Shape;252;p36"/>
          <p:cNvGrpSpPr/>
          <p:nvPr/>
        </p:nvGrpSpPr>
        <p:grpSpPr>
          <a:xfrm>
            <a:off x="646999" y="3723500"/>
            <a:ext cx="4472608" cy="2315796"/>
            <a:chOff x="2412738" y="5096166"/>
            <a:chExt cx="6708911" cy="3473694"/>
          </a:xfrm>
        </p:grpSpPr>
        <p:grpSp>
          <p:nvGrpSpPr>
            <p:cNvPr id="254" name="Google Shape;254;p36"/>
            <p:cNvGrpSpPr/>
            <p:nvPr/>
          </p:nvGrpSpPr>
          <p:grpSpPr>
            <a:xfrm>
              <a:off x="2412738" y="5096166"/>
              <a:ext cx="6708911" cy="3473694"/>
              <a:chOff x="7900517" y="4274797"/>
              <a:chExt cx="9113891" cy="4101808"/>
            </a:xfrm>
          </p:grpSpPr>
          <p:grpSp>
            <p:nvGrpSpPr>
              <p:cNvPr id="255" name="Google Shape;255;p36"/>
              <p:cNvGrpSpPr/>
              <p:nvPr/>
            </p:nvGrpSpPr>
            <p:grpSpPr>
              <a:xfrm>
                <a:off x="7900517" y="4539472"/>
                <a:ext cx="9113891" cy="3837133"/>
                <a:chOff x="-3810" y="0"/>
                <a:chExt cx="5156300" cy="2170907"/>
              </a:xfrm>
            </p:grpSpPr>
            <p:sp>
              <p:nvSpPr>
                <p:cNvPr id="256" name="Google Shape;256;p36"/>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57" name="Google Shape;257;p36"/>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58" name="Google Shape;258;p36"/>
              <p:cNvPicPr preferRelativeResize="0"/>
              <p:nvPr/>
            </p:nvPicPr>
            <p:blipFill rotWithShape="1">
              <a:blip r:embed="rId4">
                <a:alphaModFix/>
              </a:blip>
              <a:srcRect/>
              <a:stretch/>
            </p:blipFill>
            <p:spPr>
              <a:xfrm rot="132510">
                <a:off x="11000356" y="4330690"/>
                <a:ext cx="2911967" cy="579577"/>
              </a:xfrm>
              <a:prstGeom prst="rect">
                <a:avLst/>
              </a:prstGeom>
              <a:noFill/>
              <a:ln>
                <a:noFill/>
              </a:ln>
            </p:spPr>
          </p:pic>
        </p:grpSp>
        <p:sp>
          <p:nvSpPr>
            <p:cNvPr id="259" name="Google Shape;259;p36"/>
            <p:cNvSpPr txBox="1"/>
            <p:nvPr/>
          </p:nvSpPr>
          <p:spPr>
            <a:xfrm>
              <a:off x="2680264" y="6291656"/>
              <a:ext cx="6172201" cy="166199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nam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bỏ</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rác</a:t>
              </a:r>
              <a:r>
                <a:rPr lang="en-US" sz="2400" b="0" i="0" u="none" strike="noStrike" cap="none" dirty="0">
                  <a:solidFill>
                    <a:srgbClr val="000000"/>
                  </a:solidFill>
                  <a:latin typeface="UTM Avo" panose="02040603050506020204" pitchFamily="18" charset="0"/>
                  <a:sym typeface="Arial"/>
                </a:rPr>
                <a:t> </a:t>
              </a:r>
            </a:p>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vào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rác</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260" name="Google Shape;260;p36"/>
          <p:cNvPicPr preferRelativeResize="0"/>
          <p:nvPr/>
        </p:nvPicPr>
        <p:blipFill rotWithShape="1">
          <a:blip r:embed="rId5">
            <a:alphaModFix/>
          </a:blip>
          <a:srcRect/>
          <a:stretch/>
        </p:blipFill>
        <p:spPr>
          <a:xfrm>
            <a:off x="5870478" y="1484198"/>
            <a:ext cx="5436957" cy="359426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4"/>
        <p:cNvGrpSpPr/>
        <p:nvPr/>
      </p:nvGrpSpPr>
      <p:grpSpPr>
        <a:xfrm>
          <a:off x="0" y="0"/>
          <a:ext cx="0" cy="0"/>
          <a:chOff x="0" y="0"/>
          <a:chExt cx="0" cy="0"/>
        </a:xfrm>
      </p:grpSpPr>
      <p:grpSp>
        <p:nvGrpSpPr>
          <p:cNvPr id="265" name="Google Shape;265;g32c02b04d30_0_0"/>
          <p:cNvGrpSpPr/>
          <p:nvPr/>
        </p:nvGrpSpPr>
        <p:grpSpPr>
          <a:xfrm>
            <a:off x="6847371" y="1864059"/>
            <a:ext cx="4472650" cy="2432110"/>
            <a:chOff x="2412586" y="5143636"/>
            <a:chExt cx="6708639" cy="3647983"/>
          </a:xfrm>
        </p:grpSpPr>
        <p:grpSp>
          <p:nvGrpSpPr>
            <p:cNvPr id="267" name="Google Shape;267;g32c02b04d30_0_0"/>
            <p:cNvGrpSpPr/>
            <p:nvPr/>
          </p:nvGrpSpPr>
          <p:grpSpPr>
            <a:xfrm>
              <a:off x="2412586" y="5143636"/>
              <a:ext cx="6708639" cy="3647983"/>
              <a:chOff x="7900517" y="4330692"/>
              <a:chExt cx="9113760" cy="4307455"/>
            </a:xfrm>
          </p:grpSpPr>
          <p:grpSp>
            <p:nvGrpSpPr>
              <p:cNvPr id="268" name="Google Shape;268;g32c02b04d30_0_0"/>
              <p:cNvGrpSpPr/>
              <p:nvPr/>
            </p:nvGrpSpPr>
            <p:grpSpPr>
              <a:xfrm>
                <a:off x="7900517" y="4539472"/>
                <a:ext cx="9113760" cy="4098675"/>
                <a:chOff x="-3810" y="0"/>
                <a:chExt cx="5156300" cy="2318911"/>
              </a:xfrm>
            </p:grpSpPr>
            <p:sp>
              <p:nvSpPr>
                <p:cNvPr id="269" name="Google Shape;269;g32c02b04d30_0_0"/>
                <p:cNvSpPr/>
                <p:nvPr/>
              </p:nvSpPr>
              <p:spPr>
                <a:xfrm>
                  <a:off x="25400" y="167875"/>
                  <a:ext cx="5127090" cy="2151036"/>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70" name="Google Shape;270;g32c02b04d30_0_0"/>
                <p:cNvSpPr/>
                <p:nvPr/>
              </p:nvSpPr>
              <p:spPr>
                <a:xfrm>
                  <a:off x="-3810" y="0"/>
                  <a:ext cx="5156300" cy="2172172"/>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71" name="Google Shape;271;g32c02b04d30_0_0"/>
              <p:cNvPicPr preferRelativeResize="0"/>
              <p:nvPr/>
            </p:nvPicPr>
            <p:blipFill rotWithShape="1">
              <a:blip r:embed="rId4">
                <a:alphaModFix/>
              </a:blip>
              <a:srcRect/>
              <a:stretch/>
            </p:blipFill>
            <p:spPr>
              <a:xfrm rot="132513">
                <a:off x="11000356" y="4330692"/>
                <a:ext cx="2911969" cy="579577"/>
              </a:xfrm>
              <a:prstGeom prst="rect">
                <a:avLst/>
              </a:prstGeom>
              <a:noFill/>
              <a:ln>
                <a:noFill/>
              </a:ln>
            </p:spPr>
          </p:pic>
        </p:grpSp>
        <p:sp>
          <p:nvSpPr>
            <p:cNvPr id="272" name="Google Shape;272;g32c02b04d30_0_0"/>
            <p:cNvSpPr txBox="1"/>
            <p:nvPr/>
          </p:nvSpPr>
          <p:spPr>
            <a:xfrm>
              <a:off x="2699807" y="6292826"/>
              <a:ext cx="6172200" cy="166191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nữ</a:t>
              </a:r>
              <a:r>
                <a:rPr lang="en-US" sz="2400" dirty="0">
                  <a:latin typeface="UTM Avo" panose="02040603050506020204" pitchFamily="18" charset="0"/>
                </a:rPr>
                <a:t> </a:t>
              </a:r>
              <a:r>
                <a:rPr lang="en-US" sz="2400" dirty="0" err="1">
                  <a:latin typeface="UTM Avo" panose="02040603050506020204" pitchFamily="18" charset="0"/>
                </a:rPr>
                <a:t>lễ</a:t>
              </a:r>
              <a:r>
                <a:rPr lang="en-US" sz="2400" dirty="0">
                  <a:latin typeface="UTM Avo" panose="02040603050506020204" pitchFamily="18" charset="0"/>
                </a:rPr>
                <a:t> </a:t>
              </a:r>
              <a:r>
                <a:rPr lang="en-US" sz="2400" dirty="0" err="1">
                  <a:latin typeface="UTM Avo" panose="02040603050506020204" pitchFamily="18" charset="0"/>
                </a:rPr>
                <a:t>phép</a:t>
              </a:r>
              <a:r>
                <a:rPr lang="en-US" sz="2400" dirty="0">
                  <a:latin typeface="UTM Avo" panose="02040603050506020204" pitchFamily="18" charset="0"/>
                </a:rPr>
                <a:t> </a:t>
              </a:r>
            </a:p>
            <a:p>
              <a:pPr marL="0" marR="0" lvl="0" indent="0" algn="ctr" rtl="0">
                <a:lnSpc>
                  <a:spcPct val="150000"/>
                </a:lnSpc>
                <a:spcBef>
                  <a:spcPts val="0"/>
                </a:spcBef>
                <a:spcAft>
                  <a:spcPts val="0"/>
                </a:spcAft>
                <a:buNone/>
              </a:pPr>
              <a:r>
                <a:rPr lang="en-US" sz="2400" dirty="0" err="1">
                  <a:latin typeface="UTM Avo" panose="02040603050506020204" pitchFamily="18" charset="0"/>
                </a:rPr>
                <a:t>chào</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273" name="Google Shape;273;g32c02b04d30_0_0"/>
          <p:cNvPicPr preferRelativeResize="0"/>
          <p:nvPr/>
        </p:nvPicPr>
        <p:blipFill rotWithShape="1">
          <a:blip r:embed="rId5">
            <a:alphaModFix/>
          </a:blip>
          <a:srcRect/>
          <a:stretch/>
        </p:blipFill>
        <p:spPr>
          <a:xfrm>
            <a:off x="559326" y="2991114"/>
            <a:ext cx="5351421" cy="346439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anim calcmode="lin" valueType="num">
                                      <p:cBhvr additive="base">
                                        <p:cTn id="7" dur="500"/>
                                        <p:tgtEl>
                                          <p:spTgt spid="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7"/>
        <p:cNvGrpSpPr/>
        <p:nvPr/>
      </p:nvGrpSpPr>
      <p:grpSpPr>
        <a:xfrm>
          <a:off x="0" y="0"/>
          <a:ext cx="0" cy="0"/>
          <a:chOff x="0" y="0"/>
          <a:chExt cx="0" cy="0"/>
        </a:xfrm>
      </p:grpSpPr>
      <p:grpSp>
        <p:nvGrpSpPr>
          <p:cNvPr id="278" name="Google Shape;278;p38"/>
          <p:cNvGrpSpPr/>
          <p:nvPr/>
        </p:nvGrpSpPr>
        <p:grpSpPr>
          <a:xfrm>
            <a:off x="869227" y="4157133"/>
            <a:ext cx="4472608" cy="2315796"/>
            <a:chOff x="2412738" y="5096166"/>
            <a:chExt cx="6708911" cy="3473694"/>
          </a:xfrm>
        </p:grpSpPr>
        <p:grpSp>
          <p:nvGrpSpPr>
            <p:cNvPr id="280" name="Google Shape;280;p38"/>
            <p:cNvGrpSpPr/>
            <p:nvPr/>
          </p:nvGrpSpPr>
          <p:grpSpPr>
            <a:xfrm>
              <a:off x="2412738" y="5096166"/>
              <a:ext cx="6708911" cy="3473694"/>
              <a:chOff x="7900517" y="4274797"/>
              <a:chExt cx="9113891" cy="4101808"/>
            </a:xfrm>
          </p:grpSpPr>
          <p:grpSp>
            <p:nvGrpSpPr>
              <p:cNvPr id="281" name="Google Shape;281;p38"/>
              <p:cNvGrpSpPr/>
              <p:nvPr/>
            </p:nvGrpSpPr>
            <p:grpSpPr>
              <a:xfrm>
                <a:off x="7900517" y="4539472"/>
                <a:ext cx="9113891" cy="3837133"/>
                <a:chOff x="-3810" y="0"/>
                <a:chExt cx="5156300" cy="2170907"/>
              </a:xfrm>
            </p:grpSpPr>
            <p:sp>
              <p:nvSpPr>
                <p:cNvPr id="282" name="Google Shape;282;p38"/>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83" name="Google Shape;283;p38"/>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84" name="Google Shape;284;p38"/>
              <p:cNvPicPr preferRelativeResize="0"/>
              <p:nvPr/>
            </p:nvPicPr>
            <p:blipFill rotWithShape="1">
              <a:blip r:embed="rId4">
                <a:alphaModFix/>
              </a:blip>
              <a:srcRect/>
              <a:stretch/>
            </p:blipFill>
            <p:spPr>
              <a:xfrm rot="132510">
                <a:off x="11000356" y="4330690"/>
                <a:ext cx="2911967" cy="579577"/>
              </a:xfrm>
              <a:prstGeom prst="rect">
                <a:avLst/>
              </a:prstGeom>
              <a:noFill/>
              <a:ln>
                <a:noFill/>
              </a:ln>
            </p:spPr>
          </p:pic>
        </p:grpSp>
        <p:sp>
          <p:nvSpPr>
            <p:cNvPr id="285" name="Google Shape;285;p38"/>
            <p:cNvSpPr txBox="1"/>
            <p:nvPr/>
          </p:nvSpPr>
          <p:spPr>
            <a:xfrm>
              <a:off x="2680265" y="6540212"/>
              <a:ext cx="6172200" cy="830997"/>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na</a:t>
              </a:r>
              <a:r>
                <a:rPr lang="en-US" sz="2400" dirty="0" err="1">
                  <a:latin typeface="UTM Avo" panose="02040603050506020204" pitchFamily="18" charset="0"/>
                </a:rPr>
                <a:t>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vẽ</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bẩn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ra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bàn</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286" name="Google Shape;286;p38"/>
          <p:cNvPicPr preferRelativeResize="0"/>
          <p:nvPr/>
        </p:nvPicPr>
        <p:blipFill rotWithShape="1">
          <a:blip r:embed="rId5">
            <a:alphaModFix/>
          </a:blip>
          <a:srcRect/>
          <a:stretch/>
        </p:blipFill>
        <p:spPr>
          <a:xfrm>
            <a:off x="5920752" y="1540933"/>
            <a:ext cx="5129020" cy="36789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anim calcmode="lin" valueType="num">
                                      <p:cBhvr additive="base">
                                        <p:cTn id="7" dur="500"/>
                                        <p:tgtEl>
                                          <p:spTgt spid="2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0"/>
        <p:cNvGrpSpPr/>
        <p:nvPr/>
      </p:nvGrpSpPr>
      <p:grpSpPr>
        <a:xfrm>
          <a:off x="0" y="0"/>
          <a:ext cx="0" cy="0"/>
          <a:chOff x="0" y="0"/>
          <a:chExt cx="0" cy="0"/>
        </a:xfrm>
      </p:grpSpPr>
      <p:grpSp>
        <p:nvGrpSpPr>
          <p:cNvPr id="291" name="Google Shape;291;p39"/>
          <p:cNvGrpSpPr/>
          <p:nvPr/>
        </p:nvGrpSpPr>
        <p:grpSpPr>
          <a:xfrm>
            <a:off x="6941661" y="1618577"/>
            <a:ext cx="4472608" cy="2315796"/>
            <a:chOff x="2412738" y="5096166"/>
            <a:chExt cx="6708911" cy="3473694"/>
          </a:xfrm>
        </p:grpSpPr>
        <p:grpSp>
          <p:nvGrpSpPr>
            <p:cNvPr id="293" name="Google Shape;293;p39"/>
            <p:cNvGrpSpPr/>
            <p:nvPr/>
          </p:nvGrpSpPr>
          <p:grpSpPr>
            <a:xfrm>
              <a:off x="2412738" y="5096166"/>
              <a:ext cx="6708911" cy="3473694"/>
              <a:chOff x="7900517" y="4274797"/>
              <a:chExt cx="9113891" cy="4101808"/>
            </a:xfrm>
          </p:grpSpPr>
          <p:grpSp>
            <p:nvGrpSpPr>
              <p:cNvPr id="294" name="Google Shape;294;p39"/>
              <p:cNvGrpSpPr/>
              <p:nvPr/>
            </p:nvGrpSpPr>
            <p:grpSpPr>
              <a:xfrm>
                <a:off x="7900517" y="4539472"/>
                <a:ext cx="9113891" cy="3837133"/>
                <a:chOff x="-3810" y="0"/>
                <a:chExt cx="5156300" cy="2170907"/>
              </a:xfrm>
            </p:grpSpPr>
            <p:sp>
              <p:nvSpPr>
                <p:cNvPr id="295" name="Google Shape;295;p39"/>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96" name="Google Shape;296;p39"/>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297" name="Google Shape;297;p39"/>
              <p:cNvPicPr preferRelativeResize="0"/>
              <p:nvPr/>
            </p:nvPicPr>
            <p:blipFill rotWithShape="1">
              <a:blip r:embed="rId4">
                <a:alphaModFix/>
              </a:blip>
              <a:srcRect/>
              <a:stretch/>
            </p:blipFill>
            <p:spPr>
              <a:xfrm rot="132510">
                <a:off x="11000356" y="4330690"/>
                <a:ext cx="2911967" cy="579577"/>
              </a:xfrm>
              <a:prstGeom prst="rect">
                <a:avLst/>
              </a:prstGeom>
              <a:noFill/>
              <a:ln>
                <a:noFill/>
              </a:ln>
            </p:spPr>
          </p:pic>
        </p:grpSp>
        <p:sp>
          <p:nvSpPr>
            <p:cNvPr id="298" name="Google Shape;298;p39"/>
            <p:cNvSpPr txBox="1"/>
            <p:nvPr/>
          </p:nvSpPr>
          <p:spPr>
            <a:xfrm>
              <a:off x="2680265" y="6350726"/>
              <a:ext cx="6172200" cy="166199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nam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quan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tâm</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giúp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đỡ</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nữ</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bị</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ngã</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99" name="Google Shape;299;p39"/>
          <p:cNvPicPr preferRelativeResize="0"/>
          <p:nvPr/>
        </p:nvPicPr>
        <p:blipFill rotWithShape="1">
          <a:blip r:embed="rId5">
            <a:alphaModFix/>
          </a:blip>
          <a:srcRect/>
          <a:stretch/>
        </p:blipFill>
        <p:spPr>
          <a:xfrm>
            <a:off x="287867" y="2484033"/>
            <a:ext cx="5622880" cy="416017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 calcmode="lin" valueType="num">
                                      <p:cBhvr additive="base">
                                        <p:cTn id="7" dur="500"/>
                                        <p:tgtEl>
                                          <p:spTgt spid="2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grpSp>
        <p:nvGrpSpPr>
          <p:cNvPr id="304" name="Google Shape;304;p40"/>
          <p:cNvGrpSpPr/>
          <p:nvPr/>
        </p:nvGrpSpPr>
        <p:grpSpPr>
          <a:xfrm>
            <a:off x="642454" y="3254539"/>
            <a:ext cx="4699381" cy="3218391"/>
            <a:chOff x="2072578" y="3742274"/>
            <a:chExt cx="7049071" cy="4827586"/>
          </a:xfrm>
        </p:grpSpPr>
        <p:pic>
          <p:nvPicPr>
            <p:cNvPr id="305" name="Google Shape;305;p40"/>
            <p:cNvPicPr preferRelativeResize="0"/>
            <p:nvPr/>
          </p:nvPicPr>
          <p:blipFill rotWithShape="1">
            <a:blip r:embed="rId4">
              <a:alphaModFix/>
            </a:blip>
            <a:srcRect/>
            <a:stretch/>
          </p:blipFill>
          <p:spPr>
            <a:xfrm>
              <a:off x="2072578" y="3742274"/>
              <a:ext cx="2912278" cy="3162655"/>
            </a:xfrm>
            <a:prstGeom prst="rect">
              <a:avLst/>
            </a:prstGeom>
            <a:noFill/>
            <a:ln>
              <a:noFill/>
            </a:ln>
          </p:spPr>
        </p:pic>
        <p:grpSp>
          <p:nvGrpSpPr>
            <p:cNvPr id="306" name="Google Shape;306;p40"/>
            <p:cNvGrpSpPr/>
            <p:nvPr/>
          </p:nvGrpSpPr>
          <p:grpSpPr>
            <a:xfrm>
              <a:off x="2412738" y="5096166"/>
              <a:ext cx="6708911" cy="3473694"/>
              <a:chOff x="7900517" y="4274797"/>
              <a:chExt cx="9113891" cy="4101808"/>
            </a:xfrm>
          </p:grpSpPr>
          <p:grpSp>
            <p:nvGrpSpPr>
              <p:cNvPr id="307" name="Google Shape;307;p40"/>
              <p:cNvGrpSpPr/>
              <p:nvPr/>
            </p:nvGrpSpPr>
            <p:grpSpPr>
              <a:xfrm>
                <a:off x="7900517" y="4539472"/>
                <a:ext cx="9113891" cy="3837133"/>
                <a:chOff x="-3810" y="0"/>
                <a:chExt cx="5156300" cy="2170907"/>
              </a:xfrm>
            </p:grpSpPr>
            <p:sp>
              <p:nvSpPr>
                <p:cNvPr id="308" name="Google Shape;308;p40"/>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09" name="Google Shape;309;p40"/>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310" name="Google Shape;310;p40"/>
              <p:cNvPicPr preferRelativeResize="0"/>
              <p:nvPr/>
            </p:nvPicPr>
            <p:blipFill rotWithShape="1">
              <a:blip r:embed="rId5">
                <a:alphaModFix/>
              </a:blip>
              <a:srcRect/>
              <a:stretch/>
            </p:blipFill>
            <p:spPr>
              <a:xfrm rot="132510">
                <a:off x="11000356" y="4330690"/>
                <a:ext cx="2911967" cy="579577"/>
              </a:xfrm>
              <a:prstGeom prst="rect">
                <a:avLst/>
              </a:prstGeom>
              <a:noFill/>
              <a:ln>
                <a:noFill/>
              </a:ln>
            </p:spPr>
          </p:pic>
        </p:grpSp>
        <p:sp>
          <p:nvSpPr>
            <p:cNvPr id="311" name="Google Shape;311;p40"/>
            <p:cNvSpPr txBox="1"/>
            <p:nvPr/>
          </p:nvSpPr>
          <p:spPr>
            <a:xfrm>
              <a:off x="2680265" y="6204555"/>
              <a:ext cx="6172200" cy="166199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nam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xé</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vở</a:t>
              </a:r>
              <a:r>
                <a:rPr lang="en-US" sz="2400" b="0" i="0" u="none" strike="noStrike" cap="none" dirty="0">
                  <a:solidFill>
                    <a:srgbClr val="000000"/>
                  </a:solidFill>
                  <a:latin typeface="UTM Avo" panose="02040603050506020204" pitchFamily="18" charset="0"/>
                  <a:sym typeface="Arial"/>
                </a:rPr>
                <a:t> </a:t>
              </a:r>
            </a:p>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gấp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máy</a:t>
              </a:r>
              <a:r>
                <a:rPr lang="en-US" sz="2400" b="0" i="0" u="none" strike="noStrike" cap="none" dirty="0">
                  <a:solidFill>
                    <a:srgbClr val="000000"/>
                  </a:solidFill>
                  <a:latin typeface="UTM Avo" panose="02040603050506020204" pitchFamily="18" charset="0"/>
                  <a:sym typeface="Arial"/>
                </a:rPr>
                <a:t> bay.</a:t>
              </a:r>
              <a:endParaRPr dirty="0">
                <a:latin typeface="UTM Avo" panose="02040603050506020204" pitchFamily="18" charset="0"/>
              </a:endParaRPr>
            </a:p>
          </p:txBody>
        </p:sp>
      </p:grpSp>
      <p:pic>
        <p:nvPicPr>
          <p:cNvPr id="312" name="Google Shape;312;p40"/>
          <p:cNvPicPr preferRelativeResize="0"/>
          <p:nvPr/>
        </p:nvPicPr>
        <p:blipFill rotWithShape="1">
          <a:blip r:embed="rId6">
            <a:alphaModFix/>
          </a:blip>
          <a:srcRect/>
          <a:stretch/>
        </p:blipFill>
        <p:spPr>
          <a:xfrm>
            <a:off x="5567505" y="1655027"/>
            <a:ext cx="5380305" cy="346480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additive="base">
                                        <p:cTn id="7" dur="500"/>
                                        <p:tgtEl>
                                          <p:spTgt spid="3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6"/>
        <p:cNvGrpSpPr/>
        <p:nvPr/>
      </p:nvGrpSpPr>
      <p:grpSpPr>
        <a:xfrm>
          <a:off x="0" y="0"/>
          <a:ext cx="0" cy="0"/>
          <a:chOff x="0" y="0"/>
          <a:chExt cx="0" cy="0"/>
        </a:xfrm>
      </p:grpSpPr>
      <p:grpSp>
        <p:nvGrpSpPr>
          <p:cNvPr id="317" name="Google Shape;317;p41"/>
          <p:cNvGrpSpPr/>
          <p:nvPr/>
        </p:nvGrpSpPr>
        <p:grpSpPr>
          <a:xfrm>
            <a:off x="7026500" y="1750552"/>
            <a:ext cx="4472608" cy="2315796"/>
            <a:chOff x="2412738" y="5096166"/>
            <a:chExt cx="6708911" cy="3473694"/>
          </a:xfrm>
        </p:grpSpPr>
        <p:grpSp>
          <p:nvGrpSpPr>
            <p:cNvPr id="319" name="Google Shape;319;p41"/>
            <p:cNvGrpSpPr/>
            <p:nvPr/>
          </p:nvGrpSpPr>
          <p:grpSpPr>
            <a:xfrm>
              <a:off x="2412738" y="5096166"/>
              <a:ext cx="6708911" cy="3473694"/>
              <a:chOff x="7900517" y="4274797"/>
              <a:chExt cx="9113891" cy="4101808"/>
            </a:xfrm>
          </p:grpSpPr>
          <p:grpSp>
            <p:nvGrpSpPr>
              <p:cNvPr id="320" name="Google Shape;320;p41"/>
              <p:cNvGrpSpPr/>
              <p:nvPr/>
            </p:nvGrpSpPr>
            <p:grpSpPr>
              <a:xfrm>
                <a:off x="7900517" y="4539472"/>
                <a:ext cx="9113891" cy="3837133"/>
                <a:chOff x="-3810" y="0"/>
                <a:chExt cx="5156300" cy="2170907"/>
              </a:xfrm>
            </p:grpSpPr>
            <p:sp>
              <p:nvSpPr>
                <p:cNvPr id="321" name="Google Shape;321;p41"/>
                <p:cNvSpPr/>
                <p:nvPr/>
              </p:nvSpPr>
              <p:spPr>
                <a:xfrm>
                  <a:off x="10160" y="16510"/>
                  <a:ext cx="5127090" cy="2154397"/>
                </a:xfrm>
                <a:custGeom>
                  <a:avLst/>
                  <a:gdLst/>
                  <a:ahLst/>
                  <a:cxnLst/>
                  <a:rect l="l" t="t" r="r" b="b"/>
                  <a:pathLst>
                    <a:path w="5127090" h="2714241" extrusionOk="0">
                      <a:moveTo>
                        <a:pt x="5127090" y="2714241"/>
                      </a:moveTo>
                      <a:lnTo>
                        <a:pt x="0" y="2706621"/>
                      </a:lnTo>
                      <a:lnTo>
                        <a:pt x="0" y="954597"/>
                      </a:lnTo>
                      <a:lnTo>
                        <a:pt x="17780" y="19050"/>
                      </a:lnTo>
                      <a:lnTo>
                        <a:pt x="2554675" y="0"/>
                      </a:lnTo>
                      <a:lnTo>
                        <a:pt x="5108040" y="5080"/>
                      </a:lnTo>
                      <a:close/>
                    </a:path>
                  </a:pathLst>
                </a:custGeom>
                <a:solidFill>
                  <a:srgbClr val="FFFDF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22" name="Google Shape;322;p41"/>
                <p:cNvSpPr/>
                <p:nvPr/>
              </p:nvSpPr>
              <p:spPr>
                <a:xfrm>
                  <a:off x="-3810" y="0"/>
                  <a:ext cx="5156300" cy="2170907"/>
                </a:xfrm>
                <a:custGeom>
                  <a:avLst/>
                  <a:gdLst/>
                  <a:ahLst/>
                  <a:cxnLst/>
                  <a:rect l="l" t="t" r="r" b="b"/>
                  <a:pathLst>
                    <a:path w="5156300" h="2740911" extrusionOk="0">
                      <a:moveTo>
                        <a:pt x="5122010" y="21590"/>
                      </a:moveTo>
                      <a:cubicBezTo>
                        <a:pt x="5123280" y="34290"/>
                        <a:pt x="5123280" y="44450"/>
                        <a:pt x="5124550" y="54610"/>
                      </a:cubicBezTo>
                      <a:cubicBezTo>
                        <a:pt x="5127090" y="104801"/>
                        <a:pt x="5128360" y="163392"/>
                        <a:pt x="5130900" y="219890"/>
                      </a:cubicBezTo>
                      <a:cubicBezTo>
                        <a:pt x="5130900" y="301499"/>
                        <a:pt x="5143600" y="1910650"/>
                        <a:pt x="5149950" y="1992259"/>
                      </a:cubicBezTo>
                      <a:cubicBezTo>
                        <a:pt x="5156300" y="2115718"/>
                        <a:pt x="5152490" y="2241269"/>
                        <a:pt x="5152490" y="2364728"/>
                      </a:cubicBezTo>
                      <a:cubicBezTo>
                        <a:pt x="5152490" y="2473540"/>
                        <a:pt x="5153760" y="2573981"/>
                        <a:pt x="5155030" y="2679951"/>
                      </a:cubicBezTo>
                      <a:cubicBezTo>
                        <a:pt x="5155030" y="2701541"/>
                        <a:pt x="5155030" y="2715511"/>
                        <a:pt x="5155030" y="2739641"/>
                      </a:cubicBezTo>
                      <a:cubicBezTo>
                        <a:pt x="5132170" y="2739641"/>
                        <a:pt x="5111850" y="2740911"/>
                        <a:pt x="5080366" y="2739641"/>
                      </a:cubicBezTo>
                      <a:cubicBezTo>
                        <a:pt x="4820395" y="2734561"/>
                        <a:pt x="4556424" y="2740911"/>
                        <a:pt x="4296453" y="2735831"/>
                      </a:cubicBezTo>
                      <a:cubicBezTo>
                        <a:pt x="4140471" y="2732021"/>
                        <a:pt x="3988487" y="2734561"/>
                        <a:pt x="3832505" y="2732021"/>
                      </a:cubicBezTo>
                      <a:cubicBezTo>
                        <a:pt x="3760513" y="2730751"/>
                        <a:pt x="3688521" y="2729481"/>
                        <a:pt x="3616529" y="2728211"/>
                      </a:cubicBezTo>
                      <a:cubicBezTo>
                        <a:pt x="3572534" y="2728211"/>
                        <a:pt x="3532538" y="2729481"/>
                        <a:pt x="3488543" y="2729481"/>
                      </a:cubicBezTo>
                      <a:cubicBezTo>
                        <a:pt x="3376555" y="2728211"/>
                        <a:pt x="3068589" y="2729481"/>
                        <a:pt x="2956602" y="2728211"/>
                      </a:cubicBezTo>
                      <a:cubicBezTo>
                        <a:pt x="2876611" y="2726941"/>
                        <a:pt x="1276788" y="2735831"/>
                        <a:pt x="1196797" y="2734561"/>
                      </a:cubicBezTo>
                      <a:cubicBezTo>
                        <a:pt x="1176799" y="2734561"/>
                        <a:pt x="1152802" y="2735831"/>
                        <a:pt x="1132804" y="2735831"/>
                      </a:cubicBezTo>
                      <a:cubicBezTo>
                        <a:pt x="1084810" y="2735831"/>
                        <a:pt x="1040814" y="2737101"/>
                        <a:pt x="992820" y="2737101"/>
                      </a:cubicBezTo>
                      <a:cubicBezTo>
                        <a:pt x="872833" y="2737101"/>
                        <a:pt x="756846" y="2735831"/>
                        <a:pt x="636859" y="2734561"/>
                      </a:cubicBezTo>
                      <a:cubicBezTo>
                        <a:pt x="564867" y="2733291"/>
                        <a:pt x="492875" y="2732021"/>
                        <a:pt x="424883" y="2730751"/>
                      </a:cubicBezTo>
                      <a:cubicBezTo>
                        <a:pt x="296897" y="2729481"/>
                        <a:pt x="168911" y="2728211"/>
                        <a:pt x="48260" y="2728211"/>
                      </a:cubicBezTo>
                      <a:cubicBezTo>
                        <a:pt x="38100" y="2728211"/>
                        <a:pt x="29210" y="2728211"/>
                        <a:pt x="19050" y="2726941"/>
                      </a:cubicBezTo>
                      <a:cubicBezTo>
                        <a:pt x="10160" y="2725671"/>
                        <a:pt x="5080" y="2719321"/>
                        <a:pt x="7620" y="2710431"/>
                      </a:cubicBezTo>
                      <a:cubicBezTo>
                        <a:pt x="16510" y="2678607"/>
                        <a:pt x="12700" y="2626294"/>
                        <a:pt x="11430" y="2571888"/>
                      </a:cubicBezTo>
                      <a:cubicBezTo>
                        <a:pt x="10160" y="2460984"/>
                        <a:pt x="6350" y="2352173"/>
                        <a:pt x="7620" y="2241269"/>
                      </a:cubicBezTo>
                      <a:cubicBezTo>
                        <a:pt x="5080" y="2103163"/>
                        <a:pt x="0" y="393570"/>
                        <a:pt x="7620" y="253370"/>
                      </a:cubicBezTo>
                      <a:cubicBezTo>
                        <a:pt x="8890" y="226168"/>
                        <a:pt x="7620" y="196872"/>
                        <a:pt x="8890" y="169669"/>
                      </a:cubicBezTo>
                      <a:cubicBezTo>
                        <a:pt x="10160" y="125726"/>
                        <a:pt x="12700" y="77598"/>
                        <a:pt x="13970" y="44450"/>
                      </a:cubicBezTo>
                      <a:cubicBezTo>
                        <a:pt x="13970" y="41910"/>
                        <a:pt x="15240" y="39370"/>
                        <a:pt x="16510" y="38100"/>
                      </a:cubicBezTo>
                      <a:cubicBezTo>
                        <a:pt x="38100" y="35560"/>
                        <a:pt x="68922" y="30480"/>
                        <a:pt x="132915" y="29210"/>
                      </a:cubicBezTo>
                      <a:cubicBezTo>
                        <a:pt x="240903" y="25400"/>
                        <a:pt x="348891" y="22860"/>
                        <a:pt x="460879" y="20320"/>
                      </a:cubicBezTo>
                      <a:cubicBezTo>
                        <a:pt x="536870" y="17780"/>
                        <a:pt x="612862" y="16510"/>
                        <a:pt x="684854" y="13970"/>
                      </a:cubicBezTo>
                      <a:cubicBezTo>
                        <a:pt x="756846" y="11430"/>
                        <a:pt x="832837" y="8890"/>
                        <a:pt x="904830" y="8890"/>
                      </a:cubicBezTo>
                      <a:cubicBezTo>
                        <a:pt x="984821" y="7620"/>
                        <a:pt x="1064812" y="10160"/>
                        <a:pt x="1144803" y="8890"/>
                      </a:cubicBezTo>
                      <a:cubicBezTo>
                        <a:pt x="1244792" y="8890"/>
                        <a:pt x="3056591" y="6350"/>
                        <a:pt x="3156580" y="5080"/>
                      </a:cubicBezTo>
                      <a:cubicBezTo>
                        <a:pt x="3252569" y="3810"/>
                        <a:pt x="3348559" y="2540"/>
                        <a:pt x="3448547" y="2540"/>
                      </a:cubicBezTo>
                      <a:cubicBezTo>
                        <a:pt x="3612529" y="1270"/>
                        <a:pt x="3772511" y="0"/>
                        <a:pt x="3936493" y="0"/>
                      </a:cubicBezTo>
                      <a:cubicBezTo>
                        <a:pt x="4004486" y="0"/>
                        <a:pt x="4076478" y="2540"/>
                        <a:pt x="4144470" y="2540"/>
                      </a:cubicBezTo>
                      <a:cubicBezTo>
                        <a:pt x="4332449" y="3810"/>
                        <a:pt x="4524428" y="5080"/>
                        <a:pt x="4712407" y="7620"/>
                      </a:cubicBezTo>
                      <a:cubicBezTo>
                        <a:pt x="4812396" y="8890"/>
                        <a:pt x="4912385" y="12700"/>
                        <a:pt x="5012374" y="16510"/>
                      </a:cubicBezTo>
                      <a:cubicBezTo>
                        <a:pt x="5036371" y="16510"/>
                        <a:pt x="5060368" y="16510"/>
                        <a:pt x="5080366" y="16510"/>
                      </a:cubicBezTo>
                      <a:cubicBezTo>
                        <a:pt x="5102960" y="17780"/>
                        <a:pt x="5111850" y="20320"/>
                        <a:pt x="5122010" y="21590"/>
                      </a:cubicBezTo>
                      <a:close/>
                      <a:moveTo>
                        <a:pt x="5132170" y="2723131"/>
                      </a:moveTo>
                      <a:cubicBezTo>
                        <a:pt x="5133440" y="2706621"/>
                        <a:pt x="5134710" y="2693921"/>
                        <a:pt x="5134710" y="2681221"/>
                      </a:cubicBezTo>
                      <a:cubicBezTo>
                        <a:pt x="5133440" y="2563518"/>
                        <a:pt x="5132170" y="2452614"/>
                        <a:pt x="5132170" y="2333340"/>
                      </a:cubicBezTo>
                      <a:cubicBezTo>
                        <a:pt x="5132170" y="2278935"/>
                        <a:pt x="5134710" y="2224529"/>
                        <a:pt x="5133440" y="2170123"/>
                      </a:cubicBezTo>
                      <a:cubicBezTo>
                        <a:pt x="5133440" y="2119903"/>
                        <a:pt x="5132170" y="2067590"/>
                        <a:pt x="5130900" y="2017369"/>
                      </a:cubicBezTo>
                      <a:cubicBezTo>
                        <a:pt x="5125820" y="1939946"/>
                        <a:pt x="5114390" y="337071"/>
                        <a:pt x="5114390" y="259648"/>
                      </a:cubicBezTo>
                      <a:cubicBezTo>
                        <a:pt x="5111850" y="194780"/>
                        <a:pt x="5109310" y="127819"/>
                        <a:pt x="5106770" y="63500"/>
                      </a:cubicBezTo>
                      <a:cubicBezTo>
                        <a:pt x="5105500" y="44450"/>
                        <a:pt x="5104230" y="43180"/>
                        <a:pt x="5068368" y="41910"/>
                      </a:cubicBezTo>
                      <a:cubicBezTo>
                        <a:pt x="5056369" y="41910"/>
                        <a:pt x="5048370" y="41910"/>
                        <a:pt x="5036371" y="40640"/>
                      </a:cubicBezTo>
                      <a:cubicBezTo>
                        <a:pt x="4936383" y="36830"/>
                        <a:pt x="4832394" y="31750"/>
                        <a:pt x="4732405" y="30480"/>
                      </a:cubicBezTo>
                      <a:cubicBezTo>
                        <a:pt x="4488432" y="26670"/>
                        <a:pt x="4240460" y="25400"/>
                        <a:pt x="3996487" y="22860"/>
                      </a:cubicBezTo>
                      <a:cubicBezTo>
                        <a:pt x="3960491" y="22860"/>
                        <a:pt x="3920495" y="22860"/>
                        <a:pt x="3884499" y="22860"/>
                      </a:cubicBezTo>
                      <a:cubicBezTo>
                        <a:pt x="3824506" y="22860"/>
                        <a:pt x="3764512" y="22860"/>
                        <a:pt x="3708519" y="22860"/>
                      </a:cubicBezTo>
                      <a:cubicBezTo>
                        <a:pt x="3580533" y="22860"/>
                        <a:pt x="3452547" y="22860"/>
                        <a:pt x="3328561" y="24130"/>
                      </a:cubicBezTo>
                      <a:cubicBezTo>
                        <a:pt x="3220573" y="25400"/>
                        <a:pt x="1400774" y="29210"/>
                        <a:pt x="1292787" y="29210"/>
                      </a:cubicBezTo>
                      <a:cubicBezTo>
                        <a:pt x="1116806" y="29210"/>
                        <a:pt x="940826" y="26670"/>
                        <a:pt x="764845" y="33020"/>
                      </a:cubicBezTo>
                      <a:cubicBezTo>
                        <a:pt x="672855" y="36830"/>
                        <a:pt x="584865" y="36830"/>
                        <a:pt x="496875" y="38100"/>
                      </a:cubicBezTo>
                      <a:cubicBezTo>
                        <a:pt x="344892" y="41910"/>
                        <a:pt x="192908" y="45720"/>
                        <a:pt x="49530" y="50800"/>
                      </a:cubicBezTo>
                      <a:cubicBezTo>
                        <a:pt x="36830" y="50800"/>
                        <a:pt x="34290" y="53340"/>
                        <a:pt x="33020" y="71321"/>
                      </a:cubicBezTo>
                      <a:cubicBezTo>
                        <a:pt x="31750" y="108986"/>
                        <a:pt x="31750" y="146652"/>
                        <a:pt x="30480" y="184317"/>
                      </a:cubicBezTo>
                      <a:cubicBezTo>
                        <a:pt x="29210" y="247093"/>
                        <a:pt x="26670" y="307776"/>
                        <a:pt x="25400" y="370552"/>
                      </a:cubicBezTo>
                      <a:cubicBezTo>
                        <a:pt x="20320" y="437513"/>
                        <a:pt x="26670" y="2073867"/>
                        <a:pt x="29210" y="2140828"/>
                      </a:cubicBezTo>
                      <a:cubicBezTo>
                        <a:pt x="29210" y="2211974"/>
                        <a:pt x="29210" y="2285212"/>
                        <a:pt x="30480" y="2356358"/>
                      </a:cubicBezTo>
                      <a:cubicBezTo>
                        <a:pt x="30480" y="2408671"/>
                        <a:pt x="33020" y="2460984"/>
                        <a:pt x="33020" y="2513298"/>
                      </a:cubicBezTo>
                      <a:cubicBezTo>
                        <a:pt x="33020" y="2569796"/>
                        <a:pt x="33020" y="2626294"/>
                        <a:pt x="31750" y="2681221"/>
                      </a:cubicBezTo>
                      <a:cubicBezTo>
                        <a:pt x="31750" y="2685031"/>
                        <a:pt x="31750" y="2687571"/>
                        <a:pt x="31750" y="2691381"/>
                      </a:cubicBezTo>
                      <a:cubicBezTo>
                        <a:pt x="31750" y="2701541"/>
                        <a:pt x="35560" y="2705351"/>
                        <a:pt x="44450" y="2705351"/>
                      </a:cubicBezTo>
                      <a:cubicBezTo>
                        <a:pt x="76921" y="2705351"/>
                        <a:pt x="132915" y="2706621"/>
                        <a:pt x="184909" y="2706621"/>
                      </a:cubicBezTo>
                      <a:cubicBezTo>
                        <a:pt x="260901" y="2706621"/>
                        <a:pt x="340892" y="2704081"/>
                        <a:pt x="416884" y="2706621"/>
                      </a:cubicBezTo>
                      <a:cubicBezTo>
                        <a:pt x="540870" y="2710431"/>
                        <a:pt x="664856" y="2712971"/>
                        <a:pt x="788842" y="2711701"/>
                      </a:cubicBezTo>
                      <a:cubicBezTo>
                        <a:pt x="868834" y="2710431"/>
                        <a:pt x="944825" y="2712971"/>
                        <a:pt x="1024816" y="2712971"/>
                      </a:cubicBezTo>
                      <a:cubicBezTo>
                        <a:pt x="1140803" y="2712971"/>
                        <a:pt x="1256790" y="2711701"/>
                        <a:pt x="1372778" y="2712971"/>
                      </a:cubicBezTo>
                      <a:cubicBezTo>
                        <a:pt x="1544759" y="2714241"/>
                        <a:pt x="3432549" y="2704081"/>
                        <a:pt x="3608530" y="2706621"/>
                      </a:cubicBezTo>
                      <a:cubicBezTo>
                        <a:pt x="3684521" y="2707891"/>
                        <a:pt x="3760513" y="2709161"/>
                        <a:pt x="3832505" y="2709161"/>
                      </a:cubicBezTo>
                      <a:cubicBezTo>
                        <a:pt x="3964490" y="2711701"/>
                        <a:pt x="4092476" y="2707891"/>
                        <a:pt x="4224461" y="2711701"/>
                      </a:cubicBezTo>
                      <a:cubicBezTo>
                        <a:pt x="4332449" y="2714241"/>
                        <a:pt x="4440437" y="2714241"/>
                        <a:pt x="4548425" y="2716781"/>
                      </a:cubicBezTo>
                      <a:cubicBezTo>
                        <a:pt x="4708408" y="2720591"/>
                        <a:pt x="4868390" y="2723131"/>
                        <a:pt x="5028372" y="2724401"/>
                      </a:cubicBezTo>
                      <a:cubicBezTo>
                        <a:pt x="5088366" y="2724401"/>
                        <a:pt x="5111850" y="2723131"/>
                        <a:pt x="5132170" y="2723131"/>
                      </a:cubicBezTo>
                      <a:close/>
                    </a:path>
                  </a:pathLst>
                </a:custGeom>
                <a:solidFill>
                  <a:srgbClr val="3938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pic>
            <p:nvPicPr>
              <p:cNvPr id="323" name="Google Shape;323;p41"/>
              <p:cNvPicPr preferRelativeResize="0"/>
              <p:nvPr/>
            </p:nvPicPr>
            <p:blipFill rotWithShape="1">
              <a:blip r:embed="rId4">
                <a:alphaModFix/>
              </a:blip>
              <a:srcRect/>
              <a:stretch/>
            </p:blipFill>
            <p:spPr>
              <a:xfrm rot="132510">
                <a:off x="11000356" y="4330690"/>
                <a:ext cx="2911967" cy="579577"/>
              </a:xfrm>
              <a:prstGeom prst="rect">
                <a:avLst/>
              </a:prstGeom>
              <a:noFill/>
              <a:ln>
                <a:noFill/>
              </a:ln>
            </p:spPr>
          </p:pic>
        </p:grpSp>
        <p:sp>
          <p:nvSpPr>
            <p:cNvPr id="324" name="Google Shape;324;p41"/>
            <p:cNvSpPr txBox="1"/>
            <p:nvPr/>
          </p:nvSpPr>
          <p:spPr>
            <a:xfrm>
              <a:off x="2680265" y="6350726"/>
              <a:ext cx="6172200" cy="166199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nam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trêu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chọc</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nữ</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bị</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đau</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325" name="Google Shape;325;p41"/>
          <p:cNvPicPr preferRelativeResize="0"/>
          <p:nvPr/>
        </p:nvPicPr>
        <p:blipFill rotWithShape="1">
          <a:blip r:embed="rId5">
            <a:alphaModFix/>
          </a:blip>
          <a:srcRect/>
          <a:stretch/>
        </p:blipFill>
        <p:spPr>
          <a:xfrm>
            <a:off x="489406" y="2586925"/>
            <a:ext cx="5788985" cy="371576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base">
                                        <p:cTn id="7" dur="500"/>
                                        <p:tgtEl>
                                          <p:spTgt spid="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pic>
        <p:nvPicPr>
          <p:cNvPr id="330" name="Google Shape;330;p42"/>
          <p:cNvPicPr preferRelativeResize="0"/>
          <p:nvPr/>
        </p:nvPicPr>
        <p:blipFill rotWithShape="1">
          <a:blip r:embed="rId4">
            <a:alphaModFix/>
          </a:blip>
          <a:srcRect/>
          <a:stretch/>
        </p:blipFill>
        <p:spPr>
          <a:xfrm rot="2146197">
            <a:off x="-451147" y="6457868"/>
            <a:ext cx="1253033" cy="499647"/>
          </a:xfrm>
          <a:prstGeom prst="rect">
            <a:avLst/>
          </a:prstGeom>
          <a:noFill/>
          <a:ln>
            <a:noFill/>
          </a:ln>
        </p:spPr>
      </p:pic>
      <p:sp>
        <p:nvSpPr>
          <p:cNvPr id="331" name="Google Shape;331;p42"/>
          <p:cNvSpPr/>
          <p:nvPr/>
        </p:nvSpPr>
        <p:spPr>
          <a:xfrm>
            <a:off x="493225" y="1745177"/>
            <a:ext cx="11359668" cy="726994"/>
          </a:xfrm>
          <a:prstGeom prst="rect">
            <a:avLst/>
          </a:prstGeom>
          <a:solidFill>
            <a:srgbClr val="EAF1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sp>
        <p:nvSpPr>
          <p:cNvPr id="332" name="Google Shape;332;p42"/>
          <p:cNvSpPr/>
          <p:nvPr/>
        </p:nvSpPr>
        <p:spPr>
          <a:xfrm>
            <a:off x="832332" y="1877841"/>
            <a:ext cx="11359668" cy="46166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2400" b="1" i="0" u="none" strike="noStrike" cap="none" dirty="0">
                <a:solidFill>
                  <a:srgbClr val="000000"/>
                </a:solidFill>
                <a:latin typeface="UTM Avo" panose="02040603050506020204" pitchFamily="18" charset="0"/>
                <a:sym typeface="Arial"/>
              </a:rPr>
              <a:t>Sau </a:t>
            </a:r>
            <a:r>
              <a:rPr lang="en-US" sz="2400" b="1" i="0" u="none" strike="noStrike" cap="none" dirty="0" err="1">
                <a:solidFill>
                  <a:srgbClr val="000000"/>
                </a:solidFill>
                <a:latin typeface="UTM Avo" panose="02040603050506020204" pitchFamily="18" charset="0"/>
                <a:sym typeface="Arial"/>
              </a:rPr>
              <a:t>khi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thảo</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luận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sau</a:t>
            </a:r>
            <a:r>
              <a:rPr lang="en-US" sz="2400" b="1"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nvGrpSpPr>
          <p:cNvPr id="333" name="Google Shape;333;p42"/>
          <p:cNvGrpSpPr/>
          <p:nvPr/>
        </p:nvGrpSpPr>
        <p:grpSpPr>
          <a:xfrm>
            <a:off x="4525429" y="2970456"/>
            <a:ext cx="6836836" cy="3388774"/>
            <a:chOff x="6846857" y="761157"/>
            <a:chExt cx="10254742" cy="6158050"/>
          </a:xfrm>
        </p:grpSpPr>
        <p:grpSp>
          <p:nvGrpSpPr>
            <p:cNvPr id="334" name="Google Shape;334;p42"/>
            <p:cNvGrpSpPr/>
            <p:nvPr/>
          </p:nvGrpSpPr>
          <p:grpSpPr>
            <a:xfrm>
              <a:off x="6846857" y="1148766"/>
              <a:ext cx="10086088" cy="5770441"/>
              <a:chOff x="15765" y="5338044"/>
              <a:chExt cx="9116131" cy="5301278"/>
            </a:xfrm>
          </p:grpSpPr>
          <p:sp>
            <p:nvSpPr>
              <p:cNvPr id="335" name="Google Shape;335;p42"/>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UTM Avo" panose="02040603050506020204" pitchFamily="18" charset="0"/>
                  <a:sym typeface="Arial"/>
                </a:endParaRPr>
              </a:p>
            </p:txBody>
          </p:sp>
          <p:sp>
            <p:nvSpPr>
              <p:cNvPr id="336" name="Google Shape;336;p42"/>
              <p:cNvSpPr/>
              <p:nvPr/>
            </p:nvSpPr>
            <p:spPr>
              <a:xfrm>
                <a:off x="15765" y="5338044"/>
                <a:ext cx="9116131" cy="53012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UTM Avo" panose="02040603050506020204" pitchFamily="18" charset="0"/>
                  <a:sym typeface="Arial"/>
                </a:endParaRPr>
              </a:p>
            </p:txBody>
          </p:sp>
        </p:grpSp>
        <p:sp>
          <p:nvSpPr>
            <p:cNvPr id="337" name="Google Shape;337;p42"/>
            <p:cNvSpPr txBox="1"/>
            <p:nvPr/>
          </p:nvSpPr>
          <p:spPr>
            <a:xfrm>
              <a:off x="7106616" y="1726956"/>
              <a:ext cx="9538072" cy="461405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60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đúng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a:p>
              <a:pPr marL="0" marR="0" lvl="0" indent="0" algn="just" rtl="0">
                <a:lnSpc>
                  <a:spcPct val="150000"/>
                </a:lnSpc>
                <a:spcBef>
                  <a:spcPts val="60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chưa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đúng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a:p>
              <a:pPr marL="0" marR="0" lvl="0" indent="0" algn="just" rtl="0">
                <a:lnSpc>
                  <a:spcPct val="150000"/>
                </a:lnSpc>
                <a:spcBef>
                  <a:spcPts val="600"/>
                </a:spcBef>
                <a:spcAft>
                  <a:spcPts val="0"/>
                </a:spcAft>
                <a:buNone/>
              </a:pPr>
              <a:r>
                <a:rPr lang="en-US" sz="2400" b="0" i="0" u="none" strike="noStrike" cap="none" dirty="0">
                  <a:solidFill>
                    <a:srgbClr val="000000"/>
                  </a:solidFill>
                  <a:latin typeface="UTM Avo" panose="02040603050506020204" pitchFamily="18" charset="0"/>
                  <a:sym typeface="Arial"/>
                </a:rPr>
                <a:t>− Em </a:t>
              </a:r>
              <a:r>
                <a:rPr lang="en-US" sz="2400" b="0" i="0" u="none" strike="noStrike" cap="none" dirty="0" err="1">
                  <a:solidFill>
                    <a:srgbClr val="000000"/>
                  </a:solidFill>
                  <a:latin typeface="UTM Avo" panose="02040603050506020204" pitchFamily="18" charset="0"/>
                  <a:sym typeface="Arial"/>
                </a:rPr>
                <a:t>sẽ</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thấy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chưa</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338" name="Google Shape;338;p42"/>
            <p:cNvPicPr preferRelativeResize="0"/>
            <p:nvPr/>
          </p:nvPicPr>
          <p:blipFill rotWithShape="1">
            <a:blip r:embed="rId5">
              <a:alphaModFix/>
            </a:blip>
            <a:srcRect/>
            <a:stretch/>
          </p:blipFill>
          <p:spPr>
            <a:xfrm>
              <a:off x="16454743" y="761157"/>
              <a:ext cx="646856" cy="869854"/>
            </a:xfrm>
            <a:prstGeom prst="rect">
              <a:avLst/>
            </a:prstGeom>
            <a:noFill/>
            <a:ln>
              <a:noFill/>
            </a:ln>
          </p:spPr>
        </p:pic>
      </p:grpSp>
      <p:grpSp>
        <p:nvGrpSpPr>
          <p:cNvPr id="339" name="Google Shape;339;p42"/>
          <p:cNvGrpSpPr/>
          <p:nvPr/>
        </p:nvGrpSpPr>
        <p:grpSpPr>
          <a:xfrm>
            <a:off x="829735" y="2675451"/>
            <a:ext cx="3093555" cy="1628671"/>
            <a:chOff x="74707" y="2473524"/>
            <a:chExt cx="4640100" cy="2442885"/>
          </a:xfrm>
        </p:grpSpPr>
        <p:sp>
          <p:nvSpPr>
            <p:cNvPr id="340" name="Google Shape;340;p42"/>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a:solidFill>
                    <a:srgbClr val="000000"/>
                  </a:solidFill>
                  <a:latin typeface="UTM Avo" panose="02040603050506020204" pitchFamily="18" charset="0"/>
                  <a:sym typeface="Arial"/>
                </a:rPr>
                <a:t>HOẠT ĐỘNG NHÓM ĐÔI</a:t>
              </a:r>
              <a:endParaRPr sz="1800" b="0" i="0" u="none" strike="noStrike" cap="none" dirty="0">
                <a:solidFill>
                  <a:srgbClr val="000000"/>
                </a:solidFill>
                <a:latin typeface="UTM Avo" panose="02040603050506020204" pitchFamily="18" charset="0"/>
                <a:sym typeface="Arial"/>
              </a:endParaRPr>
            </a:p>
          </p:txBody>
        </p:sp>
        <p:pic>
          <p:nvPicPr>
            <p:cNvPr id="341" name="Google Shape;341;p42"/>
            <p:cNvPicPr preferRelativeResize="0"/>
            <p:nvPr/>
          </p:nvPicPr>
          <p:blipFill rotWithShape="1">
            <a:blip r:embed="rId6">
              <a:alphaModFix/>
            </a:blip>
            <a:srcRect/>
            <a:stretch/>
          </p:blipFill>
          <p:spPr>
            <a:xfrm>
              <a:off x="2109234" y="2473524"/>
              <a:ext cx="570935" cy="586942"/>
            </a:xfrm>
            <a:prstGeom prst="rect">
              <a:avLst/>
            </a:prstGeom>
            <a:noFill/>
            <a:ln>
              <a:noFill/>
            </a:ln>
          </p:spPr>
        </p:pic>
      </p:grpSp>
      <p:pic>
        <p:nvPicPr>
          <p:cNvPr id="342" name="Google Shape;342;p42"/>
          <p:cNvPicPr preferRelativeResize="0"/>
          <p:nvPr/>
        </p:nvPicPr>
        <p:blipFill rotWithShape="1">
          <a:blip r:embed="rId7">
            <a:alphaModFix/>
          </a:blip>
          <a:srcRect/>
          <a:stretch/>
        </p:blipFill>
        <p:spPr>
          <a:xfrm>
            <a:off x="1325454" y="4455496"/>
            <a:ext cx="2102041" cy="21504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500"/>
                                        <p:tgtEl>
                                          <p:spTgt spid="332"/>
                                        </p:tgtEl>
                                      </p:cBhvr>
                                    </p:animEffect>
                                  </p:childTnLst>
                                </p:cTn>
                              </p:par>
                              <p:par>
                                <p:cTn id="8" presetID="10" presetClass="entr" presetSubtype="0" fill="hold" nodeType="withEffect">
                                  <p:stCondLst>
                                    <p:cond delay="0"/>
                                  </p:stCondLst>
                                  <p:childTnLst>
                                    <p:set>
                                      <p:cBhvr>
                                        <p:cTn id="9" dur="1" fill="hold">
                                          <p:stCondLst>
                                            <p:cond delay="0"/>
                                          </p:stCondLst>
                                        </p:cTn>
                                        <p:tgtEl>
                                          <p:spTgt spid="331"/>
                                        </p:tgtEl>
                                        <p:attrNameLst>
                                          <p:attrName>style.visibility</p:attrName>
                                        </p:attrNameLst>
                                      </p:cBhvr>
                                      <p:to>
                                        <p:strVal val="visible"/>
                                      </p:to>
                                    </p:set>
                                    <p:animEffect transition="in" filter="fade">
                                      <p:cBhvr>
                                        <p:cTn id="10" dur="500"/>
                                        <p:tgtEl>
                                          <p:spTgt spid="3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3"/>
                                        </p:tgtEl>
                                        <p:attrNameLst>
                                          <p:attrName>style.visibility</p:attrName>
                                        </p:attrNameLst>
                                      </p:cBhvr>
                                      <p:to>
                                        <p:strVal val="visible"/>
                                      </p:to>
                                    </p:set>
                                    <p:animEffect transition="in" filter="fade">
                                      <p:cBhvr>
                                        <p:cTn id="15" dur="500"/>
                                        <p:tgtEl>
                                          <p:spTgt spid="333"/>
                                        </p:tgtEl>
                                      </p:cBhvr>
                                    </p:animEffect>
                                  </p:childTnLst>
                                </p:cTn>
                              </p:par>
                              <p:par>
                                <p:cTn id="16" presetID="10" presetClass="entr" presetSubtype="0" fill="hold" nodeType="withEffect">
                                  <p:stCondLst>
                                    <p:cond delay="0"/>
                                  </p:stCondLst>
                                  <p:childTnLst>
                                    <p:set>
                                      <p:cBhvr>
                                        <p:cTn id="17" dur="1" fill="hold">
                                          <p:stCondLst>
                                            <p:cond delay="0"/>
                                          </p:stCondLst>
                                        </p:cTn>
                                        <p:tgtEl>
                                          <p:spTgt spid="339"/>
                                        </p:tgtEl>
                                        <p:attrNameLst>
                                          <p:attrName>style.visibility</p:attrName>
                                        </p:attrNameLst>
                                      </p:cBhvr>
                                      <p:to>
                                        <p:strVal val="visible"/>
                                      </p:to>
                                    </p:set>
                                    <p:animEffect transition="in" filter="fade">
                                      <p:cBhvr>
                                        <p:cTn id="18" dur="500"/>
                                        <p:tgtEl>
                                          <p:spTgt spid="339"/>
                                        </p:tgtEl>
                                      </p:cBhvr>
                                    </p:animEffect>
                                  </p:childTnLst>
                                </p:cTn>
                              </p:par>
                              <p:par>
                                <p:cTn id="19" presetID="10" presetClass="entr" presetSubtype="0" fill="hold" nodeType="withEffect">
                                  <p:stCondLst>
                                    <p:cond delay="0"/>
                                  </p:stCondLst>
                                  <p:childTnLst>
                                    <p:set>
                                      <p:cBhvr>
                                        <p:cTn id="20" dur="1" fill="hold">
                                          <p:stCondLst>
                                            <p:cond delay="0"/>
                                          </p:stCondLst>
                                        </p:cTn>
                                        <p:tgtEl>
                                          <p:spTgt spid="342"/>
                                        </p:tgtEl>
                                        <p:attrNameLst>
                                          <p:attrName>style.visibility</p:attrName>
                                        </p:attrNameLst>
                                      </p:cBhvr>
                                      <p:to>
                                        <p:strVal val="visible"/>
                                      </p:to>
                                    </p:set>
                                    <p:animEffect transition="in" filter="fade">
                                      <p:cBhvr>
                                        <p:cTn id="21"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p:cNvGrpSpPr/>
        <p:nvPr/>
      </p:nvGrpSpPr>
      <p:grpSpPr>
        <a:xfrm>
          <a:off x="0" y="0"/>
          <a:ext cx="0" cy="0"/>
          <a:chOff x="0" y="0"/>
          <a:chExt cx="0" cy="0"/>
        </a:xfrm>
      </p:grpSpPr>
      <p:sp>
        <p:nvSpPr>
          <p:cNvPr id="347" name="Google Shape;347;p43"/>
          <p:cNvSpPr txBox="1"/>
          <p:nvPr/>
        </p:nvSpPr>
        <p:spPr>
          <a:xfrm>
            <a:off x="2585928" y="1963772"/>
            <a:ext cx="5435599" cy="1200288"/>
          </a:xfrm>
          <a:prstGeom prst="rect">
            <a:avLst/>
          </a:prstGeom>
          <a:solidFill>
            <a:srgbClr val="E1EFD8"/>
          </a:solidFill>
          <a:ln w="38100" cap="flat" cmpd="sng">
            <a:solidFill>
              <a:srgbClr val="A8D08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b"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Các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2, 3, 4 </a:t>
            </a:r>
            <a:r>
              <a:rPr lang="en-US" sz="2400" b="0" i="0" u="none" strike="noStrike" cap="none" dirty="0" err="1">
                <a:solidFill>
                  <a:srgbClr val="000000"/>
                </a:solidFill>
                <a:latin typeface="UTM Avo" panose="02040603050506020204" pitchFamily="18" charset="0"/>
                <a:sym typeface="Arial"/>
              </a:rPr>
              <a:t>và</a:t>
            </a:r>
            <a:r>
              <a:rPr lang="en-US" sz="2400" b="0" i="0" u="none" strike="noStrike" cap="none" dirty="0">
                <a:solidFill>
                  <a:srgbClr val="000000"/>
                </a:solidFill>
                <a:latin typeface="UTM Avo" panose="02040603050506020204" pitchFamily="18" charset="0"/>
                <a:sym typeface="Arial"/>
              </a:rPr>
              <a:t> 6 </a:t>
            </a: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đúng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FFFFFF"/>
              </a:solidFill>
              <a:latin typeface="UTM Avo" panose="02040603050506020204" pitchFamily="18" charset="0"/>
              <a:sym typeface="Arial"/>
            </a:endParaRPr>
          </a:p>
        </p:txBody>
      </p:sp>
      <p:pic>
        <p:nvPicPr>
          <p:cNvPr id="348" name="Google Shape;348;p43"/>
          <p:cNvPicPr preferRelativeResize="0"/>
          <p:nvPr/>
        </p:nvPicPr>
        <p:blipFill rotWithShape="1">
          <a:blip r:embed="rId4">
            <a:alphaModFix/>
          </a:blip>
          <a:srcRect/>
          <a:stretch/>
        </p:blipFill>
        <p:spPr>
          <a:xfrm rot="2613757">
            <a:off x="2662607" y="4938308"/>
            <a:ext cx="1408346" cy="1425683"/>
          </a:xfrm>
          <a:prstGeom prst="rect">
            <a:avLst/>
          </a:prstGeom>
          <a:noFill/>
          <a:ln>
            <a:noFill/>
          </a:ln>
        </p:spPr>
      </p:pic>
      <p:sp>
        <p:nvSpPr>
          <p:cNvPr id="349" name="Google Shape;349;p43"/>
          <p:cNvSpPr txBox="1"/>
          <p:nvPr/>
        </p:nvSpPr>
        <p:spPr>
          <a:xfrm>
            <a:off x="3527213" y="3615499"/>
            <a:ext cx="5435599" cy="1200288"/>
          </a:xfrm>
          <a:prstGeom prst="rect">
            <a:avLst/>
          </a:prstGeom>
          <a:solidFill>
            <a:srgbClr val="E1EFD8"/>
          </a:solidFill>
          <a:ln w="38100" cap="flat" cmpd="sng">
            <a:solidFill>
              <a:srgbClr val="A8D08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b"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Các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1, 5, 7, 8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chưa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đúng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 </a:t>
            </a:r>
            <a:endParaRPr sz="2400" b="0" i="0" u="none" strike="noStrike" cap="none" dirty="0">
              <a:solidFill>
                <a:srgbClr val="FFFFFF"/>
              </a:solidFill>
              <a:latin typeface="UTM Avo" panose="02040603050506020204" pitchFamily="18" charset="0"/>
              <a:sym typeface="Arial"/>
            </a:endParaRPr>
          </a:p>
        </p:txBody>
      </p:sp>
      <p:sp>
        <p:nvSpPr>
          <p:cNvPr id="350" name="Google Shape;350;p43"/>
          <p:cNvSpPr txBox="1"/>
          <p:nvPr/>
        </p:nvSpPr>
        <p:spPr>
          <a:xfrm>
            <a:off x="4368293" y="5267952"/>
            <a:ext cx="5435599" cy="1200288"/>
          </a:xfrm>
          <a:prstGeom prst="rect">
            <a:avLst/>
          </a:prstGeom>
          <a:solidFill>
            <a:srgbClr val="E1EFD8"/>
          </a:solidFill>
          <a:ln w="38100" cap="flat" cmpd="sng">
            <a:solidFill>
              <a:srgbClr val="A8D08C"/>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b" anchorCtr="0">
            <a:spAutoFit/>
          </a:bodyPr>
          <a:lstStyle/>
          <a:p>
            <a:pPr marL="0" marR="0" lvl="0" indent="0" algn="ctr"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Em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nhắc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nhở</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thấy</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chưa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thực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nội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FFFFFF"/>
              </a:solidFill>
              <a:latin typeface="UTM Avo" panose="020406030505060202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7"/>
                                        </p:tgtEl>
                                        <p:attrNameLst>
                                          <p:attrName>style.visibility</p:attrName>
                                        </p:attrNameLst>
                                      </p:cBhvr>
                                      <p:to>
                                        <p:strVal val="visible"/>
                                      </p:to>
                                    </p:set>
                                    <p:animEffect transition="in" filter="fade">
                                      <p:cBhvr>
                                        <p:cTn id="7" dur="500"/>
                                        <p:tgtEl>
                                          <p:spTgt spid="3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9"/>
                                        </p:tgtEl>
                                        <p:attrNameLst>
                                          <p:attrName>style.visibility</p:attrName>
                                        </p:attrNameLst>
                                      </p:cBhvr>
                                      <p:to>
                                        <p:strVal val="visible"/>
                                      </p:to>
                                    </p:set>
                                    <p:animEffect transition="in" filter="fade">
                                      <p:cBhvr>
                                        <p:cTn id="12" dur="500"/>
                                        <p:tgtEl>
                                          <p:spTgt spid="3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48"/>
                                        </p:tgtEl>
                                        <p:attrNameLst>
                                          <p:attrName>style.visibility</p:attrName>
                                        </p:attrNameLst>
                                      </p:cBhvr>
                                      <p:to>
                                        <p:strVal val="visible"/>
                                      </p:to>
                                    </p:set>
                                    <p:animEffect transition="in" filter="wipe(left)">
                                      <p:cBhvr>
                                        <p:cTn id="17" dur="500"/>
                                        <p:tgtEl>
                                          <p:spTgt spid="3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0"/>
                                        </p:tgtEl>
                                        <p:attrNameLst>
                                          <p:attrName>style.visibility</p:attrName>
                                        </p:attrNameLst>
                                      </p:cBhvr>
                                      <p:to>
                                        <p:strVal val="visible"/>
                                      </p:to>
                                    </p:set>
                                    <p:animEffect transition="in" filter="fade">
                                      <p:cBhvr>
                                        <p:cTn id="22" dur="500"/>
                                        <p:tgtEl>
                                          <p:spTgt spid="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4"/>
        <p:cNvGrpSpPr/>
        <p:nvPr/>
      </p:nvGrpSpPr>
      <p:grpSpPr>
        <a:xfrm>
          <a:off x="0" y="0"/>
          <a:ext cx="0" cy="0"/>
          <a:chOff x="0" y="0"/>
          <a:chExt cx="0" cy="0"/>
        </a:xfrm>
      </p:grpSpPr>
      <p:pic>
        <p:nvPicPr>
          <p:cNvPr id="355" name="Google Shape;355;p10"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
        <p:cNvGrpSpPr/>
        <p:nvPr/>
      </p:nvGrpSpPr>
      <p:grpSpPr>
        <a:xfrm>
          <a:off x="0" y="0"/>
          <a:ext cx="0" cy="0"/>
          <a:chOff x="0" y="0"/>
          <a:chExt cx="0" cy="0"/>
        </a:xfrm>
      </p:grpSpPr>
      <p:sp>
        <p:nvSpPr>
          <p:cNvPr id="360" name="Google Shape;360;p11"/>
          <p:cNvSpPr txBox="1"/>
          <p:nvPr/>
        </p:nvSpPr>
        <p:spPr>
          <a:xfrm>
            <a:off x="2285100" y="1666279"/>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1: </a:t>
            </a:r>
            <a:r>
              <a:rPr lang="en-US" sz="2800" b="1" i="0" u="none" strike="noStrike" cap="none" dirty="0" err="1">
                <a:solidFill>
                  <a:schemeClr val="dk1"/>
                </a:solidFill>
                <a:latin typeface="UTM Avo" panose="02040603050506020204" pitchFamily="18" charset="0"/>
                <a:sym typeface="Arial"/>
              </a:rPr>
              <a:t>Xử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lý</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endParaRPr sz="2800" b="1" i="0" u="none" strike="noStrike" cap="none" dirty="0">
              <a:solidFill>
                <a:schemeClr val="dk1"/>
              </a:solidFill>
              <a:latin typeface="UTM Avo" panose="02040603050506020204" pitchFamily="18" charset="0"/>
              <a:sym typeface="Arial"/>
            </a:endParaRPr>
          </a:p>
        </p:txBody>
      </p:sp>
      <p:grpSp>
        <p:nvGrpSpPr>
          <p:cNvPr id="361" name="Google Shape;361;p11"/>
          <p:cNvGrpSpPr/>
          <p:nvPr/>
        </p:nvGrpSpPr>
        <p:grpSpPr>
          <a:xfrm>
            <a:off x="829735" y="2675451"/>
            <a:ext cx="3093555" cy="1628671"/>
            <a:chOff x="74707" y="2473524"/>
            <a:chExt cx="4640100" cy="2442885"/>
          </a:xfrm>
        </p:grpSpPr>
        <p:sp>
          <p:nvSpPr>
            <p:cNvPr id="362" name="Google Shape;362;p11"/>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a:solidFill>
                    <a:srgbClr val="000000"/>
                  </a:solidFill>
                  <a:latin typeface="UTM Avo" panose="02040603050506020204" pitchFamily="18" charset="0"/>
                  <a:sym typeface="Arial"/>
                </a:rPr>
                <a:t>HOẠT ĐỘNG NHÓM ĐÔI</a:t>
              </a:r>
              <a:endParaRPr sz="1800" b="0" i="0" u="none" strike="noStrike" cap="none" dirty="0">
                <a:solidFill>
                  <a:srgbClr val="000000"/>
                </a:solidFill>
                <a:latin typeface="UTM Avo" panose="02040603050506020204" pitchFamily="18" charset="0"/>
                <a:sym typeface="Arial"/>
              </a:endParaRPr>
            </a:p>
          </p:txBody>
        </p:sp>
        <p:pic>
          <p:nvPicPr>
            <p:cNvPr id="363" name="Google Shape;363;p11"/>
            <p:cNvPicPr preferRelativeResize="0"/>
            <p:nvPr/>
          </p:nvPicPr>
          <p:blipFill rotWithShape="1">
            <a:blip r:embed="rId4">
              <a:alphaModFix/>
            </a:blip>
            <a:srcRect/>
            <a:stretch/>
          </p:blipFill>
          <p:spPr>
            <a:xfrm>
              <a:off x="2109234" y="2473524"/>
              <a:ext cx="570935" cy="586942"/>
            </a:xfrm>
            <a:prstGeom prst="rect">
              <a:avLst/>
            </a:prstGeom>
            <a:noFill/>
            <a:ln>
              <a:noFill/>
            </a:ln>
          </p:spPr>
        </p:pic>
      </p:grpSp>
      <p:pic>
        <p:nvPicPr>
          <p:cNvPr id="364" name="Google Shape;364;p11"/>
          <p:cNvPicPr preferRelativeResize="0"/>
          <p:nvPr/>
        </p:nvPicPr>
        <p:blipFill rotWithShape="1">
          <a:blip r:embed="rId5">
            <a:alphaModFix/>
          </a:blip>
          <a:srcRect/>
          <a:stretch/>
        </p:blipFill>
        <p:spPr>
          <a:xfrm>
            <a:off x="1325454" y="4455496"/>
            <a:ext cx="2102041" cy="2150426"/>
          </a:xfrm>
          <a:prstGeom prst="rect">
            <a:avLst/>
          </a:prstGeom>
          <a:noFill/>
          <a:ln>
            <a:noFill/>
          </a:ln>
        </p:spPr>
      </p:pic>
      <p:grpSp>
        <p:nvGrpSpPr>
          <p:cNvPr id="365" name="Google Shape;365;p11"/>
          <p:cNvGrpSpPr/>
          <p:nvPr/>
        </p:nvGrpSpPr>
        <p:grpSpPr>
          <a:xfrm>
            <a:off x="4525429" y="2851045"/>
            <a:ext cx="6836836" cy="3388774"/>
            <a:chOff x="6846857" y="761157"/>
            <a:chExt cx="10254742" cy="6158050"/>
          </a:xfrm>
        </p:grpSpPr>
        <p:grpSp>
          <p:nvGrpSpPr>
            <p:cNvPr id="366" name="Google Shape;366;p11"/>
            <p:cNvGrpSpPr/>
            <p:nvPr/>
          </p:nvGrpSpPr>
          <p:grpSpPr>
            <a:xfrm>
              <a:off x="6846857" y="1148766"/>
              <a:ext cx="10086088" cy="5770441"/>
              <a:chOff x="15765" y="5338044"/>
              <a:chExt cx="9116131" cy="5301278"/>
            </a:xfrm>
          </p:grpSpPr>
          <p:sp>
            <p:nvSpPr>
              <p:cNvPr id="367" name="Google Shape;367;p11"/>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UTM Avo" panose="02040603050506020204" pitchFamily="18" charset="0"/>
                  <a:sym typeface="Arial"/>
                </a:endParaRPr>
              </a:p>
            </p:txBody>
          </p:sp>
          <p:sp>
            <p:nvSpPr>
              <p:cNvPr id="368" name="Google Shape;368;p11"/>
              <p:cNvSpPr/>
              <p:nvPr/>
            </p:nvSpPr>
            <p:spPr>
              <a:xfrm>
                <a:off x="15765" y="5338044"/>
                <a:ext cx="9116131" cy="53012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dirty="0">
                  <a:solidFill>
                    <a:srgbClr val="000000"/>
                  </a:solidFill>
                  <a:latin typeface="UTM Avo" panose="02040603050506020204" pitchFamily="18" charset="0"/>
                  <a:sym typeface="Arial"/>
                </a:endParaRPr>
              </a:p>
            </p:txBody>
          </p:sp>
        </p:grpSp>
        <p:sp>
          <p:nvSpPr>
            <p:cNvPr id="369" name="Google Shape;369;p11"/>
            <p:cNvSpPr txBox="1"/>
            <p:nvPr/>
          </p:nvSpPr>
          <p:spPr>
            <a:xfrm>
              <a:off x="7106614" y="2370138"/>
              <a:ext cx="9566572" cy="332769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600"/>
                </a:spcBef>
                <a:spcAft>
                  <a:spcPts val="0"/>
                </a:spcAft>
                <a:buNone/>
              </a:pPr>
              <a:r>
                <a:rPr lang="en-US" sz="2400" b="0" i="0" u="none" strike="noStrike" cap="none" dirty="0" err="1">
                  <a:solidFill>
                    <a:srgbClr val="000000"/>
                  </a:solidFill>
                  <a:latin typeface="UTM Avo" panose="02040603050506020204" pitchFamily="18" charset="0"/>
                  <a:sym typeface="Arial"/>
                </a:rPr>
                <a:t>Cả</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lớp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quan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tình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huống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SGK – tr5, </a:t>
              </a:r>
              <a:r>
                <a:rPr lang="en-US" sz="2400" b="0" i="0" u="none" strike="noStrike" cap="none" dirty="0" err="1">
                  <a:solidFill>
                    <a:srgbClr val="000000"/>
                  </a:solidFill>
                  <a:latin typeface="UTM Avo" panose="02040603050506020204" pitchFamily="18" charset="0"/>
                  <a:sym typeface="Arial"/>
                </a:rPr>
                <a:t>thảo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luận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tìm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ứng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xử</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phù</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hợp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mỗi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tình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huống</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pic>
          <p:nvPicPr>
            <p:cNvPr id="370" name="Google Shape;370;p11"/>
            <p:cNvPicPr preferRelativeResize="0"/>
            <p:nvPr/>
          </p:nvPicPr>
          <p:blipFill rotWithShape="1">
            <a:blip r:embed="rId6">
              <a:alphaModFix/>
            </a:blip>
            <a:srcRect/>
            <a:stretch/>
          </p:blipFill>
          <p:spPr>
            <a:xfrm>
              <a:off x="16454743" y="761157"/>
              <a:ext cx="646856" cy="869854"/>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fade">
                                      <p:cBhvr>
                                        <p:cTn id="7" dur="500"/>
                                        <p:tgtEl>
                                          <p:spTgt spid="360"/>
                                        </p:tgtEl>
                                      </p:cBhvr>
                                    </p:animEffect>
                                  </p:childTnLst>
                                </p:cTn>
                              </p:par>
                              <p:par>
                                <p:cTn id="8" presetID="10" presetClass="entr" presetSubtype="0" fill="hold" nodeType="withEffect">
                                  <p:stCondLst>
                                    <p:cond delay="0"/>
                                  </p:stCondLst>
                                  <p:childTnLst>
                                    <p:set>
                                      <p:cBhvr>
                                        <p:cTn id="9" dur="1" fill="hold">
                                          <p:stCondLst>
                                            <p:cond delay="0"/>
                                          </p:stCondLst>
                                        </p:cTn>
                                        <p:tgtEl>
                                          <p:spTgt spid="361"/>
                                        </p:tgtEl>
                                        <p:attrNameLst>
                                          <p:attrName>style.visibility</p:attrName>
                                        </p:attrNameLst>
                                      </p:cBhvr>
                                      <p:to>
                                        <p:strVal val="visible"/>
                                      </p:to>
                                    </p:set>
                                    <p:animEffect transition="in" filter="fade">
                                      <p:cBhvr>
                                        <p:cTn id="10" dur="500"/>
                                        <p:tgtEl>
                                          <p:spTgt spid="361"/>
                                        </p:tgtEl>
                                      </p:cBhvr>
                                    </p:animEffect>
                                  </p:childTnLst>
                                </p:cTn>
                              </p:par>
                              <p:par>
                                <p:cTn id="11" presetID="10" presetClass="entr" presetSubtype="0" fill="hold" nodeType="withEffect">
                                  <p:stCondLst>
                                    <p:cond delay="0"/>
                                  </p:stCondLst>
                                  <p:childTnLst>
                                    <p:set>
                                      <p:cBhvr>
                                        <p:cTn id="12" dur="1" fill="hold">
                                          <p:stCondLst>
                                            <p:cond delay="0"/>
                                          </p:stCondLst>
                                        </p:cTn>
                                        <p:tgtEl>
                                          <p:spTgt spid="364"/>
                                        </p:tgtEl>
                                        <p:attrNameLst>
                                          <p:attrName>style.visibility</p:attrName>
                                        </p:attrNameLst>
                                      </p:cBhvr>
                                      <p:to>
                                        <p:strVal val="visible"/>
                                      </p:to>
                                    </p:set>
                                    <p:animEffect transition="in" filter="fade">
                                      <p:cBhvr>
                                        <p:cTn id="13" dur="500"/>
                                        <p:tgtEl>
                                          <p:spTgt spid="36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65"/>
                                        </p:tgtEl>
                                        <p:attrNameLst>
                                          <p:attrName>style.visibility</p:attrName>
                                        </p:attrNameLst>
                                      </p:cBhvr>
                                      <p:to>
                                        <p:strVal val="visible"/>
                                      </p:to>
                                    </p:set>
                                    <p:animEffect transition="in" filter="fade">
                                      <p:cBhvr>
                                        <p:cTn id="18" dur="500"/>
                                        <p:tgtEl>
                                          <p:spTgt spid="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4"/>
        <p:cNvGrpSpPr/>
        <p:nvPr/>
      </p:nvGrpSpPr>
      <p:grpSpPr>
        <a:xfrm>
          <a:off x="0" y="0"/>
          <a:ext cx="0" cy="0"/>
          <a:chOff x="0" y="0"/>
          <a:chExt cx="0" cy="0"/>
        </a:xfrm>
      </p:grpSpPr>
      <p:sp>
        <p:nvSpPr>
          <p:cNvPr id="375" name="Google Shape;375;p44"/>
          <p:cNvSpPr txBox="1"/>
          <p:nvPr/>
        </p:nvSpPr>
        <p:spPr>
          <a:xfrm>
            <a:off x="558800" y="2319113"/>
            <a:ext cx="527823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TÌNH HUỐNG ĐƯA RA</a:t>
            </a:r>
            <a:endParaRPr dirty="0">
              <a:latin typeface="UTM Avo" panose="02040603050506020204" pitchFamily="18" charset="0"/>
            </a:endParaRPr>
          </a:p>
        </p:txBody>
      </p:sp>
      <p:sp>
        <p:nvSpPr>
          <p:cNvPr id="376" name="Google Shape;376;p44"/>
          <p:cNvSpPr/>
          <p:nvPr/>
        </p:nvSpPr>
        <p:spPr>
          <a:xfrm>
            <a:off x="651563" y="3212893"/>
            <a:ext cx="5050147" cy="2178633"/>
          </a:xfrm>
          <a:custGeom>
            <a:avLst/>
            <a:gdLst/>
            <a:ahLst/>
            <a:cxnLst/>
            <a:rect l="l" t="t" r="r" b="b"/>
            <a:pathLst>
              <a:path w="2567349" h="2048682" extrusionOk="0">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rgbClr val="FFF4D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sp>
        <p:nvSpPr>
          <p:cNvPr id="377" name="Google Shape;377;p44"/>
          <p:cNvSpPr txBox="1"/>
          <p:nvPr/>
        </p:nvSpPr>
        <p:spPr>
          <a:xfrm>
            <a:off x="971880" y="3768997"/>
            <a:ext cx="4556131"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sẽ</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gì</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thấy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đùa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nghịch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giờ</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
        <p:nvSpPr>
          <p:cNvPr id="378" name="Google Shape;378;p44"/>
          <p:cNvSpPr/>
          <p:nvPr/>
        </p:nvSpPr>
        <p:spPr>
          <a:xfrm>
            <a:off x="76200" y="5958216"/>
            <a:ext cx="965200" cy="909505"/>
          </a:xfrm>
          <a:custGeom>
            <a:avLst/>
            <a:gdLst/>
            <a:ahLst/>
            <a:cxnLst/>
            <a:rect l="l" t="t" r="r" b="b"/>
            <a:pathLst>
              <a:path w="3204189" h="5016343" extrusionOk="0">
                <a:moveTo>
                  <a:pt x="0" y="0"/>
                </a:moveTo>
                <a:lnTo>
                  <a:pt x="3204189" y="0"/>
                </a:lnTo>
                <a:lnTo>
                  <a:pt x="3204189" y="5016343"/>
                </a:lnTo>
                <a:lnTo>
                  <a:pt x="0" y="50163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grpSp>
        <p:nvGrpSpPr>
          <p:cNvPr id="379" name="Google Shape;379;p44"/>
          <p:cNvGrpSpPr/>
          <p:nvPr/>
        </p:nvGrpSpPr>
        <p:grpSpPr>
          <a:xfrm>
            <a:off x="6626917" y="1603870"/>
            <a:ext cx="5050147" cy="5006802"/>
            <a:chOff x="11493442" y="2044052"/>
            <a:chExt cx="7575221" cy="7510203"/>
          </a:xfrm>
        </p:grpSpPr>
        <p:grpSp>
          <p:nvGrpSpPr>
            <p:cNvPr id="380" name="Google Shape;380;p44"/>
            <p:cNvGrpSpPr/>
            <p:nvPr/>
          </p:nvGrpSpPr>
          <p:grpSpPr>
            <a:xfrm>
              <a:off x="11493442" y="2044052"/>
              <a:ext cx="7575221" cy="7510203"/>
              <a:chOff x="11524029" y="1717073"/>
              <a:chExt cx="7575221" cy="7510203"/>
            </a:xfrm>
          </p:grpSpPr>
          <p:sp>
            <p:nvSpPr>
              <p:cNvPr id="381" name="Google Shape;381;p44"/>
              <p:cNvSpPr/>
              <p:nvPr/>
            </p:nvSpPr>
            <p:spPr>
              <a:xfrm>
                <a:off x="11524029" y="1717073"/>
                <a:ext cx="7575221" cy="7510203"/>
              </a:xfrm>
              <a:custGeom>
                <a:avLst/>
                <a:gdLst/>
                <a:ahLst/>
                <a:cxnLst/>
                <a:rect l="l" t="t" r="r" b="b"/>
                <a:pathLst>
                  <a:path w="1437726" h="2048682" extrusionOk="0">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A8D08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grpSp>
            <p:nvGrpSpPr>
              <p:cNvPr id="382" name="Google Shape;382;p44"/>
              <p:cNvGrpSpPr/>
              <p:nvPr/>
            </p:nvGrpSpPr>
            <p:grpSpPr>
              <a:xfrm>
                <a:off x="12505186" y="2162928"/>
                <a:ext cx="5833432" cy="1521825"/>
                <a:chOff x="2291876" y="2889422"/>
                <a:chExt cx="5833432" cy="1492403"/>
              </a:xfrm>
            </p:grpSpPr>
            <p:sp>
              <p:nvSpPr>
                <p:cNvPr id="383" name="Google Shape;383;p44"/>
                <p:cNvSpPr/>
                <p:nvPr/>
              </p:nvSpPr>
              <p:spPr>
                <a:xfrm>
                  <a:off x="2298568" y="2889422"/>
                  <a:ext cx="5826740" cy="1492403"/>
                </a:xfrm>
                <a:custGeom>
                  <a:avLst/>
                  <a:gdLst/>
                  <a:ahLst/>
                  <a:cxnLst/>
                  <a:rect l="l" t="t" r="r" b="b"/>
                  <a:pathLst>
                    <a:path w="1329860" h="335393" extrusionOk="0">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sp>
              <p:nvSpPr>
                <p:cNvPr id="384" name="Google Shape;384;p44"/>
                <p:cNvSpPr txBox="1"/>
                <p:nvPr/>
              </p:nvSpPr>
              <p:spPr>
                <a:xfrm>
                  <a:off x="2291876" y="3262296"/>
                  <a:ext cx="5826740" cy="7997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1</a:t>
                  </a:r>
                  <a:endParaRPr sz="2800" b="1" i="0" u="none" strike="noStrike" cap="none" dirty="0">
                    <a:solidFill>
                      <a:schemeClr val="dk1"/>
                    </a:solidFill>
                    <a:latin typeface="UTM Avo" panose="02040603050506020204" pitchFamily="18" charset="0"/>
                    <a:sym typeface="Arial"/>
                  </a:endParaRPr>
                </a:p>
              </p:txBody>
            </p:sp>
          </p:grpSp>
        </p:grpSp>
        <p:pic>
          <p:nvPicPr>
            <p:cNvPr id="385" name="Google Shape;385;p44"/>
            <p:cNvPicPr preferRelativeResize="0"/>
            <p:nvPr/>
          </p:nvPicPr>
          <p:blipFill rotWithShape="1">
            <a:blip r:embed="rId5">
              <a:alphaModFix/>
            </a:blip>
            <a:srcRect/>
            <a:stretch/>
          </p:blipFill>
          <p:spPr>
            <a:xfrm>
              <a:off x="12182760" y="4457587"/>
              <a:ext cx="6277469" cy="468948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6"/>
                                        </p:tgtEl>
                                        <p:attrNameLst>
                                          <p:attrName>style.visibility</p:attrName>
                                        </p:attrNameLst>
                                      </p:cBhvr>
                                      <p:to>
                                        <p:strVal val="visible"/>
                                      </p:to>
                                    </p:set>
                                    <p:animEffect transition="in" filter="fade">
                                      <p:cBhvr>
                                        <p:cTn id="7" dur="500"/>
                                        <p:tgtEl>
                                          <p:spTgt spid="376"/>
                                        </p:tgtEl>
                                      </p:cBhvr>
                                    </p:animEffect>
                                  </p:childTnLst>
                                </p:cTn>
                              </p:par>
                              <p:par>
                                <p:cTn id="8" presetID="10" presetClass="entr" presetSubtype="0" fill="hold" nodeType="withEffect">
                                  <p:stCondLst>
                                    <p:cond delay="0"/>
                                  </p:stCondLst>
                                  <p:childTnLst>
                                    <p:set>
                                      <p:cBhvr>
                                        <p:cTn id="9" dur="1" fill="hold">
                                          <p:stCondLst>
                                            <p:cond delay="0"/>
                                          </p:stCondLst>
                                        </p:cTn>
                                        <p:tgtEl>
                                          <p:spTgt spid="375"/>
                                        </p:tgtEl>
                                        <p:attrNameLst>
                                          <p:attrName>style.visibility</p:attrName>
                                        </p:attrNameLst>
                                      </p:cBhvr>
                                      <p:to>
                                        <p:strVal val="visible"/>
                                      </p:to>
                                    </p:set>
                                    <p:animEffect transition="in" filter="fade">
                                      <p:cBhvr>
                                        <p:cTn id="10" dur="500"/>
                                        <p:tgtEl>
                                          <p:spTgt spid="375"/>
                                        </p:tgtEl>
                                      </p:cBhvr>
                                    </p:animEffect>
                                  </p:childTnLst>
                                </p:cTn>
                              </p:par>
                              <p:par>
                                <p:cTn id="11" presetID="10" presetClass="entr" presetSubtype="0" fill="hold" nodeType="withEffect">
                                  <p:stCondLst>
                                    <p:cond delay="0"/>
                                  </p:stCondLst>
                                  <p:childTnLst>
                                    <p:set>
                                      <p:cBhvr>
                                        <p:cTn id="12" dur="1" fill="hold">
                                          <p:stCondLst>
                                            <p:cond delay="0"/>
                                          </p:stCondLst>
                                        </p:cTn>
                                        <p:tgtEl>
                                          <p:spTgt spid="379"/>
                                        </p:tgtEl>
                                        <p:attrNameLst>
                                          <p:attrName>style.visibility</p:attrName>
                                        </p:attrNameLst>
                                      </p:cBhvr>
                                      <p:to>
                                        <p:strVal val="visible"/>
                                      </p:to>
                                    </p:set>
                                    <p:animEffect transition="in" filter="fade">
                                      <p:cBhvr>
                                        <p:cTn id="13" dur="500"/>
                                        <p:tgtEl>
                                          <p:spTgt spid="37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7">
                                            <p:txEl>
                                              <p:pRg st="0" end="0"/>
                                            </p:txEl>
                                          </p:spTgt>
                                        </p:tgtEl>
                                        <p:attrNameLst>
                                          <p:attrName>style.visibility</p:attrName>
                                        </p:attrNameLst>
                                      </p:cBhvr>
                                      <p:to>
                                        <p:strVal val="visible"/>
                                      </p:to>
                                    </p:set>
                                    <p:animEffect transition="in" filter="fade">
                                      <p:cBhvr>
                                        <p:cTn id="18" dur="500"/>
                                        <p:tgtEl>
                                          <p:spTgt spid="3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7"/>
        <p:cNvGrpSpPr/>
        <p:nvPr/>
      </p:nvGrpSpPr>
      <p:grpSpPr>
        <a:xfrm>
          <a:off x="0" y="0"/>
          <a:ext cx="0" cy="0"/>
          <a:chOff x="0" y="0"/>
          <a:chExt cx="0" cy="0"/>
        </a:xfrm>
      </p:grpSpPr>
      <p:sp>
        <p:nvSpPr>
          <p:cNvPr id="398" name="Google Shape;398;p46"/>
          <p:cNvSpPr txBox="1"/>
          <p:nvPr/>
        </p:nvSpPr>
        <p:spPr>
          <a:xfrm>
            <a:off x="6244984" y="1957029"/>
            <a:ext cx="527823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TÌNH HUỐNG ĐƯA RA</a:t>
            </a:r>
            <a:endParaRPr dirty="0">
              <a:latin typeface="UTM Avo" panose="02040603050506020204" pitchFamily="18" charset="0"/>
            </a:endParaRPr>
          </a:p>
        </p:txBody>
      </p:sp>
      <p:sp>
        <p:nvSpPr>
          <p:cNvPr id="399" name="Google Shape;399;p46"/>
          <p:cNvSpPr/>
          <p:nvPr/>
        </p:nvSpPr>
        <p:spPr>
          <a:xfrm>
            <a:off x="6254742" y="2666747"/>
            <a:ext cx="5268477" cy="3140166"/>
          </a:xfrm>
          <a:custGeom>
            <a:avLst/>
            <a:gdLst/>
            <a:ahLst/>
            <a:cxnLst/>
            <a:rect l="l" t="t" r="r" b="b"/>
            <a:pathLst>
              <a:path w="2567349" h="2048682" extrusionOk="0">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rgbClr val="FFF4D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sp>
        <p:nvSpPr>
          <p:cNvPr id="400" name="Google Shape;400;p46"/>
          <p:cNvSpPr txBox="1"/>
          <p:nvPr/>
        </p:nvSpPr>
        <p:spPr>
          <a:xfrm>
            <a:off x="6693401" y="3082688"/>
            <a:ext cx="4391157"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Giờ</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chơi</a:t>
            </a:r>
            <a:r>
              <a:rPr lang="en-US" sz="2400" b="0" i="0" u="none" strike="noStrike" cap="none" dirty="0">
                <a:solidFill>
                  <a:schemeClr val="dk1"/>
                </a:solidFill>
                <a:latin typeface="UTM Avo" panose="02040603050506020204" pitchFamily="18" charset="0"/>
                <a:sym typeface="Arial"/>
              </a:rPr>
              <a:t>, Lan </a:t>
            </a:r>
            <a:r>
              <a:rPr lang="en-US" sz="2400" b="0" i="0" u="none" strike="noStrike" cap="none" dirty="0" err="1">
                <a:solidFill>
                  <a:schemeClr val="dk1"/>
                </a:solidFill>
                <a:latin typeface="UTM Avo" panose="02040603050506020204" pitchFamily="18" charset="0"/>
                <a:sym typeface="Arial"/>
              </a:rPr>
              <a:t>lấy</a:t>
            </a:r>
            <a:r>
              <a:rPr lang="en-US" sz="2400" b="0" i="0" u="none" strike="noStrike" cap="none" dirty="0">
                <a:solidFill>
                  <a:schemeClr val="dk1"/>
                </a:solidFill>
                <a:latin typeface="UTM Avo" panose="02040603050506020204" pitchFamily="18" charset="0"/>
                <a:sym typeface="Arial"/>
              </a:rPr>
              <a:t> bánh </a:t>
            </a:r>
            <a:r>
              <a:rPr lang="en-US" sz="2400" b="0" i="0" u="none" strike="noStrike" cap="none" dirty="0" err="1">
                <a:solidFill>
                  <a:schemeClr val="dk1"/>
                </a:solidFill>
                <a:latin typeface="UTM Avo" panose="02040603050506020204" pitchFamily="18" charset="0"/>
                <a:sym typeface="Arial"/>
              </a:rPr>
              <a:t>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nhưng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chưa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biết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bỏ</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giấy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gói</a:t>
            </a:r>
            <a:r>
              <a:rPr lang="en-US" sz="2400" b="0" i="0" u="none" strike="noStrike" cap="none" dirty="0">
                <a:solidFill>
                  <a:schemeClr val="dk1"/>
                </a:solidFill>
                <a:latin typeface="UTM Avo" panose="02040603050506020204" pitchFamily="18" charset="0"/>
                <a:sym typeface="Arial"/>
              </a:rPr>
              <a:t> bánh ở </a:t>
            </a:r>
            <a:r>
              <a:rPr lang="en-US" sz="2400" b="0" i="0" u="none" strike="noStrike" cap="none" dirty="0" err="1">
                <a:solidFill>
                  <a:schemeClr val="dk1"/>
                </a:solidFill>
                <a:latin typeface="UTM Avo" panose="02040603050506020204" pitchFamily="18" charset="0"/>
                <a:sym typeface="Arial"/>
              </a:rPr>
              <a:t>đâu</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Nếu</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a:t>
            </a:r>
            <a:r>
              <a:rPr lang="en-US" sz="2400" b="0" i="0" u="none" strike="noStrike" cap="none" dirty="0">
                <a:solidFill>
                  <a:schemeClr val="dk1"/>
                </a:solidFill>
                <a:latin typeface="UTM Avo" panose="02040603050506020204" pitchFamily="18" charset="0"/>
                <a:sym typeface="Arial"/>
              </a:rPr>
              <a:t> Lan,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sẽ</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gì</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
        <p:nvSpPr>
          <p:cNvPr id="401" name="Google Shape;401;p46"/>
          <p:cNvSpPr/>
          <p:nvPr/>
        </p:nvSpPr>
        <p:spPr>
          <a:xfrm>
            <a:off x="4597399" y="5958217"/>
            <a:ext cx="965200" cy="909505"/>
          </a:xfrm>
          <a:custGeom>
            <a:avLst/>
            <a:gdLst/>
            <a:ahLst/>
            <a:cxnLst/>
            <a:rect l="l" t="t" r="r" b="b"/>
            <a:pathLst>
              <a:path w="3204189" h="5016343" extrusionOk="0">
                <a:moveTo>
                  <a:pt x="0" y="0"/>
                </a:moveTo>
                <a:lnTo>
                  <a:pt x="3204189" y="0"/>
                </a:lnTo>
                <a:lnTo>
                  <a:pt x="3204189" y="5016343"/>
                </a:lnTo>
                <a:lnTo>
                  <a:pt x="0" y="50163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grpSp>
        <p:nvGrpSpPr>
          <p:cNvPr id="402" name="Google Shape;402;p46"/>
          <p:cNvGrpSpPr/>
          <p:nvPr/>
        </p:nvGrpSpPr>
        <p:grpSpPr>
          <a:xfrm>
            <a:off x="932728" y="1966803"/>
            <a:ext cx="4629869" cy="4521200"/>
            <a:chOff x="11353798" y="2346279"/>
            <a:chExt cx="6944804" cy="6781800"/>
          </a:xfrm>
        </p:grpSpPr>
        <p:grpSp>
          <p:nvGrpSpPr>
            <p:cNvPr id="403" name="Google Shape;403;p46"/>
            <p:cNvGrpSpPr/>
            <p:nvPr/>
          </p:nvGrpSpPr>
          <p:grpSpPr>
            <a:xfrm>
              <a:off x="11353798" y="2346279"/>
              <a:ext cx="6944804" cy="6781800"/>
              <a:chOff x="11384385" y="2019300"/>
              <a:chExt cx="6944804" cy="6781800"/>
            </a:xfrm>
          </p:grpSpPr>
          <p:sp>
            <p:nvSpPr>
              <p:cNvPr id="404" name="Google Shape;404;p46"/>
              <p:cNvSpPr/>
              <p:nvPr/>
            </p:nvSpPr>
            <p:spPr>
              <a:xfrm>
                <a:off x="11384385" y="2019300"/>
                <a:ext cx="6944804" cy="6781800"/>
              </a:xfrm>
              <a:custGeom>
                <a:avLst/>
                <a:gdLst/>
                <a:ahLst/>
                <a:cxnLst/>
                <a:rect l="l" t="t" r="r" b="b"/>
                <a:pathLst>
                  <a:path w="1437726" h="2048682" extrusionOk="0">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A8D08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grpSp>
            <p:nvGrpSpPr>
              <p:cNvPr id="405" name="Google Shape;405;p46"/>
              <p:cNvGrpSpPr/>
              <p:nvPr/>
            </p:nvGrpSpPr>
            <p:grpSpPr>
              <a:xfrm>
                <a:off x="11953855" y="2366074"/>
                <a:ext cx="5833432" cy="1521825"/>
                <a:chOff x="1740545" y="3088640"/>
                <a:chExt cx="5833432" cy="1492403"/>
              </a:xfrm>
            </p:grpSpPr>
            <p:sp>
              <p:nvSpPr>
                <p:cNvPr id="406" name="Google Shape;406;p46"/>
                <p:cNvSpPr/>
                <p:nvPr/>
              </p:nvSpPr>
              <p:spPr>
                <a:xfrm>
                  <a:off x="1747237" y="3088640"/>
                  <a:ext cx="5826740" cy="1492403"/>
                </a:xfrm>
                <a:custGeom>
                  <a:avLst/>
                  <a:gdLst/>
                  <a:ahLst/>
                  <a:cxnLst/>
                  <a:rect l="l" t="t" r="r" b="b"/>
                  <a:pathLst>
                    <a:path w="1329860" h="335393" extrusionOk="0">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700" b="0" i="0" u="none" strike="noStrike" cap="none" dirty="0">
                    <a:solidFill>
                      <a:schemeClr val="dk1"/>
                    </a:solidFill>
                    <a:latin typeface="UTM Avo" panose="02040603050506020204" pitchFamily="18" charset="0"/>
                    <a:sym typeface="Arial"/>
                  </a:endParaRPr>
                </a:p>
              </p:txBody>
            </p:sp>
            <p:sp>
              <p:nvSpPr>
                <p:cNvPr id="407" name="Google Shape;407;p46"/>
                <p:cNvSpPr txBox="1"/>
                <p:nvPr/>
              </p:nvSpPr>
              <p:spPr>
                <a:xfrm>
                  <a:off x="1740545" y="3461513"/>
                  <a:ext cx="5826740" cy="7997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2</a:t>
                  </a:r>
                  <a:endParaRPr dirty="0">
                    <a:latin typeface="UTM Avo" panose="02040603050506020204" pitchFamily="18" charset="0"/>
                  </a:endParaRPr>
                </a:p>
              </p:txBody>
            </p:sp>
          </p:grpSp>
        </p:grpSp>
        <p:pic>
          <p:nvPicPr>
            <p:cNvPr id="408" name="Google Shape;408;p46"/>
            <p:cNvPicPr preferRelativeResize="0"/>
            <p:nvPr/>
          </p:nvPicPr>
          <p:blipFill rotWithShape="1">
            <a:blip r:embed="rId5">
              <a:alphaModFix/>
            </a:blip>
            <a:srcRect/>
            <a:stretch/>
          </p:blipFill>
          <p:spPr>
            <a:xfrm>
              <a:off x="11699742" y="4426458"/>
              <a:ext cx="6229593" cy="4364711"/>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
                                        </p:tgtEl>
                                        <p:attrNameLst>
                                          <p:attrName>style.visibility</p:attrName>
                                        </p:attrNameLst>
                                      </p:cBhvr>
                                      <p:to>
                                        <p:strVal val="visible"/>
                                      </p:to>
                                    </p:set>
                                    <p:animEffect transition="in" filter="fade">
                                      <p:cBhvr>
                                        <p:cTn id="7" dur="500"/>
                                        <p:tgtEl>
                                          <p:spTgt spid="399"/>
                                        </p:tgtEl>
                                      </p:cBhvr>
                                    </p:animEffect>
                                  </p:childTnLst>
                                </p:cTn>
                              </p:par>
                              <p:par>
                                <p:cTn id="8" presetID="10" presetClass="entr" presetSubtype="0" fill="hold" nodeType="withEffect">
                                  <p:stCondLst>
                                    <p:cond delay="0"/>
                                  </p:stCondLst>
                                  <p:childTnLst>
                                    <p:set>
                                      <p:cBhvr>
                                        <p:cTn id="9" dur="1" fill="hold">
                                          <p:stCondLst>
                                            <p:cond delay="0"/>
                                          </p:stCondLst>
                                        </p:cTn>
                                        <p:tgtEl>
                                          <p:spTgt spid="398"/>
                                        </p:tgtEl>
                                        <p:attrNameLst>
                                          <p:attrName>style.visibility</p:attrName>
                                        </p:attrNameLst>
                                      </p:cBhvr>
                                      <p:to>
                                        <p:strVal val="visible"/>
                                      </p:to>
                                    </p:set>
                                    <p:animEffect transition="in" filter="fade">
                                      <p:cBhvr>
                                        <p:cTn id="10" dur="500"/>
                                        <p:tgtEl>
                                          <p:spTgt spid="398"/>
                                        </p:tgtEl>
                                      </p:cBhvr>
                                    </p:animEffect>
                                  </p:childTnLst>
                                </p:cTn>
                              </p:par>
                              <p:par>
                                <p:cTn id="11" presetID="10" presetClass="entr" presetSubtype="0" fill="hold" nodeType="withEffect">
                                  <p:stCondLst>
                                    <p:cond delay="0"/>
                                  </p:stCondLst>
                                  <p:childTnLst>
                                    <p:set>
                                      <p:cBhvr>
                                        <p:cTn id="12" dur="1" fill="hold">
                                          <p:stCondLst>
                                            <p:cond delay="0"/>
                                          </p:stCondLst>
                                        </p:cTn>
                                        <p:tgtEl>
                                          <p:spTgt spid="402"/>
                                        </p:tgtEl>
                                        <p:attrNameLst>
                                          <p:attrName>style.visibility</p:attrName>
                                        </p:attrNameLst>
                                      </p:cBhvr>
                                      <p:to>
                                        <p:strVal val="visible"/>
                                      </p:to>
                                    </p:set>
                                    <p:animEffect transition="in" filter="fade">
                                      <p:cBhvr>
                                        <p:cTn id="13" dur="500"/>
                                        <p:tgtEl>
                                          <p:spTgt spid="40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0">
                                            <p:txEl>
                                              <p:pRg st="0" end="0"/>
                                            </p:txEl>
                                          </p:spTgt>
                                        </p:tgtEl>
                                        <p:attrNameLst>
                                          <p:attrName>style.visibility</p:attrName>
                                        </p:attrNameLst>
                                      </p:cBhvr>
                                      <p:to>
                                        <p:strVal val="visible"/>
                                      </p:to>
                                    </p:set>
                                    <p:animEffect transition="in" filter="fade">
                                      <p:cBhvr>
                                        <p:cTn id="18" dur="500"/>
                                        <p:tgtEl>
                                          <p:spTgt spid="4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9"/>
        <p:cNvGrpSpPr/>
        <p:nvPr/>
      </p:nvGrpSpPr>
      <p:grpSpPr>
        <a:xfrm>
          <a:off x="0" y="0"/>
          <a:ext cx="0" cy="0"/>
          <a:chOff x="0" y="0"/>
          <a:chExt cx="0" cy="0"/>
        </a:xfrm>
      </p:grpSpPr>
      <p:sp>
        <p:nvSpPr>
          <p:cNvPr id="390" name="Google Shape;390;p45"/>
          <p:cNvSpPr txBox="1"/>
          <p:nvPr/>
        </p:nvSpPr>
        <p:spPr>
          <a:xfrm>
            <a:off x="2781300" y="1598074"/>
            <a:ext cx="6629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err="1">
                <a:solidFill>
                  <a:srgbClr val="000000"/>
                </a:solidFill>
                <a:latin typeface="UTM Avo" panose="02040603050506020204" pitchFamily="18" charset="0"/>
                <a:sym typeface="Arial"/>
              </a:rPr>
              <a:t>Gợi</a:t>
            </a:r>
            <a:r>
              <a:rPr lang="en-US" sz="2800" b="1" i="0" u="none" strike="noStrike" cap="none" dirty="0">
                <a:solidFill>
                  <a:srgbClr val="000000"/>
                </a:solidFill>
                <a:latin typeface="UTM Avo" panose="02040603050506020204" pitchFamily="18" charset="0"/>
                <a:sym typeface="Arial"/>
              </a:rPr>
              <a:t> ý </a:t>
            </a:r>
            <a:r>
              <a:rPr lang="en-US" sz="2800" b="1" i="0" u="none" strike="noStrike" cap="none" dirty="0" err="1">
                <a:solidFill>
                  <a:srgbClr val="000000"/>
                </a:solidFill>
                <a:latin typeface="UTM Avo" panose="02040603050506020204" pitchFamily="18" charset="0"/>
                <a:sym typeface="Arial"/>
              </a:rPr>
              <a:t>trả</a:t>
            </a:r>
            <a:r>
              <a:rPr lang="en-US" sz="2800" b="1" i="0" u="none" strike="noStrike" cap="none" dirty="0">
                <a:solidFill>
                  <a:srgbClr val="000000"/>
                </a:solidFill>
                <a:latin typeface="UTM Avo" panose="02040603050506020204" pitchFamily="18" charset="0"/>
                <a:sym typeface="Arial"/>
              </a:rPr>
              <a:t> </a:t>
            </a:r>
            <a:r>
              <a:rPr lang="en-US" sz="2800" b="1" i="0" u="none" strike="noStrike" cap="none" dirty="0" err="1">
                <a:solidFill>
                  <a:srgbClr val="000000"/>
                </a:solidFill>
                <a:latin typeface="UTM Avo" panose="02040603050506020204" pitchFamily="18" charset="0"/>
                <a:sym typeface="Arial"/>
              </a:rPr>
              <a:t>lời</a:t>
            </a:r>
            <a:endParaRPr sz="2800" b="1" i="0" u="none" strike="noStrike" cap="none" dirty="0">
              <a:solidFill>
                <a:srgbClr val="000000"/>
              </a:solidFill>
              <a:latin typeface="UTM Avo" panose="02040603050506020204" pitchFamily="18" charset="0"/>
              <a:sym typeface="Arial"/>
            </a:endParaRPr>
          </a:p>
        </p:txBody>
      </p:sp>
      <p:sp>
        <p:nvSpPr>
          <p:cNvPr id="391" name="Google Shape;391;p45"/>
          <p:cNvSpPr/>
          <p:nvPr/>
        </p:nvSpPr>
        <p:spPr>
          <a:xfrm>
            <a:off x="-48126" y="2221231"/>
            <a:ext cx="4546600" cy="551641"/>
          </a:xfrm>
          <a:prstGeom prst="homePlate">
            <a:avLst>
              <a:gd name="adj" fmla="val 50000"/>
            </a:avLst>
          </a:prstGeom>
          <a:solidFill>
            <a:schemeClr val="lt1"/>
          </a:solidFill>
          <a:ln w="19050" cap="flat" cmpd="sng">
            <a:solidFill>
              <a:srgbClr val="54813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1:</a:t>
            </a:r>
            <a:endParaRPr dirty="0">
              <a:latin typeface="UTM Avo" panose="02040603050506020204" pitchFamily="18" charset="0"/>
            </a:endParaRPr>
          </a:p>
        </p:txBody>
      </p:sp>
      <p:sp>
        <p:nvSpPr>
          <p:cNvPr id="392" name="Google Shape;392;p45"/>
          <p:cNvSpPr/>
          <p:nvPr/>
        </p:nvSpPr>
        <p:spPr>
          <a:xfrm>
            <a:off x="4633938" y="2900818"/>
            <a:ext cx="6880726" cy="1991073"/>
          </a:xfrm>
          <a:prstGeom prst="plaque">
            <a:avLst>
              <a:gd name="adj" fmla="val 16667"/>
            </a:avLst>
          </a:prstGeom>
          <a:solidFill>
            <a:schemeClr val="lt1"/>
          </a:solidFill>
          <a:ln w="381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nên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nhắc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nhở</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phải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giữ</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trật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tự</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không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đùa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nghịch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giờ</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pic>
        <p:nvPicPr>
          <p:cNvPr id="393" name="Google Shape;393;p45" descr="A person reading a book&#10;&#10;Description automatically generated with low confidence"/>
          <p:cNvPicPr preferRelativeResize="0"/>
          <p:nvPr/>
        </p:nvPicPr>
        <p:blipFill rotWithShape="1">
          <a:blip r:embed="rId4">
            <a:alphaModFix/>
          </a:blip>
          <a:srcRect/>
          <a:stretch/>
        </p:blipFill>
        <p:spPr>
          <a:xfrm>
            <a:off x="111567" y="2607155"/>
            <a:ext cx="4227214" cy="422721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1"/>
                                        </p:tgtEl>
                                        <p:attrNameLst>
                                          <p:attrName>style.visibility</p:attrName>
                                        </p:attrNameLst>
                                      </p:cBhvr>
                                      <p:to>
                                        <p:strVal val="visible"/>
                                      </p:to>
                                    </p:set>
                                    <p:animEffect transition="in" filter="fade">
                                      <p:cBhvr>
                                        <p:cTn id="7" dur="500"/>
                                        <p:tgtEl>
                                          <p:spTgt spid="391"/>
                                        </p:tgtEl>
                                      </p:cBhvr>
                                    </p:animEffect>
                                  </p:childTnLst>
                                </p:cTn>
                              </p:par>
                              <p:par>
                                <p:cTn id="8" presetID="10" presetClass="entr" presetSubtype="0" fill="hold" nodeType="withEffect">
                                  <p:stCondLst>
                                    <p:cond delay="0"/>
                                  </p:stCondLst>
                                  <p:childTnLst>
                                    <p:set>
                                      <p:cBhvr>
                                        <p:cTn id="9" dur="1" fill="hold">
                                          <p:stCondLst>
                                            <p:cond delay="0"/>
                                          </p:stCondLst>
                                        </p:cTn>
                                        <p:tgtEl>
                                          <p:spTgt spid="393"/>
                                        </p:tgtEl>
                                        <p:attrNameLst>
                                          <p:attrName>style.visibility</p:attrName>
                                        </p:attrNameLst>
                                      </p:cBhvr>
                                      <p:to>
                                        <p:strVal val="visible"/>
                                      </p:to>
                                    </p:set>
                                    <p:animEffect transition="in" filter="fade">
                                      <p:cBhvr>
                                        <p:cTn id="10" dur="500"/>
                                        <p:tgtEl>
                                          <p:spTgt spid="39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2"/>
                                        </p:tgtEl>
                                        <p:attrNameLst>
                                          <p:attrName>style.visibility</p:attrName>
                                        </p:attrNameLst>
                                      </p:cBhvr>
                                      <p:to>
                                        <p:strVal val="visible"/>
                                      </p:to>
                                    </p:set>
                                    <p:animEffect transition="in" filter="fade">
                                      <p:cBhvr>
                                        <p:cTn id="15" dur="500"/>
                                        <p:tgtEl>
                                          <p:spTgt spid="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2"/>
        <p:cNvGrpSpPr/>
        <p:nvPr/>
      </p:nvGrpSpPr>
      <p:grpSpPr>
        <a:xfrm>
          <a:off x="0" y="0"/>
          <a:ext cx="0" cy="0"/>
          <a:chOff x="0" y="0"/>
          <a:chExt cx="0" cy="0"/>
        </a:xfrm>
      </p:grpSpPr>
      <p:sp>
        <p:nvSpPr>
          <p:cNvPr id="413" name="Google Shape;413;p47"/>
          <p:cNvSpPr txBox="1"/>
          <p:nvPr/>
        </p:nvSpPr>
        <p:spPr>
          <a:xfrm>
            <a:off x="2781300" y="1598074"/>
            <a:ext cx="6629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err="1">
                <a:solidFill>
                  <a:srgbClr val="000000"/>
                </a:solidFill>
                <a:latin typeface="UTM Avo" panose="02040603050506020204" pitchFamily="18" charset="0"/>
                <a:sym typeface="Arial"/>
              </a:rPr>
              <a:t>Gợi</a:t>
            </a:r>
            <a:r>
              <a:rPr lang="en-US" sz="2800" b="1" i="0" u="none" strike="noStrike" cap="none" dirty="0">
                <a:solidFill>
                  <a:srgbClr val="000000"/>
                </a:solidFill>
                <a:latin typeface="UTM Avo" panose="02040603050506020204" pitchFamily="18" charset="0"/>
                <a:sym typeface="Arial"/>
              </a:rPr>
              <a:t> ý </a:t>
            </a:r>
            <a:r>
              <a:rPr lang="en-US" sz="2800" b="1" i="0" u="none" strike="noStrike" cap="none" dirty="0" err="1">
                <a:solidFill>
                  <a:srgbClr val="000000"/>
                </a:solidFill>
                <a:latin typeface="UTM Avo" panose="02040603050506020204" pitchFamily="18" charset="0"/>
                <a:sym typeface="Arial"/>
              </a:rPr>
              <a:t>trả</a:t>
            </a:r>
            <a:r>
              <a:rPr lang="en-US" sz="2800" b="1" i="0" u="none" strike="noStrike" cap="none" dirty="0">
                <a:solidFill>
                  <a:srgbClr val="000000"/>
                </a:solidFill>
                <a:latin typeface="UTM Avo" panose="02040603050506020204" pitchFamily="18" charset="0"/>
                <a:sym typeface="Arial"/>
              </a:rPr>
              <a:t> </a:t>
            </a:r>
            <a:r>
              <a:rPr lang="en-US" sz="2800" b="1" i="0" u="none" strike="noStrike" cap="none" dirty="0" err="1">
                <a:solidFill>
                  <a:srgbClr val="000000"/>
                </a:solidFill>
                <a:latin typeface="UTM Avo" panose="02040603050506020204" pitchFamily="18" charset="0"/>
                <a:sym typeface="Arial"/>
              </a:rPr>
              <a:t>lời</a:t>
            </a:r>
            <a:endParaRPr sz="2800" b="1" i="0" u="none" strike="noStrike" cap="none" dirty="0">
              <a:solidFill>
                <a:srgbClr val="000000"/>
              </a:solidFill>
              <a:latin typeface="UTM Avo" panose="02040603050506020204" pitchFamily="18" charset="0"/>
              <a:sym typeface="Arial"/>
            </a:endParaRPr>
          </a:p>
        </p:txBody>
      </p:sp>
      <p:sp>
        <p:nvSpPr>
          <p:cNvPr id="414" name="Google Shape;414;p47"/>
          <p:cNvSpPr/>
          <p:nvPr/>
        </p:nvSpPr>
        <p:spPr>
          <a:xfrm>
            <a:off x="-48126" y="2221231"/>
            <a:ext cx="4546600" cy="551641"/>
          </a:xfrm>
          <a:prstGeom prst="homePlate">
            <a:avLst>
              <a:gd name="adj" fmla="val 50000"/>
            </a:avLst>
          </a:prstGeom>
          <a:solidFill>
            <a:schemeClr val="lt1"/>
          </a:solidFill>
          <a:ln w="19050" cap="flat" cmpd="sng">
            <a:solidFill>
              <a:srgbClr val="54813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2:</a:t>
            </a:r>
            <a:endParaRPr dirty="0">
              <a:latin typeface="UTM Avo" panose="02040603050506020204" pitchFamily="18" charset="0"/>
            </a:endParaRPr>
          </a:p>
        </p:txBody>
      </p:sp>
      <p:sp>
        <p:nvSpPr>
          <p:cNvPr id="415" name="Google Shape;415;p47"/>
          <p:cNvSpPr/>
          <p:nvPr/>
        </p:nvSpPr>
        <p:spPr>
          <a:xfrm>
            <a:off x="4633938" y="2900818"/>
            <a:ext cx="6880726" cy="1991073"/>
          </a:xfrm>
          <a:prstGeom prst="plaque">
            <a:avLst>
              <a:gd name="adj" fmla="val 16667"/>
            </a:avLst>
          </a:prstGeom>
          <a:solidFill>
            <a:schemeClr val="lt1"/>
          </a:solidFill>
          <a:ln w="381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Nếu</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a:t>
            </a:r>
            <a:r>
              <a:rPr lang="en-US" sz="2400" b="0" i="0" u="none" strike="noStrike" cap="none" dirty="0">
                <a:solidFill>
                  <a:schemeClr val="dk1"/>
                </a:solidFill>
                <a:latin typeface="UTM Avo" panose="02040603050506020204" pitchFamily="18" charset="0"/>
                <a:sym typeface="Arial"/>
              </a:rPr>
              <a:t> Lan,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bỏ</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giấy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gói</a:t>
            </a:r>
            <a:r>
              <a:rPr lang="en-US" sz="2400" b="0" i="0" u="none" strike="noStrike" cap="none" dirty="0">
                <a:solidFill>
                  <a:schemeClr val="dk1"/>
                </a:solidFill>
                <a:latin typeface="UTM Avo" panose="02040603050506020204" pitchFamily="18" charset="0"/>
                <a:sym typeface="Arial"/>
              </a:rPr>
              <a:t> bánh </a:t>
            </a:r>
            <a:r>
              <a:rPr lang="en-US" sz="2400" b="0" i="0" u="none" strike="noStrike" cap="none" dirty="0" err="1">
                <a:solidFill>
                  <a:schemeClr val="dk1"/>
                </a:solidFill>
                <a:latin typeface="UTM Avo" panose="02040603050506020204" pitchFamily="18" charset="0"/>
                <a:sym typeface="Arial"/>
              </a:rPr>
              <a:t>vào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rác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để</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giữ</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vệ</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sinh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chung</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pic>
        <p:nvPicPr>
          <p:cNvPr id="416" name="Google Shape;416;p47" descr="A person reading a book&#10;&#10;Description automatically generated with low confidence"/>
          <p:cNvPicPr preferRelativeResize="0"/>
          <p:nvPr/>
        </p:nvPicPr>
        <p:blipFill rotWithShape="1">
          <a:blip r:embed="rId4">
            <a:alphaModFix/>
          </a:blip>
          <a:srcRect/>
          <a:stretch/>
        </p:blipFill>
        <p:spPr>
          <a:xfrm>
            <a:off x="111567" y="2607155"/>
            <a:ext cx="4227214" cy="422721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500"/>
                                        <p:tgtEl>
                                          <p:spTgt spid="414"/>
                                        </p:tgtEl>
                                      </p:cBhvr>
                                    </p:animEffect>
                                  </p:childTnLst>
                                </p:cTn>
                              </p:par>
                              <p:par>
                                <p:cTn id="8" presetID="10" presetClass="entr" presetSubtype="0" fill="hold" nodeType="withEffect">
                                  <p:stCondLst>
                                    <p:cond delay="0"/>
                                  </p:stCondLst>
                                  <p:childTnLst>
                                    <p:set>
                                      <p:cBhvr>
                                        <p:cTn id="9" dur="1" fill="hold">
                                          <p:stCondLst>
                                            <p:cond delay="0"/>
                                          </p:stCondLst>
                                        </p:cTn>
                                        <p:tgtEl>
                                          <p:spTgt spid="416"/>
                                        </p:tgtEl>
                                        <p:attrNameLst>
                                          <p:attrName>style.visibility</p:attrName>
                                        </p:attrNameLst>
                                      </p:cBhvr>
                                      <p:to>
                                        <p:strVal val="visible"/>
                                      </p:to>
                                    </p:set>
                                    <p:animEffect transition="in" filter="fade">
                                      <p:cBhvr>
                                        <p:cTn id="10" dur="500"/>
                                        <p:tgtEl>
                                          <p:spTgt spid="4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5"/>
                                        </p:tgtEl>
                                        <p:attrNameLst>
                                          <p:attrName>style.visibility</p:attrName>
                                        </p:attrNameLst>
                                      </p:cBhvr>
                                      <p:to>
                                        <p:strVal val="visible"/>
                                      </p:to>
                                    </p:set>
                                    <p:animEffect transition="in" filter="fade">
                                      <p:cBhvr>
                                        <p:cTn id="15" dur="500"/>
                                        <p:tgtEl>
                                          <p:spTgt spid="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0"/>
        <p:cNvGrpSpPr/>
        <p:nvPr/>
      </p:nvGrpSpPr>
      <p:grpSpPr>
        <a:xfrm>
          <a:off x="0" y="0"/>
          <a:ext cx="0" cy="0"/>
          <a:chOff x="0" y="0"/>
          <a:chExt cx="0" cy="0"/>
        </a:xfrm>
      </p:grpSpPr>
      <p:sp>
        <p:nvSpPr>
          <p:cNvPr id="421" name="Google Shape;421;p48"/>
          <p:cNvSpPr txBox="1"/>
          <p:nvPr/>
        </p:nvSpPr>
        <p:spPr>
          <a:xfrm>
            <a:off x="2285100" y="1666279"/>
            <a:ext cx="76218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Tự</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liên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hệ</a:t>
            </a:r>
            <a:endParaRPr sz="2800" b="1" i="0" u="none" strike="noStrike" cap="none" dirty="0">
              <a:solidFill>
                <a:schemeClr val="dk1"/>
              </a:solidFill>
              <a:latin typeface="UTM Avo" panose="02040603050506020204" pitchFamily="18" charset="0"/>
              <a:sym typeface="Arial"/>
            </a:endParaRPr>
          </a:p>
          <a:p>
            <a:pPr marL="0" marR="0" lvl="0" indent="0" algn="ctr" rtl="0">
              <a:lnSpc>
                <a:spcPct val="150000"/>
              </a:lnSpc>
              <a:spcBef>
                <a:spcPts val="0"/>
              </a:spcBef>
              <a:spcAft>
                <a:spcPts val="0"/>
              </a:spcAft>
              <a:buClr>
                <a:srgbClr val="000000"/>
              </a:buClr>
              <a:buSzPts val="2800"/>
              <a:buFont typeface="Arial"/>
              <a:buNone/>
            </a:pPr>
            <a:endParaRPr sz="2800" b="1" i="0" u="none" strike="noStrike" cap="none" dirty="0">
              <a:solidFill>
                <a:schemeClr val="dk1"/>
              </a:solidFill>
              <a:latin typeface="UTM Avo" panose="02040603050506020204" pitchFamily="18" charset="0"/>
              <a:sym typeface="Arial"/>
            </a:endParaRPr>
          </a:p>
        </p:txBody>
      </p:sp>
      <p:grpSp>
        <p:nvGrpSpPr>
          <p:cNvPr id="422" name="Google Shape;422;p48"/>
          <p:cNvGrpSpPr/>
          <p:nvPr/>
        </p:nvGrpSpPr>
        <p:grpSpPr>
          <a:xfrm>
            <a:off x="566673" y="2512661"/>
            <a:ext cx="4521200" cy="4045969"/>
            <a:chOff x="296001" y="961405"/>
            <a:chExt cx="6781800" cy="6368183"/>
          </a:xfrm>
        </p:grpSpPr>
        <p:sp>
          <p:nvSpPr>
            <p:cNvPr id="423" name="Google Shape;423;p48"/>
            <p:cNvSpPr/>
            <p:nvPr/>
          </p:nvSpPr>
          <p:spPr>
            <a:xfrm>
              <a:off x="296001" y="1783807"/>
              <a:ext cx="6781800" cy="5545781"/>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HOẠT ĐỘNG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CÁ NHÂN</a:t>
              </a:r>
              <a:endParaRPr sz="2400" b="0" i="0" u="none" strike="noStrike" cap="none" dirty="0">
                <a:solidFill>
                  <a:schemeClr val="dk1"/>
                </a:solidFill>
                <a:latin typeface="UTM Avo" panose="02040603050506020204" pitchFamily="18" charset="0"/>
                <a:sym typeface="Arial"/>
              </a:endParaRPr>
            </a:p>
          </p:txBody>
        </p:sp>
        <p:pic>
          <p:nvPicPr>
            <p:cNvPr id="424" name="Google Shape;424;p48"/>
            <p:cNvPicPr preferRelativeResize="0"/>
            <p:nvPr/>
          </p:nvPicPr>
          <p:blipFill rotWithShape="1">
            <a:blip r:embed="rId4">
              <a:alphaModFix/>
            </a:blip>
            <a:srcRect/>
            <a:stretch/>
          </p:blipFill>
          <p:spPr>
            <a:xfrm>
              <a:off x="2727608" y="961405"/>
              <a:ext cx="1717179" cy="1676399"/>
            </a:xfrm>
            <a:prstGeom prst="rect">
              <a:avLst/>
            </a:prstGeom>
            <a:noFill/>
            <a:ln>
              <a:noFill/>
            </a:ln>
          </p:spPr>
        </p:pic>
      </p:grpSp>
      <p:sp>
        <p:nvSpPr>
          <p:cNvPr id="425" name="Google Shape;425;p48"/>
          <p:cNvSpPr/>
          <p:nvPr/>
        </p:nvSpPr>
        <p:spPr>
          <a:xfrm>
            <a:off x="5421086" y="2665838"/>
            <a:ext cx="6389010" cy="3892792"/>
          </a:xfrm>
          <a:custGeom>
            <a:avLst/>
            <a:gdLst/>
            <a:ahLst/>
            <a:cxnLst/>
            <a:rect l="l" t="t" r="r" b="b"/>
            <a:pathLst>
              <a:path w="2355171" h="1971386" extrusionOk="0">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5D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chemeClr val="dk1"/>
              </a:solidFill>
              <a:latin typeface="UTM Avo" panose="02040603050506020204" pitchFamily="18" charset="0"/>
              <a:sym typeface="Arial"/>
            </a:endParaRPr>
          </a:p>
        </p:txBody>
      </p:sp>
      <p:sp>
        <p:nvSpPr>
          <p:cNvPr id="426" name="Google Shape;426;p48"/>
          <p:cNvSpPr txBox="1"/>
          <p:nvPr/>
        </p:nvSpPr>
        <p:spPr>
          <a:xfrm>
            <a:off x="5421086" y="2943315"/>
            <a:ext cx="6389010" cy="341627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Các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tự</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liên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hệ</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bản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thân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a:t>
            </a:r>
            <a:r>
              <a:rPr lang="en-US" sz="2400" b="0" i="0" u="none" strike="noStrike" cap="none" dirty="0">
                <a:solidFill>
                  <a:schemeClr val="dk1"/>
                </a:solidFill>
                <a:latin typeface="UTM Avo" panose="02040603050506020204" pitchFamily="18" charset="0"/>
                <a:sym typeface="Arial"/>
              </a:rPr>
              <a:t> chia </a:t>
            </a:r>
            <a:r>
              <a:rPr lang="en-US" sz="2400" b="0" i="0" u="none" strike="noStrike" cap="none" dirty="0" err="1">
                <a:solidFill>
                  <a:schemeClr val="dk1"/>
                </a:solidFill>
                <a:latin typeface="UTM Avo" panose="02040603050506020204" pitchFamily="18" charset="0"/>
                <a:sym typeface="Arial"/>
              </a:rPr>
              <a:t>sẻ</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với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các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bàn</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 Em </a:t>
            </a:r>
            <a:r>
              <a:rPr lang="en-US" sz="2400" b="0" i="0" u="none" strike="noStrike" cap="none" dirty="0" err="1">
                <a:solidFill>
                  <a:schemeClr val="dk1"/>
                </a:solidFill>
                <a:latin typeface="UTM Avo" panose="02040603050506020204" pitchFamily="18" charset="0"/>
                <a:sym typeface="Arial"/>
              </a:rPr>
              <a:t>đã</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những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điều</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nội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quy</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Những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điều</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chưa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 Em </a:t>
            </a:r>
            <a:r>
              <a:rPr lang="en-US" sz="2400" b="0" i="0" u="none" strike="noStrike" cap="none" dirty="0" err="1">
                <a:solidFill>
                  <a:schemeClr val="dk1"/>
                </a:solidFill>
                <a:latin typeface="UTM Avo" panose="02040603050506020204" pitchFamily="18" charset="0"/>
                <a:sym typeface="Arial"/>
              </a:rPr>
              <a:t>sẽ</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gì</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để</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đúng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nội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quy</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1"/>
                                        </p:tgtEl>
                                        <p:attrNameLst>
                                          <p:attrName>style.visibility</p:attrName>
                                        </p:attrNameLst>
                                      </p:cBhvr>
                                      <p:to>
                                        <p:strVal val="visible"/>
                                      </p:to>
                                    </p:set>
                                    <p:animEffect transition="in" filter="fade">
                                      <p:cBhvr>
                                        <p:cTn id="7" dur="500"/>
                                        <p:tgtEl>
                                          <p:spTgt spid="421"/>
                                        </p:tgtEl>
                                      </p:cBhvr>
                                    </p:animEffect>
                                  </p:childTnLst>
                                </p:cTn>
                              </p:par>
                              <p:par>
                                <p:cTn id="8" presetID="10" presetClass="entr" presetSubtype="0" fill="hold" nodeType="withEffect">
                                  <p:stCondLst>
                                    <p:cond delay="0"/>
                                  </p:stCondLst>
                                  <p:childTnLst>
                                    <p:set>
                                      <p:cBhvr>
                                        <p:cTn id="9" dur="1" fill="hold">
                                          <p:stCondLst>
                                            <p:cond delay="0"/>
                                          </p:stCondLst>
                                        </p:cTn>
                                        <p:tgtEl>
                                          <p:spTgt spid="425"/>
                                        </p:tgtEl>
                                        <p:attrNameLst>
                                          <p:attrName>style.visibility</p:attrName>
                                        </p:attrNameLst>
                                      </p:cBhvr>
                                      <p:to>
                                        <p:strVal val="visible"/>
                                      </p:to>
                                    </p:set>
                                    <p:animEffect transition="in" filter="fade">
                                      <p:cBhvr>
                                        <p:cTn id="10" dur="500"/>
                                        <p:tgtEl>
                                          <p:spTgt spid="4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6">
                                            <p:txEl>
                                              <p:pRg st="0" end="0"/>
                                            </p:txEl>
                                          </p:spTgt>
                                        </p:tgtEl>
                                        <p:attrNameLst>
                                          <p:attrName>style.visibility</p:attrName>
                                        </p:attrNameLst>
                                      </p:cBhvr>
                                      <p:to>
                                        <p:strVal val="visible"/>
                                      </p:to>
                                    </p:set>
                                    <p:animEffect transition="in" filter="fade">
                                      <p:cBhvr>
                                        <p:cTn id="15" dur="500"/>
                                        <p:tgtEl>
                                          <p:spTgt spid="42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26">
                                            <p:txEl>
                                              <p:pRg st="1" end="1"/>
                                            </p:txEl>
                                          </p:spTgt>
                                        </p:tgtEl>
                                        <p:attrNameLst>
                                          <p:attrName>style.visibility</p:attrName>
                                        </p:attrNameLst>
                                      </p:cBhvr>
                                      <p:to>
                                        <p:strVal val="visible"/>
                                      </p:to>
                                    </p:set>
                                    <p:animEffect transition="in" filter="fade">
                                      <p:cBhvr>
                                        <p:cTn id="20" dur="500"/>
                                        <p:tgtEl>
                                          <p:spTgt spid="42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26">
                                            <p:txEl>
                                              <p:pRg st="2" end="2"/>
                                            </p:txEl>
                                          </p:spTgt>
                                        </p:tgtEl>
                                        <p:attrNameLst>
                                          <p:attrName>style.visibility</p:attrName>
                                        </p:attrNameLst>
                                      </p:cBhvr>
                                      <p:to>
                                        <p:strVal val="visible"/>
                                      </p:to>
                                    </p:set>
                                    <p:animEffect transition="in" filter="fade">
                                      <p:cBhvr>
                                        <p:cTn id="25" dur="500"/>
                                        <p:tgtEl>
                                          <p:spTgt spid="42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26">
                                            <p:txEl>
                                              <p:pRg st="3" end="3"/>
                                            </p:txEl>
                                          </p:spTgt>
                                        </p:tgtEl>
                                        <p:attrNameLst>
                                          <p:attrName>style.visibility</p:attrName>
                                        </p:attrNameLst>
                                      </p:cBhvr>
                                      <p:to>
                                        <p:strVal val="visible"/>
                                      </p:to>
                                    </p:set>
                                    <p:animEffect transition="in" filter="fade">
                                      <p:cBhvr>
                                        <p:cTn id="30" dur="500"/>
                                        <p:tgtEl>
                                          <p:spTgt spid="4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
        <p:cNvGrpSpPr/>
        <p:nvPr/>
      </p:nvGrpSpPr>
      <p:grpSpPr>
        <a:xfrm>
          <a:off x="0" y="0"/>
          <a:ext cx="0" cy="0"/>
          <a:chOff x="0" y="0"/>
          <a:chExt cx="0" cy="0"/>
        </a:xfrm>
      </p:grpSpPr>
      <p:sp>
        <p:nvSpPr>
          <p:cNvPr id="431" name="Google Shape;431;p49"/>
          <p:cNvSpPr txBox="1"/>
          <p:nvPr/>
        </p:nvSpPr>
        <p:spPr>
          <a:xfrm>
            <a:off x="2285100" y="1666279"/>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Cam </a:t>
            </a:r>
            <a:r>
              <a:rPr lang="en-US" sz="2800" b="1" i="0" u="none" strike="noStrike" cap="none" dirty="0" err="1">
                <a:solidFill>
                  <a:schemeClr val="dk1"/>
                </a:solidFill>
                <a:latin typeface="UTM Avo" panose="02040603050506020204" pitchFamily="18" charset="0"/>
                <a:sym typeface="Arial"/>
              </a:rPr>
              <a:t>kết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thực</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hiện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nội</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quy</a:t>
            </a:r>
            <a:endParaRPr sz="2800" b="1" i="0" u="none" strike="noStrike" cap="none" dirty="0">
              <a:solidFill>
                <a:schemeClr val="dk1"/>
              </a:solidFill>
              <a:latin typeface="UTM Avo" panose="02040603050506020204" pitchFamily="18" charset="0"/>
              <a:sym typeface="Arial"/>
            </a:endParaRPr>
          </a:p>
        </p:txBody>
      </p:sp>
      <p:pic>
        <p:nvPicPr>
          <p:cNvPr id="432" name="Google Shape;432;p49"/>
          <p:cNvPicPr preferRelativeResize="0"/>
          <p:nvPr/>
        </p:nvPicPr>
        <p:blipFill rotWithShape="1">
          <a:blip r:embed="rId4">
            <a:alphaModFix/>
          </a:blip>
          <a:srcRect/>
          <a:stretch/>
        </p:blipFill>
        <p:spPr>
          <a:xfrm>
            <a:off x="2847692" y="2641600"/>
            <a:ext cx="6496616" cy="4216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1"/>
                                        </p:tgtEl>
                                        <p:attrNameLst>
                                          <p:attrName>style.visibility</p:attrName>
                                        </p:attrNameLst>
                                      </p:cBhvr>
                                      <p:to>
                                        <p:strVal val="visible"/>
                                      </p:to>
                                    </p:set>
                                    <p:animEffect transition="in" filter="fade">
                                      <p:cBhvr>
                                        <p:cTn id="7" dur="500"/>
                                        <p:tgtEl>
                                          <p:spTgt spid="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6"/>
        <p:cNvGrpSpPr/>
        <p:nvPr/>
      </p:nvGrpSpPr>
      <p:grpSpPr>
        <a:xfrm>
          <a:off x="0" y="0"/>
          <a:ext cx="0" cy="0"/>
          <a:chOff x="0" y="0"/>
          <a:chExt cx="0" cy="0"/>
        </a:xfrm>
      </p:grpSpPr>
      <p:pic>
        <p:nvPicPr>
          <p:cNvPr id="437" name="Google Shape;437;p13"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1"/>
        <p:cNvGrpSpPr/>
        <p:nvPr/>
      </p:nvGrpSpPr>
      <p:grpSpPr>
        <a:xfrm>
          <a:off x="0" y="0"/>
          <a:ext cx="0" cy="0"/>
          <a:chOff x="0" y="0"/>
          <a:chExt cx="0" cy="0"/>
        </a:xfrm>
      </p:grpSpPr>
      <p:sp>
        <p:nvSpPr>
          <p:cNvPr id="442" name="Google Shape;442;p14"/>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sym typeface="Arial"/>
            </a:endParaRPr>
          </a:p>
        </p:txBody>
      </p:sp>
      <p:sp>
        <p:nvSpPr>
          <p:cNvPr id="443" name="Google Shape;443;p14"/>
          <p:cNvSpPr/>
          <p:nvPr/>
        </p:nvSpPr>
        <p:spPr>
          <a:xfrm>
            <a:off x="3998536" y="1530276"/>
            <a:ext cx="4194928" cy="741584"/>
          </a:xfrm>
          <a:prstGeom prst="roundRect">
            <a:avLst>
              <a:gd name="adj" fmla="val 16667"/>
            </a:avLst>
          </a:prstGeom>
          <a:solidFill>
            <a:srgbClr val="FCE680"/>
          </a:solidFill>
          <a:ln w="38100" cap="flat" cmpd="sng">
            <a:solidFill>
              <a:srgbClr val="00206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Trong </a:t>
            </a:r>
            <a:r>
              <a:rPr lang="en-US" sz="2800" b="1" i="0" u="none" strike="noStrike" cap="none" dirty="0" err="1">
                <a:solidFill>
                  <a:schemeClr val="dk1"/>
                </a:solidFill>
                <a:latin typeface="UTM Avo" panose="02040603050506020204" pitchFamily="18" charset="0"/>
                <a:sym typeface="Arial"/>
              </a:rPr>
              <a:t>giờ</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học</a:t>
            </a:r>
            <a:endParaRPr sz="2800" b="0" i="0" u="none" strike="noStrike" cap="none" dirty="0">
              <a:solidFill>
                <a:schemeClr val="dk1"/>
              </a:solidFill>
              <a:latin typeface="UTM Avo" panose="02040603050506020204" pitchFamily="18" charset="0"/>
              <a:sym typeface="Arial"/>
            </a:endParaRPr>
          </a:p>
        </p:txBody>
      </p:sp>
      <p:sp>
        <p:nvSpPr>
          <p:cNvPr id="445" name="Google Shape;445;p14"/>
          <p:cNvSpPr/>
          <p:nvPr/>
        </p:nvSpPr>
        <p:spPr>
          <a:xfrm>
            <a:off x="2218189" y="2799352"/>
            <a:ext cx="8191499" cy="2915648"/>
          </a:xfrm>
          <a:prstGeom prst="wedgeRoundRectCallout">
            <a:avLst>
              <a:gd name="adj1" fmla="val -48181"/>
              <a:gd name="adj2" fmla="val 34218"/>
              <a:gd name="adj3" fmla="val 16667"/>
            </a:avLst>
          </a:prstGeom>
          <a:solidFill>
            <a:srgbClr val="D8E2F3"/>
          </a:solidFill>
          <a:ln w="25400" cap="flat" cmpd="sng">
            <a:solidFill>
              <a:srgbClr val="2F549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Gợi</a:t>
            </a:r>
            <a:r>
              <a:rPr lang="en-US" sz="2400" b="1" i="0" u="none" strike="noStrike" cap="none" dirty="0">
                <a:solidFill>
                  <a:schemeClr val="dk1"/>
                </a:solidFill>
                <a:latin typeface="UTM Avo" panose="02040603050506020204" pitchFamily="18" charset="0"/>
                <a:sym typeface="Arial"/>
              </a:rPr>
              <a:t> ý </a:t>
            </a:r>
            <a:r>
              <a:rPr lang="en-US" sz="2400" b="1" i="0" u="none" strike="noStrike" cap="none" dirty="0" err="1">
                <a:solidFill>
                  <a:schemeClr val="dk1"/>
                </a:solidFill>
                <a:latin typeface="UTM Avo" panose="02040603050506020204" pitchFamily="18" charset="0"/>
                <a:sym typeface="Arial"/>
              </a:rPr>
              <a:t>một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số</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hành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thể</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hiện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việc</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em</a:t>
            </a:r>
            <a:r>
              <a:rPr lang="en-US" sz="2400" b="1" i="0" u="none" strike="noStrike" cap="none" dirty="0">
                <a:solidFill>
                  <a:schemeClr val="dk1"/>
                </a:solidFill>
                <a:latin typeface="UTM Avo" panose="02040603050506020204" pitchFamily="18" charset="0"/>
                <a:sym typeface="Arial"/>
              </a:rPr>
              <a:t> </a:t>
            </a:r>
            <a:br>
              <a:rPr lang="en-US" sz="2400" b="1" i="0" u="none" strike="noStrike" cap="none" dirty="0">
                <a:solidFill>
                  <a:schemeClr val="dk1"/>
                </a:solidFill>
                <a:latin typeface="UTM Avo" panose="02040603050506020204" pitchFamily="18" charset="0"/>
                <a:sym typeface="Arial"/>
              </a:rPr>
            </a:br>
            <a:r>
              <a:rPr lang="en-US" sz="2400" b="1" i="0" u="none" strike="noStrike" cap="none" dirty="0" err="1">
                <a:solidFill>
                  <a:schemeClr val="dk1"/>
                </a:solidFill>
                <a:latin typeface="UTM Avo" panose="02040603050506020204" pitchFamily="18" charset="0"/>
                <a:sym typeface="Arial"/>
              </a:rPr>
              <a:t>thực</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hiện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tốt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nội</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quy</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trường</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lớp</a:t>
            </a:r>
            <a:endParaRPr sz="2400" b="1" i="0" u="none" strike="noStrike" cap="none" dirty="0">
              <a:solidFill>
                <a:schemeClr val="dk1"/>
              </a:solidFill>
              <a:latin typeface="UTM Avo" panose="02040603050506020204" pitchFamily="18" charset="0"/>
              <a:sym typeface="Arial"/>
            </a:endParaRPr>
          </a:p>
          <a:p>
            <a:pPr marL="381019" marR="0" lvl="0" indent="-381019" algn="just"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tập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xếp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hàng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lớp</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381019" marR="0" lvl="0" indent="-381019" algn="just"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tập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thầy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cô</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giáo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lớp</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3"/>
                                        </p:tgtEl>
                                        <p:attrNameLst>
                                          <p:attrName>style.visibility</p:attrName>
                                        </p:attrNameLst>
                                      </p:cBhvr>
                                      <p:to>
                                        <p:strVal val="visible"/>
                                      </p:to>
                                    </p:set>
                                    <p:animEffect transition="in" filter="fade">
                                      <p:cBhvr>
                                        <p:cTn id="7" dur="500"/>
                                        <p:tgtEl>
                                          <p:spTgt spid="443"/>
                                        </p:tgtEl>
                                      </p:cBhvr>
                                    </p:animEffect>
                                  </p:childTnLst>
                                </p:cTn>
                              </p:par>
                              <p:par>
                                <p:cTn id="8" presetID="10" presetClass="entr" presetSubtype="0" fill="hold" nodeType="withEffect">
                                  <p:stCondLst>
                                    <p:cond delay="0"/>
                                  </p:stCondLst>
                                  <p:childTnLst>
                                    <p:set>
                                      <p:cBhvr>
                                        <p:cTn id="9" dur="1" fill="hold">
                                          <p:stCondLst>
                                            <p:cond delay="0"/>
                                          </p:stCondLst>
                                        </p:cTn>
                                        <p:tgtEl>
                                          <p:spTgt spid="445"/>
                                        </p:tgtEl>
                                        <p:attrNameLst>
                                          <p:attrName>style.visibility</p:attrName>
                                        </p:attrNameLst>
                                      </p:cBhvr>
                                      <p:to>
                                        <p:strVal val="visible"/>
                                      </p:to>
                                    </p:set>
                                    <p:animEffect transition="in" filter="fade">
                                      <p:cBhvr>
                                        <p:cTn id="10" dur="5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9"/>
        <p:cNvGrpSpPr/>
        <p:nvPr/>
      </p:nvGrpSpPr>
      <p:grpSpPr>
        <a:xfrm>
          <a:off x="0" y="0"/>
          <a:ext cx="0" cy="0"/>
          <a:chOff x="0" y="0"/>
          <a:chExt cx="0" cy="0"/>
        </a:xfrm>
      </p:grpSpPr>
      <p:sp>
        <p:nvSpPr>
          <p:cNvPr id="450" name="Google Shape;450;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sym typeface="Arial"/>
            </a:endParaRPr>
          </a:p>
        </p:txBody>
      </p:sp>
      <p:sp>
        <p:nvSpPr>
          <p:cNvPr id="451" name="Google Shape;451;p15"/>
          <p:cNvSpPr/>
          <p:nvPr/>
        </p:nvSpPr>
        <p:spPr>
          <a:xfrm>
            <a:off x="3810622" y="1626238"/>
            <a:ext cx="4570756" cy="796656"/>
          </a:xfrm>
          <a:prstGeom prst="roundRect">
            <a:avLst>
              <a:gd name="adj" fmla="val 16667"/>
            </a:avLst>
          </a:prstGeom>
          <a:solidFill>
            <a:srgbClr val="E1EFD8"/>
          </a:solidFill>
          <a:ln w="38100" cap="flat" cmpd="sng">
            <a:solidFill>
              <a:srgbClr val="BF90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Sau </a:t>
            </a:r>
            <a:r>
              <a:rPr lang="en-US" sz="2800" b="1" i="0" u="none" strike="noStrike" cap="none" dirty="0" err="1">
                <a:solidFill>
                  <a:schemeClr val="dk1"/>
                </a:solidFill>
                <a:latin typeface="UTM Avo" panose="02040603050506020204" pitchFamily="18" charset="0"/>
                <a:sym typeface="Arial"/>
              </a:rPr>
              <a:t>giờ</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học</a:t>
            </a:r>
            <a:endParaRPr sz="2800" b="0" i="0" u="none" strike="noStrike" cap="none" dirty="0">
              <a:solidFill>
                <a:schemeClr val="dk1"/>
              </a:solidFill>
              <a:latin typeface="UTM Avo" panose="02040603050506020204" pitchFamily="18" charset="0"/>
              <a:sym typeface="Arial"/>
            </a:endParaRPr>
          </a:p>
        </p:txBody>
      </p:sp>
      <p:sp>
        <p:nvSpPr>
          <p:cNvPr id="2" name="Google Shape;445;p14">
            <a:extLst>
              <a:ext uri="{FF2B5EF4-FFF2-40B4-BE49-F238E27FC236}">
                <a16:creationId xmlns:a16="http://schemas.microsoft.com/office/drawing/2014/main" id="{AA8942D7-AE40-1955-E746-59A9F994BACC}"/>
              </a:ext>
            </a:extLst>
          </p:cNvPr>
          <p:cNvSpPr/>
          <p:nvPr/>
        </p:nvSpPr>
        <p:spPr>
          <a:xfrm>
            <a:off x="1398183" y="2771276"/>
            <a:ext cx="9395634" cy="3601448"/>
          </a:xfrm>
          <a:prstGeom prst="wedgeRoundRectCallout">
            <a:avLst>
              <a:gd name="adj1" fmla="val -48181"/>
              <a:gd name="adj2" fmla="val 34218"/>
              <a:gd name="adj3" fmla="val 16667"/>
            </a:avLst>
          </a:prstGeom>
          <a:solidFill>
            <a:schemeClr val="accent2">
              <a:lumMod val="20000"/>
              <a:lumOff val="80000"/>
            </a:schemeClr>
          </a:solidFill>
          <a:ln w="25400" cap="flat" cmpd="sng">
            <a:solidFill>
              <a:srgbClr val="2F5496"/>
            </a:solidFill>
            <a:prstDash val="solid"/>
            <a:round/>
            <a:headEnd type="none" w="sm" len="sm"/>
            <a:tailEnd type="none" w="sm" len="sm"/>
          </a:ln>
        </p:spPr>
        <p:txBody>
          <a:bodyPr spcFirstLastPara="1" wrap="square" lIns="91425" tIns="45700" rIns="91425" bIns="45700" anchor="ctr" anchorCtr="0">
            <a:noAutofit/>
          </a:bodyPr>
          <a:lstStyle/>
          <a:p>
            <a:pPr marL="381019" lvl="0" indent="-381019" algn="just">
              <a:lnSpc>
                <a:spcPct val="150000"/>
              </a:lnSpc>
              <a:buSzPts val="2400"/>
              <a:buFont typeface="Noto Sans Symbols"/>
              <a:buChar char="▪"/>
            </a:pPr>
            <a:r>
              <a:rPr lang="vi-VN" sz="2400" dirty="0">
                <a:latin typeface="UTM Avo" panose="02040603050506020204" pitchFamily="18" charset="0"/>
              </a:rPr>
              <a:t>Hằng ngày nhớ thực hiện nội quy nhà trường, lớp học.</a:t>
            </a:r>
          </a:p>
          <a:p>
            <a:pPr marL="381019" lvl="0" indent="-381019" algn="just">
              <a:lnSpc>
                <a:spcPct val="150000"/>
              </a:lnSpc>
              <a:buSzPts val="2400"/>
              <a:buFont typeface="Noto Sans Symbols"/>
              <a:buChar char="▪"/>
            </a:pPr>
            <a:r>
              <a:rPr lang="vi-VN" sz="2400" dirty="0">
                <a:latin typeface="UTM Avo" panose="02040603050506020204" pitchFamily="18" charset="0"/>
              </a:rPr>
              <a:t>Nhắc nhở khi thấy bạn em chưa thực hiện nội quy.</a:t>
            </a:r>
          </a:p>
          <a:p>
            <a:pPr marL="381019" lvl="0" indent="-381019" algn="just">
              <a:lnSpc>
                <a:spcPct val="150000"/>
              </a:lnSpc>
              <a:buSzPts val="2400"/>
              <a:buFont typeface="Noto Sans Symbols"/>
              <a:buChar char="▪"/>
            </a:pPr>
            <a:r>
              <a:rPr lang="vi-VN" sz="2400" dirty="0">
                <a:latin typeface="UTM Avo" panose="02040603050506020204" pitchFamily="18" charset="0"/>
              </a:rPr>
              <a:t>Thả hình chiếc lá/bông hoa/viên sỏi vào “Giỏ việc tốt” mỗi ngày em thực hiện đúng nội quy. Cuối mỗi tuần sẽ chia sẻ với thầy cô giáo và các bạn trong nhóm về số lá/hoa/sỏi mình đã có trong “Giỏ việc tốt”.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1"/>
                                        </p:tgtEl>
                                        <p:attrNameLst>
                                          <p:attrName>style.visibility</p:attrName>
                                        </p:attrNameLst>
                                      </p:cBhvr>
                                      <p:to>
                                        <p:strVal val="visible"/>
                                      </p:to>
                                    </p:set>
                                    <p:animEffect transition="in" filter="fade">
                                      <p:cBhvr>
                                        <p:cTn id="7" dur="500"/>
                                        <p:tgtEl>
                                          <p:spTgt spid="45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6"/>
        <p:cNvGrpSpPr/>
        <p:nvPr/>
      </p:nvGrpSpPr>
      <p:grpSpPr>
        <a:xfrm>
          <a:off x="0" y="0"/>
          <a:ext cx="0" cy="0"/>
          <a:chOff x="0" y="0"/>
          <a:chExt cx="0" cy="0"/>
        </a:xfrm>
      </p:grpSpPr>
      <p:pic>
        <p:nvPicPr>
          <p:cNvPr id="457" name="Google Shape;457;p16" descr="A stack of books with a magnifying glass&#10;&#10;Description automatically generated">
            <a:hlinkClick r:id="rId4"/>
          </p:cNvPr>
          <p:cNvPicPr preferRelativeResize="0"/>
          <p:nvPr/>
        </p:nvPicPr>
        <p:blipFill rotWithShape="1">
          <a:blip r:embed="rId5">
            <a:alphaModFix/>
          </a:blip>
          <a:srcRect/>
          <a:stretch/>
        </p:blipFill>
        <p:spPr>
          <a:xfrm>
            <a:off x="4682822" y="3154680"/>
            <a:ext cx="2826355" cy="170135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1"/>
        <p:cNvGrpSpPr/>
        <p:nvPr/>
      </p:nvGrpSpPr>
      <p:grpSpPr>
        <a:xfrm>
          <a:off x="0" y="0"/>
          <a:ext cx="0" cy="0"/>
          <a:chOff x="0" y="0"/>
          <a:chExt cx="0" cy="0"/>
        </a:xfrm>
      </p:grpSpPr>
      <p:sp>
        <p:nvSpPr>
          <p:cNvPr id="462" name="Google Shape;462;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dirty="0" err="1">
                <a:solidFill>
                  <a:schemeClr val="dk1"/>
                </a:solidFill>
                <a:latin typeface="UTM Avo" panose="02040603050506020204" pitchFamily="18" charset="0"/>
                <a:sym typeface="Arial"/>
              </a:rPr>
              <a:t>Nội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quy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trường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lớp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đề</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ra</a:t>
            </a:r>
            <a:br>
              <a:rPr lang="en-US" sz="2400" b="0" i="0" u="none" strike="noStrike" cap="none" dirty="0">
                <a:solidFill>
                  <a:schemeClr val="dk1"/>
                </a:solidFill>
                <a:latin typeface="UTM Avo" panose="02040603050506020204" pitchFamily="18" charset="0"/>
                <a:sym typeface="Arial"/>
              </a:rPr>
            </a:b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luôn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mới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là</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trò</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ngoan</a:t>
            </a:r>
            <a:r>
              <a:rPr lang="en-US" sz="2400" b="0" i="0" u="none" strike="noStrike" cap="none" dirty="0">
                <a:solidFill>
                  <a:schemeClr val="dk1"/>
                </a:solidFill>
                <a:latin typeface="UTM Avo" panose="02040603050506020204" pitchFamily="18" charset="0"/>
                <a:sym typeface="Arial"/>
              </a:rPr>
              <a:t>.</a:t>
            </a:r>
            <a:endParaRPr sz="1400" b="0" i="0" u="none" strike="noStrike" cap="none" dirty="0">
              <a:solidFill>
                <a:srgbClr val="000000"/>
              </a:solidFill>
              <a:latin typeface="UTM Avo" panose="02040603050506020204" pitchFamily="18" charset="0"/>
              <a:sym typeface="Arial"/>
            </a:endParaRPr>
          </a:p>
        </p:txBody>
      </p:sp>
      <p:sp>
        <p:nvSpPr>
          <p:cNvPr id="463" name="Google Shape;463;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UTM Avo" panose="02040603050506020204" pitchFamily="18" charset="0"/>
                <a:sym typeface="Arial"/>
              </a:rPr>
              <a:t>LỜI KHUYÊN</a:t>
            </a:r>
            <a:endParaRPr sz="1400" b="0" i="0" u="none" strike="noStrike" cap="none" dirty="0">
              <a:solidFill>
                <a:srgbClr val="000000"/>
              </a:solidFill>
              <a:latin typeface="UTM Avo" panose="020406030505060202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2"/>
                                        </p:tgtEl>
                                        <p:attrNameLst>
                                          <p:attrName>style.visibility</p:attrName>
                                        </p:attrNameLst>
                                      </p:cBhvr>
                                      <p:to>
                                        <p:strVal val="visible"/>
                                      </p:to>
                                    </p:set>
                                    <p:animEffect transition="in" filter="fade">
                                      <p:cBhvr>
                                        <p:cTn id="7" dur="500"/>
                                        <p:tgtEl>
                                          <p:spTgt spid="462"/>
                                        </p:tgtEl>
                                      </p:cBhvr>
                                    </p:animEffect>
                                  </p:childTnLst>
                                </p:cTn>
                              </p:par>
                              <p:par>
                                <p:cTn id="8" presetID="10" presetClass="entr" presetSubtype="0" fill="hold" nodeType="withEffect">
                                  <p:stCondLst>
                                    <p:cond delay="0"/>
                                  </p:stCondLst>
                                  <p:childTnLst>
                                    <p:set>
                                      <p:cBhvr>
                                        <p:cTn id="9" dur="1" fill="hold">
                                          <p:stCondLst>
                                            <p:cond delay="0"/>
                                          </p:stCondLst>
                                        </p:cTn>
                                        <p:tgtEl>
                                          <p:spTgt spid="463"/>
                                        </p:tgtEl>
                                        <p:attrNameLst>
                                          <p:attrName>style.visibility</p:attrName>
                                        </p:attrNameLst>
                                      </p:cBhvr>
                                      <p:to>
                                        <p:strVal val="visible"/>
                                      </p:to>
                                    </p:set>
                                    <p:animEffect transition="in" filter="fade">
                                      <p:cBhvr>
                                        <p:cTn id="10" dur="5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7"/>
        <p:cNvGrpSpPr/>
        <p:nvPr/>
      </p:nvGrpSpPr>
      <p:grpSpPr>
        <a:xfrm>
          <a:off x="0" y="0"/>
          <a:ext cx="0" cy="0"/>
          <a:chOff x="0" y="0"/>
          <a:chExt cx="0" cy="0"/>
        </a:xfrm>
      </p:grpSpPr>
      <p:sp>
        <p:nvSpPr>
          <p:cNvPr id="2" name="Rectangle 1">
            <a:extLst>
              <a:ext uri="{FF2B5EF4-FFF2-40B4-BE49-F238E27FC236}">
                <a16:creationId xmlns:a16="http://schemas.microsoft.com/office/drawing/2014/main" id="{AF0B67AA-FD49-127B-CC1A-EDA55B41B0FE}"/>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với nội quy trường, lớp.</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Nêu được một số</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quy định của trường, lớp.</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Biết vì sao phải tuân thủ nội quy của trường, lớp.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2. Gọn gàng, ngăn nắp.</a:t>
            </a:r>
          </a:p>
        </p:txBody>
      </p:sp>
      <p:sp>
        <p:nvSpPr>
          <p:cNvPr id="3" name="TextBox 2">
            <a:extLst>
              <a:ext uri="{FF2B5EF4-FFF2-40B4-BE49-F238E27FC236}">
                <a16:creationId xmlns:a16="http://schemas.microsoft.com/office/drawing/2014/main" id="{A9F380B5-FABE-A1FF-6A3F-48E4714A2316}"/>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580F718E-13F9-2D17-2751-2E3ADFD6B4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923</Words>
  <Application>Microsoft Office PowerPoint</Application>
  <PresentationFormat>Widescreen</PresentationFormat>
  <Paragraphs>82</Paragraphs>
  <Slides>38</Slides>
  <Notes>38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Times New Roman</vt:lpstr>
      <vt:lpstr>UTM Avo</vt:lpstr>
      <vt:lpstr>Arial</vt:lpstr>
      <vt:lpstr>Calibri</vt:lpstr>
      <vt:lpstr>Noto Sans Symbols</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8</cp:revision>
  <dcterms:created xsi:type="dcterms:W3CDTF">2023-11-15T08:38:52Z</dcterms:created>
  <dcterms:modified xsi:type="dcterms:W3CDTF">2025-01-23T02:44:16Z</dcterms:modified>
</cp:coreProperties>
</file>