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40"/>
  </p:notesMasterIdLst>
  <p:sldIdLst>
    <p:sldId id="256" r:id="rId3"/>
    <p:sldId id="257" r:id="rId4"/>
    <p:sldId id="258" r:id="rId5"/>
    <p:sldId id="259" r:id="rId6"/>
    <p:sldId id="260" r:id="rId7"/>
    <p:sldId id="261" r:id="rId8"/>
    <p:sldId id="290" r:id="rId9"/>
    <p:sldId id="262" r:id="rId10"/>
    <p:sldId id="263" r:id="rId11"/>
    <p:sldId id="291" r:id="rId12"/>
    <p:sldId id="264" r:id="rId13"/>
    <p:sldId id="265" r:id="rId14"/>
    <p:sldId id="266" r:id="rId15"/>
    <p:sldId id="267" r:id="rId16"/>
    <p:sldId id="268" r:id="rId17"/>
    <p:sldId id="269" r:id="rId18"/>
    <p:sldId id="292" r:id="rId19"/>
    <p:sldId id="270" r:id="rId20"/>
    <p:sldId id="271" r:id="rId21"/>
    <p:sldId id="272" r:id="rId22"/>
    <p:sldId id="273" r:id="rId23"/>
    <p:sldId id="274" r:id="rId24"/>
    <p:sldId id="275" r:id="rId25"/>
    <p:sldId id="276" r:id="rId26"/>
    <p:sldId id="293" r:id="rId27"/>
    <p:sldId id="294" r:id="rId28"/>
    <p:sldId id="295" r:id="rId29"/>
    <p:sldId id="280" r:id="rId30"/>
    <p:sldId id="281" r:id="rId31"/>
    <p:sldId id="282" r:id="rId32"/>
    <p:sldId id="283" r:id="rId33"/>
    <p:sldId id="284" r:id="rId34"/>
    <p:sldId id="285" r:id="rId35"/>
    <p:sldId id="286" r:id="rId36"/>
    <p:sldId id="287" r:id="rId37"/>
    <p:sldId id="288" r:id="rId38"/>
    <p:sldId id="289" r:id="rId39"/>
  </p:sldIdLst>
  <p:sldSz cx="12192000" cy="6858000"/>
  <p:notesSz cx="6858000" cy="9144000"/>
  <p:embeddedFontLst>
    <p:embeddedFont>
      <p:font typeface="UTM Avo" panose="02040603050506020204" pitchFamily="18"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hvGRALbCTj3YEffRO+A6ARBqES/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8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customschemas.google.com/relationships/presentationmetadata" Target="meta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vl1pPr>
          </a:lstStyle>
          <a:p>
            <a:pPr algn="r"/>
            <a:fld id="{00000000-1234-1234-1234-123412341234}" type="slidenum">
              <a:rPr lang="en-US" sz="1200" smtClean="0">
                <a:solidFill>
                  <a:schemeClr val="dk1"/>
                </a:solidFill>
                <a:latin typeface="UTM Avo" panose="02040603050506020204" pitchFamily="18" charset="0"/>
              </a:rPr>
              <a:pPr algn="r"/>
              <a:t>‹#›</a:t>
            </a:fld>
            <a:endParaRPr lang="en-US" sz="1200" dirty="0">
              <a:solidFill>
                <a:schemeClr val="dk1"/>
              </a:solidFill>
              <a:latin typeface="UTM Avo" panose="02040603050506020204" pitchFamily="18"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62" name="Google Shape;16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69" name="Google Shape;16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74" name="Google Shape;17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84" name="Google Shape;1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189" name="Google Shape;18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03" name="Google Shape;20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ECC066A9-F19B-5291-1152-714DB3CC09A6}"/>
            </a:ext>
          </a:extLst>
        </p:cNvPr>
        <p:cNvGrpSpPr/>
        <p:nvPr/>
      </p:nvGrpSpPr>
      <p:grpSpPr>
        <a:xfrm>
          <a:off x="0" y="0"/>
          <a:ext cx="0" cy="0"/>
          <a:chOff x="0" y="0"/>
          <a:chExt cx="0" cy="0"/>
        </a:xfrm>
      </p:grpSpPr>
      <p:sp>
        <p:nvSpPr>
          <p:cNvPr id="202" name="Google Shape;202;p18:notes">
            <a:extLst>
              <a:ext uri="{FF2B5EF4-FFF2-40B4-BE49-F238E27FC236}">
                <a16:creationId xmlns:a16="http://schemas.microsoft.com/office/drawing/2014/main" id="{D42BB3D5-874B-2266-7CEA-6D1CD66FF61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03" name="Google Shape;203;p18:notes">
            <a:extLst>
              <a:ext uri="{FF2B5EF4-FFF2-40B4-BE49-F238E27FC236}">
                <a16:creationId xmlns:a16="http://schemas.microsoft.com/office/drawing/2014/main" id="{9CA38165-406D-5344-3582-7836BB74CE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36629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12" name="Google Shape;21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27" name="Google Shape;22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a:extLst>
            <a:ext uri="{FF2B5EF4-FFF2-40B4-BE49-F238E27FC236}">
              <a16:creationId xmlns:a16="http://schemas.microsoft.com/office/drawing/2014/main" id="{C223FBE0-E952-8622-490A-99EAE67AD940}"/>
            </a:ext>
          </a:extLst>
        </p:cNvPr>
        <p:cNvGrpSpPr/>
        <p:nvPr/>
      </p:nvGrpSpPr>
      <p:grpSpPr>
        <a:xfrm>
          <a:off x="0" y="0"/>
          <a:ext cx="0" cy="0"/>
          <a:chOff x="0" y="0"/>
          <a:chExt cx="0" cy="0"/>
        </a:xfrm>
      </p:grpSpPr>
      <p:sp>
        <p:nvSpPr>
          <p:cNvPr id="226" name="Google Shape;226;p8:notes">
            <a:extLst>
              <a:ext uri="{FF2B5EF4-FFF2-40B4-BE49-F238E27FC236}">
                <a16:creationId xmlns:a16="http://schemas.microsoft.com/office/drawing/2014/main" id="{B41E1640-1233-4327-2102-4B214E9DB7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27" name="Google Shape;227;p8:notes">
            <a:extLst>
              <a:ext uri="{FF2B5EF4-FFF2-40B4-BE49-F238E27FC236}">
                <a16:creationId xmlns:a16="http://schemas.microsoft.com/office/drawing/2014/main" id="{6AB0C98E-B201-6EFC-E6EE-F6AF1501CC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68040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40" name="Google Shape;24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50" name="Google Shape;25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60" name="Google Shape;260;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70" name="Google Shape;27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80" name="Google Shape;28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90" name="Google Shape;290;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8FDC622E-63C3-EA1B-2635-79D6A8264DE3}"/>
            </a:ext>
          </a:extLst>
        </p:cNvPr>
        <p:cNvGrpSpPr/>
        <p:nvPr/>
      </p:nvGrpSpPr>
      <p:grpSpPr>
        <a:xfrm>
          <a:off x="0" y="0"/>
          <a:ext cx="0" cy="0"/>
          <a:chOff x="0" y="0"/>
          <a:chExt cx="0" cy="0"/>
        </a:xfrm>
      </p:grpSpPr>
      <p:sp>
        <p:nvSpPr>
          <p:cNvPr id="289" name="Google Shape;289;p38:notes">
            <a:extLst>
              <a:ext uri="{FF2B5EF4-FFF2-40B4-BE49-F238E27FC236}">
                <a16:creationId xmlns:a16="http://schemas.microsoft.com/office/drawing/2014/main" id="{0FA6BAE3-6F36-4122-A910-CF81050881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290" name="Google Shape;290;p38:notes">
            <a:extLst>
              <a:ext uri="{FF2B5EF4-FFF2-40B4-BE49-F238E27FC236}">
                <a16:creationId xmlns:a16="http://schemas.microsoft.com/office/drawing/2014/main" id="{BA4ECCCD-6222-6815-165B-1A49BBE0BF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88437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00" name="Google Shape;30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05" name="Google Shape;30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20" name="Google Shape;32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28" name="Google Shape;32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36" name="Google Shape;336;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44" name="Google Shape;34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2" name="Google Shape;35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C25CFB83-D9E8-55B0-8B72-140AE033D1BF}"/>
            </a:ext>
          </a:extLst>
        </p:cNvPr>
        <p:cNvGrpSpPr/>
        <p:nvPr/>
      </p:nvGrpSpPr>
      <p:grpSpPr>
        <a:xfrm>
          <a:off x="0" y="0"/>
          <a:ext cx="0" cy="0"/>
          <a:chOff x="0" y="0"/>
          <a:chExt cx="0" cy="0"/>
        </a:xfrm>
      </p:grpSpPr>
      <p:sp>
        <p:nvSpPr>
          <p:cNvPr id="351" name="Google Shape;351;p42:notes">
            <a:extLst>
              <a:ext uri="{FF2B5EF4-FFF2-40B4-BE49-F238E27FC236}">
                <a16:creationId xmlns:a16="http://schemas.microsoft.com/office/drawing/2014/main" id="{819BBEFF-0575-5CF3-B5A5-7E71C2E2537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2" name="Google Shape;352;p42:notes">
            <a:extLst>
              <a:ext uri="{FF2B5EF4-FFF2-40B4-BE49-F238E27FC236}">
                <a16:creationId xmlns:a16="http://schemas.microsoft.com/office/drawing/2014/main" id="{FD2B636E-21E6-67E1-742F-EDC8016925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555925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D3EB3CE2-5366-A939-D7CA-D21A980BC251}"/>
            </a:ext>
          </a:extLst>
        </p:cNvPr>
        <p:cNvGrpSpPr/>
        <p:nvPr/>
      </p:nvGrpSpPr>
      <p:grpSpPr>
        <a:xfrm>
          <a:off x="0" y="0"/>
          <a:ext cx="0" cy="0"/>
          <a:chOff x="0" y="0"/>
          <a:chExt cx="0" cy="0"/>
        </a:xfrm>
      </p:grpSpPr>
      <p:sp>
        <p:nvSpPr>
          <p:cNvPr id="351" name="Google Shape;351;p42:notes">
            <a:extLst>
              <a:ext uri="{FF2B5EF4-FFF2-40B4-BE49-F238E27FC236}">
                <a16:creationId xmlns:a16="http://schemas.microsoft.com/office/drawing/2014/main" id="{C67393DD-9FEF-48AF-C8B5-AD047F03BED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2" name="Google Shape;352;p42:notes">
            <a:extLst>
              <a:ext uri="{FF2B5EF4-FFF2-40B4-BE49-F238E27FC236}">
                <a16:creationId xmlns:a16="http://schemas.microsoft.com/office/drawing/2014/main" id="{7383553E-AB5C-AAAA-BB09-11D0E0C331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4326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a:extLst>
            <a:ext uri="{FF2B5EF4-FFF2-40B4-BE49-F238E27FC236}">
              <a16:creationId xmlns:a16="http://schemas.microsoft.com/office/drawing/2014/main" id="{92BE672E-CBC0-0275-337B-7C2773059927}"/>
            </a:ext>
          </a:extLst>
        </p:cNvPr>
        <p:cNvGrpSpPr/>
        <p:nvPr/>
      </p:nvGrpSpPr>
      <p:grpSpPr>
        <a:xfrm>
          <a:off x="0" y="0"/>
          <a:ext cx="0" cy="0"/>
          <a:chOff x="0" y="0"/>
          <a:chExt cx="0" cy="0"/>
        </a:xfrm>
      </p:grpSpPr>
      <p:sp>
        <p:nvSpPr>
          <p:cNvPr id="351" name="Google Shape;351;p42:notes">
            <a:extLst>
              <a:ext uri="{FF2B5EF4-FFF2-40B4-BE49-F238E27FC236}">
                <a16:creationId xmlns:a16="http://schemas.microsoft.com/office/drawing/2014/main" id="{987E0B55-0066-97EF-D70F-17113209B4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352" name="Google Shape;352;p42:notes">
            <a:extLst>
              <a:ext uri="{FF2B5EF4-FFF2-40B4-BE49-F238E27FC236}">
                <a16:creationId xmlns:a16="http://schemas.microsoft.com/office/drawing/2014/main" id="{5B6684FB-B590-DFD9-6083-F06CE99F63C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80767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04" name="Google Shape;404;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16" name="Google Shape;41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28" name="Google Shape;42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39" name="Google Shape;43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44" name="Google Shape;44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53" name="Google Shape;45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58" name="Google Shape;4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324fd567b4d_0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64" name="Google Shape;464;g324fd567b4d_0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latin typeface="UTM Avo" panose="02040603050506020204" pitchFamily="18" charset="0"/>
                <a:sym typeface="Arial"/>
              </a:rPr>
              <a:t>https://www.youtube.com/@hoc1biet10</a:t>
            </a:r>
            <a:endParaRPr dirty="0">
              <a:latin typeface="UTM Avo" panose="02040603050506020204" pitchFamily="18" charset="0"/>
              <a:sym typeface="Arial"/>
            </a:endParaRPr>
          </a:p>
        </p:txBody>
      </p:sp>
      <p:sp>
        <p:nvSpPr>
          <p:cNvPr id="485" name="Google Shape;485;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latin typeface="UTM Avo" panose="02040603050506020204" pitchFamily="18" charset="0"/>
              </a:rPr>
              <a:t>36</a:t>
            </a:fld>
            <a:endParaRPr dirty="0">
              <a:latin typeface="UTM Avo" panose="020406030505060202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latin typeface="UTM Avo" panose="02040603050506020204" pitchFamily="18" charset="0"/>
              <a:sym typeface="Arial"/>
            </a:endParaRPr>
          </a:p>
        </p:txBody>
      </p:sp>
      <p:sp>
        <p:nvSpPr>
          <p:cNvPr id="490" name="Google Shape;49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Arial"/>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9" name="Google Shape;1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0" name="Google Shape;2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27" name="Google Shape;2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8" name="Google Shape;2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29" name="Google Shape;2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0" name="Google Shape;3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3" name="Google Shape;33;p2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4" name="Google Shape;3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5" name="Google Shape;3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36" name="Google Shape;3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42" name="Google Shape;4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43" name="Google Shape;4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6" name="Google Shape;46;p2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1" name="Google Shape;51;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2" name="Google Shape;52;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55" name="Google Shape;5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6" name="Google Shape;5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57" name="Google Shape;5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0" name="Google Shape;60;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Arial"/>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63" name="Google Shape;6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64" name="Google Shape;6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67" name="Google Shape;67;p30"/>
          <p:cNvSpPr>
            <a:spLocks noGrp="1"/>
          </p:cNvSpPr>
          <p:nvPr>
            <p:ph type="pic" idx="2"/>
          </p:nvPr>
        </p:nvSpPr>
        <p:spPr>
          <a:xfrm>
            <a:off x="5183188" y="987425"/>
            <a:ext cx="6172200" cy="4873625"/>
          </a:xfrm>
          <a:prstGeom prst="rect">
            <a:avLst/>
          </a:prstGeom>
          <a:noFill/>
          <a:ln>
            <a:noFill/>
          </a:ln>
        </p:spPr>
      </p:sp>
      <p:sp>
        <p:nvSpPr>
          <p:cNvPr id="68" name="Google Shape;68;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0" name="Google Shape;7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1" name="Google Shape;7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74" name="Google Shape;74;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6" name="Google Shape;7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77" name="Google Shape;7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0" name="Google Shape;80;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82" name="Google Shape;8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83" name="Google Shape;8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1"/>
        <p:cNvGrpSpPr/>
        <p:nvPr/>
      </p:nvGrpSpPr>
      <p:grpSpPr>
        <a:xfrm>
          <a:off x="0" y="0"/>
          <a:ext cx="0" cy="0"/>
          <a:chOff x="0" y="0"/>
          <a:chExt cx="0" cy="0"/>
        </a:xfrm>
      </p:grpSpPr>
      <p:sp>
        <p:nvSpPr>
          <p:cNvPr id="92" name="Google Shape;92;g324fd567b4d_0_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3" name="Google Shape;93;g324fd567b4d_0_12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4" name="Google Shape;94;g324fd567b4d_0_12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5"/>
        <p:cNvGrpSpPr/>
        <p:nvPr/>
      </p:nvGrpSpPr>
      <p:grpSpPr>
        <a:xfrm>
          <a:off x="0" y="0"/>
          <a:ext cx="0" cy="0"/>
          <a:chOff x="0" y="0"/>
          <a:chExt cx="0" cy="0"/>
        </a:xfrm>
      </p:grpSpPr>
      <p:sp>
        <p:nvSpPr>
          <p:cNvPr id="96" name="Google Shape;96;g324fd567b4d_0_1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97" name="Google Shape;97;g324fd567b4d_0_12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98" name="Google Shape;98;g324fd567b4d_0_1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99" name="Google Shape;99;g324fd567b4d_0_1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0" name="Google Shape;100;g324fd567b4d_0_1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1"/>
        <p:cNvGrpSpPr/>
        <p:nvPr/>
      </p:nvGrpSpPr>
      <p:grpSpPr>
        <a:xfrm>
          <a:off x="0" y="0"/>
          <a:ext cx="0" cy="0"/>
          <a:chOff x="0" y="0"/>
          <a:chExt cx="0" cy="0"/>
        </a:xfrm>
      </p:grpSpPr>
      <p:sp>
        <p:nvSpPr>
          <p:cNvPr id="102" name="Google Shape;102;g324fd567b4d_0_13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3" name="Google Shape;103;g324fd567b4d_0_13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Arial"/>
                <a:ea typeface="UTM Avo" panose="02040603050506020204" pitchFamily="18" charset="0"/>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04" name="Google Shape;104;g324fd567b4d_0_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5" name="Google Shape;105;g324fd567b4d_0_13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06" name="Google Shape;106;g324fd567b4d_0_13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7"/>
        <p:cNvGrpSpPr/>
        <p:nvPr/>
      </p:nvGrpSpPr>
      <p:grpSpPr>
        <a:xfrm>
          <a:off x="0" y="0"/>
          <a:ext cx="0" cy="0"/>
          <a:chOff x="0" y="0"/>
          <a:chExt cx="0" cy="0"/>
        </a:xfrm>
      </p:grpSpPr>
      <p:sp>
        <p:nvSpPr>
          <p:cNvPr id="108" name="Google Shape;108;g324fd567b4d_0_13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9" name="Google Shape;109;g324fd567b4d_0_13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10" name="Google Shape;110;g324fd567b4d_0_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1" name="Google Shape;111;g324fd567b4d_0_13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2" name="Google Shape;112;g324fd567b4d_0_13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3"/>
        <p:cNvGrpSpPr/>
        <p:nvPr/>
      </p:nvGrpSpPr>
      <p:grpSpPr>
        <a:xfrm>
          <a:off x="0" y="0"/>
          <a:ext cx="0" cy="0"/>
          <a:chOff x="0" y="0"/>
          <a:chExt cx="0" cy="0"/>
        </a:xfrm>
      </p:grpSpPr>
      <p:sp>
        <p:nvSpPr>
          <p:cNvPr id="114" name="Google Shape;114;g324fd567b4d_0_1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15" name="Google Shape;115;g324fd567b4d_0_14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6" name="Google Shape;116;g324fd567b4d_0_14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17" name="Google Shape;117;g324fd567b4d_0_14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8" name="Google Shape;118;g324fd567b4d_0_14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19" name="Google Shape;119;g324fd567b4d_0_1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0"/>
        <p:cNvGrpSpPr/>
        <p:nvPr/>
      </p:nvGrpSpPr>
      <p:grpSpPr>
        <a:xfrm>
          <a:off x="0" y="0"/>
          <a:ext cx="0" cy="0"/>
          <a:chOff x="0" y="0"/>
          <a:chExt cx="0" cy="0"/>
        </a:xfrm>
      </p:grpSpPr>
      <p:sp>
        <p:nvSpPr>
          <p:cNvPr id="121" name="Google Shape;121;g324fd567b4d_0_15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22" name="Google Shape;122;g324fd567b4d_0_15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3" name="Google Shape;123;g324fd567b4d_0_15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4" name="Google Shape;124;g324fd567b4d_0_15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125" name="Google Shape;125;g324fd567b4d_0_15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26" name="Google Shape;126;g324fd567b4d_0_15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27" name="Google Shape;127;g324fd567b4d_0_15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28" name="Google Shape;128;g324fd567b4d_0_1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9"/>
        <p:cNvGrpSpPr/>
        <p:nvPr/>
      </p:nvGrpSpPr>
      <p:grpSpPr>
        <a:xfrm>
          <a:off x="0" y="0"/>
          <a:ext cx="0" cy="0"/>
          <a:chOff x="0" y="0"/>
          <a:chExt cx="0" cy="0"/>
        </a:xfrm>
      </p:grpSpPr>
      <p:sp>
        <p:nvSpPr>
          <p:cNvPr id="130" name="Google Shape;130;g324fd567b4d_0_15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1" name="Google Shape;131;g324fd567b4d_0_1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2" name="Google Shape;132;g324fd567b4d_0_15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3" name="Google Shape;133;g324fd567b4d_0_15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4"/>
        <p:cNvGrpSpPr/>
        <p:nvPr/>
      </p:nvGrpSpPr>
      <p:grpSpPr>
        <a:xfrm>
          <a:off x="0" y="0"/>
          <a:ext cx="0" cy="0"/>
          <a:chOff x="0" y="0"/>
          <a:chExt cx="0" cy="0"/>
        </a:xfrm>
      </p:grpSpPr>
      <p:sp>
        <p:nvSpPr>
          <p:cNvPr id="135" name="Google Shape;135;g324fd567b4d_0_16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6" name="Google Shape;136;g324fd567b4d_0_16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Arial"/>
                <a:ea typeface="UTM Avo" panose="02040603050506020204" pitchFamily="18" charset="0"/>
                <a:cs typeface="Arial"/>
                <a:sym typeface="Arial"/>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137" name="Google Shape;137;g324fd567b4d_0_16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38" name="Google Shape;138;g324fd567b4d_0_1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39" name="Google Shape;139;g324fd567b4d_0_16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0" name="Google Shape;140;g324fd567b4d_0_16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1"/>
        <p:cNvGrpSpPr/>
        <p:nvPr/>
      </p:nvGrpSpPr>
      <p:grpSpPr>
        <a:xfrm>
          <a:off x="0" y="0"/>
          <a:ext cx="0" cy="0"/>
          <a:chOff x="0" y="0"/>
          <a:chExt cx="0" cy="0"/>
        </a:xfrm>
      </p:grpSpPr>
      <p:sp>
        <p:nvSpPr>
          <p:cNvPr id="142" name="Google Shape;142;g324fd567b4d_0_17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3" name="Google Shape;143;g324fd567b4d_0_171"/>
          <p:cNvSpPr>
            <a:spLocks noGrp="1"/>
          </p:cNvSpPr>
          <p:nvPr>
            <p:ph type="pic" idx="2"/>
          </p:nvPr>
        </p:nvSpPr>
        <p:spPr>
          <a:xfrm>
            <a:off x="5183188" y="987425"/>
            <a:ext cx="6172200" cy="4873500"/>
          </a:xfrm>
          <a:prstGeom prst="rect">
            <a:avLst/>
          </a:prstGeom>
          <a:noFill/>
          <a:ln>
            <a:noFill/>
          </a:ln>
        </p:spPr>
      </p:sp>
      <p:sp>
        <p:nvSpPr>
          <p:cNvPr id="144" name="Google Shape;144;g324fd567b4d_0_17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Arial"/>
                <a:ea typeface="UTM Avo" panose="02040603050506020204" pitchFamily="18" charset="0"/>
                <a:cs typeface="Arial"/>
                <a:sym typeface="Arial"/>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145" name="Google Shape;145;g324fd567b4d_0_1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6" name="Google Shape;146;g324fd567b4d_0_1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47" name="Google Shape;147;g324fd567b4d_0_1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8"/>
        <p:cNvGrpSpPr/>
        <p:nvPr/>
      </p:nvGrpSpPr>
      <p:grpSpPr>
        <a:xfrm>
          <a:off x="0" y="0"/>
          <a:ext cx="0" cy="0"/>
          <a:chOff x="0" y="0"/>
          <a:chExt cx="0" cy="0"/>
        </a:xfrm>
      </p:grpSpPr>
      <p:sp>
        <p:nvSpPr>
          <p:cNvPr id="149" name="Google Shape;149;g324fd567b4d_0_1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g324fd567b4d_0_17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1" name="Google Shape;151;g324fd567b4d_0_17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2" name="Google Shape;152;g324fd567b4d_0_17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3" name="Google Shape;153;g324fd567b4d_0_17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4"/>
        <p:cNvGrpSpPr/>
        <p:nvPr/>
      </p:nvGrpSpPr>
      <p:grpSpPr>
        <a:xfrm>
          <a:off x="0" y="0"/>
          <a:ext cx="0" cy="0"/>
          <a:chOff x="0" y="0"/>
          <a:chExt cx="0" cy="0"/>
        </a:xfrm>
      </p:grpSpPr>
      <p:sp>
        <p:nvSpPr>
          <p:cNvPr id="155" name="Google Shape;155;g324fd567b4d_0_18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a:ea typeface="UTM Avo" panose="02040603050506020204" pitchFamily="18"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g324fd567b4d_0_18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Arial"/>
                <a:ea typeface="UTM Avo" panose="02040603050506020204" pitchFamily="18" charset="0"/>
                <a:cs typeface="Arial"/>
                <a:sym typeface="Aria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57" name="Google Shape;157;g324fd567b4d_0_18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8" name="Google Shape;158;g324fd567b4d_0_18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vi-VN" dirty="0">
              <a:latin typeface="UTM Avo" panose="02040603050506020204" pitchFamily="18" charset="0"/>
            </a:endParaRPr>
          </a:p>
        </p:txBody>
      </p:sp>
      <p:sp>
        <p:nvSpPr>
          <p:cNvPr id="159" name="Google Shape;159;g324fd567b4d_0_18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1200"/>
              <a:buNone/>
              <a:defRPr sz="1200" b="0" i="0" u="none" strike="noStrike" cap="none">
                <a:solidFill>
                  <a:srgbClr val="888888"/>
                </a:solidFill>
                <a:latin typeface="Arial"/>
                <a:ea typeface="UTM Avo" panose="02040603050506020204" pitchFamily="18" charset="0"/>
                <a:cs typeface="Arial"/>
                <a:sym typeface="Arial"/>
              </a:defRPr>
            </a:lvl1pPr>
            <a:lvl2pPr marL="0" lvl="1"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2pPr>
            <a:lvl3pPr marL="0" lvl="2"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3pPr>
            <a:lvl4pPr marL="0" lvl="3"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4pPr>
            <a:lvl5pPr marL="0" lvl="4"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5pPr>
            <a:lvl6pPr marL="0" lvl="5"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6pPr>
            <a:lvl7pPr marL="0" lvl="6"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7pPr>
            <a:lvl8pPr marL="0" lvl="7"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8pPr>
            <a:lvl9pPr marL="0" lvl="8" indent="0" algn="r">
              <a:lnSpc>
                <a:spcPct val="100000"/>
              </a:lnSpc>
              <a:spcBef>
                <a:spcPts val="0"/>
              </a:spcBef>
              <a:spcAft>
                <a:spcPts val="0"/>
              </a:spcAft>
              <a:buSzPts val="1200"/>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vi-VN" dirty="0">
              <a:latin typeface="UTM Avo" panose="02040603050506020204" pitchFamily="18" charset="0"/>
            </a:endParaRPr>
          </a:p>
        </p:txBody>
      </p:sp>
      <p:sp>
        <p:nvSpPr>
          <p:cNvPr id="13" name="Google Shape;1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vi-VN" dirty="0">
              <a:latin typeface="UTM Avo" panose="02040603050506020204" pitchFamily="18" charset="0"/>
            </a:endParaRPr>
          </a:p>
        </p:txBody>
      </p:sp>
      <p:sp>
        <p:nvSpPr>
          <p:cNvPr id="14" name="Google Shape;1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g324fd567b4d_0_114"/>
          <p:cNvSpPr txBox="1"/>
          <p:nvPr/>
        </p:nvSpPr>
        <p:spPr>
          <a:xfrm>
            <a:off x="0" y="-1604665"/>
            <a:ext cx="12192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sz="1400" b="0" i="0" u="none" strike="noStrike" cap="none" dirty="0">
              <a:solidFill>
                <a:srgbClr val="000000"/>
              </a:solidFill>
              <a:latin typeface="UTM Avo" panose="02040603050506020204" pitchFamily="18" charset="0"/>
              <a:ea typeface="Arial"/>
              <a:cs typeface="Arial"/>
              <a:sym typeface="Arial"/>
            </a:endParaRPr>
          </a:p>
        </p:txBody>
      </p:sp>
      <p:sp>
        <p:nvSpPr>
          <p:cNvPr id="86" name="Google Shape;86;g324fd567b4d_0_1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7" name="Google Shape;87;g324fd567b4d_0_11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88" name="Google Shape;88;g324fd567b4d_0_1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89" name="Google Shape;89;g324fd567b4d_0_1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lang="vi-VN" dirty="0">
              <a:latin typeface="UTM Avo" panose="02040603050506020204" pitchFamily="18" charset="0"/>
            </a:endParaRPr>
          </a:p>
        </p:txBody>
      </p:sp>
      <p:sp>
        <p:nvSpPr>
          <p:cNvPr id="90" name="Google Shape;90;g324fd567b4d_0_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UTM Avo" panose="02040603050506020204" pitchFamily="18" charset="0"/>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latin typeface="UTM Avo" panose="02040603050506020204" pitchFamily="18" charset="0"/>
              </a:rPr>
              <a:pPr/>
              <a:t>‹#›</a:t>
            </a:fld>
            <a:endParaRPr lang="en-US" dirty="0">
              <a:latin typeface="UTM Avo" panose="02040603050506020204" pitchFamily="18" charset="0"/>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s://www.youtube.com/watch?v=EI1h-VfNOu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watch?v=EI1h-VfNOus" TargetMode="Externa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www.youtube.com/watch?v=EI1h-VfNOus" TargetMode="Externa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4.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2/"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dao-duc-1/1/4/12/"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44.sv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3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2" name="Title 1">
            <a:extLst>
              <a:ext uri="{FF2B5EF4-FFF2-40B4-BE49-F238E27FC236}">
                <a16:creationId xmlns:a16="http://schemas.microsoft.com/office/drawing/2014/main" id="{701AF5F2-F979-A8B4-F9D2-FC1AB04D7CCD}"/>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1</a:t>
            </a:r>
          </a:p>
        </p:txBody>
      </p:sp>
      <p:sp>
        <p:nvSpPr>
          <p:cNvPr id="3" name="Title 1">
            <a:extLst>
              <a:ext uri="{FF2B5EF4-FFF2-40B4-BE49-F238E27FC236}">
                <a16:creationId xmlns:a16="http://schemas.microsoft.com/office/drawing/2014/main" id="{21366E9F-2EF3-CAA5-E801-667C53F7178A}"/>
              </a:ext>
            </a:extLst>
          </p:cNvPr>
          <p:cNvSpPr txBox="1">
            <a:spLocks/>
          </p:cNvSpPr>
          <p:nvPr/>
        </p:nvSpPr>
        <p:spPr>
          <a:xfrm>
            <a:off x="-174513" y="1383217"/>
            <a:ext cx="1254102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p>
          <a:p>
            <a:pPr>
              <a:lnSpc>
                <a:spcPct val="100000"/>
              </a:lnSpc>
              <a:spcBef>
                <a:spcPts val="600"/>
              </a:spcBef>
            </a:pPr>
            <a:r>
              <a:rPr lang="vi-VN" sz="5400" b="1" dirty="0">
                <a:solidFill>
                  <a:srgbClr val="002060"/>
                </a:solidFill>
                <a:latin typeface="UTM Avo" panose="02040603050506020204" pitchFamily="18" charset="0"/>
              </a:rPr>
              <a:t>Sinh hoạt nề nếp</a:t>
            </a:r>
            <a:endParaRPr lang="en-US" sz="5400" b="1" dirty="0">
              <a:solidFill>
                <a:srgbClr val="002060"/>
              </a:solidFill>
              <a:latin typeface="UTM Avo" panose="02040603050506020204" pitchFamily="18" charset="0"/>
            </a:endParaRPr>
          </a:p>
        </p:txBody>
      </p:sp>
      <p:sp>
        <p:nvSpPr>
          <p:cNvPr id="4" name="Subtitle 2">
            <a:extLst>
              <a:ext uri="{FF2B5EF4-FFF2-40B4-BE49-F238E27FC236}">
                <a16:creationId xmlns:a16="http://schemas.microsoft.com/office/drawing/2014/main" id="{CAFD57A3-6084-2AE3-B1DF-DFB257077688}"/>
              </a:ext>
            </a:extLst>
          </p:cNvPr>
          <p:cNvSpPr txBox="1">
            <a:spLocks/>
          </p:cNvSpPr>
          <p:nvPr/>
        </p:nvSpPr>
        <p:spPr>
          <a:xfrm>
            <a:off x="580535" y="3559900"/>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en-US" sz="6000" b="1" i="0" u="none" strike="noStrike" cap="none" dirty="0">
                <a:solidFill>
                  <a:srgbClr val="FF0000"/>
                </a:solidFill>
                <a:latin typeface="UTM Avo" panose="02040603050506020204" pitchFamily="18" charset="0"/>
                <a:sym typeface="Arial"/>
              </a:rPr>
              <a:t>2. </a:t>
            </a:r>
            <a:r>
              <a:rPr lang="en-US" sz="6000" b="1" i="0" u="none" strike="noStrike" cap="none" dirty="0" err="1">
                <a:solidFill>
                  <a:srgbClr val="FF0000"/>
                </a:solidFill>
                <a:latin typeface="UTM Avo" panose="02040603050506020204" pitchFamily="18" charset="0"/>
                <a:sym typeface="Arial"/>
              </a:rPr>
              <a:t>Gọn</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gàng</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ngăn</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nắp</a:t>
            </a:r>
            <a:endParaRPr lang="en-US" sz="5800" b="1" dirty="0">
              <a:solidFill>
                <a:srgbClr val="FF0000"/>
              </a:solidFill>
              <a:latin typeface="UTM Avo" panose="020406030505060202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pic>
        <p:nvPicPr>
          <p:cNvPr id="171" name="Google Shape;171;p2"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p:cNvGrpSpPr/>
        <p:nvPr/>
      </p:nvGrpSpPr>
      <p:grpSpPr>
        <a:xfrm>
          <a:off x="0" y="0"/>
          <a:ext cx="0" cy="0"/>
          <a:chOff x="0" y="0"/>
          <a:chExt cx="0" cy="0"/>
        </a:xfrm>
      </p:grpSpPr>
      <p:grpSp>
        <p:nvGrpSpPr>
          <p:cNvPr id="176" name="Google Shape;176;p3"/>
          <p:cNvGrpSpPr/>
          <p:nvPr/>
        </p:nvGrpSpPr>
        <p:grpSpPr>
          <a:xfrm>
            <a:off x="0" y="1520968"/>
            <a:ext cx="10768051" cy="855427"/>
            <a:chOff x="-2" y="2032030"/>
            <a:chExt cx="16152078" cy="1283141"/>
          </a:xfrm>
        </p:grpSpPr>
        <p:sp>
          <p:nvSpPr>
            <p:cNvPr id="177" name="Google Shape;177;p3"/>
            <p:cNvSpPr/>
            <p:nvPr/>
          </p:nvSpPr>
          <p:spPr>
            <a:xfrm>
              <a:off x="-2" y="2157556"/>
              <a:ext cx="15499081" cy="1032090"/>
            </a:xfrm>
            <a:prstGeom prst="rect">
              <a:avLst/>
            </a:prstGeom>
            <a:solidFill>
              <a:srgbClr val="EAF1DD"/>
            </a:solidFill>
            <a:ln>
              <a:noFill/>
            </a:ln>
          </p:spPr>
          <p:txBody>
            <a:bodyPr spcFirstLastPara="1" wrap="square" lIns="91425" tIns="45700" rIns="91425" bIns="45700" anchor="ctr" anchorCtr="0">
              <a:noAutofit/>
            </a:bodyPr>
            <a:lstStyle/>
            <a:p>
              <a:pPr marL="0" marR="0" lvl="0" indent="0" algn="ctr" rtl="0">
                <a:lnSpc>
                  <a:spcPct val="125000"/>
                </a:lnSpc>
                <a:spcBef>
                  <a:spcPts val="0"/>
                </a:spcBef>
                <a:spcAft>
                  <a:spcPts val="0"/>
                </a:spcAft>
                <a:buClr>
                  <a:srgbClr val="000000"/>
                </a:buClr>
                <a:buSzPts val="2400"/>
                <a:buFont typeface="Arial"/>
                <a:buNone/>
              </a:pPr>
              <a:r>
                <a:rPr lang="en-US" sz="2400" b="1" i="0" u="none" strike="noStrike" cap="none" dirty="0" err="1">
                  <a:solidFill>
                    <a:srgbClr val="000000"/>
                  </a:solidFill>
                  <a:latin typeface="UTM Avo" panose="02040603050506020204" pitchFamily="18" charset="0"/>
                  <a:sym typeface="Arial"/>
                </a:rPr>
                <a:t>Các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em</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hãy</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quan</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sát</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hai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bức</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tranh</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sau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và</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trả</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lời</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câu</a:t>
              </a:r>
              <a:r>
                <a:rPr lang="en-US" sz="2400" b="1" i="0" u="none" strike="noStrike" cap="none" dirty="0">
                  <a:solidFill>
                    <a:srgbClr val="000000"/>
                  </a:solidFill>
                  <a:latin typeface="UTM Avo" panose="02040603050506020204" pitchFamily="18" charset="0"/>
                  <a:sym typeface="Arial"/>
                </a:rPr>
                <a:t> </a:t>
              </a:r>
              <a:r>
                <a:rPr lang="en-US" sz="2400" b="1" i="0" u="none" strike="noStrike" cap="none" dirty="0" err="1">
                  <a:solidFill>
                    <a:srgbClr val="000000"/>
                  </a:solidFill>
                  <a:latin typeface="UTM Avo" panose="02040603050506020204" pitchFamily="18" charset="0"/>
                  <a:sym typeface="Arial"/>
                </a:rPr>
                <a:t>hỏi</a:t>
              </a:r>
              <a:endParaRPr sz="1400" b="0" i="0" u="none" strike="noStrike" cap="none" dirty="0">
                <a:solidFill>
                  <a:srgbClr val="000000"/>
                </a:solidFill>
                <a:latin typeface="UTM Avo" panose="02040603050506020204" pitchFamily="18" charset="0"/>
                <a:sym typeface="Arial"/>
              </a:endParaRPr>
            </a:p>
          </p:txBody>
        </p:sp>
        <p:pic>
          <p:nvPicPr>
            <p:cNvPr id="178" name="Google Shape;178;p3"/>
            <p:cNvPicPr preferRelativeResize="0"/>
            <p:nvPr/>
          </p:nvPicPr>
          <p:blipFill rotWithShape="1">
            <a:blip r:embed="rId4">
              <a:alphaModFix/>
            </a:blip>
            <a:srcRect/>
            <a:stretch/>
          </p:blipFill>
          <p:spPr>
            <a:xfrm>
              <a:off x="14846081" y="2032030"/>
              <a:ext cx="1305995" cy="1283141"/>
            </a:xfrm>
            <a:prstGeom prst="rect">
              <a:avLst/>
            </a:prstGeom>
            <a:noFill/>
            <a:ln>
              <a:noFill/>
            </a:ln>
          </p:spPr>
        </p:pic>
      </p:grpSp>
      <p:pic>
        <p:nvPicPr>
          <p:cNvPr id="179" name="Google Shape;179;p3"/>
          <p:cNvPicPr preferRelativeResize="0"/>
          <p:nvPr/>
        </p:nvPicPr>
        <p:blipFill rotWithShape="1">
          <a:blip r:embed="rId5">
            <a:alphaModFix/>
          </a:blip>
          <a:srcRect/>
          <a:stretch/>
        </p:blipFill>
        <p:spPr>
          <a:xfrm>
            <a:off x="170827" y="3664010"/>
            <a:ext cx="5623348" cy="2998137"/>
          </a:xfrm>
          <a:prstGeom prst="rect">
            <a:avLst/>
          </a:prstGeom>
          <a:noFill/>
          <a:ln>
            <a:noFill/>
          </a:ln>
        </p:spPr>
      </p:pic>
      <p:pic>
        <p:nvPicPr>
          <p:cNvPr id="180" name="Google Shape;180;p3"/>
          <p:cNvPicPr preferRelativeResize="0"/>
          <p:nvPr/>
        </p:nvPicPr>
        <p:blipFill rotWithShape="1">
          <a:blip r:embed="rId6">
            <a:alphaModFix/>
          </a:blip>
          <a:srcRect/>
          <a:stretch/>
        </p:blipFill>
        <p:spPr>
          <a:xfrm>
            <a:off x="5913069" y="3664011"/>
            <a:ext cx="6108104" cy="2998136"/>
          </a:xfrm>
          <a:prstGeom prst="rect">
            <a:avLst/>
          </a:prstGeom>
          <a:noFill/>
          <a:ln>
            <a:noFill/>
          </a:ln>
        </p:spPr>
      </p:pic>
      <p:sp>
        <p:nvSpPr>
          <p:cNvPr id="181" name="Google Shape;181;p3"/>
          <p:cNvSpPr/>
          <p:nvPr/>
        </p:nvSpPr>
        <p:spPr>
          <a:xfrm>
            <a:off x="1553000" y="2576247"/>
            <a:ext cx="9085999" cy="688060"/>
          </a:xfrm>
          <a:prstGeom prst="roundRect">
            <a:avLst>
              <a:gd name="adj" fmla="val 16667"/>
            </a:avLst>
          </a:prstGeom>
          <a:solidFill>
            <a:schemeClr val="accent4">
              <a:lumMod val="20000"/>
              <a:lumOff val="80000"/>
            </a:schemeClr>
          </a:solidFill>
          <a:ln w="38100" cap="flat" cmpd="sng">
            <a:solidFill>
              <a:schemeClr val="accent4">
                <a:lumMod val="75000"/>
              </a:schemeClr>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Các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em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thích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phòng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tranh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Vì</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sao</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
                                        </p:tgtEl>
                                        <p:attrNameLst>
                                          <p:attrName>style.visibility</p:attrName>
                                        </p:attrNameLst>
                                      </p:cBhvr>
                                      <p:to>
                                        <p:strVal val="visible"/>
                                      </p:to>
                                    </p:set>
                                    <p:animEffect transition="in" filter="fade">
                                      <p:cBhvr>
                                        <p:cTn id="12" dur="500"/>
                                        <p:tgtEl>
                                          <p:spTgt spid="18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9"/>
                                        </p:tgtEl>
                                        <p:attrNameLst>
                                          <p:attrName>style.visibility</p:attrName>
                                        </p:attrNameLst>
                                      </p:cBhvr>
                                      <p:to>
                                        <p:strVal val="visible"/>
                                      </p:to>
                                    </p:set>
                                    <p:anim calcmode="lin" valueType="num">
                                      <p:cBhvr additive="base">
                                        <p:cTn id="17" dur="500" fill="hold"/>
                                        <p:tgtEl>
                                          <p:spTgt spid="179"/>
                                        </p:tgtEl>
                                        <p:attrNameLst>
                                          <p:attrName>ppt_x</p:attrName>
                                        </p:attrNameLst>
                                      </p:cBhvr>
                                      <p:tavLst>
                                        <p:tav tm="0">
                                          <p:val>
                                            <p:strVal val="#ppt_x"/>
                                          </p:val>
                                        </p:tav>
                                        <p:tav tm="100000">
                                          <p:val>
                                            <p:strVal val="#ppt_x"/>
                                          </p:val>
                                        </p:tav>
                                      </p:tavLst>
                                    </p:anim>
                                    <p:anim calcmode="lin" valueType="num">
                                      <p:cBhvr additive="base">
                                        <p:cTn id="18" dur="500" fill="hold"/>
                                        <p:tgtEl>
                                          <p:spTgt spid="17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0"/>
                                        </p:tgtEl>
                                        <p:attrNameLst>
                                          <p:attrName>style.visibility</p:attrName>
                                        </p:attrNameLst>
                                      </p:cBhvr>
                                      <p:to>
                                        <p:strVal val="visible"/>
                                      </p:to>
                                    </p:set>
                                    <p:anim calcmode="lin" valueType="num">
                                      <p:cBhvr additive="base">
                                        <p:cTn id="21" dur="500" fill="hold"/>
                                        <p:tgtEl>
                                          <p:spTgt spid="180"/>
                                        </p:tgtEl>
                                        <p:attrNameLst>
                                          <p:attrName>ppt_x</p:attrName>
                                        </p:attrNameLst>
                                      </p:cBhvr>
                                      <p:tavLst>
                                        <p:tav tm="0">
                                          <p:val>
                                            <p:strVal val="#ppt_x"/>
                                          </p:val>
                                        </p:tav>
                                        <p:tav tm="100000">
                                          <p:val>
                                            <p:strVal val="#ppt_x"/>
                                          </p:val>
                                        </p:tav>
                                      </p:tavLst>
                                    </p:anim>
                                    <p:anim calcmode="lin" valueType="num">
                                      <p:cBhvr additive="base">
                                        <p:cTn id="22" dur="500" fill="hold"/>
                                        <p:tgtEl>
                                          <p:spTgt spid="1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pic>
        <p:nvPicPr>
          <p:cNvPr id="186" name="Google Shape;186;p5"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p6"/>
          <p:cNvSpPr txBox="1"/>
          <p:nvPr/>
        </p:nvSpPr>
        <p:spPr>
          <a:xfrm>
            <a:off x="771900" y="1514820"/>
            <a:ext cx="10648200"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chemeClr val="dk1"/>
              </a:buClr>
              <a:buSzPts val="2400"/>
              <a:buFont typeface="Arial"/>
              <a:buNone/>
            </a:pPr>
            <a:r>
              <a:rPr lang="en-US" sz="2800" b="1" i="0" u="none" strike="noStrike" cap="none" dirty="0">
                <a:solidFill>
                  <a:schemeClr val="dk1"/>
                </a:solidFill>
                <a:latin typeface="UTM Avo" panose="02040603050506020204" pitchFamily="18" charset="0"/>
                <a:sym typeface="Arial"/>
              </a:rPr>
              <a:t>HOẠT ĐỘNG 1: KỂ </a:t>
            </a:r>
            <a:r>
              <a:rPr lang="en-US" sz="2800" b="1" dirty="0">
                <a:solidFill>
                  <a:schemeClr val="dk1"/>
                </a:solidFill>
                <a:latin typeface="UTM Avo" panose="02040603050506020204" pitchFamily="18" charset="0"/>
              </a:rPr>
              <a:t>CH</a:t>
            </a:r>
            <a:r>
              <a:rPr lang="en-US" sz="2800" b="1" i="0" u="none" strike="noStrike" cap="none" dirty="0">
                <a:solidFill>
                  <a:schemeClr val="dk1"/>
                </a:solidFill>
                <a:latin typeface="UTM Avo" panose="02040603050506020204" pitchFamily="18" charset="0"/>
                <a:sym typeface="Arial"/>
              </a:rPr>
              <a:t>UYỆN THEO TRANH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“CHUYỆN CỦA BẠN MINH”</a:t>
            </a:r>
            <a:endParaRPr sz="2800" b="0" i="0" u="none" strike="noStrike" cap="none" dirty="0">
              <a:solidFill>
                <a:srgbClr val="000000"/>
              </a:solidFill>
              <a:latin typeface="UTM Avo" panose="02040603050506020204" pitchFamily="18" charset="0"/>
              <a:sym typeface="Arial"/>
            </a:endParaRPr>
          </a:p>
        </p:txBody>
      </p:sp>
      <p:pic>
        <p:nvPicPr>
          <p:cNvPr id="192" name="Google Shape;192;p6" descr="A red and white play button&#10;&#10;Description automatically generated">
            <a:hlinkClick r:id="rId4"/>
          </p:cNvPr>
          <p:cNvPicPr preferRelativeResize="0"/>
          <p:nvPr/>
        </p:nvPicPr>
        <p:blipFill rotWithShape="1">
          <a:blip r:embed="rId5">
            <a:alphaModFix/>
          </a:blip>
          <a:srcRect/>
          <a:stretch/>
        </p:blipFill>
        <p:spPr>
          <a:xfrm>
            <a:off x="10005136" y="774229"/>
            <a:ext cx="2125070" cy="1386922"/>
          </a:xfrm>
          <a:prstGeom prst="rect">
            <a:avLst/>
          </a:prstGeom>
          <a:noFill/>
          <a:ln>
            <a:noFill/>
          </a:ln>
        </p:spPr>
      </p:pic>
      <p:sp>
        <p:nvSpPr>
          <p:cNvPr id="193" name="Google Shape;193;p6"/>
          <p:cNvSpPr txBox="1"/>
          <p:nvPr/>
        </p:nvSpPr>
        <p:spPr>
          <a:xfrm>
            <a:off x="-1067869" y="3197688"/>
            <a:ext cx="7010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a:solidFill>
                  <a:srgbClr val="000000"/>
                </a:solidFill>
                <a:latin typeface="UTM Avo" panose="02040603050506020204" pitchFamily="18" charset="0"/>
                <a:sym typeface="Arial"/>
              </a:rPr>
              <a:t>THẢO LUẬN NHÓM ĐÔI </a:t>
            </a:r>
            <a:endParaRPr dirty="0">
              <a:latin typeface="UTM Avo" panose="02040603050506020204" pitchFamily="18" charset="0"/>
            </a:endParaRPr>
          </a:p>
        </p:txBody>
      </p:sp>
      <p:sp>
        <p:nvSpPr>
          <p:cNvPr id="194" name="Google Shape;194;p6"/>
          <p:cNvSpPr/>
          <p:nvPr/>
        </p:nvSpPr>
        <p:spPr>
          <a:xfrm>
            <a:off x="909371" y="4125439"/>
            <a:ext cx="3055919" cy="2660907"/>
          </a:xfrm>
          <a:custGeom>
            <a:avLst/>
            <a:gdLst/>
            <a:ahLst/>
            <a:cxnLst/>
            <a:rect l="l" t="t" r="r" b="b"/>
            <a:pathLst>
              <a:path w="9826388" h="8229600" extrusionOk="0">
                <a:moveTo>
                  <a:pt x="0" y="0"/>
                </a:moveTo>
                <a:lnTo>
                  <a:pt x="9826388" y="0"/>
                </a:lnTo>
                <a:lnTo>
                  <a:pt x="9826388" y="8229600"/>
                </a:lnTo>
                <a:lnTo>
                  <a:pt x="0" y="8229600"/>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grpSp>
        <p:nvGrpSpPr>
          <p:cNvPr id="195" name="Google Shape;195;p6"/>
          <p:cNvGrpSpPr/>
          <p:nvPr/>
        </p:nvGrpSpPr>
        <p:grpSpPr>
          <a:xfrm>
            <a:off x="4749370" y="3678172"/>
            <a:ext cx="7061200" cy="2953008"/>
            <a:chOff x="7010400" y="3409948"/>
            <a:chExt cx="10591800" cy="4429513"/>
          </a:xfrm>
        </p:grpSpPr>
        <p:grpSp>
          <p:nvGrpSpPr>
            <p:cNvPr id="196" name="Google Shape;196;p6"/>
            <p:cNvGrpSpPr/>
            <p:nvPr/>
          </p:nvGrpSpPr>
          <p:grpSpPr>
            <a:xfrm>
              <a:off x="7010400" y="3848100"/>
              <a:ext cx="10591800" cy="3991361"/>
              <a:chOff x="7010400" y="4838700"/>
              <a:chExt cx="10591800" cy="3991361"/>
            </a:xfrm>
          </p:grpSpPr>
          <p:sp>
            <p:nvSpPr>
              <p:cNvPr id="197" name="Google Shape;197;p6"/>
              <p:cNvSpPr/>
              <p:nvPr/>
            </p:nvSpPr>
            <p:spPr>
              <a:xfrm>
                <a:off x="7010400" y="4838700"/>
                <a:ext cx="10287000" cy="3991361"/>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sp>
            <p:nvSpPr>
              <p:cNvPr id="198" name="Google Shape;198;p6"/>
              <p:cNvSpPr/>
              <p:nvPr/>
            </p:nvSpPr>
            <p:spPr>
              <a:xfrm>
                <a:off x="7315200" y="5143500"/>
                <a:ext cx="10287000" cy="3686561"/>
              </a:xfrm>
              <a:prstGeom prst="roundRect">
                <a:avLst>
                  <a:gd name="adj" fmla="val 16667"/>
                </a:avLst>
              </a:prstGeom>
              <a:solidFill>
                <a:srgbClr val="FFFFFF"/>
              </a:solidFill>
              <a:ln w="38100" cap="flat" cmpd="sng">
                <a:solidFill>
                  <a:srgbClr val="2F549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UTM Avo" panose="02040603050506020204" pitchFamily="18" charset="0"/>
                  <a:sym typeface="Arial"/>
                </a:endParaRPr>
              </a:p>
            </p:txBody>
          </p:sp>
          <p:sp>
            <p:nvSpPr>
              <p:cNvPr id="199" name="Google Shape;199;p6"/>
              <p:cNvSpPr txBox="1"/>
              <p:nvPr/>
            </p:nvSpPr>
            <p:spPr>
              <a:xfrm>
                <a:off x="7429500" y="5810249"/>
                <a:ext cx="10058400" cy="26314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Các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quan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mô</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tả</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việc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của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Minh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từng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kể</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lại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câu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chuyện</a:t>
                </a:r>
                <a:endParaRPr sz="2400" b="0" i="0" u="none" strike="noStrike" cap="none" dirty="0">
                  <a:solidFill>
                    <a:srgbClr val="000000"/>
                  </a:solidFill>
                  <a:latin typeface="UTM Avo" panose="02040603050506020204" pitchFamily="18" charset="0"/>
                  <a:sym typeface="Arial"/>
                </a:endParaRPr>
              </a:p>
            </p:txBody>
          </p:sp>
        </p:grpSp>
        <p:pic>
          <p:nvPicPr>
            <p:cNvPr id="200" name="Google Shape;200;p6" descr="Pin "/>
            <p:cNvPicPr preferRelativeResize="0"/>
            <p:nvPr/>
          </p:nvPicPr>
          <p:blipFill rotWithShape="1">
            <a:blip r:embed="rId7">
              <a:alphaModFix/>
            </a:blip>
            <a:srcRect/>
            <a:stretch/>
          </p:blipFill>
          <p:spPr>
            <a:xfrm>
              <a:off x="12153900" y="3409948"/>
              <a:ext cx="1104900" cy="11049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500"/>
                                        <p:tgtEl>
                                          <p:spTgt spid="1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
                                        </p:tgtEl>
                                        <p:attrNameLst>
                                          <p:attrName>style.visibility</p:attrName>
                                        </p:attrNameLst>
                                      </p:cBhvr>
                                      <p:to>
                                        <p:strVal val="visible"/>
                                      </p:to>
                                    </p:set>
                                    <p:animEffect transition="in" filter="fade">
                                      <p:cBhvr>
                                        <p:cTn id="12" dur="500"/>
                                        <p:tgtEl>
                                          <p:spTgt spid="19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3"/>
                                        </p:tgtEl>
                                        <p:attrNameLst>
                                          <p:attrName>style.visibility</p:attrName>
                                        </p:attrNameLst>
                                      </p:cBhvr>
                                      <p:to>
                                        <p:strVal val="visible"/>
                                      </p:to>
                                    </p:set>
                                    <p:animEffect transition="in" filter="fade">
                                      <p:cBhvr>
                                        <p:cTn id="15" dur="500"/>
                                        <p:tgtEl>
                                          <p:spTgt spid="193"/>
                                        </p:tgtEl>
                                      </p:cBhvr>
                                    </p:animEffect>
                                  </p:childTnLst>
                                </p:cTn>
                              </p:par>
                              <p:par>
                                <p:cTn id="16" presetID="10" presetClass="entr" presetSubtype="0" fill="hold" nodeType="withEffect">
                                  <p:stCondLst>
                                    <p:cond delay="0"/>
                                  </p:stCondLst>
                                  <p:childTnLst>
                                    <p:set>
                                      <p:cBhvr>
                                        <p:cTn id="17" dur="1" fill="hold">
                                          <p:stCondLst>
                                            <p:cond delay="0"/>
                                          </p:stCondLst>
                                        </p:cTn>
                                        <p:tgtEl>
                                          <p:spTgt spid="195"/>
                                        </p:tgtEl>
                                        <p:attrNameLst>
                                          <p:attrName>style.visibility</p:attrName>
                                        </p:attrNameLst>
                                      </p:cBhvr>
                                      <p:to>
                                        <p:strVal val="visible"/>
                                      </p:to>
                                    </p:set>
                                    <p:animEffect transition="in" filter="fade">
                                      <p:cBhvr>
                                        <p:cTn id="18" dur="500"/>
                                        <p:tgtEl>
                                          <p:spTgt spid="19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2"/>
                                        </p:tgtEl>
                                        <p:attrNameLst>
                                          <p:attrName>style.visibility</p:attrName>
                                        </p:attrNameLst>
                                      </p:cBhvr>
                                      <p:to>
                                        <p:strVal val="visible"/>
                                      </p:to>
                                    </p:set>
                                    <p:animEffect transition="in" filter="fade">
                                      <p:cBhvr>
                                        <p:cTn id="23"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p:bldP spid="193" grpId="0"/>
      <p:bldP spid="19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p:cNvGrpSpPr/>
        <p:nvPr/>
      </p:nvGrpSpPr>
      <p:grpSpPr>
        <a:xfrm>
          <a:off x="0" y="0"/>
          <a:ext cx="0" cy="0"/>
          <a:chOff x="0" y="0"/>
          <a:chExt cx="0" cy="0"/>
        </a:xfrm>
      </p:grpSpPr>
      <p:pic>
        <p:nvPicPr>
          <p:cNvPr id="205" name="Google Shape;205;p18" descr="A child in bed and a child in bed&#10;&#10;Description automatically generated with medium confidence"/>
          <p:cNvPicPr preferRelativeResize="0"/>
          <p:nvPr/>
        </p:nvPicPr>
        <p:blipFill rotWithShape="1">
          <a:blip r:embed="rId4">
            <a:alphaModFix/>
          </a:blip>
          <a:srcRect l="51724" t="15580" r="5758" b="58027"/>
          <a:stretch/>
        </p:blipFill>
        <p:spPr>
          <a:xfrm>
            <a:off x="4313034" y="2366213"/>
            <a:ext cx="3641412" cy="3327573"/>
          </a:xfrm>
          <a:prstGeom prst="rect">
            <a:avLst/>
          </a:prstGeom>
          <a:noFill/>
          <a:ln>
            <a:noFill/>
          </a:ln>
        </p:spPr>
      </p:pic>
      <p:pic>
        <p:nvPicPr>
          <p:cNvPr id="206" name="Google Shape;206;p18" descr="A child in bed and a child in bed&#10;&#10;Description automatically generated with medium confidence"/>
          <p:cNvPicPr preferRelativeResize="0"/>
          <p:nvPr/>
        </p:nvPicPr>
        <p:blipFill rotWithShape="1">
          <a:blip r:embed="rId4">
            <a:alphaModFix/>
          </a:blip>
          <a:srcRect l="1919" t="15580" r="53272" b="58027"/>
          <a:stretch/>
        </p:blipFill>
        <p:spPr>
          <a:xfrm>
            <a:off x="324337" y="2366215"/>
            <a:ext cx="3837805" cy="3327573"/>
          </a:xfrm>
          <a:prstGeom prst="rect">
            <a:avLst/>
          </a:prstGeom>
          <a:noFill/>
          <a:ln>
            <a:noFill/>
          </a:ln>
        </p:spPr>
      </p:pic>
      <p:pic>
        <p:nvPicPr>
          <p:cNvPr id="208" name="Google Shape;208;p18" descr="A child in bed and a child in bed&#10;&#10;Description automatically generated with medium confidence"/>
          <p:cNvPicPr preferRelativeResize="0"/>
          <p:nvPr/>
        </p:nvPicPr>
        <p:blipFill rotWithShape="1">
          <a:blip r:embed="rId4">
            <a:alphaModFix/>
          </a:blip>
          <a:srcRect l="3625" t="44794" r="53272" b="28814"/>
          <a:stretch/>
        </p:blipFill>
        <p:spPr>
          <a:xfrm>
            <a:off x="8100644" y="2366213"/>
            <a:ext cx="3691605" cy="3327573"/>
          </a:xfrm>
          <a:prstGeom prst="rect">
            <a:avLst/>
          </a:prstGeom>
          <a:noFill/>
          <a:ln>
            <a:noFill/>
          </a:ln>
        </p:spPr>
      </p:pic>
      <p:pic>
        <p:nvPicPr>
          <p:cNvPr id="2" name="Google Shape;192;p6" descr="A red and white play button&#10;&#10;Description automatically generated">
            <a:hlinkClick r:id="rId5"/>
            <a:extLst>
              <a:ext uri="{FF2B5EF4-FFF2-40B4-BE49-F238E27FC236}">
                <a16:creationId xmlns:a16="http://schemas.microsoft.com/office/drawing/2014/main" id="{84A73BCC-F031-79E8-913C-56712215C64F}"/>
              </a:ext>
            </a:extLst>
          </p:cNvPr>
          <p:cNvPicPr preferRelativeResize="0"/>
          <p:nvPr/>
        </p:nvPicPr>
        <p:blipFill rotWithShape="1">
          <a:blip r:embed="rId6">
            <a:alphaModFix/>
          </a:blip>
          <a:srcRect/>
          <a:stretch/>
        </p:blipFill>
        <p:spPr>
          <a:xfrm>
            <a:off x="10005136" y="774229"/>
            <a:ext cx="2125070" cy="13869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p:tgtEl>
                                          <p:spTgt spid="206"/>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205"/>
                                        </p:tgtEl>
                                        <p:attrNameLst>
                                          <p:attrName>style.visibility</p:attrName>
                                        </p:attrNameLst>
                                      </p:cBhvr>
                                      <p:to>
                                        <p:strVal val="visible"/>
                                      </p:to>
                                    </p:set>
                                    <p:anim calcmode="lin" valueType="num">
                                      <p:cBhvr additive="base">
                                        <p:cTn id="10" dur="500"/>
                                        <p:tgtEl>
                                          <p:spTgt spid="205"/>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08"/>
                                        </p:tgtEl>
                                        <p:attrNameLst>
                                          <p:attrName>style.visibility</p:attrName>
                                        </p:attrNameLst>
                                      </p:cBhvr>
                                      <p:to>
                                        <p:strVal val="visible"/>
                                      </p:to>
                                    </p:set>
                                    <p:anim calcmode="lin" valueType="num">
                                      <p:cBhvr additive="base">
                                        <p:cTn id="14" dur="500"/>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4">
          <a:extLst>
            <a:ext uri="{FF2B5EF4-FFF2-40B4-BE49-F238E27FC236}">
              <a16:creationId xmlns:a16="http://schemas.microsoft.com/office/drawing/2014/main" id="{39FAD0C0-D418-A4D9-1B9F-E647F7D06ABF}"/>
            </a:ext>
          </a:extLst>
        </p:cNvPr>
        <p:cNvGrpSpPr/>
        <p:nvPr/>
      </p:nvGrpSpPr>
      <p:grpSpPr>
        <a:xfrm>
          <a:off x="0" y="0"/>
          <a:ext cx="0" cy="0"/>
          <a:chOff x="0" y="0"/>
          <a:chExt cx="0" cy="0"/>
        </a:xfrm>
      </p:grpSpPr>
      <p:pic>
        <p:nvPicPr>
          <p:cNvPr id="207" name="Google Shape;207;p18" descr="A child in bed and a child in bed&#10;&#10;Description automatically generated with medium confidence">
            <a:extLst>
              <a:ext uri="{FF2B5EF4-FFF2-40B4-BE49-F238E27FC236}">
                <a16:creationId xmlns:a16="http://schemas.microsoft.com/office/drawing/2014/main" id="{D4187705-0AC7-BDD3-8BA8-07574EC443C3}"/>
              </a:ext>
            </a:extLst>
          </p:cNvPr>
          <p:cNvPicPr preferRelativeResize="0"/>
          <p:nvPr/>
        </p:nvPicPr>
        <p:blipFill rotWithShape="1">
          <a:blip r:embed="rId4">
            <a:alphaModFix/>
          </a:blip>
          <a:srcRect l="50354" t="44794" b="28814"/>
          <a:stretch/>
        </p:blipFill>
        <p:spPr>
          <a:xfrm>
            <a:off x="923828" y="2243849"/>
            <a:ext cx="3942892" cy="3242010"/>
          </a:xfrm>
          <a:prstGeom prst="rect">
            <a:avLst/>
          </a:prstGeom>
          <a:noFill/>
          <a:ln>
            <a:noFill/>
          </a:ln>
        </p:spPr>
      </p:pic>
      <p:pic>
        <p:nvPicPr>
          <p:cNvPr id="209" name="Google Shape;209;p18" descr="A child in bed and a child in bed&#10;&#10;Description automatically generated with medium confidence">
            <a:extLst>
              <a:ext uri="{FF2B5EF4-FFF2-40B4-BE49-F238E27FC236}">
                <a16:creationId xmlns:a16="http://schemas.microsoft.com/office/drawing/2014/main" id="{1FD5D69A-3866-1FD5-280D-393ABAB9185E}"/>
              </a:ext>
            </a:extLst>
          </p:cNvPr>
          <p:cNvPicPr preferRelativeResize="0"/>
          <p:nvPr/>
        </p:nvPicPr>
        <p:blipFill rotWithShape="1">
          <a:blip r:embed="rId4">
            <a:alphaModFix/>
          </a:blip>
          <a:srcRect l="10668" t="71186" r="15504" b="1122"/>
          <a:stretch/>
        </p:blipFill>
        <p:spPr>
          <a:xfrm>
            <a:off x="5401783" y="2243848"/>
            <a:ext cx="5655859" cy="3242010"/>
          </a:xfrm>
          <a:prstGeom prst="rect">
            <a:avLst/>
          </a:prstGeom>
          <a:noFill/>
          <a:ln>
            <a:noFill/>
          </a:ln>
        </p:spPr>
      </p:pic>
      <p:pic>
        <p:nvPicPr>
          <p:cNvPr id="2" name="Google Shape;192;p6" descr="A red and white play button&#10;&#10;Description automatically generated">
            <a:hlinkClick r:id="rId5"/>
            <a:extLst>
              <a:ext uri="{FF2B5EF4-FFF2-40B4-BE49-F238E27FC236}">
                <a16:creationId xmlns:a16="http://schemas.microsoft.com/office/drawing/2014/main" id="{8DDFF1CB-CCAE-83C2-92D0-53AEEB17453C}"/>
              </a:ext>
            </a:extLst>
          </p:cNvPr>
          <p:cNvPicPr preferRelativeResize="0"/>
          <p:nvPr/>
        </p:nvPicPr>
        <p:blipFill rotWithShape="1">
          <a:blip r:embed="rId6">
            <a:alphaModFix/>
          </a:blip>
          <a:srcRect/>
          <a:stretch/>
        </p:blipFill>
        <p:spPr>
          <a:xfrm>
            <a:off x="10005136" y="774229"/>
            <a:ext cx="2125070" cy="1386922"/>
          </a:xfrm>
          <a:prstGeom prst="rect">
            <a:avLst/>
          </a:prstGeom>
          <a:noFill/>
          <a:ln>
            <a:noFill/>
          </a:ln>
        </p:spPr>
      </p:pic>
    </p:spTree>
    <p:extLst>
      <p:ext uri="{BB962C8B-B14F-4D97-AF65-F5344CB8AC3E}">
        <p14:creationId xmlns:p14="http://schemas.microsoft.com/office/powerpoint/2010/main" val="48985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 calcmode="lin" valueType="num">
                                      <p:cBhvr additive="base">
                                        <p:cTn id="7" dur="500"/>
                                        <p:tgtEl>
                                          <p:spTgt spid="20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09"/>
                                        </p:tgtEl>
                                        <p:attrNameLst>
                                          <p:attrName>style.visibility</p:attrName>
                                        </p:attrNameLst>
                                      </p:cBhvr>
                                      <p:to>
                                        <p:strVal val="visible"/>
                                      </p:to>
                                    </p:set>
                                    <p:anim calcmode="lin" valueType="num">
                                      <p:cBhvr additive="base">
                                        <p:cTn id="11" dur="500"/>
                                        <p:tgtEl>
                                          <p:spTgt spid="2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3"/>
        <p:cNvGrpSpPr/>
        <p:nvPr/>
      </p:nvGrpSpPr>
      <p:grpSpPr>
        <a:xfrm>
          <a:off x="0" y="0"/>
          <a:ext cx="0" cy="0"/>
          <a:chOff x="0" y="0"/>
          <a:chExt cx="0" cy="0"/>
        </a:xfrm>
      </p:grpSpPr>
      <p:sp>
        <p:nvSpPr>
          <p:cNvPr id="214" name="Google Shape;214;p7"/>
          <p:cNvSpPr txBox="1"/>
          <p:nvPr/>
        </p:nvSpPr>
        <p:spPr>
          <a:xfrm>
            <a:off x="771946" y="1404926"/>
            <a:ext cx="10648106" cy="43088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chemeClr val="dk1"/>
              </a:buClr>
              <a:buSzPts val="2400"/>
              <a:buFont typeface="Arial"/>
              <a:buNone/>
            </a:pPr>
            <a:r>
              <a:rPr lang="en-US" sz="2800" b="1" i="0" u="none" strike="noStrike" cap="none" dirty="0">
                <a:solidFill>
                  <a:schemeClr val="dk1"/>
                </a:solidFill>
                <a:latin typeface="UTM Avo" panose="02040603050506020204" pitchFamily="18" charset="0"/>
                <a:sym typeface="Arial"/>
              </a:rPr>
              <a:t>HOẠT ĐỘNG 2: THẢO LUẬN</a:t>
            </a:r>
            <a:endParaRPr sz="2800" b="0" i="0" u="none" strike="noStrike" cap="none" dirty="0">
              <a:solidFill>
                <a:srgbClr val="000000"/>
              </a:solidFill>
              <a:latin typeface="UTM Avo" panose="02040603050506020204" pitchFamily="18" charset="0"/>
              <a:sym typeface="Arial"/>
            </a:endParaRPr>
          </a:p>
        </p:txBody>
      </p:sp>
      <p:sp>
        <p:nvSpPr>
          <p:cNvPr id="215" name="Google Shape;215;p7"/>
          <p:cNvSpPr/>
          <p:nvPr/>
        </p:nvSpPr>
        <p:spPr>
          <a:xfrm>
            <a:off x="567227" y="2245852"/>
            <a:ext cx="11057545" cy="3869374"/>
          </a:xfrm>
          <a:prstGeom prst="roundRect">
            <a:avLst>
              <a:gd name="adj" fmla="val 16667"/>
            </a:avLst>
          </a:prstGeom>
          <a:solidFill>
            <a:schemeClr val="lt1"/>
          </a:solidFill>
          <a:ln w="25400" cap="flat" cmpd="sng">
            <a:solidFill>
              <a:srgbClr val="C4E0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dk1"/>
              </a:solidFill>
              <a:latin typeface="UTM Avo" panose="02040603050506020204" pitchFamily="18" charset="0"/>
              <a:sym typeface="Arial"/>
            </a:endParaRPr>
          </a:p>
        </p:txBody>
      </p:sp>
      <p:sp>
        <p:nvSpPr>
          <p:cNvPr id="216" name="Google Shape;216;p7"/>
          <p:cNvSpPr/>
          <p:nvPr/>
        </p:nvSpPr>
        <p:spPr>
          <a:xfrm>
            <a:off x="10207246" y="4741078"/>
            <a:ext cx="1574800" cy="1625600"/>
          </a:xfrm>
          <a:custGeom>
            <a:avLst/>
            <a:gdLst/>
            <a:ahLst/>
            <a:cxnLst/>
            <a:rect l="l" t="t" r="r" b="b"/>
            <a:pathLst>
              <a:path w="2832217" h="2923579" extrusionOk="0">
                <a:moveTo>
                  <a:pt x="0" y="0"/>
                </a:moveTo>
                <a:lnTo>
                  <a:pt x="2832217" y="0"/>
                </a:lnTo>
                <a:lnTo>
                  <a:pt x="2832217" y="2923579"/>
                </a:lnTo>
                <a:lnTo>
                  <a:pt x="0" y="292357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nvGrpSpPr>
          <p:cNvPr id="217" name="Google Shape;217;p7"/>
          <p:cNvGrpSpPr/>
          <p:nvPr/>
        </p:nvGrpSpPr>
        <p:grpSpPr>
          <a:xfrm>
            <a:off x="1118683" y="3717701"/>
            <a:ext cx="9407568" cy="812800"/>
            <a:chOff x="1565259" y="3298819"/>
            <a:chExt cx="14111352" cy="1219200"/>
          </a:xfrm>
        </p:grpSpPr>
        <p:pic>
          <p:nvPicPr>
            <p:cNvPr id="218" name="Google Shape;218;p7" descr="Conversation "/>
            <p:cNvPicPr preferRelativeResize="0"/>
            <p:nvPr/>
          </p:nvPicPr>
          <p:blipFill rotWithShape="1">
            <a:blip r:embed="rId5">
              <a:alphaModFix/>
            </a:blip>
            <a:srcRect/>
            <a:stretch/>
          </p:blipFill>
          <p:spPr>
            <a:xfrm>
              <a:off x="1565259" y="3298819"/>
              <a:ext cx="1219200" cy="1219200"/>
            </a:xfrm>
            <a:prstGeom prst="rect">
              <a:avLst/>
            </a:prstGeom>
            <a:noFill/>
            <a:ln>
              <a:noFill/>
            </a:ln>
          </p:spPr>
        </p:pic>
        <p:sp>
          <p:nvSpPr>
            <p:cNvPr id="219" name="Google Shape;219;p7"/>
            <p:cNvSpPr txBox="1"/>
            <p:nvPr/>
          </p:nvSpPr>
          <p:spPr>
            <a:xfrm>
              <a:off x="3522690" y="3371419"/>
              <a:ext cx="12153921" cy="96943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Vì</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sao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Minh </a:t>
              </a:r>
              <a:r>
                <a:rPr lang="en-US" sz="2400" b="0" i="0" u="none" strike="noStrike" cap="none" dirty="0" err="1">
                  <a:solidFill>
                    <a:srgbClr val="000000"/>
                  </a:solidFill>
                  <a:latin typeface="UTM Avo" panose="02040603050506020204" pitchFamily="18" charset="0"/>
                  <a:sym typeface="Arial"/>
                </a:rPr>
                <a:t>đi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muộn</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grpSp>
        <p:nvGrpSpPr>
          <p:cNvPr id="220" name="Google Shape;220;p7"/>
          <p:cNvGrpSpPr/>
          <p:nvPr/>
        </p:nvGrpSpPr>
        <p:grpSpPr>
          <a:xfrm>
            <a:off x="1118683" y="4918386"/>
            <a:ext cx="9088563" cy="812800"/>
            <a:chOff x="1565259" y="3298819"/>
            <a:chExt cx="13632845" cy="1219200"/>
          </a:xfrm>
        </p:grpSpPr>
        <p:pic>
          <p:nvPicPr>
            <p:cNvPr id="221" name="Google Shape;221;p7" descr="Conversation "/>
            <p:cNvPicPr preferRelativeResize="0"/>
            <p:nvPr/>
          </p:nvPicPr>
          <p:blipFill rotWithShape="1">
            <a:blip r:embed="rId5">
              <a:alphaModFix/>
            </a:blip>
            <a:srcRect/>
            <a:stretch/>
          </p:blipFill>
          <p:spPr>
            <a:xfrm>
              <a:off x="1565259" y="3298819"/>
              <a:ext cx="1219200" cy="1219200"/>
            </a:xfrm>
            <a:prstGeom prst="rect">
              <a:avLst/>
            </a:prstGeom>
            <a:noFill/>
            <a:ln>
              <a:noFill/>
            </a:ln>
          </p:spPr>
        </p:pic>
        <p:sp>
          <p:nvSpPr>
            <p:cNvPr id="222" name="Google Shape;222;p7"/>
            <p:cNvSpPr txBox="1"/>
            <p:nvPr/>
          </p:nvSpPr>
          <p:spPr>
            <a:xfrm>
              <a:off x="3498878" y="3329865"/>
              <a:ext cx="11699226" cy="96943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Sống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gàng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ngăn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có</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ích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lợi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sp>
        <p:nvSpPr>
          <p:cNvPr id="223" name="Google Shape;223;p7"/>
          <p:cNvSpPr txBox="1"/>
          <p:nvPr/>
        </p:nvSpPr>
        <p:spPr>
          <a:xfrm>
            <a:off x="2024704" y="2914194"/>
            <a:ext cx="7010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THẢO LUẬN NHÓM </a:t>
            </a:r>
            <a:endParaRPr dirty="0">
              <a:latin typeface="UTM Avo" panose="02040603050506020204" pitchFamily="18" charset="0"/>
            </a:endParaRPr>
          </a:p>
        </p:txBody>
      </p:sp>
      <p:pic>
        <p:nvPicPr>
          <p:cNvPr id="224" name="Google Shape;224;p7"/>
          <p:cNvPicPr preferRelativeResize="0"/>
          <p:nvPr/>
        </p:nvPicPr>
        <p:blipFill rotWithShape="1">
          <a:blip r:embed="rId6">
            <a:alphaModFix/>
          </a:blip>
          <a:srcRect/>
          <a:stretch/>
        </p:blipFill>
        <p:spPr>
          <a:xfrm>
            <a:off x="7589773" y="2538004"/>
            <a:ext cx="1183850" cy="10649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4"/>
                                        </p:tgtEl>
                                        <p:attrNameLst>
                                          <p:attrName>style.visibility</p:attrName>
                                        </p:attrNameLst>
                                      </p:cBhvr>
                                      <p:to>
                                        <p:strVal val="visible"/>
                                      </p:to>
                                    </p:set>
                                    <p:animEffect transition="in" filter="fade">
                                      <p:cBhvr>
                                        <p:cTn id="7" dur="500"/>
                                        <p:tgtEl>
                                          <p:spTgt spid="2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7"/>
                                        </p:tgtEl>
                                        <p:attrNameLst>
                                          <p:attrName>style.visibility</p:attrName>
                                        </p:attrNameLst>
                                      </p:cBhvr>
                                      <p:to>
                                        <p:strVal val="visible"/>
                                      </p:to>
                                    </p:set>
                                    <p:animEffect transition="in" filter="fade">
                                      <p:cBhvr>
                                        <p:cTn id="12" dur="500"/>
                                        <p:tgtEl>
                                          <p:spTgt spid="217"/>
                                        </p:tgtEl>
                                      </p:cBhvr>
                                    </p:animEffect>
                                  </p:childTnLst>
                                </p:cTn>
                              </p:par>
                              <p:par>
                                <p:cTn id="13" presetID="10" presetClass="entr" presetSubtype="0" fill="hold" nodeType="withEffect">
                                  <p:stCondLst>
                                    <p:cond delay="0"/>
                                  </p:stCondLst>
                                  <p:childTnLst>
                                    <p:set>
                                      <p:cBhvr>
                                        <p:cTn id="14" dur="1" fill="hold">
                                          <p:stCondLst>
                                            <p:cond delay="0"/>
                                          </p:stCondLst>
                                        </p:cTn>
                                        <p:tgtEl>
                                          <p:spTgt spid="223"/>
                                        </p:tgtEl>
                                        <p:attrNameLst>
                                          <p:attrName>style.visibility</p:attrName>
                                        </p:attrNameLst>
                                      </p:cBhvr>
                                      <p:to>
                                        <p:strVal val="visible"/>
                                      </p:to>
                                    </p:set>
                                    <p:animEffect transition="in" filter="fade">
                                      <p:cBhvr>
                                        <p:cTn id="15" dur="500"/>
                                        <p:tgtEl>
                                          <p:spTgt spid="223"/>
                                        </p:tgtEl>
                                      </p:cBhvr>
                                    </p:animEffect>
                                  </p:childTnLst>
                                </p:cTn>
                              </p:par>
                              <p:par>
                                <p:cTn id="16" presetID="10" presetClass="entr" presetSubtype="0" fill="hold" nodeType="withEffect">
                                  <p:stCondLst>
                                    <p:cond delay="0"/>
                                  </p:stCondLst>
                                  <p:childTnLst>
                                    <p:set>
                                      <p:cBhvr>
                                        <p:cTn id="17" dur="1" fill="hold">
                                          <p:stCondLst>
                                            <p:cond delay="0"/>
                                          </p:stCondLst>
                                        </p:cTn>
                                        <p:tgtEl>
                                          <p:spTgt spid="224"/>
                                        </p:tgtEl>
                                        <p:attrNameLst>
                                          <p:attrName>style.visibility</p:attrName>
                                        </p:attrNameLst>
                                      </p:cBhvr>
                                      <p:to>
                                        <p:strVal val="visible"/>
                                      </p:to>
                                    </p:set>
                                    <p:animEffect transition="in" filter="fade">
                                      <p:cBhvr>
                                        <p:cTn id="18" dur="500"/>
                                        <p:tgtEl>
                                          <p:spTgt spid="224"/>
                                        </p:tgtEl>
                                      </p:cBhvr>
                                    </p:animEffect>
                                  </p:childTnLst>
                                </p:cTn>
                              </p:par>
                              <p:par>
                                <p:cTn id="19" presetID="10" presetClass="entr" presetSubtype="0" fill="hold" nodeType="withEffect">
                                  <p:stCondLst>
                                    <p:cond delay="0"/>
                                  </p:stCondLst>
                                  <p:childTnLst>
                                    <p:set>
                                      <p:cBhvr>
                                        <p:cTn id="20" dur="1" fill="hold">
                                          <p:stCondLst>
                                            <p:cond delay="0"/>
                                          </p:stCondLst>
                                        </p:cTn>
                                        <p:tgtEl>
                                          <p:spTgt spid="215"/>
                                        </p:tgtEl>
                                        <p:attrNameLst>
                                          <p:attrName>style.visibility</p:attrName>
                                        </p:attrNameLst>
                                      </p:cBhvr>
                                      <p:to>
                                        <p:strVal val="visible"/>
                                      </p:to>
                                    </p:set>
                                    <p:animEffect transition="in" filter="fade">
                                      <p:cBhvr>
                                        <p:cTn id="21" dur="500"/>
                                        <p:tgtEl>
                                          <p:spTgt spid="215"/>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20"/>
                                        </p:tgtEl>
                                        <p:attrNameLst>
                                          <p:attrName>style.visibility</p:attrName>
                                        </p:attrNameLst>
                                      </p:cBhvr>
                                      <p:to>
                                        <p:strVal val="visible"/>
                                      </p:to>
                                    </p:set>
                                    <p:animEffect transition="in" filter="fade">
                                      <p:cBhvr>
                                        <p:cTn id="25" dur="500"/>
                                        <p:tgtEl>
                                          <p:spTgt spid="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8"/>
        <p:cNvGrpSpPr/>
        <p:nvPr/>
      </p:nvGrpSpPr>
      <p:grpSpPr>
        <a:xfrm>
          <a:off x="0" y="0"/>
          <a:ext cx="0" cy="0"/>
          <a:chOff x="0" y="0"/>
          <a:chExt cx="0" cy="0"/>
        </a:xfrm>
      </p:grpSpPr>
      <p:pic>
        <p:nvPicPr>
          <p:cNvPr id="229" name="Google Shape;229;p8"/>
          <p:cNvPicPr preferRelativeResize="0"/>
          <p:nvPr/>
        </p:nvPicPr>
        <p:blipFill rotWithShape="1">
          <a:blip r:embed="rId4">
            <a:alphaModFix/>
          </a:blip>
          <a:srcRect/>
          <a:stretch/>
        </p:blipFill>
        <p:spPr>
          <a:xfrm>
            <a:off x="9278237" y="3550621"/>
            <a:ext cx="1966725" cy="1814303"/>
          </a:xfrm>
          <a:prstGeom prst="rect">
            <a:avLst/>
          </a:prstGeom>
          <a:noFill/>
          <a:ln>
            <a:noFill/>
          </a:ln>
        </p:spPr>
      </p:pic>
      <p:sp>
        <p:nvSpPr>
          <p:cNvPr id="230" name="Google Shape;230;p8"/>
          <p:cNvSpPr txBox="1"/>
          <p:nvPr/>
        </p:nvSpPr>
        <p:spPr>
          <a:xfrm>
            <a:off x="101466" y="1493607"/>
            <a:ext cx="11989067"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dirty="0">
                <a:solidFill>
                  <a:schemeClr val="dk1"/>
                </a:solidFill>
                <a:latin typeface="UTM Avo" panose="02040603050506020204" pitchFamily="18" charset="0"/>
                <a:sym typeface="Arial"/>
              </a:rPr>
              <a:t>HOẠT ĐỘNG 3: TÌM HIỂU BIỂU HIỆN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SỐNG GỌN GÀNG, NGĂN NẮP</a:t>
            </a:r>
            <a:endParaRPr sz="2800" b="0" i="0" u="none" strike="noStrike" cap="none" dirty="0">
              <a:solidFill>
                <a:schemeClr val="dk1"/>
              </a:solidFill>
              <a:latin typeface="UTM Avo" panose="02040603050506020204" pitchFamily="18" charset="0"/>
              <a:sym typeface="Arial"/>
            </a:endParaRPr>
          </a:p>
        </p:txBody>
      </p:sp>
      <p:pic>
        <p:nvPicPr>
          <p:cNvPr id="231" name="Google Shape;231;p8"/>
          <p:cNvPicPr preferRelativeResize="0"/>
          <p:nvPr/>
        </p:nvPicPr>
        <p:blipFill rotWithShape="1">
          <a:blip r:embed="rId5">
            <a:alphaModFix/>
          </a:blip>
          <a:srcRect/>
          <a:stretch/>
        </p:blipFill>
        <p:spPr>
          <a:xfrm>
            <a:off x="557938" y="4597891"/>
            <a:ext cx="2052660" cy="2099908"/>
          </a:xfrm>
          <a:prstGeom prst="rect">
            <a:avLst/>
          </a:prstGeom>
          <a:noFill/>
          <a:ln>
            <a:noFill/>
          </a:ln>
        </p:spPr>
      </p:pic>
      <p:sp>
        <p:nvSpPr>
          <p:cNvPr id="232" name="Google Shape;232;p8"/>
          <p:cNvSpPr txBox="1"/>
          <p:nvPr/>
        </p:nvSpPr>
        <p:spPr>
          <a:xfrm>
            <a:off x="-1920932" y="3048009"/>
            <a:ext cx="70104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THẢO LUẬN </a:t>
            </a:r>
            <a:endParaRPr dirty="0">
              <a:latin typeface="UTM Avo" panose="02040603050506020204" pitchFamily="18" charset="0"/>
            </a:endParaRPr>
          </a:p>
          <a:p>
            <a:pPr marL="0" marR="0" lvl="0" indent="0" algn="ctr" rtl="0">
              <a:lnSpc>
                <a:spcPct val="15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NHÓM ĐÔI </a:t>
            </a:r>
            <a:endParaRPr dirty="0">
              <a:latin typeface="UTM Avo" panose="02040603050506020204" pitchFamily="18" charset="0"/>
            </a:endParaRPr>
          </a:p>
        </p:txBody>
      </p:sp>
      <p:sp>
        <p:nvSpPr>
          <p:cNvPr id="233" name="Google Shape;233;p8"/>
          <p:cNvSpPr/>
          <p:nvPr/>
        </p:nvSpPr>
        <p:spPr>
          <a:xfrm>
            <a:off x="3071314" y="3904323"/>
            <a:ext cx="6049370" cy="2571892"/>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34" name="Google Shape;234;p8"/>
          <p:cNvSpPr txBox="1"/>
          <p:nvPr/>
        </p:nvSpPr>
        <p:spPr>
          <a:xfrm>
            <a:off x="3295769" y="4002660"/>
            <a:ext cx="5600460" cy="230828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1)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đang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a:t>
            </a:r>
            <a:r>
              <a:rPr lang="en-US" sz="2400" b="0" i="0" u="none" strike="noStrike" cap="none" dirty="0">
                <a:solidFill>
                  <a:srgbClr val="000000"/>
                </a:solidFill>
                <a:latin typeface="UTM Avo" panose="02040603050506020204" pitchFamily="18" charset="0"/>
                <a:sym typeface="Arial"/>
              </a:rPr>
              <a:t>? </a:t>
            </a:r>
            <a:endParaRPr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2) </a:t>
            </a:r>
            <a:r>
              <a:rPr lang="en-US" sz="2400" b="0" i="0" u="none" strike="noStrike" cap="none" dirty="0" err="1">
                <a:solidFill>
                  <a:srgbClr val="000000"/>
                </a:solidFill>
                <a:latin typeface="UTM Avo" panose="02040603050506020204" pitchFamily="18" charset="0"/>
                <a:sym typeface="Arial"/>
              </a:rPr>
              <a:t>Việc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đó</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thể</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điều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a:t>
            </a:r>
            <a:r>
              <a:rPr lang="en-US" sz="2400" b="0" i="0" u="none" strike="noStrike" cap="none" dirty="0">
                <a:solidFill>
                  <a:srgbClr val="000000"/>
                </a:solidFill>
                <a:latin typeface="UTM Avo" panose="02040603050506020204" pitchFamily="18" charset="0"/>
                <a:sym typeface="Arial"/>
              </a:rPr>
              <a:t>? </a:t>
            </a:r>
            <a:endParaRPr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3) Em </a:t>
            </a:r>
            <a:r>
              <a:rPr lang="en-US" sz="2400" b="0" i="0" u="none" strike="noStrike" cap="none" dirty="0" err="1">
                <a:solidFill>
                  <a:srgbClr val="000000"/>
                </a:solidFill>
                <a:latin typeface="UTM Avo" panose="02040603050506020204" pitchFamily="18" charset="0"/>
                <a:sym typeface="Arial"/>
              </a:rPr>
              <a:t>còn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biết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những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biểu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sống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gàng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ngăn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khác</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nvGrpSpPr>
          <p:cNvPr id="235" name="Google Shape;235;p8"/>
          <p:cNvGrpSpPr/>
          <p:nvPr/>
        </p:nvGrpSpPr>
        <p:grpSpPr>
          <a:xfrm>
            <a:off x="3122910" y="2850494"/>
            <a:ext cx="8702298" cy="635902"/>
            <a:chOff x="3796403" y="314366"/>
            <a:chExt cx="10591800" cy="1107137"/>
          </a:xfrm>
        </p:grpSpPr>
        <p:sp>
          <p:nvSpPr>
            <p:cNvPr id="236" name="Google Shape;236;p8"/>
            <p:cNvSpPr/>
            <p:nvPr/>
          </p:nvSpPr>
          <p:spPr>
            <a:xfrm>
              <a:off x="3796403" y="314366"/>
              <a:ext cx="10591800" cy="1107137"/>
            </a:xfrm>
            <a:prstGeom prst="roundRect">
              <a:avLst>
                <a:gd name="adj" fmla="val 16667"/>
              </a:avLst>
            </a:prstGeom>
            <a:solidFill>
              <a:srgbClr val="FFFCF3"/>
            </a:solidFill>
            <a:ln w="38100" cap="flat" cmpd="sng">
              <a:solidFill>
                <a:srgbClr val="EDE8B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dk1"/>
                </a:solidFill>
                <a:latin typeface="UTM Avo" panose="02040603050506020204" pitchFamily="18" charset="0"/>
                <a:sym typeface="Arial"/>
              </a:endParaRPr>
            </a:p>
          </p:txBody>
        </p:sp>
        <p:sp>
          <p:nvSpPr>
            <p:cNvPr id="237" name="Google Shape;237;p8"/>
            <p:cNvSpPr txBox="1"/>
            <p:nvPr/>
          </p:nvSpPr>
          <p:spPr>
            <a:xfrm>
              <a:off x="4373956" y="474706"/>
              <a:ext cx="9436692" cy="8037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dirty="0">
                  <a:solidFill>
                    <a:schemeClr val="dk1"/>
                  </a:solidFill>
                  <a:latin typeface="UTM Avo" panose="02040603050506020204" pitchFamily="18" charset="0"/>
                  <a:sym typeface="Arial"/>
                </a:rPr>
                <a:t>Quan </a:t>
              </a:r>
              <a:r>
                <a:rPr lang="en-US" sz="2400" b="1" i="0" u="none" strike="noStrike" cap="none" dirty="0" err="1">
                  <a:solidFill>
                    <a:schemeClr val="dk1"/>
                  </a:solidFill>
                  <a:latin typeface="UTM Avo" panose="02040603050506020204" pitchFamily="18" charset="0"/>
                  <a:sym typeface="Arial"/>
                </a:rPr>
                <a:t>sát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tranh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trong</a:t>
              </a:r>
              <a:r>
                <a:rPr lang="en-US" sz="2400" b="1" i="0" u="none" strike="noStrike" cap="none" dirty="0">
                  <a:solidFill>
                    <a:schemeClr val="dk1"/>
                  </a:solidFill>
                  <a:latin typeface="UTM Avo" panose="02040603050506020204" pitchFamily="18" charset="0"/>
                  <a:sym typeface="Arial"/>
                </a:rPr>
                <a:t> SGK – tr8 </a:t>
              </a:r>
              <a:r>
                <a:rPr lang="en-US" sz="2400" b="1" i="0" u="none" strike="noStrike" cap="none" dirty="0" err="1">
                  <a:solidFill>
                    <a:schemeClr val="dk1"/>
                  </a:solidFill>
                  <a:latin typeface="UTM Avo" panose="02040603050506020204" pitchFamily="18" charset="0"/>
                  <a:sym typeface="Arial"/>
                </a:rPr>
                <a:t>và</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trả</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lời</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câu</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hỏi</a:t>
              </a:r>
              <a:endParaRPr sz="2400" b="1" i="0" u="none" strike="noStrike" cap="none" dirty="0">
                <a:solidFill>
                  <a:schemeClr val="dk1"/>
                </a:solidFill>
                <a:latin typeface="UTM Avo" panose="02040603050506020204" pitchFamily="18"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fade">
                                      <p:cBhvr>
                                        <p:cTn id="7" dur="500"/>
                                        <p:tgtEl>
                                          <p:spTgt spid="2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5"/>
                                        </p:tgtEl>
                                        <p:attrNameLst>
                                          <p:attrName>style.visibility</p:attrName>
                                        </p:attrNameLst>
                                      </p:cBhvr>
                                      <p:to>
                                        <p:strVal val="visible"/>
                                      </p:to>
                                    </p:set>
                                    <p:animEffect transition="in" filter="fade">
                                      <p:cBhvr>
                                        <p:cTn id="12" dur="500"/>
                                        <p:tgtEl>
                                          <p:spTgt spid="2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2"/>
                                        </p:tgtEl>
                                        <p:attrNameLst>
                                          <p:attrName>style.visibility</p:attrName>
                                        </p:attrNameLst>
                                      </p:cBhvr>
                                      <p:to>
                                        <p:strVal val="visible"/>
                                      </p:to>
                                    </p:set>
                                    <p:animEffect transition="in" filter="fade">
                                      <p:cBhvr>
                                        <p:cTn id="17" dur="500"/>
                                        <p:tgtEl>
                                          <p:spTgt spid="232"/>
                                        </p:tgtEl>
                                      </p:cBhvr>
                                    </p:animEffect>
                                  </p:childTnLst>
                                </p:cTn>
                              </p:par>
                              <p:par>
                                <p:cTn id="18" presetID="10" presetClass="entr" presetSubtype="0" fill="hold" nodeType="withEffect">
                                  <p:stCondLst>
                                    <p:cond delay="0"/>
                                  </p:stCondLst>
                                  <p:childTnLst>
                                    <p:set>
                                      <p:cBhvr>
                                        <p:cTn id="19" dur="1" fill="hold">
                                          <p:stCondLst>
                                            <p:cond delay="0"/>
                                          </p:stCondLst>
                                        </p:cTn>
                                        <p:tgtEl>
                                          <p:spTgt spid="231"/>
                                        </p:tgtEl>
                                        <p:attrNameLst>
                                          <p:attrName>style.visibility</p:attrName>
                                        </p:attrNameLst>
                                      </p:cBhvr>
                                      <p:to>
                                        <p:strVal val="visible"/>
                                      </p:to>
                                    </p:set>
                                    <p:animEffect transition="in" filter="fade">
                                      <p:cBhvr>
                                        <p:cTn id="20" dur="500"/>
                                        <p:tgtEl>
                                          <p:spTgt spid="2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4"/>
                                        </p:tgtEl>
                                        <p:attrNameLst>
                                          <p:attrName>style.visibility</p:attrName>
                                        </p:attrNameLst>
                                      </p:cBhvr>
                                      <p:to>
                                        <p:strVal val="visible"/>
                                      </p:to>
                                    </p:set>
                                    <p:animEffect transition="in" filter="fade">
                                      <p:cBhvr>
                                        <p:cTn id="23" dur="500"/>
                                        <p:tgtEl>
                                          <p:spTgt spid="2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3"/>
                                        </p:tgtEl>
                                        <p:attrNameLst>
                                          <p:attrName>style.visibility</p:attrName>
                                        </p:attrNameLst>
                                      </p:cBhvr>
                                      <p:to>
                                        <p:strVal val="visible"/>
                                      </p:to>
                                    </p:set>
                                    <p:animEffect transition="in" filter="fade">
                                      <p:cBhvr>
                                        <p:cTn id="26" dur="500"/>
                                        <p:tgtEl>
                                          <p:spTgt spid="233"/>
                                        </p:tgtEl>
                                      </p:cBhvr>
                                    </p:animEffect>
                                  </p:childTnLst>
                                </p:cTn>
                              </p:par>
                              <p:par>
                                <p:cTn id="27" presetID="10" presetClass="entr" presetSubtype="0" fill="hold" nodeType="withEffect">
                                  <p:stCondLst>
                                    <p:cond delay="0"/>
                                  </p:stCondLst>
                                  <p:childTnLst>
                                    <p:set>
                                      <p:cBhvr>
                                        <p:cTn id="28" dur="1" fill="hold">
                                          <p:stCondLst>
                                            <p:cond delay="0"/>
                                          </p:stCondLst>
                                        </p:cTn>
                                        <p:tgtEl>
                                          <p:spTgt spid="229"/>
                                        </p:tgtEl>
                                        <p:attrNameLst>
                                          <p:attrName>style.visibility</p:attrName>
                                        </p:attrNameLst>
                                      </p:cBhvr>
                                      <p:to>
                                        <p:strVal val="visible"/>
                                      </p:to>
                                    </p:set>
                                    <p:animEffect transition="in" filter="fade">
                                      <p:cBhvr>
                                        <p:cTn id="29" dur="500"/>
                                        <p:tgtEl>
                                          <p:spTgt spid="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 grpId="0"/>
      <p:bldP spid="232" grpId="0"/>
      <p:bldP spid="233" grpId="0" animBg="1"/>
      <p:bldP spid="23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8">
          <a:extLst>
            <a:ext uri="{FF2B5EF4-FFF2-40B4-BE49-F238E27FC236}">
              <a16:creationId xmlns:a16="http://schemas.microsoft.com/office/drawing/2014/main" id="{60299488-A74A-0FE8-49EC-C7BF08D9771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EF19FF-4D9E-9B9A-3948-0C62BA17446F}"/>
              </a:ext>
            </a:extLst>
          </p:cNvPr>
          <p:cNvPicPr>
            <a:picLocks noChangeAspect="1"/>
          </p:cNvPicPr>
          <p:nvPr/>
        </p:nvPicPr>
        <p:blipFill>
          <a:blip r:embed="rId4"/>
          <a:srcRect b="67148"/>
          <a:stretch/>
        </p:blipFill>
        <p:spPr>
          <a:xfrm>
            <a:off x="696241" y="1586780"/>
            <a:ext cx="6847321" cy="2675706"/>
          </a:xfrm>
          <a:prstGeom prst="rect">
            <a:avLst/>
          </a:prstGeom>
        </p:spPr>
      </p:pic>
      <p:pic>
        <p:nvPicPr>
          <p:cNvPr id="4" name="Picture 3">
            <a:extLst>
              <a:ext uri="{FF2B5EF4-FFF2-40B4-BE49-F238E27FC236}">
                <a16:creationId xmlns:a16="http://schemas.microsoft.com/office/drawing/2014/main" id="{0EAC3576-BD6A-CC61-2049-3759B037E17E}"/>
              </a:ext>
            </a:extLst>
          </p:cNvPr>
          <p:cNvPicPr>
            <a:picLocks noChangeAspect="1"/>
          </p:cNvPicPr>
          <p:nvPr/>
        </p:nvPicPr>
        <p:blipFill>
          <a:blip r:embed="rId4"/>
          <a:srcRect t="32715" r="49455" b="34433"/>
          <a:stretch/>
        </p:blipFill>
        <p:spPr>
          <a:xfrm>
            <a:off x="7454793" y="1523869"/>
            <a:ext cx="3460979" cy="2675707"/>
          </a:xfrm>
          <a:prstGeom prst="rect">
            <a:avLst/>
          </a:prstGeom>
        </p:spPr>
      </p:pic>
      <p:pic>
        <p:nvPicPr>
          <p:cNvPr id="6" name="Picture 5">
            <a:extLst>
              <a:ext uri="{FF2B5EF4-FFF2-40B4-BE49-F238E27FC236}">
                <a16:creationId xmlns:a16="http://schemas.microsoft.com/office/drawing/2014/main" id="{43912831-796C-4145-E55F-B3A234B4B1A5}"/>
              </a:ext>
            </a:extLst>
          </p:cNvPr>
          <p:cNvPicPr>
            <a:picLocks noChangeAspect="1"/>
          </p:cNvPicPr>
          <p:nvPr/>
        </p:nvPicPr>
        <p:blipFill>
          <a:blip r:embed="rId4"/>
          <a:srcRect t="67148"/>
          <a:stretch/>
        </p:blipFill>
        <p:spPr>
          <a:xfrm>
            <a:off x="4196105" y="4143358"/>
            <a:ext cx="6847321" cy="2675708"/>
          </a:xfrm>
          <a:prstGeom prst="rect">
            <a:avLst/>
          </a:prstGeom>
        </p:spPr>
      </p:pic>
      <p:pic>
        <p:nvPicPr>
          <p:cNvPr id="7" name="Picture 6">
            <a:extLst>
              <a:ext uri="{FF2B5EF4-FFF2-40B4-BE49-F238E27FC236}">
                <a16:creationId xmlns:a16="http://schemas.microsoft.com/office/drawing/2014/main" id="{19709528-4CA3-D743-E772-679BFC8797B7}"/>
              </a:ext>
            </a:extLst>
          </p:cNvPr>
          <p:cNvPicPr>
            <a:picLocks noChangeAspect="1"/>
          </p:cNvPicPr>
          <p:nvPr/>
        </p:nvPicPr>
        <p:blipFill>
          <a:blip r:embed="rId4"/>
          <a:srcRect l="49867" t="34227" r="-412" b="32921"/>
          <a:stretch/>
        </p:blipFill>
        <p:spPr>
          <a:xfrm>
            <a:off x="620037" y="4150051"/>
            <a:ext cx="3460979" cy="2675707"/>
          </a:xfrm>
          <a:prstGeom prst="rect">
            <a:avLst/>
          </a:prstGeom>
        </p:spPr>
      </p:pic>
    </p:spTree>
    <p:extLst>
      <p:ext uri="{BB962C8B-B14F-4D97-AF65-F5344CB8AC3E}">
        <p14:creationId xmlns:p14="http://schemas.microsoft.com/office/powerpoint/2010/main" val="133431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grpSp>
        <p:nvGrpSpPr>
          <p:cNvPr id="242" name="Google Shape;242;p33"/>
          <p:cNvGrpSpPr/>
          <p:nvPr/>
        </p:nvGrpSpPr>
        <p:grpSpPr>
          <a:xfrm>
            <a:off x="482329" y="2409933"/>
            <a:ext cx="5867340" cy="3983079"/>
            <a:chOff x="8915400" y="2220318"/>
            <a:chExt cx="8801009" cy="5974618"/>
          </a:xfrm>
        </p:grpSpPr>
        <p:sp>
          <p:nvSpPr>
            <p:cNvPr id="243" name="Google Shape;243;p33"/>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44" name="Google Shape;244;p33"/>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45" name="Google Shape;245;p33"/>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46" name="Google Shape;246;p33"/>
            <p:cNvSpPr txBox="1"/>
            <p:nvPr/>
          </p:nvSpPr>
          <p:spPr>
            <a:xfrm>
              <a:off x="9600712" y="5437227"/>
              <a:ext cx="7577056" cy="18004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Treo </a:t>
              </a:r>
              <a:r>
                <a:rPr lang="en-US" sz="2400" b="0" i="0" u="none" strike="noStrike" cap="none" dirty="0" err="1">
                  <a:solidFill>
                    <a:srgbClr val="000000"/>
                  </a:solidFill>
                  <a:latin typeface="UTM Avo" panose="02040603050506020204" pitchFamily="18" charset="0"/>
                  <a:sym typeface="Arial"/>
                </a:rPr>
                <a:t>quần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áo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giá</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lên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mắc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áo</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247" name="Google Shape;247;p33" descr="A cartoon of a child holding a shirt&#10;&#10;Description automatically generated"/>
          <p:cNvPicPr preferRelativeResize="0"/>
          <p:nvPr/>
        </p:nvPicPr>
        <p:blipFill rotWithShape="1">
          <a:blip r:embed="rId6">
            <a:alphaModFix/>
          </a:blip>
          <a:srcRect l="30078" t="13938" r="29780" b="14513"/>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 calcmode="lin" valueType="num">
                                      <p:cBhvr additive="base">
                                        <p:cTn id="7" dur="500"/>
                                        <p:tgtEl>
                                          <p:spTgt spid="2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1"/>
        <p:cNvGrpSpPr/>
        <p:nvPr/>
      </p:nvGrpSpPr>
      <p:grpSpPr>
        <a:xfrm>
          <a:off x="0" y="0"/>
          <a:ext cx="0" cy="0"/>
          <a:chOff x="0" y="0"/>
          <a:chExt cx="0" cy="0"/>
        </a:xfrm>
      </p:grpSpPr>
      <p:grpSp>
        <p:nvGrpSpPr>
          <p:cNvPr id="252" name="Google Shape;252;p34"/>
          <p:cNvGrpSpPr/>
          <p:nvPr/>
        </p:nvGrpSpPr>
        <p:grpSpPr>
          <a:xfrm>
            <a:off x="482329" y="2409933"/>
            <a:ext cx="5867340" cy="3983079"/>
            <a:chOff x="8915400" y="2220318"/>
            <a:chExt cx="8801009" cy="5974618"/>
          </a:xfrm>
        </p:grpSpPr>
        <p:sp>
          <p:nvSpPr>
            <p:cNvPr id="253" name="Google Shape;253;p34"/>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54" name="Google Shape;254;p34"/>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55" name="Google Shape;255;p34"/>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56" name="Google Shape;256;p34"/>
            <p:cNvSpPr txBox="1"/>
            <p:nvPr/>
          </p:nvSpPr>
          <p:spPr>
            <a:xfrm>
              <a:off x="9600712" y="5437227"/>
              <a:ext cx="7577056" cy="18004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giá</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ở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thư</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viện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sau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đọc</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57" name="Google Shape;257;p34"/>
          <p:cNvPicPr preferRelativeResize="0"/>
          <p:nvPr/>
        </p:nvPicPr>
        <p:blipFill rotWithShape="1">
          <a:blip r:embed="rId6">
            <a:alphaModFix/>
          </a:blip>
          <a:srcRect l="31052" t="15568" r="29760" b="14585"/>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1"/>
        <p:cNvGrpSpPr/>
        <p:nvPr/>
      </p:nvGrpSpPr>
      <p:grpSpPr>
        <a:xfrm>
          <a:off x="0" y="0"/>
          <a:ext cx="0" cy="0"/>
          <a:chOff x="0" y="0"/>
          <a:chExt cx="0" cy="0"/>
        </a:xfrm>
      </p:grpSpPr>
      <p:grpSp>
        <p:nvGrpSpPr>
          <p:cNvPr id="262" name="Google Shape;262;p35"/>
          <p:cNvGrpSpPr/>
          <p:nvPr/>
        </p:nvGrpSpPr>
        <p:grpSpPr>
          <a:xfrm>
            <a:off x="482329" y="2409933"/>
            <a:ext cx="5867340" cy="3983079"/>
            <a:chOff x="8915400" y="2220318"/>
            <a:chExt cx="8801009" cy="5974618"/>
          </a:xfrm>
        </p:grpSpPr>
        <p:sp>
          <p:nvSpPr>
            <p:cNvPr id="263" name="Google Shape;263;p35"/>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64" name="Google Shape;264;p35"/>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65" name="Google Shape;265;p35"/>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66" name="Google Shape;266;p35"/>
            <p:cNvSpPr txBox="1"/>
            <p:nvPr/>
          </p:nvSpPr>
          <p:spPr>
            <a:xfrm>
              <a:off x="9470271" y="5913990"/>
              <a:ext cx="7577056" cy="96943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giày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dép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chỗ</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định</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67" name="Google Shape;267;p35"/>
          <p:cNvPicPr preferRelativeResize="0"/>
          <p:nvPr/>
        </p:nvPicPr>
        <p:blipFill rotWithShape="1">
          <a:blip r:embed="rId6">
            <a:alphaModFix/>
          </a:blip>
          <a:srcRect l="29897" t="14134" r="29474" b="13454"/>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additive="base">
                                        <p:cTn id="7" dur="500"/>
                                        <p:tgtEl>
                                          <p:spTgt spid="2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1"/>
        <p:cNvGrpSpPr/>
        <p:nvPr/>
      </p:nvGrpSpPr>
      <p:grpSpPr>
        <a:xfrm>
          <a:off x="0" y="0"/>
          <a:ext cx="0" cy="0"/>
          <a:chOff x="0" y="0"/>
          <a:chExt cx="0" cy="0"/>
        </a:xfrm>
      </p:grpSpPr>
      <p:grpSp>
        <p:nvGrpSpPr>
          <p:cNvPr id="272" name="Google Shape;272;p36"/>
          <p:cNvGrpSpPr/>
          <p:nvPr/>
        </p:nvGrpSpPr>
        <p:grpSpPr>
          <a:xfrm>
            <a:off x="482329" y="2409933"/>
            <a:ext cx="5867340" cy="3983079"/>
            <a:chOff x="8915400" y="2220318"/>
            <a:chExt cx="8801009" cy="5974618"/>
          </a:xfrm>
        </p:grpSpPr>
        <p:sp>
          <p:nvSpPr>
            <p:cNvPr id="273" name="Google Shape;273;p36"/>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74" name="Google Shape;274;p36"/>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75" name="Google Shape;275;p36"/>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76" name="Google Shape;276;p36"/>
            <p:cNvSpPr txBox="1"/>
            <p:nvPr/>
          </p:nvSpPr>
          <p:spPr>
            <a:xfrm>
              <a:off x="9600712" y="5437227"/>
              <a:ext cx="7577056" cy="18004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đồ</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chơi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vào</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chỗ</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định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tủ</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hộp</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77" name="Google Shape;277;p36"/>
          <p:cNvPicPr preferRelativeResize="0"/>
          <p:nvPr/>
        </p:nvPicPr>
        <p:blipFill rotWithShape="1">
          <a:blip r:embed="rId6">
            <a:alphaModFix/>
          </a:blip>
          <a:srcRect l="30752" t="14756" r="29049" b="13593"/>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 calcmode="lin" valueType="num">
                                      <p:cBhvr additive="base">
                                        <p:cTn id="7" dur="500"/>
                                        <p:tgtEl>
                                          <p:spTgt spid="2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1"/>
        <p:cNvGrpSpPr/>
        <p:nvPr/>
      </p:nvGrpSpPr>
      <p:grpSpPr>
        <a:xfrm>
          <a:off x="0" y="0"/>
          <a:ext cx="0" cy="0"/>
          <a:chOff x="0" y="0"/>
          <a:chExt cx="0" cy="0"/>
        </a:xfrm>
      </p:grpSpPr>
      <p:grpSp>
        <p:nvGrpSpPr>
          <p:cNvPr id="282" name="Google Shape;282;p37"/>
          <p:cNvGrpSpPr/>
          <p:nvPr/>
        </p:nvGrpSpPr>
        <p:grpSpPr>
          <a:xfrm>
            <a:off x="482329" y="2409933"/>
            <a:ext cx="5867340" cy="3983079"/>
            <a:chOff x="8915400" y="2220318"/>
            <a:chExt cx="8801009" cy="5974618"/>
          </a:xfrm>
        </p:grpSpPr>
        <p:sp>
          <p:nvSpPr>
            <p:cNvPr id="283" name="Google Shape;283;p37"/>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84" name="Google Shape;284;p37"/>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85" name="Google Shape;285;p37"/>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86" name="Google Shape;286;p37"/>
            <p:cNvSpPr txBox="1"/>
            <p:nvPr/>
          </p:nvSpPr>
          <p:spPr>
            <a:xfrm>
              <a:off x="9600712" y="5437227"/>
              <a:ext cx="7577056" cy="18004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Treo </a:t>
              </a:r>
              <a:r>
                <a:rPr lang="en-US" sz="2400" b="0" i="0" u="none" strike="noStrike" cap="none" dirty="0" err="1">
                  <a:solidFill>
                    <a:srgbClr val="000000"/>
                  </a:solidFill>
                  <a:latin typeface="UTM Avo" panose="02040603050506020204" pitchFamily="18" charset="0"/>
                  <a:sym typeface="Arial"/>
                </a:rPr>
                <a:t>hoặc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cất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chổi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vào</a:t>
              </a:r>
              <a:r>
                <a:rPr lang="en-US" sz="2400" b="0" i="0" u="none" strike="noStrike" cap="none" dirty="0">
                  <a:solidFill>
                    <a:srgbClr val="000000"/>
                  </a:solidFill>
                  <a:latin typeface="UTM Avo" panose="02040603050506020204" pitchFamily="18" charset="0"/>
                  <a:sym typeface="Arial"/>
                </a:rPr>
                <a:t> </a:t>
              </a:r>
              <a:br>
                <a:rPr lang="en-US" sz="2400" b="0" i="0" u="none" strike="noStrike" cap="none" dirty="0">
                  <a:solidFill>
                    <a:srgbClr val="000000"/>
                  </a:solidFill>
                  <a:latin typeface="UTM Avo" panose="02040603050506020204" pitchFamily="18" charset="0"/>
                  <a:sym typeface="Arial"/>
                </a:rPr>
              </a:br>
              <a:r>
                <a:rPr lang="en-US" sz="2400" b="0" i="0" u="none" strike="noStrike" cap="none" dirty="0" err="1">
                  <a:solidFill>
                    <a:srgbClr val="000000"/>
                  </a:solidFill>
                  <a:latin typeface="UTM Avo" panose="02040603050506020204" pitchFamily="18" charset="0"/>
                  <a:sym typeface="Arial"/>
                </a:rPr>
                <a:t>chỗ</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định</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87" name="Google Shape;287;p37"/>
          <p:cNvPicPr preferRelativeResize="0"/>
          <p:nvPr/>
        </p:nvPicPr>
        <p:blipFill rotWithShape="1">
          <a:blip r:embed="rId6">
            <a:alphaModFix/>
          </a:blip>
          <a:srcRect l="28528" t="12254" r="29743" b="13369"/>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anim calcmode="lin" valueType="num">
                                      <p:cBhvr additive="base">
                                        <p:cTn id="7" dur="500"/>
                                        <p:tgtEl>
                                          <p:spTgt spid="2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1"/>
        <p:cNvGrpSpPr/>
        <p:nvPr/>
      </p:nvGrpSpPr>
      <p:grpSpPr>
        <a:xfrm>
          <a:off x="0" y="0"/>
          <a:ext cx="0" cy="0"/>
          <a:chOff x="0" y="0"/>
          <a:chExt cx="0" cy="0"/>
        </a:xfrm>
      </p:grpSpPr>
      <p:grpSp>
        <p:nvGrpSpPr>
          <p:cNvPr id="292" name="Google Shape;292;p38"/>
          <p:cNvGrpSpPr/>
          <p:nvPr/>
        </p:nvGrpSpPr>
        <p:grpSpPr>
          <a:xfrm>
            <a:off x="482329" y="2409933"/>
            <a:ext cx="5867340" cy="3983079"/>
            <a:chOff x="8915400" y="2220318"/>
            <a:chExt cx="8801009" cy="5974618"/>
          </a:xfrm>
        </p:grpSpPr>
        <p:sp>
          <p:nvSpPr>
            <p:cNvPr id="293" name="Google Shape;293;p38"/>
            <p:cNvSpPr/>
            <p:nvPr/>
          </p:nvSpPr>
          <p:spPr>
            <a:xfrm>
              <a:off x="8915400" y="4825324"/>
              <a:ext cx="8686800" cy="2932707"/>
            </a:xfrm>
            <a:prstGeom prst="roundRect">
              <a:avLst>
                <a:gd name="adj" fmla="val 16667"/>
              </a:avLst>
            </a:prstGeom>
            <a:solidFill>
              <a:srgbClr val="FFFCF3"/>
            </a:solidFill>
            <a:ln w="38100" cap="flat" cmpd="sng">
              <a:solidFill>
                <a:srgbClr val="EDE8BE"/>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lt1"/>
                </a:solidFill>
                <a:latin typeface="UTM Avo" panose="02040603050506020204" pitchFamily="18" charset="0"/>
                <a:sym typeface="Arial"/>
              </a:endParaRPr>
            </a:p>
          </p:txBody>
        </p:sp>
        <p:sp>
          <p:nvSpPr>
            <p:cNvPr id="294" name="Google Shape;294;p38"/>
            <p:cNvSpPr/>
            <p:nvPr/>
          </p:nvSpPr>
          <p:spPr>
            <a:xfrm>
              <a:off x="8949206" y="2220318"/>
              <a:ext cx="1913591" cy="2932707"/>
            </a:xfrm>
            <a:custGeom>
              <a:avLst/>
              <a:gdLst/>
              <a:ahLst/>
              <a:cxnLst/>
              <a:rect l="l" t="t" r="r" b="b"/>
              <a:pathLst>
                <a:path w="1913591" h="2932707" extrusionOk="0">
                  <a:moveTo>
                    <a:pt x="0" y="0"/>
                  </a:moveTo>
                  <a:lnTo>
                    <a:pt x="1913591" y="0"/>
                  </a:lnTo>
                  <a:lnTo>
                    <a:pt x="1913591" y="2932706"/>
                  </a:lnTo>
                  <a:lnTo>
                    <a:pt x="0" y="293270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95" name="Google Shape;295;p38"/>
            <p:cNvSpPr/>
            <p:nvPr/>
          </p:nvSpPr>
          <p:spPr>
            <a:xfrm rot="1345316">
              <a:off x="16838257" y="7251820"/>
              <a:ext cx="878152" cy="943116"/>
            </a:xfrm>
            <a:custGeom>
              <a:avLst/>
              <a:gdLst/>
              <a:ahLst/>
              <a:cxnLst/>
              <a:rect l="l" t="t" r="r" b="b"/>
              <a:pathLst>
                <a:path w="578425" h="777714" extrusionOk="0">
                  <a:moveTo>
                    <a:pt x="0" y="0"/>
                  </a:moveTo>
                  <a:lnTo>
                    <a:pt x="578424" y="0"/>
                  </a:lnTo>
                  <a:lnTo>
                    <a:pt x="578424" y="777714"/>
                  </a:lnTo>
                  <a:lnTo>
                    <a:pt x="0" y="77771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296" name="Google Shape;296;p38"/>
            <p:cNvSpPr txBox="1"/>
            <p:nvPr/>
          </p:nvSpPr>
          <p:spPr>
            <a:xfrm>
              <a:off x="9600712" y="5437227"/>
              <a:ext cx="7577056" cy="180043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Sắp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vở</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sau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góc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tập</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nhà</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p:txBody>
        </p:sp>
      </p:grpSp>
      <p:pic>
        <p:nvPicPr>
          <p:cNvPr id="297" name="Google Shape;297;p38"/>
          <p:cNvPicPr preferRelativeResize="0"/>
          <p:nvPr/>
        </p:nvPicPr>
        <p:blipFill rotWithShape="1">
          <a:blip r:embed="rId6">
            <a:alphaModFix/>
          </a:blip>
          <a:srcRect l="30159" t="14361" r="30045" b="14708"/>
          <a:stretch/>
        </p:blipFill>
        <p:spPr>
          <a:xfrm>
            <a:off x="6555684" y="1813261"/>
            <a:ext cx="4648285" cy="334304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anim calcmode="lin" valueType="num">
                                      <p:cBhvr additive="base">
                                        <p:cTn id="7" dur="500"/>
                                        <p:tgtEl>
                                          <p:spTgt spid="2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1">
          <a:extLst>
            <a:ext uri="{FF2B5EF4-FFF2-40B4-BE49-F238E27FC236}">
              <a16:creationId xmlns:a16="http://schemas.microsoft.com/office/drawing/2014/main" id="{78CB1D57-E86B-C918-9752-F683C01F91DE}"/>
            </a:ext>
          </a:extLst>
        </p:cNvPr>
        <p:cNvGrpSpPr/>
        <p:nvPr/>
      </p:nvGrpSpPr>
      <p:grpSpPr>
        <a:xfrm>
          <a:off x="0" y="0"/>
          <a:ext cx="0" cy="0"/>
          <a:chOff x="0" y="0"/>
          <a:chExt cx="0" cy="0"/>
        </a:xfrm>
      </p:grpSpPr>
      <p:sp>
        <p:nvSpPr>
          <p:cNvPr id="2" name="Google Shape;232;p8">
            <a:extLst>
              <a:ext uri="{FF2B5EF4-FFF2-40B4-BE49-F238E27FC236}">
                <a16:creationId xmlns:a16="http://schemas.microsoft.com/office/drawing/2014/main" id="{18AA6726-F78C-C585-A7C7-8E32225AD48C}"/>
              </a:ext>
            </a:extLst>
          </p:cNvPr>
          <p:cNvSpPr txBox="1"/>
          <p:nvPr/>
        </p:nvSpPr>
        <p:spPr>
          <a:xfrm>
            <a:off x="2590800" y="1351185"/>
            <a:ext cx="70104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KẾT LUẬN</a:t>
            </a:r>
          </a:p>
        </p:txBody>
      </p:sp>
      <p:sp>
        <p:nvSpPr>
          <p:cNvPr id="3" name="Google Shape;233;p8">
            <a:extLst>
              <a:ext uri="{FF2B5EF4-FFF2-40B4-BE49-F238E27FC236}">
                <a16:creationId xmlns:a16="http://schemas.microsoft.com/office/drawing/2014/main" id="{945D9DCF-A34E-D7D4-12B3-50BF7AC0EEE7}"/>
              </a:ext>
            </a:extLst>
          </p:cNvPr>
          <p:cNvSpPr/>
          <p:nvPr/>
        </p:nvSpPr>
        <p:spPr>
          <a:xfrm>
            <a:off x="1143000" y="2366713"/>
            <a:ext cx="9906000" cy="3643562"/>
          </a:xfrm>
          <a:prstGeom prst="roundRect">
            <a:avLst>
              <a:gd name="adj" fmla="val 16667"/>
            </a:avLst>
          </a:prstGeom>
          <a:solidFill>
            <a:schemeClr val="accent6">
              <a:lumMod val="20000"/>
              <a:lumOff val="80000"/>
            </a:schemeClr>
          </a:solidFill>
          <a:ln w="38100" cap="flat" cmpd="sng">
            <a:solidFill>
              <a:schemeClr val="accent6">
                <a:lumMod val="60000"/>
                <a:lumOff val="40000"/>
              </a:schemeClr>
            </a:solidFill>
            <a:prstDash val="dash"/>
            <a:round/>
            <a:headEnd type="none" w="sm" len="sm"/>
            <a:tailEnd type="none" w="sm" len="sm"/>
          </a:ln>
        </p:spPr>
        <p:txBody>
          <a:bodyPr spcFirstLastPara="1" wrap="square" lIns="91425" tIns="45700" rIns="91425" bIns="45700" anchor="ctr" anchorCtr="0">
            <a:noAutofit/>
          </a:bodyPr>
          <a:lstStyle/>
          <a:p>
            <a:pPr lvl="0" algn="just">
              <a:lnSpc>
                <a:spcPct val="150000"/>
              </a:lnSpc>
            </a:pP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gọn</a:t>
            </a:r>
            <a:r>
              <a:rPr lang="en-US" sz="2400" dirty="0">
                <a:latin typeface="UTM Avo" panose="02040603050506020204" pitchFamily="18" charset="0"/>
              </a:rPr>
              <a:t> </a:t>
            </a:r>
            <a:r>
              <a:rPr lang="en-US" sz="2400" dirty="0" err="1">
                <a:latin typeface="UTM Avo" panose="02040603050506020204" pitchFamily="18" charset="0"/>
              </a:rPr>
              <a:t>gàng</a:t>
            </a:r>
            <a:r>
              <a:rPr lang="en-US" sz="2400" dirty="0">
                <a:latin typeface="UTM Avo" panose="02040603050506020204" pitchFamily="18" charset="0"/>
              </a:rPr>
              <a:t>, </a:t>
            </a:r>
            <a:r>
              <a:rPr lang="en-US" sz="2400" dirty="0" err="1">
                <a:latin typeface="UTM Avo" panose="02040603050506020204" pitchFamily="18" charset="0"/>
              </a:rPr>
              <a:t>ngăn</a:t>
            </a:r>
            <a:r>
              <a:rPr lang="en-US" sz="2400" dirty="0">
                <a:latin typeface="UTM Avo" panose="02040603050506020204" pitchFamily="18" charset="0"/>
              </a:rPr>
              <a:t> </a:t>
            </a:r>
            <a:r>
              <a:rPr lang="en-US" sz="2400" dirty="0" err="1">
                <a:latin typeface="UTM Avo" panose="02040603050506020204" pitchFamily="18" charset="0"/>
              </a:rPr>
              <a:t>nắp</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đúng</a:t>
            </a:r>
            <a:r>
              <a:rPr lang="en-US" sz="2400" dirty="0">
                <a:latin typeface="UTM Avo" panose="02040603050506020204" pitchFamily="18" charset="0"/>
              </a:rPr>
              <a:t> </a:t>
            </a:r>
            <a:r>
              <a:rPr lang="en-US" sz="2400" dirty="0" err="1">
                <a:latin typeface="UTM Avo" panose="02040603050506020204" pitchFamily="18" charset="0"/>
              </a:rPr>
              <a:t>chỗ</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xếp</a:t>
            </a:r>
            <a:r>
              <a:rPr lang="en-US" sz="2400" dirty="0">
                <a:latin typeface="UTM Avo" panose="02040603050506020204" pitchFamily="18" charset="0"/>
              </a:rPr>
              <a:t> </a:t>
            </a:r>
            <a:r>
              <a:rPr lang="en-US" sz="2400" dirty="0" err="1">
                <a:latin typeface="UTM Avo" panose="02040603050506020204" pitchFamily="18" charset="0"/>
              </a:rPr>
              <a:t>sách</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cặp</a:t>
            </a:r>
            <a:r>
              <a:rPr lang="en-US" sz="2400" dirty="0">
                <a:latin typeface="UTM Avo" panose="02040603050506020204" pitchFamily="18" charset="0"/>
              </a:rPr>
              <a:t> </a:t>
            </a:r>
            <a:r>
              <a:rPr lang="en-US" sz="2400" dirty="0" err="1">
                <a:latin typeface="UTM Avo" panose="02040603050506020204" pitchFamily="18" charset="0"/>
              </a:rPr>
              <a:t>sách</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sách</a:t>
            </a:r>
            <a:r>
              <a:rPr lang="en-US" sz="2400" dirty="0">
                <a:latin typeface="UTM Avo" panose="02040603050506020204" pitchFamily="18" charset="0"/>
              </a:rPr>
              <a:t>, </a:t>
            </a:r>
            <a:r>
              <a:rPr lang="en-US" sz="2400" dirty="0" err="1">
                <a:latin typeface="UTM Avo" panose="02040603050506020204" pitchFamily="18" charset="0"/>
              </a:rPr>
              <a:t>góc</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tập</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áo</a:t>
            </a:r>
            <a:r>
              <a:rPr lang="en-US" sz="2400" dirty="0">
                <a:latin typeface="UTM Avo" panose="02040603050506020204" pitchFamily="18" charset="0"/>
              </a:rPr>
              <a:t> </a:t>
            </a:r>
            <a:r>
              <a:rPr lang="en-US" sz="2400" dirty="0" err="1">
                <a:latin typeface="UTM Avo" panose="02040603050506020204" pitchFamily="18" charset="0"/>
              </a:rPr>
              <a:t>sạch</a:t>
            </a:r>
            <a:r>
              <a:rPr lang="en-US" sz="2400" dirty="0">
                <a:latin typeface="UTM Avo" panose="02040603050506020204" pitchFamily="18" charset="0"/>
              </a:rPr>
              <a:t> </a:t>
            </a:r>
            <a:r>
              <a:rPr lang="en-US" sz="2400" dirty="0" err="1">
                <a:latin typeface="UTM Avo" panose="02040603050506020204" pitchFamily="18" charset="0"/>
              </a:rPr>
              <a:t>gấp</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tủ</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áo</a:t>
            </a:r>
            <a:r>
              <a:rPr lang="en-US" sz="2400" dirty="0">
                <a:latin typeface="UTM Avo" panose="02040603050506020204" pitchFamily="18" charset="0"/>
              </a:rPr>
              <a:t> </a:t>
            </a:r>
            <a:r>
              <a:rPr lang="en-US" sz="2400" dirty="0" err="1">
                <a:latin typeface="UTM Avo" panose="02040603050506020204" pitchFamily="18" charset="0"/>
              </a:rPr>
              <a:t>bẩn</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chậu</a:t>
            </a:r>
            <a:r>
              <a:rPr lang="en-US" sz="2400" dirty="0">
                <a:latin typeface="UTM Avo" panose="02040603050506020204" pitchFamily="18" charset="0"/>
              </a:rPr>
              <a:t>/</a:t>
            </a:r>
            <a:r>
              <a:rPr lang="en-US" sz="2400" dirty="0" err="1">
                <a:latin typeface="UTM Avo" panose="02040603050506020204" pitchFamily="18" charset="0"/>
              </a:rPr>
              <a:t>túi</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giặt</a:t>
            </a:r>
            <a:r>
              <a:rPr lang="en-US" sz="2400" dirty="0">
                <a:latin typeface="UTM Avo" panose="02040603050506020204" pitchFamily="18" charset="0"/>
              </a:rPr>
              <a:t>; </a:t>
            </a:r>
            <a:r>
              <a:rPr lang="en-US" sz="2400" dirty="0" err="1">
                <a:latin typeface="UTM Avo" panose="02040603050506020204" pitchFamily="18" charset="0"/>
              </a:rPr>
              <a:t>quần</a:t>
            </a:r>
            <a:r>
              <a:rPr lang="en-US" sz="2400" dirty="0">
                <a:latin typeface="UTM Avo" panose="02040603050506020204" pitchFamily="18" charset="0"/>
              </a:rPr>
              <a:t> </a:t>
            </a:r>
            <a:r>
              <a:rPr lang="en-US" sz="2400" dirty="0" err="1">
                <a:latin typeface="UTM Avo" panose="02040603050506020204" pitchFamily="18" charset="0"/>
              </a:rPr>
              <a:t>áo</a:t>
            </a:r>
            <a:r>
              <a:rPr lang="en-US" sz="2400" dirty="0">
                <a:latin typeface="UTM Avo" panose="02040603050506020204" pitchFamily="18" charset="0"/>
              </a:rPr>
              <a:t> </a:t>
            </a:r>
            <a:r>
              <a:rPr lang="en-US" sz="2400" dirty="0" err="1">
                <a:latin typeface="UTM Avo" panose="02040603050506020204" pitchFamily="18" charset="0"/>
              </a:rPr>
              <a:t>đang</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treo</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mắc</a:t>
            </a:r>
            <a:r>
              <a:rPr lang="en-US" sz="2400" dirty="0">
                <a:latin typeface="UTM Avo" panose="02040603050506020204" pitchFamily="18" charset="0"/>
              </a:rPr>
              <a:t> </a:t>
            </a:r>
            <a:r>
              <a:rPr lang="en-US" sz="2400" dirty="0" err="1">
                <a:latin typeface="UTM Avo" panose="02040603050506020204" pitchFamily="18" charset="0"/>
              </a:rPr>
              <a:t>áo</a:t>
            </a:r>
            <a:r>
              <a:rPr lang="en-US" sz="2400" dirty="0">
                <a:latin typeface="UTM Avo" panose="02040603050506020204" pitchFamily="18" charset="0"/>
              </a:rPr>
              <a:t>; </a:t>
            </a:r>
            <a:r>
              <a:rPr lang="en-US" sz="2400" dirty="0" err="1">
                <a:latin typeface="UTM Avo" panose="02040603050506020204" pitchFamily="18" charset="0"/>
              </a:rPr>
              <a:t>giày</a:t>
            </a:r>
            <a:r>
              <a:rPr lang="en-US" sz="2400" dirty="0">
                <a:latin typeface="UTM Avo" panose="02040603050506020204" pitchFamily="18" charset="0"/>
              </a:rPr>
              <a:t> </a:t>
            </a:r>
            <a:r>
              <a:rPr lang="en-US" sz="2400" dirty="0" err="1">
                <a:latin typeface="UTM Avo" panose="02040603050506020204" pitchFamily="18" charset="0"/>
              </a:rPr>
              <a:t>dép</a:t>
            </a:r>
            <a:r>
              <a:rPr lang="en-US" sz="2400" dirty="0">
                <a:latin typeface="UTM Avo" panose="02040603050506020204" pitchFamily="18" charset="0"/>
              </a:rPr>
              <a:t> </a:t>
            </a:r>
            <a:r>
              <a:rPr lang="en-US" sz="2400" dirty="0" err="1">
                <a:latin typeface="UTM Avo" panose="02040603050506020204" pitchFamily="18" charset="0"/>
              </a:rPr>
              <a:t>xếp</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chỗ</a:t>
            </a:r>
            <a:r>
              <a:rPr lang="en-US" sz="2400" dirty="0">
                <a:latin typeface="UTM Avo" panose="02040603050506020204" pitchFamily="18" charset="0"/>
              </a:rPr>
              <a:t> </a:t>
            </a:r>
            <a:r>
              <a:rPr lang="en-US" sz="2400" dirty="0" err="1">
                <a:latin typeface="UTM Avo" panose="02040603050506020204" pitchFamily="18" charset="0"/>
              </a:rPr>
              <a:t>quy</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r>
              <a:rPr lang="en-US" sz="2400" dirty="0" err="1">
                <a:latin typeface="UTM Avo" panose="02040603050506020204" pitchFamily="18" charset="0"/>
              </a:rPr>
              <a:t>mũ</a:t>
            </a:r>
            <a:r>
              <a:rPr lang="en-US" sz="2400" dirty="0">
                <a:latin typeface="UTM Avo" panose="02040603050506020204" pitchFamily="18" charset="0"/>
              </a:rPr>
              <a:t> </a:t>
            </a:r>
            <a:r>
              <a:rPr lang="en-US" sz="2400" dirty="0" err="1">
                <a:latin typeface="UTM Avo" panose="02040603050506020204" pitchFamily="18" charset="0"/>
              </a:rPr>
              <a:t>nón</a:t>
            </a:r>
            <a:r>
              <a:rPr lang="en-US" sz="2400" dirty="0">
                <a:latin typeface="UTM Avo" panose="02040603050506020204" pitchFamily="18" charset="0"/>
              </a:rPr>
              <a:t> </a:t>
            </a:r>
            <a:r>
              <a:rPr lang="en-US" sz="2400" dirty="0" err="1">
                <a:latin typeface="UTM Avo" panose="02040603050506020204" pitchFamily="18" charset="0"/>
              </a:rPr>
              <a:t>treo</a:t>
            </a:r>
            <a:r>
              <a:rPr lang="en-US" sz="2400" dirty="0">
                <a:latin typeface="UTM Avo" panose="02040603050506020204" pitchFamily="18" charset="0"/>
              </a:rPr>
              <a:t> </a:t>
            </a:r>
            <a:r>
              <a:rPr lang="en-US" sz="2400" dirty="0" err="1">
                <a:latin typeface="UTM Avo" panose="02040603050506020204" pitchFamily="18" charset="0"/>
              </a:rPr>
              <a:t>lên</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a:t>
            </a:r>
            <a:endParaRPr sz="2400" b="0" i="0" u="none" strike="noStrike" cap="none" dirty="0">
              <a:solidFill>
                <a:schemeClr val="lt1"/>
              </a:solidFill>
              <a:latin typeface="UTM Avo" panose="02040603050506020204" pitchFamily="18" charset="0"/>
              <a:sym typeface="Arial"/>
            </a:endParaRPr>
          </a:p>
        </p:txBody>
      </p:sp>
    </p:spTree>
    <p:extLst>
      <p:ext uri="{BB962C8B-B14F-4D97-AF65-F5344CB8AC3E}">
        <p14:creationId xmlns:p14="http://schemas.microsoft.com/office/powerpoint/2010/main" val="20924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1"/>
        <p:cNvGrpSpPr/>
        <p:nvPr/>
      </p:nvGrpSpPr>
      <p:grpSpPr>
        <a:xfrm>
          <a:off x="0" y="0"/>
          <a:ext cx="0" cy="0"/>
          <a:chOff x="0" y="0"/>
          <a:chExt cx="0" cy="0"/>
        </a:xfrm>
      </p:grpSpPr>
      <p:pic>
        <p:nvPicPr>
          <p:cNvPr id="302" name="Google Shape;302;p10"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6"/>
        <p:cNvGrpSpPr/>
        <p:nvPr/>
      </p:nvGrpSpPr>
      <p:grpSpPr>
        <a:xfrm>
          <a:off x="0" y="0"/>
          <a:ext cx="0" cy="0"/>
          <a:chOff x="0" y="0"/>
          <a:chExt cx="0" cy="0"/>
        </a:xfrm>
      </p:grpSpPr>
      <p:sp>
        <p:nvSpPr>
          <p:cNvPr id="307" name="Google Shape;307;p11"/>
          <p:cNvSpPr txBox="1"/>
          <p:nvPr/>
        </p:nvSpPr>
        <p:spPr>
          <a:xfrm>
            <a:off x="2285100" y="1133973"/>
            <a:ext cx="76218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400" b="1" i="0" u="none" strike="noStrike" cap="none" dirty="0" err="1">
                <a:solidFill>
                  <a:schemeClr val="dk1"/>
                </a:solidFill>
                <a:latin typeface="UTM Avo" panose="02040603050506020204" pitchFamily="18" charset="0"/>
                <a:sym typeface="Arial"/>
              </a:rPr>
              <a:t>Hoạt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động</a:t>
            </a:r>
            <a:r>
              <a:rPr lang="en-US" sz="2400" b="1" i="0" u="none" strike="noStrike" cap="none" dirty="0">
                <a:solidFill>
                  <a:schemeClr val="dk1"/>
                </a:solidFill>
                <a:latin typeface="UTM Avo" panose="02040603050506020204" pitchFamily="18" charset="0"/>
                <a:sym typeface="Arial"/>
              </a:rPr>
              <a:t> 1: </a:t>
            </a:r>
            <a:r>
              <a:rPr lang="en-US" sz="2400" b="1" i="0" u="none" strike="noStrike" cap="none" dirty="0" err="1">
                <a:solidFill>
                  <a:schemeClr val="dk1"/>
                </a:solidFill>
                <a:latin typeface="UTM Avo" panose="02040603050506020204" pitchFamily="18" charset="0"/>
                <a:sym typeface="Arial"/>
              </a:rPr>
              <a:t>Nhận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xét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hành</a:t>
            </a:r>
            <a:r>
              <a:rPr lang="en-US" sz="2400" b="1" i="0" u="none" strike="noStrike" cap="none" dirty="0">
                <a:solidFill>
                  <a:schemeClr val="dk1"/>
                </a:solidFill>
                <a:latin typeface="UTM Avo" panose="02040603050506020204" pitchFamily="18" charset="0"/>
                <a:sym typeface="Arial"/>
              </a:rPr>
              <a:t> vi</a:t>
            </a:r>
            <a:endParaRPr sz="2400" b="1" i="0" u="none" strike="noStrike" cap="none" dirty="0">
              <a:solidFill>
                <a:schemeClr val="dk1"/>
              </a:solidFill>
              <a:latin typeface="UTM Avo" panose="02040603050506020204" pitchFamily="18" charset="0"/>
              <a:sym typeface="Arial"/>
            </a:endParaRPr>
          </a:p>
        </p:txBody>
      </p:sp>
      <p:sp>
        <p:nvSpPr>
          <p:cNvPr id="308" name="Google Shape;308;p11"/>
          <p:cNvSpPr txBox="1"/>
          <p:nvPr/>
        </p:nvSpPr>
        <p:spPr>
          <a:xfrm>
            <a:off x="4546601" y="2055268"/>
            <a:ext cx="7010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THẢO LUẬN NHÓM </a:t>
            </a:r>
            <a:endParaRPr dirty="0">
              <a:latin typeface="UTM Avo" panose="02040603050506020204" pitchFamily="18" charset="0"/>
            </a:endParaRPr>
          </a:p>
        </p:txBody>
      </p:sp>
      <p:sp>
        <p:nvSpPr>
          <p:cNvPr id="309" name="Google Shape;309;p11"/>
          <p:cNvSpPr/>
          <p:nvPr/>
        </p:nvSpPr>
        <p:spPr>
          <a:xfrm>
            <a:off x="387270" y="4515562"/>
            <a:ext cx="2917905" cy="2342438"/>
          </a:xfrm>
          <a:custGeom>
            <a:avLst/>
            <a:gdLst/>
            <a:ahLst/>
            <a:cxnLst/>
            <a:rect l="l" t="t" r="r" b="b"/>
            <a:pathLst>
              <a:path w="9826388" h="8229600" extrusionOk="0">
                <a:moveTo>
                  <a:pt x="0" y="0"/>
                </a:moveTo>
                <a:lnTo>
                  <a:pt x="9826388" y="0"/>
                </a:lnTo>
                <a:lnTo>
                  <a:pt x="9826388" y="8229600"/>
                </a:lnTo>
                <a:lnTo>
                  <a:pt x="0" y="822960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grpSp>
        <p:nvGrpSpPr>
          <p:cNvPr id="310" name="Google Shape;310;p11"/>
          <p:cNvGrpSpPr/>
          <p:nvPr/>
        </p:nvGrpSpPr>
        <p:grpSpPr>
          <a:xfrm>
            <a:off x="3902707" y="2761151"/>
            <a:ext cx="7543798" cy="3722433"/>
            <a:chOff x="6286502" y="3357356"/>
            <a:chExt cx="11315696" cy="5583651"/>
          </a:xfrm>
        </p:grpSpPr>
        <p:grpSp>
          <p:nvGrpSpPr>
            <p:cNvPr id="311" name="Google Shape;311;p11"/>
            <p:cNvGrpSpPr/>
            <p:nvPr/>
          </p:nvGrpSpPr>
          <p:grpSpPr>
            <a:xfrm>
              <a:off x="6286502" y="3848100"/>
              <a:ext cx="11315696" cy="5092907"/>
              <a:chOff x="6286502" y="4838700"/>
              <a:chExt cx="11315696" cy="5092907"/>
            </a:xfrm>
          </p:grpSpPr>
          <p:sp>
            <p:nvSpPr>
              <p:cNvPr id="312" name="Google Shape;312;p11"/>
              <p:cNvSpPr/>
              <p:nvPr/>
            </p:nvSpPr>
            <p:spPr>
              <a:xfrm>
                <a:off x="6286502" y="4838700"/>
                <a:ext cx="11010899" cy="5092907"/>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dk1"/>
                  </a:solidFill>
                  <a:latin typeface="UTM Avo" panose="02040603050506020204" pitchFamily="18" charset="0"/>
                  <a:sym typeface="Arial"/>
                </a:endParaRPr>
              </a:p>
            </p:txBody>
          </p:sp>
          <p:sp>
            <p:nvSpPr>
              <p:cNvPr id="313" name="Google Shape;313;p11"/>
              <p:cNvSpPr/>
              <p:nvPr/>
            </p:nvSpPr>
            <p:spPr>
              <a:xfrm>
                <a:off x="6591300" y="5143500"/>
                <a:ext cx="11010898" cy="4703987"/>
              </a:xfrm>
              <a:prstGeom prst="roundRect">
                <a:avLst>
                  <a:gd name="adj" fmla="val 16667"/>
                </a:avLst>
              </a:prstGeom>
              <a:solidFill>
                <a:schemeClr val="lt1"/>
              </a:solidFill>
              <a:ln w="38100" cap="flat" cmpd="sng">
                <a:solidFill>
                  <a:srgbClr val="2F5496"/>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800" b="0" i="0" u="none" strike="noStrike" cap="none" dirty="0">
                  <a:solidFill>
                    <a:schemeClr val="dk1"/>
                  </a:solidFill>
                  <a:latin typeface="UTM Avo" panose="02040603050506020204" pitchFamily="18" charset="0"/>
                  <a:sym typeface="Arial"/>
                </a:endParaRPr>
              </a:p>
            </p:txBody>
          </p:sp>
          <p:sp>
            <p:nvSpPr>
              <p:cNvPr id="314" name="Google Shape;314;p11"/>
              <p:cNvSpPr txBox="1"/>
              <p:nvPr/>
            </p:nvSpPr>
            <p:spPr>
              <a:xfrm>
                <a:off x="6838949" y="5527100"/>
                <a:ext cx="10515601" cy="4293425"/>
              </a:xfrm>
              <a:prstGeom prst="rect">
                <a:avLst/>
              </a:prstGeom>
              <a:noFill/>
              <a:ln>
                <a:noFill/>
              </a:ln>
            </p:spPr>
            <p:txBody>
              <a:bodyPr spcFirstLastPara="1" wrap="square" lIns="91425" tIns="45700" rIns="91425" bIns="45700" anchor="t" anchorCtr="0">
                <a:spAutoFit/>
              </a:bodyPr>
              <a:lstStyle/>
              <a:p>
                <a:pPr marL="381019" marR="0" lvl="0" indent="-381019" algn="l"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rgbClr val="000000"/>
                    </a:solidFill>
                    <a:latin typeface="UTM Avo" panose="02040603050506020204" pitchFamily="18" charset="0"/>
                    <a:sym typeface="Arial"/>
                  </a:rPr>
                  <a:t>Cả</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lớp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quan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SGK – tr10, 11 </a:t>
                </a:r>
                <a:r>
                  <a:rPr lang="en-US" sz="2400" b="0" i="0" u="none" strike="noStrike" cap="none" dirty="0" err="1">
                    <a:solidFill>
                      <a:srgbClr val="000000"/>
                    </a:solidFill>
                    <a:latin typeface="UTM Avo" panose="02040603050506020204" pitchFamily="18" charset="0"/>
                    <a:sym typeface="Arial"/>
                  </a:rPr>
                  <a:t>và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trả</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lời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câu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hỏi</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a:p>
                <a:pPr marL="0" marR="0" lvl="0" indent="0" algn="l"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sống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gàng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ngăn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nắp</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a:p>
                <a:pPr marL="0" marR="0" lvl="0" indent="0" algn="l"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nào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chưa</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gàng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ngăn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Vì</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sao</a:t>
                </a:r>
                <a:r>
                  <a:rPr lang="en-US" sz="2400" b="0" i="0" u="none" strike="noStrike" cap="none" dirty="0">
                    <a:solidFill>
                      <a:srgbClr val="000000"/>
                    </a:solidFill>
                    <a:latin typeface="UTM Avo" panose="02040603050506020204" pitchFamily="18" charset="0"/>
                    <a:sym typeface="Arial"/>
                  </a:rPr>
                  <a:t>?</a:t>
                </a:r>
                <a:endParaRPr dirty="0">
                  <a:latin typeface="UTM Avo" panose="02040603050506020204" pitchFamily="18" charset="0"/>
                </a:endParaRPr>
              </a:p>
              <a:p>
                <a:pPr marL="0" marR="0" lvl="0" indent="0" algn="l"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Nếu</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em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em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sẽ</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pic>
          <p:nvPicPr>
            <p:cNvPr id="315" name="Google Shape;315;p11" descr="Pin "/>
            <p:cNvPicPr preferRelativeResize="0"/>
            <p:nvPr/>
          </p:nvPicPr>
          <p:blipFill rotWithShape="1">
            <a:blip r:embed="rId5">
              <a:alphaModFix/>
            </a:blip>
            <a:srcRect/>
            <a:stretch/>
          </p:blipFill>
          <p:spPr>
            <a:xfrm>
              <a:off x="11601450" y="3357356"/>
              <a:ext cx="1104900" cy="1104900"/>
            </a:xfrm>
            <a:prstGeom prst="rect">
              <a:avLst/>
            </a:prstGeom>
            <a:noFill/>
            <a:ln>
              <a:noFill/>
            </a:ln>
          </p:spPr>
        </p:pic>
      </p:grpSp>
      <p:sp>
        <p:nvSpPr>
          <p:cNvPr id="316" name="Google Shape;316;p11"/>
          <p:cNvSpPr/>
          <p:nvPr/>
        </p:nvSpPr>
        <p:spPr>
          <a:xfrm rot="10012277">
            <a:off x="357722" y="2106892"/>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17" name="Google Shape;317;p11"/>
          <p:cNvSpPr/>
          <p:nvPr/>
        </p:nvSpPr>
        <p:spPr>
          <a:xfrm rot="-9365753" flipH="1">
            <a:off x="11320371" y="3076804"/>
            <a:ext cx="385617" cy="518476"/>
          </a:xfrm>
          <a:custGeom>
            <a:avLst/>
            <a:gdLst/>
            <a:ahLst/>
            <a:cxnLst/>
            <a:rect l="l" t="t" r="r" b="b"/>
            <a:pathLst>
              <a:path w="578425" h="777714" extrusionOk="0">
                <a:moveTo>
                  <a:pt x="0" y="777714"/>
                </a:moveTo>
                <a:lnTo>
                  <a:pt x="578425" y="777714"/>
                </a:lnTo>
                <a:lnTo>
                  <a:pt x="578425" y="0"/>
                </a:lnTo>
                <a:lnTo>
                  <a:pt x="0" y="0"/>
                </a:lnTo>
                <a:lnTo>
                  <a:pt x="0"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
                                        </p:tgtEl>
                                        <p:attrNameLst>
                                          <p:attrName>style.visibility</p:attrName>
                                        </p:attrNameLst>
                                      </p:cBhvr>
                                      <p:to>
                                        <p:strVal val="visible"/>
                                      </p:to>
                                    </p:set>
                                    <p:animEffect transition="in" filter="fade">
                                      <p:cBhvr>
                                        <p:cTn id="7" dur="500"/>
                                        <p:tgtEl>
                                          <p:spTgt spid="30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8"/>
                                        </p:tgtEl>
                                        <p:attrNameLst>
                                          <p:attrName>style.visibility</p:attrName>
                                        </p:attrNameLst>
                                      </p:cBhvr>
                                      <p:to>
                                        <p:strVal val="visible"/>
                                      </p:to>
                                    </p:set>
                                    <p:animEffect transition="in" filter="fade">
                                      <p:cBhvr>
                                        <p:cTn id="12" dur="500"/>
                                        <p:tgtEl>
                                          <p:spTgt spid="30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9"/>
                                        </p:tgtEl>
                                        <p:attrNameLst>
                                          <p:attrName>style.visibility</p:attrName>
                                        </p:attrNameLst>
                                      </p:cBhvr>
                                      <p:to>
                                        <p:strVal val="visible"/>
                                      </p:to>
                                    </p:set>
                                    <p:animEffect transition="in" filter="fade">
                                      <p:cBhvr>
                                        <p:cTn id="17" dur="500"/>
                                        <p:tgtEl>
                                          <p:spTgt spid="309"/>
                                        </p:tgtEl>
                                      </p:cBhvr>
                                    </p:animEffect>
                                  </p:childTnLst>
                                </p:cTn>
                              </p:par>
                              <p:par>
                                <p:cTn id="18" presetID="10" presetClass="entr" presetSubtype="0" fill="hold" nodeType="withEffect">
                                  <p:stCondLst>
                                    <p:cond delay="0"/>
                                  </p:stCondLst>
                                  <p:childTnLst>
                                    <p:set>
                                      <p:cBhvr>
                                        <p:cTn id="19" dur="1" fill="hold">
                                          <p:stCondLst>
                                            <p:cond delay="0"/>
                                          </p:stCondLst>
                                        </p:cTn>
                                        <p:tgtEl>
                                          <p:spTgt spid="310"/>
                                        </p:tgtEl>
                                        <p:attrNameLst>
                                          <p:attrName>style.visibility</p:attrName>
                                        </p:attrNameLst>
                                      </p:cBhvr>
                                      <p:to>
                                        <p:strVal val="visible"/>
                                      </p:to>
                                    </p:set>
                                    <p:animEffect transition="in" filter="fade">
                                      <p:cBhvr>
                                        <p:cTn id="20" dur="500"/>
                                        <p:tgtEl>
                                          <p:spTgt spid="3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1"/>
        <p:cNvGrpSpPr/>
        <p:nvPr/>
      </p:nvGrpSpPr>
      <p:grpSpPr>
        <a:xfrm>
          <a:off x="0" y="0"/>
          <a:ext cx="0" cy="0"/>
          <a:chOff x="0" y="0"/>
          <a:chExt cx="0" cy="0"/>
        </a:xfrm>
      </p:grpSpPr>
      <p:grpSp>
        <p:nvGrpSpPr>
          <p:cNvPr id="322" name="Google Shape;322;p12"/>
          <p:cNvGrpSpPr/>
          <p:nvPr/>
        </p:nvGrpSpPr>
        <p:grpSpPr>
          <a:xfrm>
            <a:off x="708024" y="2394835"/>
            <a:ext cx="4606926" cy="3301698"/>
            <a:chOff x="752475" y="1452214"/>
            <a:chExt cx="6910389" cy="4952550"/>
          </a:xfrm>
        </p:grpSpPr>
        <p:sp>
          <p:nvSpPr>
            <p:cNvPr id="323" name="Google Shape;323;p12"/>
            <p:cNvSpPr/>
            <p:nvPr/>
          </p:nvSpPr>
          <p:spPr>
            <a:xfrm>
              <a:off x="752475" y="1852194"/>
              <a:ext cx="6910389" cy="4552570"/>
            </a:xfrm>
            <a:prstGeom prst="roundRect">
              <a:avLst>
                <a:gd name="adj" fmla="val 8660"/>
              </a:avLst>
            </a:prstGeom>
            <a:solidFill>
              <a:srgbClr val="FFFCF3"/>
            </a:solidFill>
            <a:ln w="25400" cap="flat" cmpd="sng">
              <a:solidFill>
                <a:srgbClr val="264159"/>
              </a:solidFill>
              <a:prstDash val="solid"/>
              <a:round/>
              <a:headEnd type="none" w="sm" len="sm"/>
              <a:tailEnd type="none" w="sm" len="sm"/>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Vân </a:t>
              </a:r>
              <a:r>
                <a:rPr lang="en-US" sz="2400" b="0" i="0" u="none" strike="noStrike" cap="none" dirty="0" err="1">
                  <a:solidFill>
                    <a:schemeClr val="dk1"/>
                  </a:solidFill>
                  <a:latin typeface="UTM Avo" panose="02040603050506020204" pitchFamily="18" charset="0"/>
                  <a:sym typeface="Arial"/>
                </a:rPr>
                <a:t>đang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tưới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cây</a:t>
              </a:r>
              <a:r>
                <a:rPr lang="en-US" sz="2400" b="0" i="0" u="none" strike="noStrike" cap="none" dirty="0">
                  <a:solidFill>
                    <a:schemeClr val="dk1"/>
                  </a:solidFill>
                  <a:latin typeface="UTM Avo" panose="02040603050506020204" pitchFamily="18" charset="0"/>
                  <a:sym typeface="Arial"/>
                </a:rPr>
                <a:t>. Khi </a:t>
              </a:r>
              <a:r>
                <a:rPr lang="en-US" sz="2400" b="0" i="0" u="none" strike="noStrike" cap="none" dirty="0" err="1">
                  <a:solidFill>
                    <a:schemeClr val="dk1"/>
                  </a:solidFill>
                  <a:latin typeface="UTM Avo" panose="02040603050506020204" pitchFamily="18" charset="0"/>
                  <a:sym typeface="Arial"/>
                </a:rPr>
                <a:t>nghe</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gọi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chơi</a:t>
              </a:r>
              <a:r>
                <a:rPr lang="en-US" sz="2400" b="0" i="0" u="none" strike="noStrike" cap="none" dirty="0">
                  <a:solidFill>
                    <a:schemeClr val="dk1"/>
                  </a:solidFill>
                  <a:latin typeface="UTM Avo" panose="02040603050506020204" pitchFamily="18" charset="0"/>
                  <a:sym typeface="Arial"/>
                </a:rPr>
                <a:t>, Vân </a:t>
              </a:r>
              <a:r>
                <a:rPr lang="en-US" sz="2400" b="0" i="0" u="none" strike="noStrike" cap="none" dirty="0" err="1">
                  <a:solidFill>
                    <a:schemeClr val="dk1"/>
                  </a:solidFill>
                  <a:latin typeface="UTM Avo" panose="02040603050506020204" pitchFamily="18" charset="0"/>
                  <a:sym typeface="Arial"/>
                </a:rPr>
                <a:t>vứt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luôn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bình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tưới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xuống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đường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ra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ngõ</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chơi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các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a:t>
              </a:r>
              <a:endParaRPr sz="2400" b="0" i="1" u="none" strike="noStrike" cap="none" dirty="0">
                <a:solidFill>
                  <a:schemeClr val="dk1"/>
                </a:solidFill>
                <a:latin typeface="UTM Avo" panose="02040603050506020204" pitchFamily="18" charset="0"/>
                <a:sym typeface="Arial"/>
              </a:endParaRPr>
            </a:p>
          </p:txBody>
        </p:sp>
        <p:sp>
          <p:nvSpPr>
            <p:cNvPr id="324" name="Google Shape;324;p12"/>
            <p:cNvSpPr/>
            <p:nvPr/>
          </p:nvSpPr>
          <p:spPr>
            <a:xfrm>
              <a:off x="752475" y="1452214"/>
              <a:ext cx="3743327" cy="1104202"/>
            </a:xfrm>
            <a:prstGeom prst="roundRect">
              <a:avLst>
                <a:gd name="adj" fmla="val 50000"/>
              </a:avLst>
            </a:prstGeom>
            <a:solidFill>
              <a:srgbClr val="FCE6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r>
                <a:rPr lang="en-US" sz="2400" b="1" i="0" u="none" strike="noStrike" cap="none" dirty="0">
                  <a:solidFill>
                    <a:schemeClr val="dk1"/>
                  </a:solidFill>
                  <a:latin typeface="UTM Avo" panose="02040603050506020204" pitchFamily="18" charset="0"/>
                  <a:sym typeface="Arial"/>
                </a:rPr>
                <a:t> 1</a:t>
              </a:r>
              <a:endParaRPr dirty="0">
                <a:latin typeface="UTM Avo" panose="02040603050506020204" pitchFamily="18" charset="0"/>
              </a:endParaRPr>
            </a:p>
          </p:txBody>
        </p:sp>
      </p:grpSp>
      <p:pic>
        <p:nvPicPr>
          <p:cNvPr id="325" name="Google Shape;325;p12" descr="A cartoon of a child walking towards a water puddle&#10;&#10;Description automatically generated"/>
          <p:cNvPicPr preferRelativeResize="0"/>
          <p:nvPr/>
        </p:nvPicPr>
        <p:blipFill rotWithShape="1">
          <a:blip r:embed="rId4">
            <a:alphaModFix/>
          </a:blip>
          <a:srcRect/>
          <a:stretch/>
        </p:blipFill>
        <p:spPr>
          <a:xfrm>
            <a:off x="6035210" y="2300866"/>
            <a:ext cx="5906433" cy="3588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2"/>
                                        </p:tgtEl>
                                        <p:attrNameLst>
                                          <p:attrName>style.visibility</p:attrName>
                                        </p:attrNameLst>
                                      </p:cBhvr>
                                      <p:to>
                                        <p:strVal val="visible"/>
                                      </p:to>
                                    </p:set>
                                    <p:animEffect transition="in" filter="fade">
                                      <p:cBhvr>
                                        <p:cTn id="7" dur="500"/>
                                        <p:tgtEl>
                                          <p:spTgt spid="322"/>
                                        </p:tgtEl>
                                      </p:cBhvr>
                                    </p:animEffect>
                                  </p:childTnLst>
                                </p:cTn>
                              </p:par>
                              <p:par>
                                <p:cTn id="8" presetID="10" presetClass="entr" presetSubtype="0" fill="hold" nodeType="withEffect">
                                  <p:stCondLst>
                                    <p:cond delay="0"/>
                                  </p:stCondLst>
                                  <p:childTnLst>
                                    <p:set>
                                      <p:cBhvr>
                                        <p:cTn id="9" dur="1" fill="hold">
                                          <p:stCondLst>
                                            <p:cond delay="0"/>
                                          </p:stCondLst>
                                        </p:cTn>
                                        <p:tgtEl>
                                          <p:spTgt spid="325"/>
                                        </p:tgtEl>
                                        <p:attrNameLst>
                                          <p:attrName>style.visibility</p:attrName>
                                        </p:attrNameLst>
                                      </p:cBhvr>
                                      <p:to>
                                        <p:strVal val="visible"/>
                                      </p:to>
                                    </p:set>
                                    <p:animEffect transition="in" filter="fade">
                                      <p:cBhvr>
                                        <p:cTn id="10" dur="5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9"/>
        <p:cNvGrpSpPr/>
        <p:nvPr/>
      </p:nvGrpSpPr>
      <p:grpSpPr>
        <a:xfrm>
          <a:off x="0" y="0"/>
          <a:ext cx="0" cy="0"/>
          <a:chOff x="0" y="0"/>
          <a:chExt cx="0" cy="0"/>
        </a:xfrm>
      </p:grpSpPr>
      <p:grpSp>
        <p:nvGrpSpPr>
          <p:cNvPr id="330" name="Google Shape;330;p39"/>
          <p:cNvGrpSpPr/>
          <p:nvPr/>
        </p:nvGrpSpPr>
        <p:grpSpPr>
          <a:xfrm>
            <a:off x="680288" y="3021776"/>
            <a:ext cx="4367962" cy="2083623"/>
            <a:chOff x="752473" y="1551268"/>
            <a:chExt cx="6551943" cy="3125435"/>
          </a:xfrm>
        </p:grpSpPr>
        <p:sp>
          <p:nvSpPr>
            <p:cNvPr id="331" name="Google Shape;331;p39"/>
            <p:cNvSpPr/>
            <p:nvPr/>
          </p:nvSpPr>
          <p:spPr>
            <a:xfrm>
              <a:off x="752473" y="1796017"/>
              <a:ext cx="6551943" cy="2880686"/>
            </a:xfrm>
            <a:prstGeom prst="roundRect">
              <a:avLst>
                <a:gd name="adj" fmla="val 16667"/>
              </a:avLst>
            </a:prstGeom>
            <a:solidFill>
              <a:srgbClr val="FFFCF3"/>
            </a:solidFill>
            <a:ln w="25400" cap="flat" cmpd="sng">
              <a:solidFill>
                <a:srgbClr val="264159"/>
              </a:solidFill>
              <a:prstDash val="solid"/>
              <a:round/>
              <a:headEnd type="none" w="sm" len="sm"/>
              <a:tailEnd type="none" w="sm" len="sm"/>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None/>
              </a:pPr>
              <a:r>
                <a:rPr lang="en-US" sz="2400" b="0" i="0" u="none" strike="noStrike" cap="none" dirty="0">
                  <a:solidFill>
                    <a:schemeClr val="dk1"/>
                  </a:solidFill>
                  <a:latin typeface="UTM Avo" panose="02040603050506020204" pitchFamily="18" charset="0"/>
                  <a:sym typeface="Arial"/>
                </a:rPr>
                <a:t>Trong </a:t>
              </a:r>
              <a:r>
                <a:rPr lang="en-US" sz="2400" b="0" i="0" u="none" strike="noStrike" cap="none" dirty="0" err="1">
                  <a:solidFill>
                    <a:schemeClr val="dk1"/>
                  </a:solidFill>
                  <a:latin typeface="UTM Avo" panose="02040603050506020204" pitchFamily="18" charset="0"/>
                  <a:sym typeface="Arial"/>
                </a:rPr>
                <a:t>giờ</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Trà</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gạt</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giấy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vụn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xuống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sàn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lớp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a:t>
              </a:r>
              <a:endParaRPr sz="2400" b="0" i="1" u="none" strike="noStrike" cap="none" dirty="0">
                <a:solidFill>
                  <a:schemeClr val="dk1"/>
                </a:solidFill>
                <a:latin typeface="UTM Avo" panose="02040603050506020204" pitchFamily="18" charset="0"/>
                <a:sym typeface="Arial"/>
              </a:endParaRPr>
            </a:p>
          </p:txBody>
        </p:sp>
        <p:sp>
          <p:nvSpPr>
            <p:cNvPr id="332" name="Google Shape;332;p39"/>
            <p:cNvSpPr/>
            <p:nvPr/>
          </p:nvSpPr>
          <p:spPr>
            <a:xfrm>
              <a:off x="752473" y="1551268"/>
              <a:ext cx="3743328" cy="1003848"/>
            </a:xfrm>
            <a:prstGeom prst="roundRect">
              <a:avLst>
                <a:gd name="adj" fmla="val 32921"/>
              </a:avLst>
            </a:prstGeom>
            <a:solidFill>
              <a:srgbClr val="FCE6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r>
                <a:rPr lang="en-US" sz="2400" b="1" i="0" u="none" strike="noStrike" cap="none" dirty="0">
                  <a:solidFill>
                    <a:schemeClr val="dk1"/>
                  </a:solidFill>
                  <a:latin typeface="UTM Avo" panose="02040603050506020204" pitchFamily="18" charset="0"/>
                  <a:sym typeface="Arial"/>
                </a:rPr>
                <a:t> 2</a:t>
              </a:r>
              <a:endParaRPr dirty="0">
                <a:latin typeface="UTM Avo" panose="02040603050506020204" pitchFamily="18" charset="0"/>
              </a:endParaRPr>
            </a:p>
          </p:txBody>
        </p:sp>
      </p:grpSp>
      <p:pic>
        <p:nvPicPr>
          <p:cNvPr id="333" name="Google Shape;333;p39" descr="A couple of girls sitting at a desk&#10;&#10;Description automatically generated"/>
          <p:cNvPicPr preferRelativeResize="0"/>
          <p:nvPr/>
        </p:nvPicPr>
        <p:blipFill rotWithShape="1">
          <a:blip r:embed="rId4">
            <a:alphaModFix/>
          </a:blip>
          <a:srcRect/>
          <a:stretch/>
        </p:blipFill>
        <p:spPr>
          <a:xfrm>
            <a:off x="5640952" y="2125356"/>
            <a:ext cx="6118410" cy="35979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0"/>
                                        </p:tgtEl>
                                        <p:attrNameLst>
                                          <p:attrName>style.visibility</p:attrName>
                                        </p:attrNameLst>
                                      </p:cBhvr>
                                      <p:to>
                                        <p:strVal val="visible"/>
                                      </p:to>
                                    </p:set>
                                    <p:animEffect transition="in" filter="fade">
                                      <p:cBhvr>
                                        <p:cTn id="7" dur="500"/>
                                        <p:tgtEl>
                                          <p:spTgt spid="330"/>
                                        </p:tgtEl>
                                      </p:cBhvr>
                                    </p:animEffect>
                                  </p:childTnLst>
                                </p:cTn>
                              </p:par>
                              <p:par>
                                <p:cTn id="8" presetID="10" presetClass="entr" presetSubtype="0" fill="hold" nodeType="withEffect">
                                  <p:stCondLst>
                                    <p:cond delay="0"/>
                                  </p:stCondLst>
                                  <p:childTnLst>
                                    <p:set>
                                      <p:cBhvr>
                                        <p:cTn id="9" dur="1" fill="hold">
                                          <p:stCondLst>
                                            <p:cond delay="0"/>
                                          </p:stCondLst>
                                        </p:cTn>
                                        <p:tgtEl>
                                          <p:spTgt spid="333"/>
                                        </p:tgtEl>
                                        <p:attrNameLst>
                                          <p:attrName>style.visibility</p:attrName>
                                        </p:attrNameLst>
                                      </p:cBhvr>
                                      <p:to>
                                        <p:strVal val="visible"/>
                                      </p:to>
                                    </p:set>
                                    <p:animEffect transition="in" filter="fade">
                                      <p:cBhvr>
                                        <p:cTn id="10"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7"/>
        <p:cNvGrpSpPr/>
        <p:nvPr/>
      </p:nvGrpSpPr>
      <p:grpSpPr>
        <a:xfrm>
          <a:off x="0" y="0"/>
          <a:ext cx="0" cy="0"/>
          <a:chOff x="0" y="0"/>
          <a:chExt cx="0" cy="0"/>
        </a:xfrm>
      </p:grpSpPr>
      <p:grpSp>
        <p:nvGrpSpPr>
          <p:cNvPr id="338" name="Google Shape;338;p40"/>
          <p:cNvGrpSpPr/>
          <p:nvPr/>
        </p:nvGrpSpPr>
        <p:grpSpPr>
          <a:xfrm>
            <a:off x="412748" y="2480872"/>
            <a:ext cx="3835402" cy="3231457"/>
            <a:chOff x="752473" y="1688815"/>
            <a:chExt cx="5753103" cy="4847186"/>
          </a:xfrm>
        </p:grpSpPr>
        <p:sp>
          <p:nvSpPr>
            <p:cNvPr id="339" name="Google Shape;339;p40"/>
            <p:cNvSpPr/>
            <p:nvPr/>
          </p:nvSpPr>
          <p:spPr>
            <a:xfrm>
              <a:off x="752473" y="1796017"/>
              <a:ext cx="5753103" cy="4739984"/>
            </a:xfrm>
            <a:prstGeom prst="roundRect">
              <a:avLst>
                <a:gd name="adj" fmla="val 16667"/>
              </a:avLst>
            </a:prstGeom>
            <a:solidFill>
              <a:srgbClr val="FFFCF3"/>
            </a:solidFill>
            <a:ln w="25400" cap="flat" cmpd="sng">
              <a:solidFill>
                <a:srgbClr val="264159"/>
              </a:solidFill>
              <a:prstDash val="solid"/>
              <a:round/>
              <a:headEnd type="none" w="sm" len="sm"/>
              <a:tailEnd type="none" w="sm" len="sm"/>
            </a:ln>
          </p:spPr>
          <p:txBody>
            <a:bodyPr spcFirstLastPara="1" wrap="square" lIns="91425" tIns="45700" rIns="91425" bIns="45700" anchor="b" anchorCtr="0">
              <a:noAutofit/>
            </a:bodyPr>
            <a:lstStyle/>
            <a:p>
              <a:pPr marL="0" marR="0" lvl="0" indent="0" algn="just"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Tùng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xếp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gọn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đồ</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chơi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hộp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trước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đứng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dậy</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vào</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cơm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bố</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mẹ</a:t>
              </a:r>
              <a:r>
                <a:rPr lang="en-US" sz="2400" b="0" i="0" u="none" strike="noStrike" cap="none" dirty="0">
                  <a:solidFill>
                    <a:schemeClr val="dk1"/>
                  </a:solidFill>
                  <a:latin typeface="UTM Avo" panose="02040603050506020204" pitchFamily="18" charset="0"/>
                  <a:sym typeface="Arial"/>
                </a:rPr>
                <a:t>.</a:t>
              </a:r>
              <a:endParaRPr sz="2400" b="0" i="1" u="none" strike="noStrike" cap="none" dirty="0">
                <a:solidFill>
                  <a:schemeClr val="dk1"/>
                </a:solidFill>
                <a:latin typeface="UTM Avo" panose="02040603050506020204" pitchFamily="18" charset="0"/>
                <a:sym typeface="Arial"/>
              </a:endParaRPr>
            </a:p>
          </p:txBody>
        </p:sp>
        <p:sp>
          <p:nvSpPr>
            <p:cNvPr id="340" name="Google Shape;340;p40"/>
            <p:cNvSpPr/>
            <p:nvPr/>
          </p:nvSpPr>
          <p:spPr>
            <a:xfrm>
              <a:off x="752473" y="1688815"/>
              <a:ext cx="3743327" cy="961830"/>
            </a:xfrm>
            <a:prstGeom prst="roundRect">
              <a:avLst>
                <a:gd name="adj" fmla="val 26233"/>
              </a:avLst>
            </a:prstGeom>
            <a:solidFill>
              <a:srgbClr val="FCE6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r>
                <a:rPr lang="en-US" sz="2400" b="1" i="0" u="none" strike="noStrike" cap="none" dirty="0">
                  <a:solidFill>
                    <a:schemeClr val="dk1"/>
                  </a:solidFill>
                  <a:latin typeface="UTM Avo" panose="02040603050506020204" pitchFamily="18" charset="0"/>
                  <a:sym typeface="Arial"/>
                </a:rPr>
                <a:t> 3</a:t>
              </a:r>
              <a:endParaRPr dirty="0">
                <a:latin typeface="UTM Avo" panose="02040603050506020204" pitchFamily="18" charset="0"/>
              </a:endParaRPr>
            </a:p>
          </p:txBody>
        </p:sp>
      </p:grpSp>
      <p:pic>
        <p:nvPicPr>
          <p:cNvPr id="341" name="Google Shape;341;p40" descr="A cartoon of a person and a child&#10;&#10;Description automatically generated"/>
          <p:cNvPicPr preferRelativeResize="0"/>
          <p:nvPr/>
        </p:nvPicPr>
        <p:blipFill rotWithShape="1">
          <a:blip r:embed="rId4">
            <a:alphaModFix/>
          </a:blip>
          <a:srcRect l="12680" t="10298" r="13361" b="8224"/>
          <a:stretch/>
        </p:blipFill>
        <p:spPr>
          <a:xfrm>
            <a:off x="4701083" y="2312771"/>
            <a:ext cx="7135319" cy="356766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8"/>
                                        </p:tgtEl>
                                        <p:attrNameLst>
                                          <p:attrName>style.visibility</p:attrName>
                                        </p:attrNameLst>
                                      </p:cBhvr>
                                      <p:to>
                                        <p:strVal val="visible"/>
                                      </p:to>
                                    </p:set>
                                    <p:animEffect transition="in" filter="fade">
                                      <p:cBhvr>
                                        <p:cTn id="7" dur="500"/>
                                        <p:tgtEl>
                                          <p:spTgt spid="338"/>
                                        </p:tgtEl>
                                      </p:cBhvr>
                                    </p:animEffect>
                                  </p:childTnLst>
                                </p:cTn>
                              </p:par>
                              <p:par>
                                <p:cTn id="8" presetID="10" presetClass="entr" presetSubtype="0" fill="hold" nodeType="withEffect">
                                  <p:stCondLst>
                                    <p:cond delay="0"/>
                                  </p:stCondLst>
                                  <p:childTnLst>
                                    <p:set>
                                      <p:cBhvr>
                                        <p:cTn id="9" dur="1" fill="hold">
                                          <p:stCondLst>
                                            <p:cond delay="0"/>
                                          </p:stCondLst>
                                        </p:cTn>
                                        <p:tgtEl>
                                          <p:spTgt spid="341"/>
                                        </p:tgtEl>
                                        <p:attrNameLst>
                                          <p:attrName>style.visibility</p:attrName>
                                        </p:attrNameLst>
                                      </p:cBhvr>
                                      <p:to>
                                        <p:strVal val="visible"/>
                                      </p:to>
                                    </p:set>
                                    <p:animEffect transition="in" filter="fade">
                                      <p:cBhvr>
                                        <p:cTn id="10" dur="5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grpSp>
        <p:nvGrpSpPr>
          <p:cNvPr id="346" name="Google Shape;346;p41"/>
          <p:cNvGrpSpPr/>
          <p:nvPr/>
        </p:nvGrpSpPr>
        <p:grpSpPr>
          <a:xfrm>
            <a:off x="717548" y="2721668"/>
            <a:ext cx="4130677" cy="1993207"/>
            <a:chOff x="752473" y="1517365"/>
            <a:chExt cx="6196016" cy="2989811"/>
          </a:xfrm>
        </p:grpSpPr>
        <p:sp>
          <p:nvSpPr>
            <p:cNvPr id="347" name="Google Shape;347;p41"/>
            <p:cNvSpPr/>
            <p:nvPr/>
          </p:nvSpPr>
          <p:spPr>
            <a:xfrm>
              <a:off x="752473" y="1796017"/>
              <a:ext cx="6196016" cy="2711159"/>
            </a:xfrm>
            <a:prstGeom prst="roundRect">
              <a:avLst>
                <a:gd name="adj" fmla="val 16667"/>
              </a:avLst>
            </a:prstGeom>
            <a:solidFill>
              <a:srgbClr val="FFFCF3"/>
            </a:solidFill>
            <a:ln w="25400" cap="flat" cmpd="sng">
              <a:solidFill>
                <a:srgbClr val="264159"/>
              </a:solidFill>
              <a:prstDash val="solid"/>
              <a:round/>
              <a:headEnd type="none" w="sm" len="sm"/>
              <a:tailEnd type="none" w="sm" len="sm"/>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None/>
              </a:pPr>
              <a:r>
                <a:rPr lang="en-US" sz="2400" b="0" i="0" u="none" strike="noStrike" cap="none" dirty="0" err="1">
                  <a:solidFill>
                    <a:schemeClr val="dk1"/>
                  </a:solidFill>
                  <a:latin typeface="UTM Avo" panose="02040603050506020204" pitchFamily="18" charset="0"/>
                  <a:sym typeface="Arial"/>
                </a:rPr>
                <a:t>Ngọc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sắp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xếp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sách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vở</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gọn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gàng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nắp</a:t>
              </a:r>
              <a:r>
                <a:rPr lang="en-US" sz="2400" b="0" i="0" u="none" strike="noStrike" cap="none" dirty="0">
                  <a:solidFill>
                    <a:schemeClr val="dk1"/>
                  </a:solidFill>
                  <a:latin typeface="UTM Avo" panose="02040603050506020204" pitchFamily="18" charset="0"/>
                  <a:sym typeface="Arial"/>
                </a:rPr>
                <a:t>.</a:t>
              </a:r>
              <a:endParaRPr sz="2400" b="0" i="1" u="none" strike="noStrike" cap="none" dirty="0">
                <a:solidFill>
                  <a:schemeClr val="dk1"/>
                </a:solidFill>
                <a:latin typeface="UTM Avo" panose="02040603050506020204" pitchFamily="18" charset="0"/>
                <a:sym typeface="Arial"/>
              </a:endParaRPr>
            </a:p>
          </p:txBody>
        </p:sp>
        <p:sp>
          <p:nvSpPr>
            <p:cNvPr id="348" name="Google Shape;348;p41"/>
            <p:cNvSpPr/>
            <p:nvPr/>
          </p:nvSpPr>
          <p:spPr>
            <a:xfrm>
              <a:off x="752473" y="1517365"/>
              <a:ext cx="3743325" cy="946698"/>
            </a:xfrm>
            <a:prstGeom prst="roundRect">
              <a:avLst>
                <a:gd name="adj" fmla="val 30380"/>
              </a:avLst>
            </a:prstGeom>
            <a:solidFill>
              <a:srgbClr val="FCE68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Tình</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huống</a:t>
              </a:r>
              <a:r>
                <a:rPr lang="en-US" sz="2400" b="1" i="0" u="none" strike="noStrike" cap="none" dirty="0">
                  <a:solidFill>
                    <a:schemeClr val="dk1"/>
                  </a:solidFill>
                  <a:latin typeface="UTM Avo" panose="02040603050506020204" pitchFamily="18" charset="0"/>
                  <a:sym typeface="Arial"/>
                </a:rPr>
                <a:t> 4</a:t>
              </a:r>
              <a:endParaRPr dirty="0">
                <a:latin typeface="UTM Avo" panose="02040603050506020204" pitchFamily="18" charset="0"/>
              </a:endParaRPr>
            </a:p>
          </p:txBody>
        </p:sp>
      </p:grpSp>
      <p:pic>
        <p:nvPicPr>
          <p:cNvPr id="349" name="Google Shape;349;p41" descr="A child holding a book&#10;&#10;Description automatically generated"/>
          <p:cNvPicPr preferRelativeResize="0"/>
          <p:nvPr/>
        </p:nvPicPr>
        <p:blipFill rotWithShape="1">
          <a:blip r:embed="rId4">
            <a:alphaModFix/>
          </a:blip>
          <a:srcRect l="21731" t="15197" r="21804" b="12386"/>
          <a:stretch/>
        </p:blipFill>
        <p:spPr>
          <a:xfrm>
            <a:off x="6096000" y="2539748"/>
            <a:ext cx="4976735" cy="356351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500"/>
                                        <p:tgtEl>
                                          <p:spTgt spid="346"/>
                                        </p:tgtEl>
                                      </p:cBhvr>
                                    </p:animEffect>
                                  </p:childTnLst>
                                </p:cTn>
                              </p:par>
                              <p:par>
                                <p:cTn id="8" presetID="10" presetClass="entr" presetSubtype="0" fill="hold" nodeType="withEffect">
                                  <p:stCondLst>
                                    <p:cond delay="0"/>
                                  </p:stCondLst>
                                  <p:childTnLst>
                                    <p:set>
                                      <p:cBhvr>
                                        <p:cTn id="9" dur="1" fill="hold">
                                          <p:stCondLst>
                                            <p:cond delay="0"/>
                                          </p:stCondLst>
                                        </p:cTn>
                                        <p:tgtEl>
                                          <p:spTgt spid="349"/>
                                        </p:tgtEl>
                                        <p:attrNameLst>
                                          <p:attrName>style.visibility</p:attrName>
                                        </p:attrNameLst>
                                      </p:cBhvr>
                                      <p:to>
                                        <p:strVal val="visible"/>
                                      </p:to>
                                    </p:set>
                                    <p:animEffect transition="in" filter="fade">
                                      <p:cBhvr>
                                        <p:cTn id="10"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p:cNvGrpSpPr/>
        <p:nvPr/>
      </p:nvGrpSpPr>
      <p:grpSpPr>
        <a:xfrm>
          <a:off x="0" y="0"/>
          <a:ext cx="0" cy="0"/>
          <a:chOff x="0" y="0"/>
          <a:chExt cx="0" cy="0"/>
        </a:xfrm>
      </p:grpSpPr>
      <p:sp>
        <p:nvSpPr>
          <p:cNvPr id="355" name="Google Shape;355;p42"/>
          <p:cNvSpPr/>
          <p:nvPr/>
        </p:nvSpPr>
        <p:spPr>
          <a:xfrm>
            <a:off x="587253" y="2358805"/>
            <a:ext cx="5338596" cy="4260411"/>
          </a:xfrm>
          <a:prstGeom prst="roundRect">
            <a:avLst>
              <a:gd name="adj" fmla="val 16667"/>
            </a:avLst>
          </a:prstGeom>
          <a:solidFill>
            <a:schemeClr val="lt1"/>
          </a:solidFill>
          <a:ln w="57150" cap="flat" cmpd="sng">
            <a:solidFill>
              <a:srgbClr val="C4E0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b="1" i="0" u="none" strike="noStrike" cap="none" dirty="0">
                <a:solidFill>
                  <a:srgbClr val="000000"/>
                </a:solidFill>
                <a:latin typeface="UTM Avo" panose="02040603050506020204" pitchFamily="18" charset="0"/>
                <a:sym typeface="Arial"/>
              </a:rPr>
              <a:t>TÌNH HUỐNG 1</a:t>
            </a:r>
          </a:p>
          <a:p>
            <a:pPr marL="0" marR="0" lvl="0" indent="0" algn="just" rtl="0">
              <a:lnSpc>
                <a:spcPct val="150000"/>
              </a:lnSpc>
              <a:spcBef>
                <a:spcPts val="0"/>
              </a:spcBef>
              <a:spcAft>
                <a:spcPts val="0"/>
              </a:spcAft>
              <a:buNone/>
            </a:pPr>
            <a:r>
              <a:rPr lang="vi-VN" sz="2400" b="0" i="0" u="none" strike="noStrike" cap="none" dirty="0">
                <a:solidFill>
                  <a:srgbClr val="000000"/>
                </a:solidFill>
                <a:latin typeface="UTM Avo" panose="02040603050506020204" pitchFamily="18" charset="0"/>
                <a:sym typeface="Arial"/>
              </a:rPr>
              <a:t>Việc vứt bình tưới trên đường, làm đường đi bị vướng và ướt, bình tưới dễ bị hỏng. Đó là hành vi chưa gọn gàng, ngăn nắp. Vân nên cất bình tưới vào chỗ quy định trước khi đi chơi.</a:t>
            </a:r>
          </a:p>
        </p:txBody>
      </p:sp>
      <p:sp>
        <p:nvSpPr>
          <p:cNvPr id="356" name="Google Shape;356;p42"/>
          <p:cNvSpPr/>
          <p:nvPr/>
        </p:nvSpPr>
        <p:spPr>
          <a:xfrm rot="3155415">
            <a:off x="10049348" y="679318"/>
            <a:ext cx="1693120" cy="1265607"/>
          </a:xfrm>
          <a:custGeom>
            <a:avLst/>
            <a:gdLst/>
            <a:ahLst/>
            <a:cxnLst/>
            <a:rect l="l" t="t" r="r" b="b"/>
            <a:pathLst>
              <a:path w="2539680" h="1898411" extrusionOk="0">
                <a:moveTo>
                  <a:pt x="0" y="0"/>
                </a:moveTo>
                <a:lnTo>
                  <a:pt x="2539680" y="0"/>
                </a:lnTo>
                <a:lnTo>
                  <a:pt x="2539680" y="1898411"/>
                </a:lnTo>
                <a:lnTo>
                  <a:pt x="0" y="189841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57" name="Google Shape;357;p42"/>
          <p:cNvSpPr/>
          <p:nvPr/>
        </p:nvSpPr>
        <p:spPr>
          <a:xfrm rot="20786254">
            <a:off x="1019609" y="2293366"/>
            <a:ext cx="839389" cy="655773"/>
          </a:xfrm>
          <a:custGeom>
            <a:avLst/>
            <a:gdLst/>
            <a:ahLst/>
            <a:cxnLst/>
            <a:rect l="l" t="t" r="r" b="b"/>
            <a:pathLst>
              <a:path w="1259083" h="983659" extrusionOk="0">
                <a:moveTo>
                  <a:pt x="0" y="0"/>
                </a:moveTo>
                <a:lnTo>
                  <a:pt x="1259083" y="0"/>
                </a:lnTo>
                <a:lnTo>
                  <a:pt x="1259083" y="983659"/>
                </a:lnTo>
                <a:lnTo>
                  <a:pt x="0" y="98365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0" name="Google Shape;360;p42"/>
          <p:cNvSpPr/>
          <p:nvPr/>
        </p:nvSpPr>
        <p:spPr>
          <a:xfrm rot="10012277">
            <a:off x="394445" y="1813495"/>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1" name="Google Shape;361;p42"/>
          <p:cNvSpPr/>
          <p:nvPr/>
        </p:nvSpPr>
        <p:spPr>
          <a:xfrm rot="10012277">
            <a:off x="10632521" y="5302382"/>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2" name="Google Shape;362;p42"/>
          <p:cNvSpPr txBox="1"/>
          <p:nvPr/>
        </p:nvSpPr>
        <p:spPr>
          <a:xfrm>
            <a:off x="2111375" y="1445797"/>
            <a:ext cx="8102600" cy="6054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UTM Avo" panose="02040603050506020204" pitchFamily="18" charset="0"/>
                <a:sym typeface="Arial"/>
              </a:rPr>
              <a:t>HƯỚNG DẪN XỬ LÍ TÌNH HUỐNG </a:t>
            </a:r>
            <a:endParaRPr dirty="0">
              <a:latin typeface="UTM Avo" panose="02040603050506020204" pitchFamily="18" charset="0"/>
            </a:endParaRPr>
          </a:p>
        </p:txBody>
      </p:sp>
      <p:pic>
        <p:nvPicPr>
          <p:cNvPr id="6" name="Google Shape;325;p12" descr="A cartoon of a child walking towards a water puddle&#10;&#10;Description automatically generated">
            <a:extLst>
              <a:ext uri="{FF2B5EF4-FFF2-40B4-BE49-F238E27FC236}">
                <a16:creationId xmlns:a16="http://schemas.microsoft.com/office/drawing/2014/main" id="{DD4AFE3C-72DB-925B-5CFE-1432B486943A}"/>
              </a:ext>
            </a:extLst>
          </p:cNvPr>
          <p:cNvPicPr preferRelativeResize="0"/>
          <p:nvPr/>
        </p:nvPicPr>
        <p:blipFill rotWithShape="1">
          <a:blip r:embed="rId7">
            <a:alphaModFix/>
          </a:blip>
          <a:srcRect/>
          <a:stretch/>
        </p:blipFill>
        <p:spPr>
          <a:xfrm>
            <a:off x="6162675" y="2694548"/>
            <a:ext cx="5906433" cy="35889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2"/>
                                        </p:tgtEl>
                                        <p:attrNameLst>
                                          <p:attrName>style.visibility</p:attrName>
                                        </p:attrNameLst>
                                      </p:cBhvr>
                                      <p:to>
                                        <p:strVal val="visible"/>
                                      </p:to>
                                    </p:set>
                                    <p:animEffect transition="in" filter="fade">
                                      <p:cBhvr>
                                        <p:cTn id="7" dur="500"/>
                                        <p:tgtEl>
                                          <p:spTgt spid="36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5"/>
                                        </p:tgtEl>
                                        <p:attrNameLst>
                                          <p:attrName>style.visibility</p:attrName>
                                        </p:attrNameLst>
                                      </p:cBhvr>
                                      <p:to>
                                        <p:strVal val="visible"/>
                                      </p:to>
                                    </p:set>
                                    <p:anim calcmode="lin" valueType="num">
                                      <p:cBhvr additive="base">
                                        <p:cTn id="12" dur="500" fill="hold"/>
                                        <p:tgtEl>
                                          <p:spTgt spid="355"/>
                                        </p:tgtEl>
                                        <p:attrNameLst>
                                          <p:attrName>ppt_x</p:attrName>
                                        </p:attrNameLst>
                                      </p:cBhvr>
                                      <p:tavLst>
                                        <p:tav tm="0">
                                          <p:val>
                                            <p:strVal val="#ppt_x"/>
                                          </p:val>
                                        </p:tav>
                                        <p:tav tm="100000">
                                          <p:val>
                                            <p:strVal val="#ppt_x"/>
                                          </p:val>
                                        </p:tav>
                                      </p:tavLst>
                                    </p:anim>
                                    <p:anim calcmode="lin" valueType="num">
                                      <p:cBhvr additive="base">
                                        <p:cTn id="13" dur="500" fill="hold"/>
                                        <p:tgtEl>
                                          <p:spTgt spid="35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57"/>
                                        </p:tgtEl>
                                        <p:attrNameLst>
                                          <p:attrName>style.visibility</p:attrName>
                                        </p:attrNameLst>
                                      </p:cBhvr>
                                      <p:to>
                                        <p:strVal val="visible"/>
                                      </p:to>
                                    </p:set>
                                    <p:anim calcmode="lin" valueType="num">
                                      <p:cBhvr additive="base">
                                        <p:cTn id="16" dur="500" fill="hold"/>
                                        <p:tgtEl>
                                          <p:spTgt spid="357"/>
                                        </p:tgtEl>
                                        <p:attrNameLst>
                                          <p:attrName>ppt_x</p:attrName>
                                        </p:attrNameLst>
                                      </p:cBhvr>
                                      <p:tavLst>
                                        <p:tav tm="0">
                                          <p:val>
                                            <p:strVal val="#ppt_x"/>
                                          </p:val>
                                        </p:tav>
                                        <p:tav tm="100000">
                                          <p:val>
                                            <p:strVal val="#ppt_x"/>
                                          </p:val>
                                        </p:tav>
                                      </p:tavLst>
                                    </p:anim>
                                    <p:anim calcmode="lin" valueType="num">
                                      <p:cBhvr additive="base">
                                        <p:cTn id="17" dur="500" fill="hold"/>
                                        <p:tgtEl>
                                          <p:spTgt spid="357"/>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animBg="1"/>
      <p:bldP spid="357" grpId="0" animBg="1"/>
      <p:bldP spid="36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a:extLst>
            <a:ext uri="{FF2B5EF4-FFF2-40B4-BE49-F238E27FC236}">
              <a16:creationId xmlns:a16="http://schemas.microsoft.com/office/drawing/2014/main" id="{3A0F6523-91E7-55F7-0E69-D008C252C1EC}"/>
            </a:ext>
          </a:extLst>
        </p:cNvPr>
        <p:cNvGrpSpPr/>
        <p:nvPr/>
      </p:nvGrpSpPr>
      <p:grpSpPr>
        <a:xfrm>
          <a:off x="0" y="0"/>
          <a:ext cx="0" cy="0"/>
          <a:chOff x="0" y="0"/>
          <a:chExt cx="0" cy="0"/>
        </a:xfrm>
      </p:grpSpPr>
      <p:sp>
        <p:nvSpPr>
          <p:cNvPr id="355" name="Google Shape;355;p42">
            <a:extLst>
              <a:ext uri="{FF2B5EF4-FFF2-40B4-BE49-F238E27FC236}">
                <a16:creationId xmlns:a16="http://schemas.microsoft.com/office/drawing/2014/main" id="{FA775A43-F3F3-DB30-767A-33D0FB53D083}"/>
              </a:ext>
            </a:extLst>
          </p:cNvPr>
          <p:cNvSpPr/>
          <p:nvPr/>
        </p:nvSpPr>
        <p:spPr>
          <a:xfrm>
            <a:off x="340601" y="2372761"/>
            <a:ext cx="5508747" cy="4232495"/>
          </a:xfrm>
          <a:prstGeom prst="roundRect">
            <a:avLst>
              <a:gd name="adj" fmla="val 6717"/>
            </a:avLst>
          </a:prstGeom>
          <a:solidFill>
            <a:schemeClr val="lt1"/>
          </a:solidFill>
          <a:ln w="57150" cap="flat" cmpd="sng">
            <a:solidFill>
              <a:srgbClr val="C4E0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800" b="1" i="0" u="none" strike="noStrike" cap="none" dirty="0">
                <a:solidFill>
                  <a:srgbClr val="000000"/>
                </a:solidFill>
                <a:latin typeface="UTM Avo" panose="02040603050506020204" pitchFamily="18" charset="0"/>
                <a:sym typeface="Arial"/>
              </a:rPr>
              <a:t>TÌNH HUỐNG 2</a:t>
            </a:r>
            <a:endParaRPr lang="vi-VN" sz="2400" dirty="0">
              <a:latin typeface="UTM Avo" panose="02040603050506020204" pitchFamily="18" charset="0"/>
            </a:endParaRPr>
          </a:p>
          <a:p>
            <a:pPr marL="0" marR="0" lvl="0" indent="0" algn="just" rtl="0">
              <a:lnSpc>
                <a:spcPct val="150000"/>
              </a:lnSpc>
              <a:spcBef>
                <a:spcPts val="0"/>
              </a:spcBef>
              <a:spcAft>
                <a:spcPts val="0"/>
              </a:spcAft>
              <a:buNone/>
            </a:pPr>
            <a:r>
              <a:rPr lang="vi-VN" sz="2400" b="0" i="0" u="none" strike="noStrike" cap="none" dirty="0">
                <a:solidFill>
                  <a:srgbClr val="000000"/>
                </a:solidFill>
                <a:latin typeface="UTM Avo" panose="02040603050506020204" pitchFamily="18" charset="0"/>
                <a:sym typeface="Arial"/>
              </a:rPr>
              <a:t>Việc gạt giấy xuống sàn làm lớp bẩn, mất vệ sinh, chưa thực hiện đúng nội quy trường, lớp. Đó là hành vi chưa gọn gàng, ngăn nắp. Trà nên nhặt giấy vụn và thả vào thùng rác của trường/lớp.</a:t>
            </a:r>
          </a:p>
        </p:txBody>
      </p:sp>
      <p:sp>
        <p:nvSpPr>
          <p:cNvPr id="356" name="Google Shape;356;p42">
            <a:extLst>
              <a:ext uri="{FF2B5EF4-FFF2-40B4-BE49-F238E27FC236}">
                <a16:creationId xmlns:a16="http://schemas.microsoft.com/office/drawing/2014/main" id="{826A34E0-68D6-1AA6-C594-3B2D7CB23CE7}"/>
              </a:ext>
            </a:extLst>
          </p:cNvPr>
          <p:cNvSpPr/>
          <p:nvPr/>
        </p:nvSpPr>
        <p:spPr>
          <a:xfrm rot="3155415">
            <a:off x="10049348" y="679318"/>
            <a:ext cx="1693120" cy="1265607"/>
          </a:xfrm>
          <a:custGeom>
            <a:avLst/>
            <a:gdLst/>
            <a:ahLst/>
            <a:cxnLst/>
            <a:rect l="l" t="t" r="r" b="b"/>
            <a:pathLst>
              <a:path w="2539680" h="1898411" extrusionOk="0">
                <a:moveTo>
                  <a:pt x="0" y="0"/>
                </a:moveTo>
                <a:lnTo>
                  <a:pt x="2539680" y="0"/>
                </a:lnTo>
                <a:lnTo>
                  <a:pt x="2539680" y="1898411"/>
                </a:lnTo>
                <a:lnTo>
                  <a:pt x="0" y="189841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57" name="Google Shape;357;p42">
            <a:extLst>
              <a:ext uri="{FF2B5EF4-FFF2-40B4-BE49-F238E27FC236}">
                <a16:creationId xmlns:a16="http://schemas.microsoft.com/office/drawing/2014/main" id="{16614FF8-FE4F-646A-0C86-A5892045CD86}"/>
              </a:ext>
            </a:extLst>
          </p:cNvPr>
          <p:cNvSpPr/>
          <p:nvPr/>
        </p:nvSpPr>
        <p:spPr>
          <a:xfrm rot="20786254">
            <a:off x="652441" y="2362646"/>
            <a:ext cx="839389" cy="655773"/>
          </a:xfrm>
          <a:custGeom>
            <a:avLst/>
            <a:gdLst/>
            <a:ahLst/>
            <a:cxnLst/>
            <a:rect l="l" t="t" r="r" b="b"/>
            <a:pathLst>
              <a:path w="1259083" h="983659" extrusionOk="0">
                <a:moveTo>
                  <a:pt x="0" y="0"/>
                </a:moveTo>
                <a:lnTo>
                  <a:pt x="1259083" y="0"/>
                </a:lnTo>
                <a:lnTo>
                  <a:pt x="1259083" y="983659"/>
                </a:lnTo>
                <a:lnTo>
                  <a:pt x="0" y="98365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0" name="Google Shape;360;p42">
            <a:extLst>
              <a:ext uri="{FF2B5EF4-FFF2-40B4-BE49-F238E27FC236}">
                <a16:creationId xmlns:a16="http://schemas.microsoft.com/office/drawing/2014/main" id="{CEFBF7D7-B665-F18F-5F1C-021272BF8B6F}"/>
              </a:ext>
            </a:extLst>
          </p:cNvPr>
          <p:cNvSpPr/>
          <p:nvPr/>
        </p:nvSpPr>
        <p:spPr>
          <a:xfrm rot="10012277">
            <a:off x="394445" y="1813495"/>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1" name="Google Shape;361;p42">
            <a:extLst>
              <a:ext uri="{FF2B5EF4-FFF2-40B4-BE49-F238E27FC236}">
                <a16:creationId xmlns:a16="http://schemas.microsoft.com/office/drawing/2014/main" id="{986C8768-F982-A234-2C5B-1B3B409C3CED}"/>
              </a:ext>
            </a:extLst>
          </p:cNvPr>
          <p:cNvSpPr/>
          <p:nvPr/>
        </p:nvSpPr>
        <p:spPr>
          <a:xfrm rot="10012277">
            <a:off x="10632521" y="5302382"/>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2" name="Google Shape;362;p42">
            <a:extLst>
              <a:ext uri="{FF2B5EF4-FFF2-40B4-BE49-F238E27FC236}">
                <a16:creationId xmlns:a16="http://schemas.microsoft.com/office/drawing/2014/main" id="{BB95EF42-194C-C3C9-12F2-40335B63332E}"/>
              </a:ext>
            </a:extLst>
          </p:cNvPr>
          <p:cNvSpPr txBox="1"/>
          <p:nvPr/>
        </p:nvSpPr>
        <p:spPr>
          <a:xfrm>
            <a:off x="2111375" y="1445797"/>
            <a:ext cx="8102600" cy="6054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UTM Avo" panose="02040603050506020204" pitchFamily="18" charset="0"/>
                <a:sym typeface="Arial"/>
              </a:rPr>
              <a:t>HƯỚNG DẪN XỬ LÍ TÌNH HUỐNG </a:t>
            </a:r>
            <a:endParaRPr dirty="0">
              <a:latin typeface="UTM Avo" panose="02040603050506020204" pitchFamily="18" charset="0"/>
            </a:endParaRPr>
          </a:p>
        </p:txBody>
      </p:sp>
      <p:pic>
        <p:nvPicPr>
          <p:cNvPr id="2" name="Google Shape;333;p39" descr="A couple of girls sitting at a desk&#10;&#10;Description automatically generated">
            <a:extLst>
              <a:ext uri="{FF2B5EF4-FFF2-40B4-BE49-F238E27FC236}">
                <a16:creationId xmlns:a16="http://schemas.microsoft.com/office/drawing/2014/main" id="{32B0C4E8-90DD-7CCB-9DA6-0921EB08C053}"/>
              </a:ext>
            </a:extLst>
          </p:cNvPr>
          <p:cNvPicPr preferRelativeResize="0"/>
          <p:nvPr/>
        </p:nvPicPr>
        <p:blipFill rotWithShape="1">
          <a:blip r:embed="rId7">
            <a:alphaModFix/>
          </a:blip>
          <a:srcRect/>
          <a:stretch/>
        </p:blipFill>
        <p:spPr>
          <a:xfrm>
            <a:off x="6253851" y="2909132"/>
            <a:ext cx="5658995" cy="3310693"/>
          </a:xfrm>
          <a:prstGeom prst="rect">
            <a:avLst/>
          </a:prstGeom>
          <a:noFill/>
          <a:ln>
            <a:noFill/>
          </a:ln>
        </p:spPr>
      </p:pic>
    </p:spTree>
    <p:extLst>
      <p:ext uri="{BB962C8B-B14F-4D97-AF65-F5344CB8AC3E}">
        <p14:creationId xmlns:p14="http://schemas.microsoft.com/office/powerpoint/2010/main" val="390632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5"/>
                                        </p:tgtEl>
                                        <p:attrNameLst>
                                          <p:attrName>style.visibility</p:attrName>
                                        </p:attrNameLst>
                                      </p:cBhvr>
                                      <p:to>
                                        <p:strVal val="visible"/>
                                      </p:to>
                                    </p:set>
                                    <p:anim calcmode="lin" valueType="num">
                                      <p:cBhvr additive="base">
                                        <p:cTn id="7" dur="500" fill="hold"/>
                                        <p:tgtEl>
                                          <p:spTgt spid="355"/>
                                        </p:tgtEl>
                                        <p:attrNameLst>
                                          <p:attrName>ppt_x</p:attrName>
                                        </p:attrNameLst>
                                      </p:cBhvr>
                                      <p:tavLst>
                                        <p:tav tm="0">
                                          <p:val>
                                            <p:strVal val="#ppt_x"/>
                                          </p:val>
                                        </p:tav>
                                        <p:tav tm="100000">
                                          <p:val>
                                            <p:strVal val="#ppt_x"/>
                                          </p:val>
                                        </p:tav>
                                      </p:tavLst>
                                    </p:anim>
                                    <p:anim calcmode="lin" valueType="num">
                                      <p:cBhvr additive="base">
                                        <p:cTn id="8" dur="500" fill="hold"/>
                                        <p:tgtEl>
                                          <p:spTgt spid="3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7"/>
                                        </p:tgtEl>
                                        <p:attrNameLst>
                                          <p:attrName>style.visibility</p:attrName>
                                        </p:attrNameLst>
                                      </p:cBhvr>
                                      <p:to>
                                        <p:strVal val="visible"/>
                                      </p:to>
                                    </p:set>
                                    <p:anim calcmode="lin" valueType="num">
                                      <p:cBhvr additive="base">
                                        <p:cTn id="11" dur="500" fill="hold"/>
                                        <p:tgtEl>
                                          <p:spTgt spid="357"/>
                                        </p:tgtEl>
                                        <p:attrNameLst>
                                          <p:attrName>ppt_x</p:attrName>
                                        </p:attrNameLst>
                                      </p:cBhvr>
                                      <p:tavLst>
                                        <p:tav tm="0">
                                          <p:val>
                                            <p:strVal val="#ppt_x"/>
                                          </p:val>
                                        </p:tav>
                                        <p:tav tm="100000">
                                          <p:val>
                                            <p:strVal val="#ppt_x"/>
                                          </p:val>
                                        </p:tav>
                                      </p:tavLst>
                                    </p:anim>
                                    <p:anim calcmode="lin" valueType="num">
                                      <p:cBhvr additive="base">
                                        <p:cTn id="12" dur="500" fill="hold"/>
                                        <p:tgtEl>
                                          <p:spTgt spid="35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0"/>
                                        </p:tgtEl>
                                        <p:attrNameLst>
                                          <p:attrName>style.visibility</p:attrName>
                                        </p:attrNameLst>
                                      </p:cBhvr>
                                      <p:to>
                                        <p:strVal val="visible"/>
                                      </p:to>
                                    </p:set>
                                    <p:anim calcmode="lin" valueType="num">
                                      <p:cBhvr additive="base">
                                        <p:cTn id="15" dur="500" fill="hold"/>
                                        <p:tgtEl>
                                          <p:spTgt spid="360"/>
                                        </p:tgtEl>
                                        <p:attrNameLst>
                                          <p:attrName>ppt_x</p:attrName>
                                        </p:attrNameLst>
                                      </p:cBhvr>
                                      <p:tavLst>
                                        <p:tav tm="0">
                                          <p:val>
                                            <p:strVal val="#ppt_x"/>
                                          </p:val>
                                        </p:tav>
                                        <p:tav tm="100000">
                                          <p:val>
                                            <p:strVal val="#ppt_x"/>
                                          </p:val>
                                        </p:tav>
                                      </p:tavLst>
                                    </p:anim>
                                    <p:anim calcmode="lin" valueType="num">
                                      <p:cBhvr additive="base">
                                        <p:cTn id="16" dur="500" fill="hold"/>
                                        <p:tgtEl>
                                          <p:spTgt spid="36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1"/>
                                        </p:tgtEl>
                                        <p:attrNameLst>
                                          <p:attrName>style.visibility</p:attrName>
                                        </p:attrNameLst>
                                      </p:cBhvr>
                                      <p:to>
                                        <p:strVal val="visible"/>
                                      </p:to>
                                    </p:set>
                                    <p:anim calcmode="lin" valueType="num">
                                      <p:cBhvr additive="base">
                                        <p:cTn id="19" dur="500" fill="hold"/>
                                        <p:tgtEl>
                                          <p:spTgt spid="361"/>
                                        </p:tgtEl>
                                        <p:attrNameLst>
                                          <p:attrName>ppt_x</p:attrName>
                                        </p:attrNameLst>
                                      </p:cBhvr>
                                      <p:tavLst>
                                        <p:tav tm="0">
                                          <p:val>
                                            <p:strVal val="#ppt_x"/>
                                          </p:val>
                                        </p:tav>
                                        <p:tav tm="100000">
                                          <p:val>
                                            <p:strVal val="#ppt_x"/>
                                          </p:val>
                                        </p:tav>
                                      </p:tavLst>
                                    </p:anim>
                                    <p:anim calcmode="lin" valueType="num">
                                      <p:cBhvr additive="base">
                                        <p:cTn id="20" dur="500" fill="hold"/>
                                        <p:tgtEl>
                                          <p:spTgt spid="36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animBg="1"/>
      <p:bldP spid="357" grpId="0" animBg="1"/>
      <p:bldP spid="360" grpId="0" animBg="1"/>
      <p:bldP spid="36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a:extLst>
            <a:ext uri="{FF2B5EF4-FFF2-40B4-BE49-F238E27FC236}">
              <a16:creationId xmlns:a16="http://schemas.microsoft.com/office/drawing/2014/main" id="{540BDC3D-1138-6708-731B-EE800635C2F4}"/>
            </a:ext>
          </a:extLst>
        </p:cNvPr>
        <p:cNvGrpSpPr/>
        <p:nvPr/>
      </p:nvGrpSpPr>
      <p:grpSpPr>
        <a:xfrm>
          <a:off x="0" y="0"/>
          <a:ext cx="0" cy="0"/>
          <a:chOff x="0" y="0"/>
          <a:chExt cx="0" cy="0"/>
        </a:xfrm>
      </p:grpSpPr>
      <p:sp>
        <p:nvSpPr>
          <p:cNvPr id="355" name="Google Shape;355;p42">
            <a:extLst>
              <a:ext uri="{FF2B5EF4-FFF2-40B4-BE49-F238E27FC236}">
                <a16:creationId xmlns:a16="http://schemas.microsoft.com/office/drawing/2014/main" id="{36548690-3B74-9CC0-B8D2-47AF71716CC6}"/>
              </a:ext>
            </a:extLst>
          </p:cNvPr>
          <p:cNvSpPr/>
          <p:nvPr/>
        </p:nvSpPr>
        <p:spPr>
          <a:xfrm>
            <a:off x="6342652" y="2372764"/>
            <a:ext cx="5508747" cy="4232495"/>
          </a:xfrm>
          <a:prstGeom prst="roundRect">
            <a:avLst>
              <a:gd name="adj" fmla="val 6717"/>
            </a:avLst>
          </a:prstGeom>
          <a:solidFill>
            <a:schemeClr val="lt1"/>
          </a:solidFill>
          <a:ln w="57150" cap="flat" cmpd="sng">
            <a:solidFill>
              <a:srgbClr val="C4E0B2"/>
            </a:solidFill>
            <a:prstDash val="solid"/>
            <a:round/>
            <a:headEnd type="none" w="sm" len="sm"/>
            <a:tailEnd type="none" w="sm" len="sm"/>
          </a:ln>
        </p:spPr>
        <p:txBody>
          <a:bodyPr spcFirstLastPara="1" wrap="square" lIns="91425" tIns="45700" rIns="91425" bIns="45700" anchor="ctr" anchorCtr="0">
            <a:noAutofit/>
          </a:bodyPr>
          <a:lstStyle/>
          <a:p>
            <a:pPr lvl="0" algn="ctr">
              <a:lnSpc>
                <a:spcPct val="150000"/>
              </a:lnSpc>
            </a:pPr>
            <a:r>
              <a:rPr lang="vi-VN" sz="2800" b="1" dirty="0">
                <a:latin typeface="UTM Avo" panose="02040603050506020204" pitchFamily="18" charset="0"/>
              </a:rPr>
              <a:t>TÌNH HUỐNG 3</a:t>
            </a:r>
            <a:endParaRPr lang="vi-VN" sz="2800" dirty="0">
              <a:latin typeface="UTM Avo" panose="02040603050506020204" pitchFamily="18" charset="0"/>
            </a:endParaRPr>
          </a:p>
          <a:p>
            <a:pPr lvl="0" algn="just">
              <a:lnSpc>
                <a:spcPct val="150000"/>
              </a:lnSpc>
            </a:pPr>
            <a:r>
              <a:rPr lang="vi-VN" sz="2400" dirty="0">
                <a:latin typeface="UTM Avo" panose="02040603050506020204" pitchFamily="18" charset="0"/>
              </a:rPr>
              <a:t>Xếp gọn đồ chơi trước khi ăn vừa bảo vệ đồ chơi, vừa không làm vướng đường đi trong phòng, phòng trở nên gọn gàng. Việc làm của Tùng đáng khen. </a:t>
            </a:r>
          </a:p>
        </p:txBody>
      </p:sp>
      <p:sp>
        <p:nvSpPr>
          <p:cNvPr id="356" name="Google Shape;356;p42">
            <a:extLst>
              <a:ext uri="{FF2B5EF4-FFF2-40B4-BE49-F238E27FC236}">
                <a16:creationId xmlns:a16="http://schemas.microsoft.com/office/drawing/2014/main" id="{C9B99D95-E91C-8E52-8B3C-BD5AA1CCE2BE}"/>
              </a:ext>
            </a:extLst>
          </p:cNvPr>
          <p:cNvSpPr/>
          <p:nvPr/>
        </p:nvSpPr>
        <p:spPr>
          <a:xfrm rot="3155415">
            <a:off x="10049348" y="679318"/>
            <a:ext cx="1693120" cy="1265607"/>
          </a:xfrm>
          <a:custGeom>
            <a:avLst/>
            <a:gdLst/>
            <a:ahLst/>
            <a:cxnLst/>
            <a:rect l="l" t="t" r="r" b="b"/>
            <a:pathLst>
              <a:path w="2539680" h="1898411" extrusionOk="0">
                <a:moveTo>
                  <a:pt x="0" y="0"/>
                </a:moveTo>
                <a:lnTo>
                  <a:pt x="2539680" y="0"/>
                </a:lnTo>
                <a:lnTo>
                  <a:pt x="2539680" y="1898411"/>
                </a:lnTo>
                <a:lnTo>
                  <a:pt x="0" y="189841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57" name="Google Shape;357;p42">
            <a:extLst>
              <a:ext uri="{FF2B5EF4-FFF2-40B4-BE49-F238E27FC236}">
                <a16:creationId xmlns:a16="http://schemas.microsoft.com/office/drawing/2014/main" id="{EFC94F3B-C45A-FE80-91ED-6D576291C07D}"/>
              </a:ext>
            </a:extLst>
          </p:cNvPr>
          <p:cNvSpPr/>
          <p:nvPr/>
        </p:nvSpPr>
        <p:spPr>
          <a:xfrm rot="20786254">
            <a:off x="6227864" y="2353119"/>
            <a:ext cx="839389" cy="655773"/>
          </a:xfrm>
          <a:custGeom>
            <a:avLst/>
            <a:gdLst/>
            <a:ahLst/>
            <a:cxnLst/>
            <a:rect l="l" t="t" r="r" b="b"/>
            <a:pathLst>
              <a:path w="1259083" h="983659" extrusionOk="0">
                <a:moveTo>
                  <a:pt x="0" y="0"/>
                </a:moveTo>
                <a:lnTo>
                  <a:pt x="1259083" y="0"/>
                </a:lnTo>
                <a:lnTo>
                  <a:pt x="1259083" y="983659"/>
                </a:lnTo>
                <a:lnTo>
                  <a:pt x="0" y="98365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0" name="Google Shape;360;p42">
            <a:extLst>
              <a:ext uri="{FF2B5EF4-FFF2-40B4-BE49-F238E27FC236}">
                <a16:creationId xmlns:a16="http://schemas.microsoft.com/office/drawing/2014/main" id="{A721C05E-9FF8-D016-EDF0-BBF1FA30A762}"/>
              </a:ext>
            </a:extLst>
          </p:cNvPr>
          <p:cNvSpPr/>
          <p:nvPr/>
        </p:nvSpPr>
        <p:spPr>
          <a:xfrm rot="10012277">
            <a:off x="394445" y="1813495"/>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1" name="Google Shape;361;p42">
            <a:extLst>
              <a:ext uri="{FF2B5EF4-FFF2-40B4-BE49-F238E27FC236}">
                <a16:creationId xmlns:a16="http://schemas.microsoft.com/office/drawing/2014/main" id="{E498485F-E73C-2A13-A7DC-656078AF5037}"/>
              </a:ext>
            </a:extLst>
          </p:cNvPr>
          <p:cNvSpPr/>
          <p:nvPr/>
        </p:nvSpPr>
        <p:spPr>
          <a:xfrm rot="10012277">
            <a:off x="11411938" y="6047251"/>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2" name="Google Shape;362;p42">
            <a:extLst>
              <a:ext uri="{FF2B5EF4-FFF2-40B4-BE49-F238E27FC236}">
                <a16:creationId xmlns:a16="http://schemas.microsoft.com/office/drawing/2014/main" id="{4FCD38C7-FE13-67DC-43D1-AC79D31F1820}"/>
              </a:ext>
            </a:extLst>
          </p:cNvPr>
          <p:cNvSpPr txBox="1"/>
          <p:nvPr/>
        </p:nvSpPr>
        <p:spPr>
          <a:xfrm>
            <a:off x="2111375" y="1445797"/>
            <a:ext cx="8102600" cy="6054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UTM Avo" panose="02040603050506020204" pitchFamily="18" charset="0"/>
                <a:sym typeface="Arial"/>
              </a:rPr>
              <a:t>HƯỚNG DẪN XỬ LÍ TÌNH HUỐNG </a:t>
            </a:r>
            <a:endParaRPr dirty="0">
              <a:latin typeface="UTM Avo" panose="02040603050506020204" pitchFamily="18" charset="0"/>
            </a:endParaRPr>
          </a:p>
        </p:txBody>
      </p:sp>
      <p:pic>
        <p:nvPicPr>
          <p:cNvPr id="3" name="Google Shape;341;p40" descr="A cartoon of a person and a child&#10;&#10;Description automatically generated">
            <a:extLst>
              <a:ext uri="{FF2B5EF4-FFF2-40B4-BE49-F238E27FC236}">
                <a16:creationId xmlns:a16="http://schemas.microsoft.com/office/drawing/2014/main" id="{052B67D8-D342-4469-6A38-459BAD518573}"/>
              </a:ext>
            </a:extLst>
          </p:cNvPr>
          <p:cNvPicPr preferRelativeResize="0"/>
          <p:nvPr/>
        </p:nvPicPr>
        <p:blipFill rotWithShape="1">
          <a:blip r:embed="rId7">
            <a:alphaModFix/>
          </a:blip>
          <a:srcRect l="12680" t="10298" r="13361" b="8224"/>
          <a:stretch/>
        </p:blipFill>
        <p:spPr>
          <a:xfrm>
            <a:off x="340601" y="2833407"/>
            <a:ext cx="5734050" cy="3024470"/>
          </a:xfrm>
          <a:prstGeom prst="rect">
            <a:avLst/>
          </a:prstGeom>
          <a:noFill/>
          <a:ln>
            <a:noFill/>
          </a:ln>
        </p:spPr>
      </p:pic>
    </p:spTree>
    <p:extLst>
      <p:ext uri="{BB962C8B-B14F-4D97-AF65-F5344CB8AC3E}">
        <p14:creationId xmlns:p14="http://schemas.microsoft.com/office/powerpoint/2010/main" val="39748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5"/>
                                        </p:tgtEl>
                                        <p:attrNameLst>
                                          <p:attrName>style.visibility</p:attrName>
                                        </p:attrNameLst>
                                      </p:cBhvr>
                                      <p:to>
                                        <p:strVal val="visible"/>
                                      </p:to>
                                    </p:set>
                                    <p:anim calcmode="lin" valueType="num">
                                      <p:cBhvr additive="base">
                                        <p:cTn id="7" dur="500" fill="hold"/>
                                        <p:tgtEl>
                                          <p:spTgt spid="355"/>
                                        </p:tgtEl>
                                        <p:attrNameLst>
                                          <p:attrName>ppt_x</p:attrName>
                                        </p:attrNameLst>
                                      </p:cBhvr>
                                      <p:tavLst>
                                        <p:tav tm="0">
                                          <p:val>
                                            <p:strVal val="#ppt_x"/>
                                          </p:val>
                                        </p:tav>
                                        <p:tav tm="100000">
                                          <p:val>
                                            <p:strVal val="#ppt_x"/>
                                          </p:val>
                                        </p:tav>
                                      </p:tavLst>
                                    </p:anim>
                                    <p:anim calcmode="lin" valueType="num">
                                      <p:cBhvr additive="base">
                                        <p:cTn id="8" dur="500" fill="hold"/>
                                        <p:tgtEl>
                                          <p:spTgt spid="3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7"/>
                                        </p:tgtEl>
                                        <p:attrNameLst>
                                          <p:attrName>style.visibility</p:attrName>
                                        </p:attrNameLst>
                                      </p:cBhvr>
                                      <p:to>
                                        <p:strVal val="visible"/>
                                      </p:to>
                                    </p:set>
                                    <p:anim calcmode="lin" valueType="num">
                                      <p:cBhvr additive="base">
                                        <p:cTn id="11" dur="500" fill="hold"/>
                                        <p:tgtEl>
                                          <p:spTgt spid="357"/>
                                        </p:tgtEl>
                                        <p:attrNameLst>
                                          <p:attrName>ppt_x</p:attrName>
                                        </p:attrNameLst>
                                      </p:cBhvr>
                                      <p:tavLst>
                                        <p:tav tm="0">
                                          <p:val>
                                            <p:strVal val="#ppt_x"/>
                                          </p:val>
                                        </p:tav>
                                        <p:tav tm="100000">
                                          <p:val>
                                            <p:strVal val="#ppt_x"/>
                                          </p:val>
                                        </p:tav>
                                      </p:tavLst>
                                    </p:anim>
                                    <p:anim calcmode="lin" valueType="num">
                                      <p:cBhvr additive="base">
                                        <p:cTn id="12" dur="500" fill="hold"/>
                                        <p:tgtEl>
                                          <p:spTgt spid="35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0"/>
                                        </p:tgtEl>
                                        <p:attrNameLst>
                                          <p:attrName>style.visibility</p:attrName>
                                        </p:attrNameLst>
                                      </p:cBhvr>
                                      <p:to>
                                        <p:strVal val="visible"/>
                                      </p:to>
                                    </p:set>
                                    <p:anim calcmode="lin" valueType="num">
                                      <p:cBhvr additive="base">
                                        <p:cTn id="15" dur="500" fill="hold"/>
                                        <p:tgtEl>
                                          <p:spTgt spid="360"/>
                                        </p:tgtEl>
                                        <p:attrNameLst>
                                          <p:attrName>ppt_x</p:attrName>
                                        </p:attrNameLst>
                                      </p:cBhvr>
                                      <p:tavLst>
                                        <p:tav tm="0">
                                          <p:val>
                                            <p:strVal val="#ppt_x"/>
                                          </p:val>
                                        </p:tav>
                                        <p:tav tm="100000">
                                          <p:val>
                                            <p:strVal val="#ppt_x"/>
                                          </p:val>
                                        </p:tav>
                                      </p:tavLst>
                                    </p:anim>
                                    <p:anim calcmode="lin" valueType="num">
                                      <p:cBhvr additive="base">
                                        <p:cTn id="16" dur="500" fill="hold"/>
                                        <p:tgtEl>
                                          <p:spTgt spid="36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1"/>
                                        </p:tgtEl>
                                        <p:attrNameLst>
                                          <p:attrName>style.visibility</p:attrName>
                                        </p:attrNameLst>
                                      </p:cBhvr>
                                      <p:to>
                                        <p:strVal val="visible"/>
                                      </p:to>
                                    </p:set>
                                    <p:anim calcmode="lin" valueType="num">
                                      <p:cBhvr additive="base">
                                        <p:cTn id="19" dur="500" fill="hold"/>
                                        <p:tgtEl>
                                          <p:spTgt spid="361"/>
                                        </p:tgtEl>
                                        <p:attrNameLst>
                                          <p:attrName>ppt_x</p:attrName>
                                        </p:attrNameLst>
                                      </p:cBhvr>
                                      <p:tavLst>
                                        <p:tav tm="0">
                                          <p:val>
                                            <p:strVal val="#ppt_x"/>
                                          </p:val>
                                        </p:tav>
                                        <p:tav tm="100000">
                                          <p:val>
                                            <p:strVal val="#ppt_x"/>
                                          </p:val>
                                        </p:tav>
                                      </p:tavLst>
                                    </p:anim>
                                    <p:anim calcmode="lin" valueType="num">
                                      <p:cBhvr additive="base">
                                        <p:cTn id="20" dur="500" fill="hold"/>
                                        <p:tgtEl>
                                          <p:spTgt spid="36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animBg="1"/>
      <p:bldP spid="357" grpId="0" animBg="1"/>
      <p:bldP spid="360" grpId="0" animBg="1"/>
      <p:bldP spid="36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3">
          <a:extLst>
            <a:ext uri="{FF2B5EF4-FFF2-40B4-BE49-F238E27FC236}">
              <a16:creationId xmlns:a16="http://schemas.microsoft.com/office/drawing/2014/main" id="{D5B42C95-CACC-5446-E5A8-2AE78CAEB42B}"/>
            </a:ext>
          </a:extLst>
        </p:cNvPr>
        <p:cNvGrpSpPr/>
        <p:nvPr/>
      </p:nvGrpSpPr>
      <p:grpSpPr>
        <a:xfrm>
          <a:off x="0" y="0"/>
          <a:ext cx="0" cy="0"/>
          <a:chOff x="0" y="0"/>
          <a:chExt cx="0" cy="0"/>
        </a:xfrm>
      </p:grpSpPr>
      <p:sp>
        <p:nvSpPr>
          <p:cNvPr id="355" name="Google Shape;355;p42">
            <a:extLst>
              <a:ext uri="{FF2B5EF4-FFF2-40B4-BE49-F238E27FC236}">
                <a16:creationId xmlns:a16="http://schemas.microsoft.com/office/drawing/2014/main" id="{57EAEDFC-40B1-CF5B-09A5-C8B1464E4FF4}"/>
              </a:ext>
            </a:extLst>
          </p:cNvPr>
          <p:cNvSpPr/>
          <p:nvPr/>
        </p:nvSpPr>
        <p:spPr>
          <a:xfrm>
            <a:off x="340601" y="2368989"/>
            <a:ext cx="5508747" cy="4232495"/>
          </a:xfrm>
          <a:prstGeom prst="roundRect">
            <a:avLst>
              <a:gd name="adj" fmla="val 6717"/>
            </a:avLst>
          </a:prstGeom>
          <a:solidFill>
            <a:schemeClr val="lt1"/>
          </a:solidFill>
          <a:ln w="57150" cap="flat" cmpd="sng">
            <a:solidFill>
              <a:srgbClr val="C4E0B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3200" b="1" i="0" u="none" strike="noStrike" cap="none" dirty="0">
                <a:solidFill>
                  <a:srgbClr val="000000"/>
                </a:solidFill>
                <a:latin typeface="UTM Avo" panose="02040603050506020204" pitchFamily="18" charset="0"/>
                <a:sym typeface="Arial"/>
              </a:rPr>
              <a:t>TÌNH HUỐNG 4</a:t>
            </a:r>
            <a:endParaRPr lang="en-US" sz="2800"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Sắp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vở</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đồ</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dùng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tập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bàn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giúp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học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tốt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giữ</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gìn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vở</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không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thất</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lạc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Đó</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việc</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em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làm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hằng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ngày</a:t>
            </a:r>
            <a:r>
              <a:rPr lang="en-US" sz="2400" b="0" i="0" u="none" strike="noStrike" cap="none" dirty="0">
                <a:solidFill>
                  <a:srgbClr val="000000"/>
                </a:solidFill>
                <a:latin typeface="UTM Avo" panose="02040603050506020204" pitchFamily="18" charset="0"/>
                <a:sym typeface="Arial"/>
              </a:rPr>
              <a:t>.</a:t>
            </a:r>
          </a:p>
        </p:txBody>
      </p:sp>
      <p:sp>
        <p:nvSpPr>
          <p:cNvPr id="356" name="Google Shape;356;p42">
            <a:extLst>
              <a:ext uri="{FF2B5EF4-FFF2-40B4-BE49-F238E27FC236}">
                <a16:creationId xmlns:a16="http://schemas.microsoft.com/office/drawing/2014/main" id="{D6FE0C42-73EC-9C75-95B4-87347194F668}"/>
              </a:ext>
            </a:extLst>
          </p:cNvPr>
          <p:cNvSpPr/>
          <p:nvPr/>
        </p:nvSpPr>
        <p:spPr>
          <a:xfrm rot="3155415">
            <a:off x="10049348" y="679318"/>
            <a:ext cx="1693120" cy="1265607"/>
          </a:xfrm>
          <a:custGeom>
            <a:avLst/>
            <a:gdLst/>
            <a:ahLst/>
            <a:cxnLst/>
            <a:rect l="l" t="t" r="r" b="b"/>
            <a:pathLst>
              <a:path w="2539680" h="1898411" extrusionOk="0">
                <a:moveTo>
                  <a:pt x="0" y="0"/>
                </a:moveTo>
                <a:lnTo>
                  <a:pt x="2539680" y="0"/>
                </a:lnTo>
                <a:lnTo>
                  <a:pt x="2539680" y="1898411"/>
                </a:lnTo>
                <a:lnTo>
                  <a:pt x="0" y="1898411"/>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57" name="Google Shape;357;p42">
            <a:extLst>
              <a:ext uri="{FF2B5EF4-FFF2-40B4-BE49-F238E27FC236}">
                <a16:creationId xmlns:a16="http://schemas.microsoft.com/office/drawing/2014/main" id="{2A2C379B-B2CD-1C52-598B-A0106DF7CB0E}"/>
              </a:ext>
            </a:extLst>
          </p:cNvPr>
          <p:cNvSpPr/>
          <p:nvPr/>
        </p:nvSpPr>
        <p:spPr>
          <a:xfrm rot="20786254">
            <a:off x="652441" y="2362646"/>
            <a:ext cx="839389" cy="655773"/>
          </a:xfrm>
          <a:custGeom>
            <a:avLst/>
            <a:gdLst/>
            <a:ahLst/>
            <a:cxnLst/>
            <a:rect l="l" t="t" r="r" b="b"/>
            <a:pathLst>
              <a:path w="1259083" h="983659" extrusionOk="0">
                <a:moveTo>
                  <a:pt x="0" y="0"/>
                </a:moveTo>
                <a:lnTo>
                  <a:pt x="1259083" y="0"/>
                </a:lnTo>
                <a:lnTo>
                  <a:pt x="1259083" y="983659"/>
                </a:lnTo>
                <a:lnTo>
                  <a:pt x="0" y="98365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0" name="Google Shape;360;p42">
            <a:extLst>
              <a:ext uri="{FF2B5EF4-FFF2-40B4-BE49-F238E27FC236}">
                <a16:creationId xmlns:a16="http://schemas.microsoft.com/office/drawing/2014/main" id="{27B9D5E8-1AB7-C4F6-4018-F421EEFA3A26}"/>
              </a:ext>
            </a:extLst>
          </p:cNvPr>
          <p:cNvSpPr/>
          <p:nvPr/>
        </p:nvSpPr>
        <p:spPr>
          <a:xfrm rot="10012277">
            <a:off x="394445" y="1813495"/>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1" name="Google Shape;361;p42">
            <a:extLst>
              <a:ext uri="{FF2B5EF4-FFF2-40B4-BE49-F238E27FC236}">
                <a16:creationId xmlns:a16="http://schemas.microsoft.com/office/drawing/2014/main" id="{10C353EE-D0A0-6466-3D30-5BF385FD1090}"/>
              </a:ext>
            </a:extLst>
          </p:cNvPr>
          <p:cNvSpPr/>
          <p:nvPr/>
        </p:nvSpPr>
        <p:spPr>
          <a:xfrm rot="10012277">
            <a:off x="10632521" y="5302382"/>
            <a:ext cx="385617" cy="518476"/>
          </a:xfrm>
          <a:custGeom>
            <a:avLst/>
            <a:gdLst/>
            <a:ahLst/>
            <a:cxnLst/>
            <a:rect l="l" t="t" r="r" b="b"/>
            <a:pathLst>
              <a:path w="578425" h="777714" extrusionOk="0">
                <a:moveTo>
                  <a:pt x="578425" y="777714"/>
                </a:moveTo>
                <a:lnTo>
                  <a:pt x="0" y="777714"/>
                </a:lnTo>
                <a:lnTo>
                  <a:pt x="0" y="0"/>
                </a:lnTo>
                <a:lnTo>
                  <a:pt x="578425" y="0"/>
                </a:lnTo>
                <a:lnTo>
                  <a:pt x="578425" y="777714"/>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800" b="0" i="0" u="none" strike="noStrike" cap="none" dirty="0">
              <a:solidFill>
                <a:srgbClr val="000000"/>
              </a:solidFill>
              <a:latin typeface="UTM Avo" panose="02040603050506020204" pitchFamily="18" charset="0"/>
              <a:sym typeface="Arial"/>
            </a:endParaRPr>
          </a:p>
        </p:txBody>
      </p:sp>
      <p:sp>
        <p:nvSpPr>
          <p:cNvPr id="362" name="Google Shape;362;p42">
            <a:extLst>
              <a:ext uri="{FF2B5EF4-FFF2-40B4-BE49-F238E27FC236}">
                <a16:creationId xmlns:a16="http://schemas.microsoft.com/office/drawing/2014/main" id="{7694CE85-BBE4-E4F2-4682-2E8C7505E431}"/>
              </a:ext>
            </a:extLst>
          </p:cNvPr>
          <p:cNvSpPr txBox="1"/>
          <p:nvPr/>
        </p:nvSpPr>
        <p:spPr>
          <a:xfrm>
            <a:off x="2111375" y="1445797"/>
            <a:ext cx="8102600" cy="60542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dirty="0">
                <a:solidFill>
                  <a:srgbClr val="000000"/>
                </a:solidFill>
                <a:latin typeface="UTM Avo" panose="02040603050506020204" pitchFamily="18" charset="0"/>
                <a:sym typeface="Arial"/>
              </a:rPr>
              <a:t>HƯỚNG DẪN XỬ LÍ TÌNH HUỐNG </a:t>
            </a:r>
            <a:endParaRPr dirty="0">
              <a:latin typeface="UTM Avo" panose="02040603050506020204" pitchFamily="18" charset="0"/>
            </a:endParaRPr>
          </a:p>
        </p:txBody>
      </p:sp>
      <p:pic>
        <p:nvPicPr>
          <p:cNvPr id="3" name="Google Shape;349;p41" descr="A child holding a book&#10;&#10;Description automatically generated">
            <a:extLst>
              <a:ext uri="{FF2B5EF4-FFF2-40B4-BE49-F238E27FC236}">
                <a16:creationId xmlns:a16="http://schemas.microsoft.com/office/drawing/2014/main" id="{E651027F-8CE1-66A9-F8EA-51C1476F8371}"/>
              </a:ext>
            </a:extLst>
          </p:cNvPr>
          <p:cNvPicPr preferRelativeResize="0"/>
          <p:nvPr/>
        </p:nvPicPr>
        <p:blipFill rotWithShape="1">
          <a:blip r:embed="rId7">
            <a:alphaModFix/>
          </a:blip>
          <a:srcRect l="21731" t="15197" r="21804" b="12386"/>
          <a:stretch/>
        </p:blipFill>
        <p:spPr>
          <a:xfrm>
            <a:off x="6628012" y="2863598"/>
            <a:ext cx="4976735" cy="3563513"/>
          </a:xfrm>
          <a:prstGeom prst="rect">
            <a:avLst/>
          </a:prstGeom>
          <a:noFill/>
          <a:ln>
            <a:noFill/>
          </a:ln>
        </p:spPr>
      </p:pic>
    </p:spTree>
    <p:extLst>
      <p:ext uri="{BB962C8B-B14F-4D97-AF65-F5344CB8AC3E}">
        <p14:creationId xmlns:p14="http://schemas.microsoft.com/office/powerpoint/2010/main" val="344196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5"/>
                                        </p:tgtEl>
                                        <p:attrNameLst>
                                          <p:attrName>style.visibility</p:attrName>
                                        </p:attrNameLst>
                                      </p:cBhvr>
                                      <p:to>
                                        <p:strVal val="visible"/>
                                      </p:to>
                                    </p:set>
                                    <p:anim calcmode="lin" valueType="num">
                                      <p:cBhvr additive="base">
                                        <p:cTn id="7" dur="500" fill="hold"/>
                                        <p:tgtEl>
                                          <p:spTgt spid="355"/>
                                        </p:tgtEl>
                                        <p:attrNameLst>
                                          <p:attrName>ppt_x</p:attrName>
                                        </p:attrNameLst>
                                      </p:cBhvr>
                                      <p:tavLst>
                                        <p:tav tm="0">
                                          <p:val>
                                            <p:strVal val="#ppt_x"/>
                                          </p:val>
                                        </p:tav>
                                        <p:tav tm="100000">
                                          <p:val>
                                            <p:strVal val="#ppt_x"/>
                                          </p:val>
                                        </p:tav>
                                      </p:tavLst>
                                    </p:anim>
                                    <p:anim calcmode="lin" valueType="num">
                                      <p:cBhvr additive="base">
                                        <p:cTn id="8" dur="500" fill="hold"/>
                                        <p:tgtEl>
                                          <p:spTgt spid="35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7"/>
                                        </p:tgtEl>
                                        <p:attrNameLst>
                                          <p:attrName>style.visibility</p:attrName>
                                        </p:attrNameLst>
                                      </p:cBhvr>
                                      <p:to>
                                        <p:strVal val="visible"/>
                                      </p:to>
                                    </p:set>
                                    <p:anim calcmode="lin" valueType="num">
                                      <p:cBhvr additive="base">
                                        <p:cTn id="11" dur="500" fill="hold"/>
                                        <p:tgtEl>
                                          <p:spTgt spid="357"/>
                                        </p:tgtEl>
                                        <p:attrNameLst>
                                          <p:attrName>ppt_x</p:attrName>
                                        </p:attrNameLst>
                                      </p:cBhvr>
                                      <p:tavLst>
                                        <p:tav tm="0">
                                          <p:val>
                                            <p:strVal val="#ppt_x"/>
                                          </p:val>
                                        </p:tav>
                                        <p:tav tm="100000">
                                          <p:val>
                                            <p:strVal val="#ppt_x"/>
                                          </p:val>
                                        </p:tav>
                                      </p:tavLst>
                                    </p:anim>
                                    <p:anim calcmode="lin" valueType="num">
                                      <p:cBhvr additive="base">
                                        <p:cTn id="12" dur="500" fill="hold"/>
                                        <p:tgtEl>
                                          <p:spTgt spid="35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60"/>
                                        </p:tgtEl>
                                        <p:attrNameLst>
                                          <p:attrName>style.visibility</p:attrName>
                                        </p:attrNameLst>
                                      </p:cBhvr>
                                      <p:to>
                                        <p:strVal val="visible"/>
                                      </p:to>
                                    </p:set>
                                    <p:anim calcmode="lin" valueType="num">
                                      <p:cBhvr additive="base">
                                        <p:cTn id="15" dur="500" fill="hold"/>
                                        <p:tgtEl>
                                          <p:spTgt spid="360"/>
                                        </p:tgtEl>
                                        <p:attrNameLst>
                                          <p:attrName>ppt_x</p:attrName>
                                        </p:attrNameLst>
                                      </p:cBhvr>
                                      <p:tavLst>
                                        <p:tav tm="0">
                                          <p:val>
                                            <p:strVal val="#ppt_x"/>
                                          </p:val>
                                        </p:tav>
                                        <p:tav tm="100000">
                                          <p:val>
                                            <p:strVal val="#ppt_x"/>
                                          </p:val>
                                        </p:tav>
                                      </p:tavLst>
                                    </p:anim>
                                    <p:anim calcmode="lin" valueType="num">
                                      <p:cBhvr additive="base">
                                        <p:cTn id="16" dur="500" fill="hold"/>
                                        <p:tgtEl>
                                          <p:spTgt spid="36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1"/>
                                        </p:tgtEl>
                                        <p:attrNameLst>
                                          <p:attrName>style.visibility</p:attrName>
                                        </p:attrNameLst>
                                      </p:cBhvr>
                                      <p:to>
                                        <p:strVal val="visible"/>
                                      </p:to>
                                    </p:set>
                                    <p:anim calcmode="lin" valueType="num">
                                      <p:cBhvr additive="base">
                                        <p:cTn id="19" dur="500" fill="hold"/>
                                        <p:tgtEl>
                                          <p:spTgt spid="361"/>
                                        </p:tgtEl>
                                        <p:attrNameLst>
                                          <p:attrName>ppt_x</p:attrName>
                                        </p:attrNameLst>
                                      </p:cBhvr>
                                      <p:tavLst>
                                        <p:tav tm="0">
                                          <p:val>
                                            <p:strVal val="#ppt_x"/>
                                          </p:val>
                                        </p:tav>
                                        <p:tav tm="100000">
                                          <p:val>
                                            <p:strVal val="#ppt_x"/>
                                          </p:val>
                                        </p:tav>
                                      </p:tavLst>
                                    </p:anim>
                                    <p:anim calcmode="lin" valueType="num">
                                      <p:cBhvr additive="base">
                                        <p:cTn id="20" dur="500" fill="hold"/>
                                        <p:tgtEl>
                                          <p:spTgt spid="36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animBg="1"/>
      <p:bldP spid="357" grpId="0" animBg="1"/>
      <p:bldP spid="360" grpId="0" animBg="1"/>
      <p:bldP spid="3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5"/>
        <p:cNvGrpSpPr/>
        <p:nvPr/>
      </p:nvGrpSpPr>
      <p:grpSpPr>
        <a:xfrm>
          <a:off x="0" y="0"/>
          <a:ext cx="0" cy="0"/>
          <a:chOff x="0" y="0"/>
          <a:chExt cx="0" cy="0"/>
        </a:xfrm>
      </p:grpSpPr>
      <p:sp>
        <p:nvSpPr>
          <p:cNvPr id="406" name="Google Shape;406;p46"/>
          <p:cNvSpPr txBox="1"/>
          <p:nvPr/>
        </p:nvSpPr>
        <p:spPr>
          <a:xfrm>
            <a:off x="2285100" y="1370640"/>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2: </a:t>
            </a:r>
            <a:r>
              <a:rPr lang="en-US" sz="2800" b="1" i="0" u="none" strike="noStrike" cap="none" dirty="0" err="1">
                <a:solidFill>
                  <a:schemeClr val="dk1"/>
                </a:solidFill>
                <a:latin typeface="UTM Avo" panose="02040603050506020204" pitchFamily="18" charset="0"/>
                <a:sym typeface="Arial"/>
              </a:rPr>
              <a:t>Hướng</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dẫn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dọn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phòng</a:t>
            </a:r>
            <a:endParaRPr sz="2800" b="1" i="0" u="none" strike="noStrike" cap="none" dirty="0">
              <a:solidFill>
                <a:schemeClr val="dk1"/>
              </a:solidFill>
              <a:latin typeface="UTM Avo" panose="02040603050506020204" pitchFamily="18" charset="0"/>
              <a:sym typeface="Arial"/>
            </a:endParaRPr>
          </a:p>
        </p:txBody>
      </p:sp>
      <p:pic>
        <p:nvPicPr>
          <p:cNvPr id="407" name="Google Shape;407;p46"/>
          <p:cNvPicPr preferRelativeResize="0"/>
          <p:nvPr/>
        </p:nvPicPr>
        <p:blipFill rotWithShape="1">
          <a:blip r:embed="rId4">
            <a:alphaModFix/>
          </a:blip>
          <a:srcRect/>
          <a:stretch/>
        </p:blipFill>
        <p:spPr>
          <a:xfrm>
            <a:off x="5057775" y="2921449"/>
            <a:ext cx="7381875" cy="3921904"/>
          </a:xfrm>
          <a:prstGeom prst="rect">
            <a:avLst/>
          </a:prstGeom>
          <a:noFill/>
          <a:ln>
            <a:noFill/>
          </a:ln>
        </p:spPr>
      </p:pic>
      <p:sp>
        <p:nvSpPr>
          <p:cNvPr id="408" name="Google Shape;408;p46"/>
          <p:cNvSpPr txBox="1"/>
          <p:nvPr/>
        </p:nvSpPr>
        <p:spPr>
          <a:xfrm>
            <a:off x="2590800" y="2272782"/>
            <a:ext cx="7010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THẢO LUẬN NHÓM </a:t>
            </a:r>
            <a:endParaRPr dirty="0">
              <a:latin typeface="UTM Avo" panose="02040603050506020204" pitchFamily="18" charset="0"/>
            </a:endParaRPr>
          </a:p>
        </p:txBody>
      </p:sp>
      <p:grpSp>
        <p:nvGrpSpPr>
          <p:cNvPr id="409" name="Google Shape;409;p46"/>
          <p:cNvGrpSpPr/>
          <p:nvPr/>
        </p:nvGrpSpPr>
        <p:grpSpPr>
          <a:xfrm>
            <a:off x="351902" y="2796002"/>
            <a:ext cx="4705874" cy="3410496"/>
            <a:chOff x="914402" y="3288832"/>
            <a:chExt cx="8165707" cy="5115744"/>
          </a:xfrm>
        </p:grpSpPr>
        <p:grpSp>
          <p:nvGrpSpPr>
            <p:cNvPr id="410" name="Google Shape;410;p46"/>
            <p:cNvGrpSpPr/>
            <p:nvPr/>
          </p:nvGrpSpPr>
          <p:grpSpPr>
            <a:xfrm>
              <a:off x="914402" y="3901554"/>
              <a:ext cx="8165707" cy="4503022"/>
              <a:chOff x="9644064" y="4723916"/>
              <a:chExt cx="8165707" cy="4503022"/>
            </a:xfrm>
          </p:grpSpPr>
          <p:sp>
            <p:nvSpPr>
              <p:cNvPr id="411" name="Google Shape;411;p46"/>
              <p:cNvSpPr/>
              <p:nvPr/>
            </p:nvSpPr>
            <p:spPr>
              <a:xfrm>
                <a:off x="9644064" y="4723916"/>
                <a:ext cx="8165707" cy="4503022"/>
              </a:xfrm>
              <a:prstGeom prst="roundRect">
                <a:avLst>
                  <a:gd name="adj" fmla="val 16667"/>
                </a:avLst>
              </a:prstGeom>
              <a:solidFill>
                <a:srgbClr val="EDEDED"/>
              </a:solidFill>
              <a:ln w="38100" cap="flat" cmpd="sng">
                <a:solidFill>
                  <a:srgbClr val="7B7B7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dirty="0">
                  <a:solidFill>
                    <a:schemeClr val="dk1"/>
                  </a:solidFill>
                  <a:latin typeface="UTM Avo" panose="02040603050506020204" pitchFamily="18" charset="0"/>
                  <a:sym typeface="Arial"/>
                </a:endParaRPr>
              </a:p>
            </p:txBody>
          </p:sp>
          <p:sp>
            <p:nvSpPr>
              <p:cNvPr id="412" name="Google Shape;412;p46"/>
              <p:cNvSpPr txBox="1"/>
              <p:nvPr/>
            </p:nvSpPr>
            <p:spPr>
              <a:xfrm>
                <a:off x="9805392" y="5367069"/>
                <a:ext cx="7843049" cy="34624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err="1">
                    <a:solidFill>
                      <a:srgbClr val="000000"/>
                    </a:solidFill>
                    <a:latin typeface="UTM Avo" panose="02040603050506020204" pitchFamily="18" charset="0"/>
                    <a:sym typeface="Arial"/>
                  </a:rPr>
                  <a:t>Cả</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lớp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thảo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luận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và</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giúp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bạn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nhỏ</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trong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tranh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tìm</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sắp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đồ</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dùng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gọn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gàng</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hợp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lý</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theo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gợi</a:t>
                </a:r>
                <a:r>
                  <a:rPr lang="en-US" sz="2400" b="0" i="0" u="none" strike="noStrike" cap="none" dirty="0">
                    <a:solidFill>
                      <a:srgbClr val="000000"/>
                    </a:solidFill>
                    <a:latin typeface="UTM Avo" panose="02040603050506020204" pitchFamily="18" charset="0"/>
                    <a:sym typeface="Arial"/>
                  </a:rPr>
                  <a:t> ý:</a:t>
                </a:r>
                <a:endParaRPr dirty="0">
                  <a:latin typeface="UTM Avo" panose="02040603050506020204" pitchFamily="18" charset="0"/>
                </a:endParaRPr>
              </a:p>
            </p:txBody>
          </p:sp>
        </p:grpSp>
        <p:sp>
          <p:nvSpPr>
            <p:cNvPr id="413" name="Google Shape;413;p46"/>
            <p:cNvSpPr/>
            <p:nvPr/>
          </p:nvSpPr>
          <p:spPr>
            <a:xfrm rot="-9365753" flipH="1">
              <a:off x="4298714" y="3288832"/>
              <a:ext cx="1256182" cy="1225443"/>
            </a:xfrm>
            <a:custGeom>
              <a:avLst/>
              <a:gdLst/>
              <a:ahLst/>
              <a:cxnLst/>
              <a:rect l="l" t="t" r="r" b="b"/>
              <a:pathLst>
                <a:path w="578425" h="777714" extrusionOk="0">
                  <a:moveTo>
                    <a:pt x="0" y="777714"/>
                  </a:moveTo>
                  <a:lnTo>
                    <a:pt x="578425" y="777714"/>
                  </a:lnTo>
                  <a:lnTo>
                    <a:pt x="578425" y="0"/>
                  </a:lnTo>
                  <a:lnTo>
                    <a:pt x="0" y="0"/>
                  </a:lnTo>
                  <a:lnTo>
                    <a:pt x="0" y="777714"/>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dirty="0">
                <a:solidFill>
                  <a:srgbClr val="000000"/>
                </a:solidFill>
                <a:latin typeface="UTM Avo" panose="02040603050506020204" pitchFamily="18"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6"/>
                                        </p:tgtEl>
                                        <p:attrNameLst>
                                          <p:attrName>style.visibility</p:attrName>
                                        </p:attrNameLst>
                                      </p:cBhvr>
                                      <p:to>
                                        <p:strVal val="visible"/>
                                      </p:to>
                                    </p:set>
                                    <p:animEffect transition="in" filter="fade">
                                      <p:cBhvr>
                                        <p:cTn id="7" dur="500"/>
                                        <p:tgtEl>
                                          <p:spTgt spid="4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8"/>
                                        </p:tgtEl>
                                        <p:attrNameLst>
                                          <p:attrName>style.visibility</p:attrName>
                                        </p:attrNameLst>
                                      </p:cBhvr>
                                      <p:to>
                                        <p:strVal val="visible"/>
                                      </p:to>
                                    </p:set>
                                    <p:animEffect transition="in" filter="fade">
                                      <p:cBhvr>
                                        <p:cTn id="12" dur="500"/>
                                        <p:tgtEl>
                                          <p:spTgt spid="408"/>
                                        </p:tgtEl>
                                      </p:cBhvr>
                                    </p:animEffect>
                                  </p:childTnLst>
                                </p:cTn>
                              </p:par>
                              <p:par>
                                <p:cTn id="13" presetID="10" presetClass="entr" presetSubtype="0" fill="hold" nodeType="withEffect">
                                  <p:stCondLst>
                                    <p:cond delay="0"/>
                                  </p:stCondLst>
                                  <p:childTnLst>
                                    <p:set>
                                      <p:cBhvr>
                                        <p:cTn id="14" dur="1" fill="hold">
                                          <p:stCondLst>
                                            <p:cond delay="0"/>
                                          </p:stCondLst>
                                        </p:cTn>
                                        <p:tgtEl>
                                          <p:spTgt spid="407"/>
                                        </p:tgtEl>
                                        <p:attrNameLst>
                                          <p:attrName>style.visibility</p:attrName>
                                        </p:attrNameLst>
                                      </p:cBhvr>
                                      <p:to>
                                        <p:strVal val="visible"/>
                                      </p:to>
                                    </p:set>
                                    <p:animEffect transition="in" filter="fade">
                                      <p:cBhvr>
                                        <p:cTn id="15" dur="500"/>
                                        <p:tgtEl>
                                          <p:spTgt spid="407"/>
                                        </p:tgtEl>
                                      </p:cBhvr>
                                    </p:animEffect>
                                  </p:childTnLst>
                                </p:cTn>
                              </p:par>
                              <p:par>
                                <p:cTn id="16" presetID="10" presetClass="entr" presetSubtype="0" fill="hold" nodeType="withEffect">
                                  <p:stCondLst>
                                    <p:cond delay="0"/>
                                  </p:stCondLst>
                                  <p:childTnLst>
                                    <p:set>
                                      <p:cBhvr>
                                        <p:cTn id="17" dur="1" fill="hold">
                                          <p:stCondLst>
                                            <p:cond delay="0"/>
                                          </p:stCondLst>
                                        </p:cTn>
                                        <p:tgtEl>
                                          <p:spTgt spid="409"/>
                                        </p:tgtEl>
                                        <p:attrNameLst>
                                          <p:attrName>style.visibility</p:attrName>
                                        </p:attrNameLst>
                                      </p:cBhvr>
                                      <p:to>
                                        <p:strVal val="visible"/>
                                      </p:to>
                                    </p:set>
                                    <p:animEffect transition="in" filter="fade">
                                      <p:cBhvr>
                                        <p:cTn id="18" dur="500"/>
                                        <p:tgtEl>
                                          <p:spTgt spid="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 grpId="0"/>
      <p:bldP spid="408"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17"/>
        <p:cNvGrpSpPr/>
        <p:nvPr/>
      </p:nvGrpSpPr>
      <p:grpSpPr>
        <a:xfrm>
          <a:off x="0" y="0"/>
          <a:ext cx="0" cy="0"/>
          <a:chOff x="0" y="0"/>
          <a:chExt cx="0" cy="0"/>
        </a:xfrm>
      </p:grpSpPr>
      <p:sp>
        <p:nvSpPr>
          <p:cNvPr id="420" name="Google Shape;420;p47"/>
          <p:cNvSpPr txBox="1"/>
          <p:nvPr/>
        </p:nvSpPr>
        <p:spPr>
          <a:xfrm>
            <a:off x="2590800" y="1291707"/>
            <a:ext cx="701040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dirty="0">
                <a:solidFill>
                  <a:srgbClr val="000000"/>
                </a:solidFill>
                <a:latin typeface="UTM Avo" panose="02040603050506020204" pitchFamily="18" charset="0"/>
                <a:sym typeface="Arial"/>
              </a:rPr>
              <a:t>THẢO LUẬN NHÓM </a:t>
            </a:r>
            <a:endParaRPr dirty="0">
              <a:latin typeface="UTM Avo" panose="02040603050506020204" pitchFamily="18" charset="0"/>
            </a:endParaRPr>
          </a:p>
        </p:txBody>
      </p:sp>
      <p:grpSp>
        <p:nvGrpSpPr>
          <p:cNvPr id="421" name="Google Shape;421;p47"/>
          <p:cNvGrpSpPr/>
          <p:nvPr/>
        </p:nvGrpSpPr>
        <p:grpSpPr>
          <a:xfrm>
            <a:off x="2152126" y="2152102"/>
            <a:ext cx="7563374" cy="3736205"/>
            <a:chOff x="914400" y="3288830"/>
            <a:chExt cx="13124087" cy="5604309"/>
          </a:xfrm>
        </p:grpSpPr>
        <p:grpSp>
          <p:nvGrpSpPr>
            <p:cNvPr id="422" name="Google Shape;422;p47"/>
            <p:cNvGrpSpPr/>
            <p:nvPr/>
          </p:nvGrpSpPr>
          <p:grpSpPr>
            <a:xfrm>
              <a:off x="914400" y="3901554"/>
              <a:ext cx="13124087" cy="4991585"/>
              <a:chOff x="9644062" y="4723916"/>
              <a:chExt cx="13124087" cy="4991585"/>
            </a:xfrm>
          </p:grpSpPr>
          <p:sp>
            <p:nvSpPr>
              <p:cNvPr id="423" name="Google Shape;423;p47"/>
              <p:cNvSpPr/>
              <p:nvPr/>
            </p:nvSpPr>
            <p:spPr>
              <a:xfrm>
                <a:off x="9644062" y="4723916"/>
                <a:ext cx="13124087" cy="4991585"/>
              </a:xfrm>
              <a:prstGeom prst="roundRect">
                <a:avLst>
                  <a:gd name="adj" fmla="val 16667"/>
                </a:avLst>
              </a:prstGeom>
              <a:solidFill>
                <a:srgbClr val="EDEDED"/>
              </a:solidFill>
              <a:ln w="38100" cap="flat" cmpd="sng">
                <a:solidFill>
                  <a:srgbClr val="7B7B7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400" b="0" i="0" u="none" strike="noStrike" cap="none" dirty="0">
                  <a:solidFill>
                    <a:schemeClr val="dk1"/>
                  </a:solidFill>
                  <a:latin typeface="UTM Avo" panose="02040603050506020204" pitchFamily="18" charset="0"/>
                  <a:sym typeface="Arial"/>
                </a:endParaRPr>
              </a:p>
            </p:txBody>
          </p:sp>
          <p:sp>
            <p:nvSpPr>
              <p:cNvPr id="424" name="Google Shape;424;p47"/>
              <p:cNvSpPr txBox="1"/>
              <p:nvPr/>
            </p:nvSpPr>
            <p:spPr>
              <a:xfrm>
                <a:off x="11479502" y="5221127"/>
                <a:ext cx="10478778" cy="4293423"/>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Quần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áo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đâu</a:t>
                </a:r>
                <a:r>
                  <a:rPr lang="en-US" sz="2400" b="0" i="0" u="none" strike="noStrike" cap="none" dirty="0">
                    <a:solidFill>
                      <a:srgbClr val="000000"/>
                    </a:solidFill>
                    <a:latin typeface="UTM Avo" panose="02040603050506020204" pitchFamily="18" charset="0"/>
                    <a:sym typeface="Arial"/>
                  </a:rPr>
                  <a:t>?</a:t>
                </a:r>
                <a:endParaRPr sz="1600"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Quần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áo</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bẩn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để</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đâu</a:t>
                </a:r>
                <a:r>
                  <a:rPr lang="en-US" sz="2400" b="0" i="0" u="none" strike="noStrike" cap="none" dirty="0">
                    <a:solidFill>
                      <a:srgbClr val="000000"/>
                    </a:solidFill>
                    <a:latin typeface="UTM Avo" panose="02040603050506020204" pitchFamily="18" charset="0"/>
                    <a:sym typeface="Arial"/>
                  </a:rPr>
                  <a:t>?</a:t>
                </a:r>
                <a:endParaRPr sz="1600"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Giày</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dép</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để</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đâu</a:t>
                </a:r>
                <a:r>
                  <a:rPr lang="en-US" sz="2400" b="0" i="0" u="none" strike="noStrike" cap="none" dirty="0">
                    <a:solidFill>
                      <a:srgbClr val="000000"/>
                    </a:solidFill>
                    <a:latin typeface="UTM Avo" panose="02040603050506020204" pitchFamily="18" charset="0"/>
                    <a:sym typeface="Arial"/>
                  </a:rPr>
                  <a:t>?</a:t>
                </a:r>
                <a:endParaRPr sz="1600"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Đồ</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chơi</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đâu</a:t>
                </a:r>
                <a:r>
                  <a:rPr lang="en-US" sz="2400" b="0" i="0" u="none" strike="noStrike" cap="none" dirty="0">
                    <a:solidFill>
                      <a:srgbClr val="000000"/>
                    </a:solidFill>
                    <a:latin typeface="UTM Avo" panose="02040603050506020204" pitchFamily="18" charset="0"/>
                    <a:sym typeface="Arial"/>
                  </a:rPr>
                  <a:t>?</a:t>
                </a:r>
                <a:endParaRPr sz="1600" dirty="0">
                  <a:latin typeface="UTM Avo" panose="02040603050506020204" pitchFamily="18" charset="0"/>
                </a:endParaRPr>
              </a:p>
              <a:p>
                <a:pPr marL="0" marR="0" lvl="0" indent="0" algn="just" rtl="0">
                  <a:lnSpc>
                    <a:spcPct val="150000"/>
                  </a:lnSpc>
                  <a:spcBef>
                    <a:spcPts val="0"/>
                  </a:spcBef>
                  <a:spcAft>
                    <a:spcPts val="0"/>
                  </a:spcAft>
                  <a:buNone/>
                </a:pP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Sách</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vở</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nên</a:t>
                </a:r>
                <a:r>
                  <a:rPr lang="en-US" sz="2400" b="0" i="0" u="none" strike="noStrike" cap="none" dirty="0">
                    <a:solidFill>
                      <a:srgbClr val="000000"/>
                    </a:solidFill>
                    <a:latin typeface="UTM Avo" panose="02040603050506020204" pitchFamily="18" charset="0"/>
                    <a:sym typeface="Arial"/>
                  </a:rPr>
                  <a:t> </a:t>
                </a:r>
                <a:r>
                  <a:rPr lang="en-US" sz="2400" b="0" i="0" u="none" strike="noStrike" cap="none" dirty="0" err="1">
                    <a:solidFill>
                      <a:srgbClr val="000000"/>
                    </a:solidFill>
                    <a:latin typeface="UTM Avo" panose="02040603050506020204" pitchFamily="18" charset="0"/>
                    <a:sym typeface="Arial"/>
                  </a:rPr>
                  <a:t>xếp</a:t>
                </a:r>
                <a:r>
                  <a:rPr lang="en-US" sz="2400" b="0" i="0" u="none" strike="noStrike" cap="none" dirty="0">
                    <a:solidFill>
                      <a:srgbClr val="000000"/>
                    </a:solidFill>
                    <a:latin typeface="UTM Avo" panose="02040603050506020204" pitchFamily="18" charset="0"/>
                    <a:sym typeface="Arial"/>
                  </a:rPr>
                  <a:t> ở </a:t>
                </a:r>
                <a:r>
                  <a:rPr lang="en-US" sz="2400" b="0" i="0" u="none" strike="noStrike" cap="none" dirty="0" err="1">
                    <a:solidFill>
                      <a:srgbClr val="000000"/>
                    </a:solidFill>
                    <a:latin typeface="UTM Avo" panose="02040603050506020204" pitchFamily="18" charset="0"/>
                    <a:sym typeface="Arial"/>
                  </a:rPr>
                  <a:t>đâu</a:t>
                </a:r>
                <a:r>
                  <a:rPr lang="en-US" sz="2400" b="0" i="0" u="none" strike="noStrike" cap="none" dirty="0">
                    <a:solidFill>
                      <a:srgbClr val="000000"/>
                    </a:solidFill>
                    <a:latin typeface="UTM Avo" panose="02040603050506020204" pitchFamily="18" charset="0"/>
                    <a:sym typeface="Arial"/>
                  </a:rPr>
                  <a:t>?</a:t>
                </a:r>
                <a:endParaRPr sz="2400" b="0" i="0" u="none" strike="noStrike" cap="none" dirty="0">
                  <a:solidFill>
                    <a:srgbClr val="000000"/>
                  </a:solidFill>
                  <a:latin typeface="UTM Avo" panose="02040603050506020204" pitchFamily="18" charset="0"/>
                  <a:sym typeface="Arial"/>
                </a:endParaRPr>
              </a:p>
            </p:txBody>
          </p:sp>
        </p:grpSp>
        <p:sp>
          <p:nvSpPr>
            <p:cNvPr id="425" name="Google Shape;425;p47"/>
            <p:cNvSpPr/>
            <p:nvPr/>
          </p:nvSpPr>
          <p:spPr>
            <a:xfrm rot="12234247" flipH="1">
              <a:off x="6678737" y="3288830"/>
              <a:ext cx="1256182" cy="1225443"/>
            </a:xfrm>
            <a:custGeom>
              <a:avLst/>
              <a:gdLst/>
              <a:ahLst/>
              <a:cxnLst/>
              <a:rect l="l" t="t" r="r" b="b"/>
              <a:pathLst>
                <a:path w="578425" h="777714" extrusionOk="0">
                  <a:moveTo>
                    <a:pt x="0" y="777714"/>
                  </a:moveTo>
                  <a:lnTo>
                    <a:pt x="578425" y="777714"/>
                  </a:lnTo>
                  <a:lnTo>
                    <a:pt x="578425" y="0"/>
                  </a:lnTo>
                  <a:lnTo>
                    <a:pt x="0" y="0"/>
                  </a:lnTo>
                  <a:lnTo>
                    <a:pt x="0" y="777714"/>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strike="noStrike" cap="none" dirty="0">
                <a:solidFill>
                  <a:srgbClr val="000000"/>
                </a:solidFill>
                <a:latin typeface="UTM Avo" panose="02040603050506020204" pitchFamily="18"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1"/>
                                        </p:tgtEl>
                                        <p:attrNameLst>
                                          <p:attrName>style.visibility</p:attrName>
                                        </p:attrNameLst>
                                      </p:cBhvr>
                                      <p:to>
                                        <p:strVal val="visible"/>
                                      </p:to>
                                    </p:set>
                                    <p:animEffect transition="in" filter="fade">
                                      <p:cBhvr>
                                        <p:cTn id="7" dur="500"/>
                                        <p:tgtEl>
                                          <p:spTgt spid="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9"/>
        <p:cNvGrpSpPr/>
        <p:nvPr/>
      </p:nvGrpSpPr>
      <p:grpSpPr>
        <a:xfrm>
          <a:off x="0" y="0"/>
          <a:ext cx="0" cy="0"/>
          <a:chOff x="0" y="0"/>
          <a:chExt cx="0" cy="0"/>
        </a:xfrm>
      </p:grpSpPr>
      <p:sp>
        <p:nvSpPr>
          <p:cNvPr id="430" name="Google Shape;430;p48"/>
          <p:cNvSpPr txBox="1"/>
          <p:nvPr/>
        </p:nvSpPr>
        <p:spPr>
          <a:xfrm>
            <a:off x="2285100" y="1235307"/>
            <a:ext cx="762180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2400"/>
              <a:buFont typeface="Arial"/>
              <a:buNone/>
            </a:pPr>
            <a:r>
              <a:rPr lang="en-US" sz="2800" b="1" i="0" u="none" strike="noStrike" cap="none" dirty="0" err="1">
                <a:solidFill>
                  <a:schemeClr val="dk1"/>
                </a:solidFill>
                <a:latin typeface="UTM Avo" panose="02040603050506020204" pitchFamily="18" charset="0"/>
                <a:sym typeface="Arial"/>
              </a:rPr>
              <a:t>Hoạt</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động</a:t>
            </a:r>
            <a:r>
              <a:rPr lang="en-US" sz="2800" b="1" i="0" u="none" strike="noStrike" cap="none" dirty="0">
                <a:solidFill>
                  <a:schemeClr val="dk1"/>
                </a:solidFill>
                <a:latin typeface="UTM Avo" panose="02040603050506020204" pitchFamily="18" charset="0"/>
                <a:sym typeface="Arial"/>
              </a:rPr>
              <a:t> 3: </a:t>
            </a:r>
            <a:r>
              <a:rPr lang="en-US" sz="2800" b="1" i="0" u="none" strike="noStrike" cap="none" dirty="0" err="1">
                <a:solidFill>
                  <a:schemeClr val="dk1"/>
                </a:solidFill>
                <a:latin typeface="UTM Avo" panose="02040603050506020204" pitchFamily="18" charset="0"/>
                <a:sym typeface="Arial"/>
              </a:rPr>
              <a:t>Tự</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liên</a:t>
            </a:r>
            <a:r>
              <a:rPr lang="en-US" sz="2800" b="1" i="0" u="none" strike="noStrike" cap="none" dirty="0">
                <a:solidFill>
                  <a:schemeClr val="dk1"/>
                </a:solidFill>
                <a:latin typeface="UTM Avo" panose="02040603050506020204" pitchFamily="18" charset="0"/>
                <a:sym typeface="Arial"/>
              </a:rPr>
              <a:t> </a:t>
            </a:r>
            <a:r>
              <a:rPr lang="en-US" sz="2800" b="1" i="0" u="none" strike="noStrike" cap="none" dirty="0" err="1">
                <a:solidFill>
                  <a:schemeClr val="dk1"/>
                </a:solidFill>
                <a:latin typeface="UTM Avo" panose="02040603050506020204" pitchFamily="18" charset="0"/>
                <a:sym typeface="Arial"/>
              </a:rPr>
              <a:t>hệ</a:t>
            </a:r>
            <a:endParaRPr sz="2800" b="1" i="0" u="none" strike="noStrike" cap="none" dirty="0">
              <a:solidFill>
                <a:schemeClr val="dk1"/>
              </a:solidFill>
              <a:latin typeface="UTM Avo" panose="02040603050506020204" pitchFamily="18" charset="0"/>
              <a:sym typeface="Arial"/>
            </a:endParaRPr>
          </a:p>
        </p:txBody>
      </p:sp>
      <p:grpSp>
        <p:nvGrpSpPr>
          <p:cNvPr id="431" name="Google Shape;431;p48"/>
          <p:cNvGrpSpPr/>
          <p:nvPr/>
        </p:nvGrpSpPr>
        <p:grpSpPr>
          <a:xfrm>
            <a:off x="182371" y="1973930"/>
            <a:ext cx="4521200" cy="3136419"/>
            <a:chOff x="296001" y="961405"/>
            <a:chExt cx="6781800" cy="4936590"/>
          </a:xfrm>
        </p:grpSpPr>
        <p:sp>
          <p:nvSpPr>
            <p:cNvPr id="432" name="Google Shape;432;p48"/>
            <p:cNvSpPr/>
            <p:nvPr/>
          </p:nvSpPr>
          <p:spPr>
            <a:xfrm>
              <a:off x="296001" y="1783807"/>
              <a:ext cx="6781800" cy="4114188"/>
            </a:xfrm>
            <a:prstGeom prst="roundRect">
              <a:avLst>
                <a:gd name="adj" fmla="val 16667"/>
              </a:avLst>
            </a:prstGeom>
            <a:solidFill>
              <a:srgbClr val="D8E2F3"/>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800" b="1" i="0" u="none" strike="noStrike" cap="none" dirty="0">
                  <a:solidFill>
                    <a:schemeClr val="dk1"/>
                  </a:solidFill>
                  <a:latin typeface="UTM Avo" panose="02040603050506020204" pitchFamily="18" charset="0"/>
                  <a:sym typeface="Arial"/>
                </a:rPr>
                <a:t>HOẠT ĐỘNG </a:t>
              </a:r>
              <a:br>
                <a:rPr lang="en-US" sz="2800" b="1" i="0" u="none" strike="noStrike" cap="none" dirty="0">
                  <a:solidFill>
                    <a:schemeClr val="dk1"/>
                  </a:solidFill>
                  <a:latin typeface="UTM Avo" panose="02040603050506020204" pitchFamily="18" charset="0"/>
                  <a:sym typeface="Arial"/>
                </a:rPr>
              </a:br>
              <a:r>
                <a:rPr lang="en-US" sz="2800" b="1" i="0" u="none" strike="noStrike" cap="none" dirty="0">
                  <a:solidFill>
                    <a:schemeClr val="dk1"/>
                  </a:solidFill>
                  <a:latin typeface="UTM Avo" panose="02040603050506020204" pitchFamily="18" charset="0"/>
                  <a:sym typeface="Arial"/>
                </a:rPr>
                <a:t>NHÓM ĐÔI</a:t>
              </a:r>
              <a:endParaRPr sz="2400" b="0" i="0" u="none" strike="noStrike" cap="none" dirty="0">
                <a:solidFill>
                  <a:schemeClr val="dk1"/>
                </a:solidFill>
                <a:latin typeface="UTM Avo" panose="02040603050506020204" pitchFamily="18" charset="0"/>
                <a:sym typeface="Arial"/>
              </a:endParaRPr>
            </a:p>
          </p:txBody>
        </p:sp>
        <p:pic>
          <p:nvPicPr>
            <p:cNvPr id="433" name="Google Shape;433;p48"/>
            <p:cNvPicPr preferRelativeResize="0"/>
            <p:nvPr/>
          </p:nvPicPr>
          <p:blipFill rotWithShape="1">
            <a:blip r:embed="rId4">
              <a:alphaModFix/>
            </a:blip>
            <a:srcRect/>
            <a:stretch/>
          </p:blipFill>
          <p:spPr>
            <a:xfrm>
              <a:off x="2727608" y="961405"/>
              <a:ext cx="1717179" cy="1676399"/>
            </a:xfrm>
            <a:prstGeom prst="rect">
              <a:avLst/>
            </a:prstGeom>
            <a:noFill/>
            <a:ln>
              <a:noFill/>
            </a:ln>
          </p:spPr>
        </p:pic>
      </p:grpSp>
      <p:sp>
        <p:nvSpPr>
          <p:cNvPr id="434" name="Google Shape;434;p48"/>
          <p:cNvSpPr/>
          <p:nvPr/>
        </p:nvSpPr>
        <p:spPr>
          <a:xfrm>
            <a:off x="4962524" y="2044683"/>
            <a:ext cx="6714221" cy="4689492"/>
          </a:xfrm>
          <a:custGeom>
            <a:avLst/>
            <a:gdLst/>
            <a:ahLst/>
            <a:cxnLst/>
            <a:rect l="l" t="t" r="r" b="b"/>
            <a:pathLst>
              <a:path w="2355171" h="1971386" extrusionOk="0">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FF5D5"/>
          </a:solidFill>
          <a:ln>
            <a:noFill/>
          </a:ln>
        </p:spPr>
        <p:txBody>
          <a:bodyPr spcFirstLastPara="1" wrap="square" lIns="91425" tIns="45700" rIns="91425" bIns="45700" anchor="t" anchorCtr="0">
            <a:noAutofit/>
          </a:bodyPr>
          <a:lstStyle/>
          <a:p>
            <a:pPr lvl="0" algn="just">
              <a:lnSpc>
                <a:spcPct val="150000"/>
              </a:lnSpc>
            </a:pPr>
            <a:r>
              <a:rPr lang="vi-VN" sz="2400" dirty="0">
                <a:solidFill>
                  <a:schemeClr val="dk1"/>
                </a:solidFill>
                <a:latin typeface="UTM Avo" panose="02040603050506020204" pitchFamily="18" charset="0"/>
              </a:rPr>
              <a:t>Cùng chia sẻ với bạn cùng nhóm theo các gợi ý sau:</a:t>
            </a:r>
            <a:endParaRPr lang="vi-VN" sz="2400" dirty="0">
              <a:latin typeface="UTM Avo" panose="02040603050506020204" pitchFamily="18" charset="0"/>
            </a:endParaRPr>
          </a:p>
          <a:p>
            <a:pPr lvl="0" algn="just">
              <a:lnSpc>
                <a:spcPct val="150000"/>
              </a:lnSpc>
            </a:pPr>
            <a:r>
              <a:rPr lang="vi-VN" sz="2400" dirty="0">
                <a:solidFill>
                  <a:schemeClr val="dk1"/>
                </a:solidFill>
                <a:latin typeface="UTM Avo" panose="02040603050506020204" pitchFamily="18" charset="0"/>
              </a:rPr>
              <a:t>- Bạn đã làm được những việc gì để nơi ở gọn gàng, ngăn nắp?</a:t>
            </a:r>
            <a:endParaRPr lang="vi-VN" sz="2400" dirty="0">
              <a:latin typeface="UTM Avo" panose="02040603050506020204" pitchFamily="18" charset="0"/>
            </a:endParaRPr>
          </a:p>
          <a:p>
            <a:pPr lvl="0" algn="just">
              <a:lnSpc>
                <a:spcPct val="150000"/>
              </a:lnSpc>
            </a:pPr>
            <a:r>
              <a:rPr lang="vi-VN" sz="2400" dirty="0">
                <a:solidFill>
                  <a:schemeClr val="dk1"/>
                </a:solidFill>
                <a:latin typeface="UTM Avo" panose="02040603050506020204" pitchFamily="18" charset="0"/>
              </a:rPr>
              <a:t>- Bạn đã làm được những việc gì để nơi học gọn gàng, ngăn nắp?</a:t>
            </a:r>
            <a:endParaRPr lang="vi-VN" sz="2400" dirty="0">
              <a:latin typeface="UTM Avo" panose="02040603050506020204" pitchFamily="18" charset="0"/>
            </a:endParaRPr>
          </a:p>
          <a:p>
            <a:pPr lvl="0" algn="just">
              <a:lnSpc>
                <a:spcPct val="150000"/>
              </a:lnSpc>
            </a:pPr>
            <a:r>
              <a:rPr lang="vi-VN" sz="2400" dirty="0">
                <a:solidFill>
                  <a:schemeClr val="dk1"/>
                </a:solidFill>
                <a:latin typeface="UTM Avo" panose="02040603050506020204" pitchFamily="18" charset="0"/>
              </a:rPr>
              <a:t>- Bạn cảm thấy như thế nào khi sắp xếp nơi ở, nơi học gọn gàng, ngăn nắp?</a:t>
            </a:r>
            <a:endParaRPr lang="vi-VN" sz="2400" dirty="0">
              <a:latin typeface="UTM Avo" panose="02040603050506020204" pitchFamily="18" charset="0"/>
            </a:endParaRPr>
          </a:p>
        </p:txBody>
      </p:sp>
      <p:sp>
        <p:nvSpPr>
          <p:cNvPr id="436" name="Google Shape;436;p48"/>
          <p:cNvSpPr/>
          <p:nvPr/>
        </p:nvSpPr>
        <p:spPr>
          <a:xfrm>
            <a:off x="1201953" y="4603512"/>
            <a:ext cx="2482036" cy="1765348"/>
          </a:xfrm>
          <a:custGeom>
            <a:avLst/>
            <a:gdLst/>
            <a:ahLst/>
            <a:cxnLst/>
            <a:rect l="l" t="t" r="r" b="b"/>
            <a:pathLst>
              <a:path w="5201685" h="3699698" extrusionOk="0">
                <a:moveTo>
                  <a:pt x="0" y="0"/>
                </a:moveTo>
                <a:lnTo>
                  <a:pt x="5201685" y="0"/>
                </a:lnTo>
                <a:lnTo>
                  <a:pt x="5201685" y="3699699"/>
                </a:lnTo>
                <a:lnTo>
                  <a:pt x="0" y="3699699"/>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dirty="0">
              <a:solidFill>
                <a:srgbClr val="000000"/>
              </a:solidFill>
              <a:latin typeface="UTM Avo" panose="020406030505060202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0"/>
                                        </p:tgtEl>
                                        <p:attrNameLst>
                                          <p:attrName>style.visibility</p:attrName>
                                        </p:attrNameLst>
                                      </p:cBhvr>
                                      <p:to>
                                        <p:strVal val="visible"/>
                                      </p:to>
                                    </p:set>
                                    <p:animEffect transition="in" filter="fade">
                                      <p:cBhvr>
                                        <p:cTn id="7" dur="500"/>
                                        <p:tgtEl>
                                          <p:spTgt spid="430"/>
                                        </p:tgtEl>
                                      </p:cBhvr>
                                    </p:animEffect>
                                  </p:childTnLst>
                                </p:cTn>
                              </p:par>
                              <p:par>
                                <p:cTn id="8" presetID="10" presetClass="entr" presetSubtype="0" fill="hold" nodeType="withEffect">
                                  <p:stCondLst>
                                    <p:cond delay="0"/>
                                  </p:stCondLst>
                                  <p:childTnLst>
                                    <p:set>
                                      <p:cBhvr>
                                        <p:cTn id="9" dur="1" fill="hold">
                                          <p:stCondLst>
                                            <p:cond delay="0"/>
                                          </p:stCondLst>
                                        </p:cTn>
                                        <p:tgtEl>
                                          <p:spTgt spid="434"/>
                                        </p:tgtEl>
                                        <p:attrNameLst>
                                          <p:attrName>style.visibility</p:attrName>
                                        </p:attrNameLst>
                                      </p:cBhvr>
                                      <p:to>
                                        <p:strVal val="visible"/>
                                      </p:to>
                                    </p:set>
                                    <p:animEffect transition="in" filter="fade">
                                      <p:cBhvr>
                                        <p:cTn id="10" dur="500"/>
                                        <p:tgtEl>
                                          <p:spTgt spid="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0"/>
        <p:cNvGrpSpPr/>
        <p:nvPr/>
      </p:nvGrpSpPr>
      <p:grpSpPr>
        <a:xfrm>
          <a:off x="0" y="0"/>
          <a:ext cx="0" cy="0"/>
          <a:chOff x="0" y="0"/>
          <a:chExt cx="0" cy="0"/>
        </a:xfrm>
      </p:grpSpPr>
      <p:pic>
        <p:nvPicPr>
          <p:cNvPr id="441" name="Google Shape;441;p13" descr="A stack of books with a magnifying glass&#10;&#10;Description automatically generated">
            <a:hlinkClick r:id="rId4"/>
          </p:cNvPr>
          <p:cNvPicPr preferRelativeResize="0"/>
          <p:nvPr/>
        </p:nvPicPr>
        <p:blipFill rotWithShape="1">
          <a:blip r:embed="rId5">
            <a:alphaModFix/>
          </a:blip>
          <a:srcRect/>
          <a:stretch/>
        </p:blipFill>
        <p:spPr>
          <a:xfrm>
            <a:off x="4682822" y="3429000"/>
            <a:ext cx="2826355" cy="170135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45"/>
        <p:cNvGrpSpPr/>
        <p:nvPr/>
      </p:nvGrpSpPr>
      <p:grpSpPr>
        <a:xfrm>
          <a:off x="0" y="0"/>
          <a:ext cx="0" cy="0"/>
          <a:chOff x="0" y="0"/>
          <a:chExt cx="0" cy="0"/>
        </a:xfrm>
      </p:grpSpPr>
      <p:sp>
        <p:nvSpPr>
          <p:cNvPr id="446" name="Google Shape;446;p14"/>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sym typeface="Arial"/>
            </a:endParaRPr>
          </a:p>
        </p:txBody>
      </p:sp>
      <p:sp>
        <p:nvSpPr>
          <p:cNvPr id="447" name="Google Shape;447;p14"/>
          <p:cNvSpPr/>
          <p:nvPr/>
        </p:nvSpPr>
        <p:spPr>
          <a:xfrm>
            <a:off x="8763000" y="4572000"/>
            <a:ext cx="3429000" cy="2286000"/>
          </a:xfrm>
          <a:prstGeom prst="rect">
            <a:avLst/>
          </a:prstGeom>
          <a:solidFill>
            <a:srgbClr val="FFFAF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dirty="0">
              <a:solidFill>
                <a:srgbClr val="FFFFFF"/>
              </a:solidFill>
              <a:latin typeface="UTM Avo" panose="02040603050506020204" pitchFamily="18" charset="0"/>
              <a:sym typeface="Arial"/>
            </a:endParaRPr>
          </a:p>
        </p:txBody>
      </p:sp>
      <p:sp>
        <p:nvSpPr>
          <p:cNvPr id="448" name="Google Shape;448;p14"/>
          <p:cNvSpPr/>
          <p:nvPr/>
        </p:nvSpPr>
        <p:spPr>
          <a:xfrm>
            <a:off x="2641600" y="1639431"/>
            <a:ext cx="6908800" cy="1457945"/>
          </a:xfrm>
          <a:prstGeom prst="roundRect">
            <a:avLst>
              <a:gd name="adj" fmla="val 16667"/>
            </a:avLst>
          </a:prstGeom>
          <a:solidFill>
            <a:srgbClr val="FCE680"/>
          </a:solidFill>
          <a:ln w="38100" cap="flat" cmpd="sng">
            <a:solidFill>
              <a:srgbClr val="00206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en-US" sz="2400" b="1" i="0" u="none" strike="noStrike" cap="none" dirty="0" err="1">
                <a:solidFill>
                  <a:schemeClr val="dk1"/>
                </a:solidFill>
                <a:latin typeface="UTM Avo" panose="02040603050506020204" pitchFamily="18" charset="0"/>
                <a:sym typeface="Arial"/>
              </a:rPr>
              <a:t>Các</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em</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cùng</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thực</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hiện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thói</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quen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gọn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gàng</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ngăn</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nắp</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theo</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một</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số</a:t>
            </a:r>
            <a:r>
              <a:rPr lang="en-US" sz="2400" b="1" i="0" u="none" strike="noStrike" cap="none" dirty="0">
                <a:solidFill>
                  <a:schemeClr val="dk1"/>
                </a:solidFill>
                <a:latin typeface="UTM Avo" panose="02040603050506020204" pitchFamily="18" charset="0"/>
                <a:sym typeface="Arial"/>
              </a:rPr>
              <a:t> </a:t>
            </a:r>
            <a:r>
              <a:rPr lang="en-US" sz="2400" b="1" i="0" u="none" strike="noStrike" cap="none" dirty="0" err="1">
                <a:solidFill>
                  <a:schemeClr val="dk1"/>
                </a:solidFill>
                <a:latin typeface="UTM Avo" panose="02040603050506020204" pitchFamily="18" charset="0"/>
                <a:sym typeface="Arial"/>
              </a:rPr>
              <a:t>gợi</a:t>
            </a:r>
            <a:r>
              <a:rPr lang="en-US" sz="2400" b="1" i="0" u="none" strike="noStrike" cap="none" dirty="0">
                <a:solidFill>
                  <a:schemeClr val="dk1"/>
                </a:solidFill>
                <a:latin typeface="UTM Avo" panose="02040603050506020204" pitchFamily="18" charset="0"/>
                <a:sym typeface="Arial"/>
              </a:rPr>
              <a:t> ý: </a:t>
            </a:r>
            <a:endParaRPr sz="2400" b="0" i="0" u="none" strike="noStrike" cap="none" dirty="0">
              <a:solidFill>
                <a:schemeClr val="dk1"/>
              </a:solidFill>
              <a:latin typeface="UTM Avo" panose="02040603050506020204" pitchFamily="18" charset="0"/>
              <a:sym typeface="Arial"/>
            </a:endParaRPr>
          </a:p>
        </p:txBody>
      </p:sp>
      <p:sp>
        <p:nvSpPr>
          <p:cNvPr id="450" name="Google Shape;450;p14"/>
          <p:cNvSpPr/>
          <p:nvPr/>
        </p:nvSpPr>
        <p:spPr>
          <a:xfrm>
            <a:off x="2275571" y="3552825"/>
            <a:ext cx="7640857" cy="2900605"/>
          </a:xfrm>
          <a:prstGeom prst="wedgeRoundRectCallout">
            <a:avLst>
              <a:gd name="adj1" fmla="val -49933"/>
              <a:gd name="adj2" fmla="val 1801"/>
              <a:gd name="adj3" fmla="val 16667"/>
            </a:avLst>
          </a:prstGeom>
          <a:solidFill>
            <a:srgbClr val="D8E2F3"/>
          </a:solidFill>
          <a:ln w="25400" cap="flat" cmpd="sng">
            <a:solidFill>
              <a:srgbClr val="2F5496"/>
            </a:solidFill>
            <a:prstDash val="solid"/>
            <a:round/>
            <a:headEnd type="none" w="sm" len="sm"/>
            <a:tailEnd type="none" w="sm" len="sm"/>
          </a:ln>
        </p:spPr>
        <p:txBody>
          <a:bodyPr spcFirstLastPara="1" wrap="square" lIns="91425" tIns="45700" rIns="91425" bIns="45700" anchor="ctr" anchorCtr="0">
            <a:noAutofit/>
          </a:bodyPr>
          <a:lstStyle/>
          <a:p>
            <a:pPr marL="381019" marR="0" lvl="0" indent="-381019" algn="just"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hành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sắp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xếp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đồ</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dùng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tập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trên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bàn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học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cặp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sách</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381019" marR="0" lvl="0" indent="-381019" algn="just"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hành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bạn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sắp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xếp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đồ</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dùng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trong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tủ</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của</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lớp</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a:p>
            <a:pPr marL="381019" marR="0" lvl="0" indent="-381019" algn="just" rtl="0">
              <a:lnSpc>
                <a:spcPct val="150000"/>
              </a:lnSpc>
              <a:spcBef>
                <a:spcPts val="0"/>
              </a:spcBef>
              <a:spcAft>
                <a:spcPts val="0"/>
              </a:spcAft>
              <a:buClr>
                <a:srgbClr val="000000"/>
              </a:buClr>
              <a:buSzPts val="2400"/>
              <a:buFont typeface="Noto Sans Symbols"/>
              <a:buChar char="▪"/>
            </a:pPr>
            <a:r>
              <a:rPr lang="en-US" sz="2400" b="0" i="0" u="none" strike="noStrike" cap="none" dirty="0" err="1">
                <a:solidFill>
                  <a:schemeClr val="dk1"/>
                </a:solidFill>
                <a:latin typeface="UTM Avo" panose="02040603050506020204" pitchFamily="18" charset="0"/>
                <a:sym typeface="Arial"/>
              </a:rPr>
              <a:t>Thực</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hành</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gấp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trang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phục</a:t>
            </a:r>
            <a:r>
              <a:rPr lang="en-US" sz="2400" b="0" i="0" u="none" strike="noStrike" cap="none" dirty="0">
                <a:solidFill>
                  <a:schemeClr val="dk1"/>
                </a:solidFill>
                <a:latin typeface="UTM Avo" panose="02040603050506020204" pitchFamily="18" charset="0"/>
                <a:sym typeface="Arial"/>
              </a:rPr>
              <a:t>.</a:t>
            </a:r>
            <a:endParaRPr dirty="0">
              <a:latin typeface="UTM Avo" panose="0204060305050602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8"/>
                                        </p:tgtEl>
                                        <p:attrNameLst>
                                          <p:attrName>style.visibility</p:attrName>
                                        </p:attrNameLst>
                                      </p:cBhvr>
                                      <p:to>
                                        <p:strVal val="visible"/>
                                      </p:to>
                                    </p:set>
                                    <p:animEffect transition="in" filter="fade">
                                      <p:cBhvr>
                                        <p:cTn id="7" dur="500"/>
                                        <p:tgtEl>
                                          <p:spTgt spid="448"/>
                                        </p:tgtEl>
                                      </p:cBhvr>
                                    </p:animEffect>
                                  </p:childTnLst>
                                </p:cTn>
                              </p:par>
                              <p:par>
                                <p:cTn id="8" presetID="10" presetClass="entr" presetSubtype="0" fill="hold" nodeType="withEffect">
                                  <p:stCondLst>
                                    <p:cond delay="0"/>
                                  </p:stCondLst>
                                  <p:childTnLst>
                                    <p:set>
                                      <p:cBhvr>
                                        <p:cTn id="9" dur="1" fill="hold">
                                          <p:stCondLst>
                                            <p:cond delay="0"/>
                                          </p:stCondLst>
                                        </p:cTn>
                                        <p:tgtEl>
                                          <p:spTgt spid="450"/>
                                        </p:tgtEl>
                                        <p:attrNameLst>
                                          <p:attrName>style.visibility</p:attrName>
                                        </p:attrNameLst>
                                      </p:cBhvr>
                                      <p:to>
                                        <p:strVal val="visible"/>
                                      </p:to>
                                    </p:set>
                                    <p:animEffect transition="in" filter="fade">
                                      <p:cBhvr>
                                        <p:cTn id="10" dur="500"/>
                                        <p:tgtEl>
                                          <p:spTgt spid="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4"/>
        <p:cNvGrpSpPr/>
        <p:nvPr/>
      </p:nvGrpSpPr>
      <p:grpSpPr>
        <a:xfrm>
          <a:off x="0" y="0"/>
          <a:ext cx="0" cy="0"/>
          <a:chOff x="0" y="0"/>
          <a:chExt cx="0" cy="0"/>
        </a:xfrm>
      </p:grpSpPr>
      <p:pic>
        <p:nvPicPr>
          <p:cNvPr id="455" name="Google Shape;455;p16" descr="A stack of books with a magnifying glass&#10;&#10;Description automatically generated">
            <a:hlinkClick r:id="rId4"/>
          </p:cNvPr>
          <p:cNvPicPr preferRelativeResize="0"/>
          <p:nvPr/>
        </p:nvPicPr>
        <p:blipFill rotWithShape="1">
          <a:blip r:embed="rId5">
            <a:alphaModFix/>
          </a:blip>
          <a:srcRect/>
          <a:stretch/>
        </p:blipFill>
        <p:spPr>
          <a:xfrm>
            <a:off x="4682822" y="3154680"/>
            <a:ext cx="2826355" cy="170135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9"/>
        <p:cNvGrpSpPr/>
        <p:nvPr/>
      </p:nvGrpSpPr>
      <p:grpSpPr>
        <a:xfrm>
          <a:off x="0" y="0"/>
          <a:ext cx="0" cy="0"/>
          <a:chOff x="0" y="0"/>
          <a:chExt cx="0" cy="0"/>
        </a:xfrm>
      </p:grpSpPr>
      <p:sp>
        <p:nvSpPr>
          <p:cNvPr id="460" name="Google Shape;460;p17"/>
          <p:cNvSpPr/>
          <p:nvPr/>
        </p:nvSpPr>
        <p:spPr>
          <a:xfrm>
            <a:off x="2231641" y="2772257"/>
            <a:ext cx="7841847" cy="2370014"/>
          </a:xfrm>
          <a:prstGeom prst="roundRect">
            <a:avLst>
              <a:gd name="adj" fmla="val 16667"/>
            </a:avLst>
          </a:prstGeom>
          <a:solidFill>
            <a:srgbClr val="FDE8B3"/>
          </a:solidFill>
          <a:ln w="57150" cap="flat" cmpd="sng">
            <a:solidFill>
              <a:srgbClr val="B15034"/>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dirty="0" err="1">
                <a:solidFill>
                  <a:schemeClr val="dk1"/>
                </a:solidFill>
                <a:latin typeface="UTM Avo" panose="02040603050506020204" pitchFamily="18" charset="0"/>
                <a:sym typeface="Arial"/>
              </a:rPr>
              <a:t>Gọn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gàng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ngăn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nắp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giúp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em</a:t>
            </a:r>
            <a:endParaRPr sz="2400" b="0" i="0" u="none" strike="noStrike" cap="none" dirty="0">
              <a:solidFill>
                <a:schemeClr val="dk1"/>
              </a:solidFill>
              <a:latin typeface="UTM Avo" panose="02040603050506020204" pitchFamily="18" charset="0"/>
              <a:sym typeface="Arial"/>
            </a:endParaRPr>
          </a:p>
          <a:p>
            <a:pPr marL="0" marR="0" lvl="0" indent="0" algn="ctr" rtl="0">
              <a:lnSpc>
                <a:spcPct val="150000"/>
              </a:lnSpc>
              <a:spcBef>
                <a:spcPts val="0"/>
              </a:spcBef>
              <a:spcAft>
                <a:spcPts val="0"/>
              </a:spcAft>
              <a:buClr>
                <a:srgbClr val="000000"/>
              </a:buClr>
              <a:buSzPts val="2400"/>
              <a:buFont typeface="Arial"/>
              <a:buNone/>
            </a:pPr>
            <a:r>
              <a:rPr lang="en-US" sz="2400" b="0" i="0" u="none" strike="noStrike" cap="none" dirty="0" err="1">
                <a:solidFill>
                  <a:schemeClr val="dk1"/>
                </a:solidFill>
                <a:latin typeface="UTM Avo" panose="02040603050506020204" pitchFamily="18" charset="0"/>
                <a:sym typeface="Arial"/>
              </a:rPr>
              <a:t>Đồ</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dùng</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bền</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đẹp</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khi</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tìm</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có</a:t>
            </a:r>
            <a:r>
              <a:rPr lang="en-US" sz="2400" b="0" i="0" u="none" strike="noStrike" cap="none" dirty="0">
                <a:solidFill>
                  <a:schemeClr val="dk1"/>
                </a:solidFill>
                <a:latin typeface="UTM Avo" panose="02040603050506020204" pitchFamily="18" charset="0"/>
                <a:sym typeface="Arial"/>
              </a:rPr>
              <a:t> </a:t>
            </a:r>
            <a:r>
              <a:rPr lang="en-US" sz="2400" b="0" i="0" u="none" strike="noStrike" cap="none" dirty="0" err="1">
                <a:solidFill>
                  <a:schemeClr val="dk1"/>
                </a:solidFill>
                <a:latin typeface="UTM Avo" panose="02040603050506020204" pitchFamily="18" charset="0"/>
                <a:sym typeface="Arial"/>
              </a:rPr>
              <a:t>ngay</a:t>
            </a:r>
            <a:r>
              <a:rPr lang="en-US" sz="2400" b="0" i="0" u="none" strike="noStrike" cap="none" dirty="0">
                <a:solidFill>
                  <a:schemeClr val="dk1"/>
                </a:solidFill>
                <a:latin typeface="UTM Avo" panose="02040603050506020204" pitchFamily="18" charset="0"/>
                <a:sym typeface="Arial"/>
              </a:rPr>
              <a:t>.</a:t>
            </a:r>
            <a:endParaRPr sz="1400" b="0" i="0" u="none" strike="noStrike" cap="none" dirty="0">
              <a:solidFill>
                <a:srgbClr val="000000"/>
              </a:solidFill>
              <a:latin typeface="UTM Avo" panose="02040603050506020204" pitchFamily="18" charset="0"/>
              <a:sym typeface="Arial"/>
            </a:endParaRPr>
          </a:p>
        </p:txBody>
      </p:sp>
      <p:sp>
        <p:nvSpPr>
          <p:cNvPr id="461" name="Google Shape;461;p17"/>
          <p:cNvSpPr/>
          <p:nvPr/>
        </p:nvSpPr>
        <p:spPr>
          <a:xfrm rot="-294019">
            <a:off x="1781047" y="2376094"/>
            <a:ext cx="2612804" cy="595679"/>
          </a:xfrm>
          <a:prstGeom prst="roundRect">
            <a:avLst>
              <a:gd name="adj" fmla="val 50000"/>
            </a:avLst>
          </a:prstGeom>
          <a:solidFill>
            <a:srgbClr val="807CB5"/>
          </a:solidFill>
          <a:ln w="571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UTM Avo" panose="02040603050506020204" pitchFamily="18" charset="0"/>
                <a:sym typeface="Arial"/>
              </a:rPr>
              <a:t>LỜI KHUYÊN</a:t>
            </a:r>
            <a:endParaRPr sz="1400" b="0" i="0" u="none" strike="noStrike" cap="none" dirty="0">
              <a:solidFill>
                <a:srgbClr val="000000"/>
              </a:solidFill>
              <a:latin typeface="UTM Avo" panose="02040603050506020204" pitchFamily="18"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60"/>
                                        </p:tgtEl>
                                        <p:attrNameLst>
                                          <p:attrName>style.visibility</p:attrName>
                                        </p:attrNameLst>
                                      </p:cBhvr>
                                      <p:to>
                                        <p:strVal val="visible"/>
                                      </p:to>
                                    </p:set>
                                    <p:animEffect transition="in" filter="fade">
                                      <p:cBhvr>
                                        <p:cTn id="7" dur="500"/>
                                        <p:tgtEl>
                                          <p:spTgt spid="460"/>
                                        </p:tgtEl>
                                      </p:cBhvr>
                                    </p:animEffect>
                                  </p:childTnLst>
                                </p:cTn>
                              </p:par>
                              <p:par>
                                <p:cTn id="8" presetID="10" presetClass="entr" presetSubtype="0" fill="hold" nodeType="withEffect">
                                  <p:stCondLst>
                                    <p:cond delay="0"/>
                                  </p:stCondLst>
                                  <p:childTnLst>
                                    <p:set>
                                      <p:cBhvr>
                                        <p:cTn id="9" dur="1" fill="hold">
                                          <p:stCondLst>
                                            <p:cond delay="0"/>
                                          </p:stCondLst>
                                        </p:cTn>
                                        <p:tgtEl>
                                          <p:spTgt spid="461"/>
                                        </p:tgtEl>
                                        <p:attrNameLst>
                                          <p:attrName>style.visibility</p:attrName>
                                        </p:attrNameLst>
                                      </p:cBhvr>
                                      <p:to>
                                        <p:strVal val="visible"/>
                                      </p:to>
                                    </p:set>
                                    <p:animEffect transition="in" filter="fade">
                                      <p:cBhvr>
                                        <p:cTn id="10" dur="500"/>
                                        <p:tgtEl>
                                          <p:spTgt spid="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5"/>
        <p:cNvGrpSpPr/>
        <p:nvPr/>
      </p:nvGrpSpPr>
      <p:grpSpPr>
        <a:xfrm>
          <a:off x="0" y="0"/>
          <a:ext cx="0" cy="0"/>
          <a:chOff x="0" y="0"/>
          <a:chExt cx="0" cy="0"/>
        </a:xfrm>
      </p:grpSpPr>
      <p:sp>
        <p:nvSpPr>
          <p:cNvPr id="2" name="Rectangle 1">
            <a:extLst>
              <a:ext uri="{FF2B5EF4-FFF2-40B4-BE49-F238E27FC236}">
                <a16:creationId xmlns:a16="http://schemas.microsoft.com/office/drawing/2014/main" id="{B14099D7-507C-CF59-3A6A-4F1FA0DDCE1A}"/>
              </a:ext>
            </a:extLst>
          </p:cNvPr>
          <p:cNvSpPr/>
          <p:nvPr/>
        </p:nvSpPr>
        <p:spPr>
          <a:xfrm>
            <a:off x="1190181" y="1567784"/>
            <a:ext cx="9811636" cy="2848100"/>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Gọn gàng, ngăn nắp.</a:t>
            </a: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Nhắc nhở bạn bè người thân có ý thức gọn gàng, ngăn nắp. </a:t>
            </a:r>
          </a:p>
          <a:p>
            <a:pPr marL="342900" indent="-342900" algn="just" defTabSz="609539">
              <a:lnSpc>
                <a:spcPct val="150000"/>
              </a:lnSpc>
              <a:buFont typeface="Arial" panose="020B0604020202020204" pitchFamily="34" charset="0"/>
              <a:buChar char="•"/>
            </a:pPr>
            <a:r>
              <a:rPr lang="vi-VN" sz="2400" dirty="0">
                <a:solidFill>
                  <a:schemeClr val="tx1"/>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chemeClr val="tx1"/>
                </a:solidFill>
                <a:latin typeface="UTM Avo" panose="02040603050506020204" pitchFamily="18" charset="0"/>
                <a:ea typeface="Calibri" panose="020F0502020204030204" pitchFamily="34" charset="0"/>
                <a:cs typeface="Arial" panose="020B0604020202020204" pitchFamily="34" charset="0"/>
              </a:rPr>
              <a:t>Bài 3. Học tập, sinh hoạt đúng giờ.</a:t>
            </a:r>
          </a:p>
        </p:txBody>
      </p:sp>
      <p:sp>
        <p:nvSpPr>
          <p:cNvPr id="3" name="TextBox 2">
            <a:extLst>
              <a:ext uri="{FF2B5EF4-FFF2-40B4-BE49-F238E27FC236}">
                <a16:creationId xmlns:a16="http://schemas.microsoft.com/office/drawing/2014/main" id="{DE6512A9-498A-EBB9-D90E-00E100222C81}"/>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4" name="Picture 4">
            <a:extLst>
              <a:ext uri="{FF2B5EF4-FFF2-40B4-BE49-F238E27FC236}">
                <a16:creationId xmlns:a16="http://schemas.microsoft.com/office/drawing/2014/main" id="{7C4E3741-A151-8F89-31D6-793DB2FBA0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11503" y="4921735"/>
            <a:ext cx="6768994" cy="192916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pic>
        <p:nvPicPr>
          <p:cNvPr id="487" name="Google Shape;487;p1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972</Words>
  <Application>Microsoft Office PowerPoint</Application>
  <PresentationFormat>Widescreen</PresentationFormat>
  <Paragraphs>82</Paragraphs>
  <Slides>37</Slides>
  <Notes>37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UTM Avo</vt:lpstr>
      <vt:lpstr>Arial</vt:lpstr>
      <vt:lpstr>Calibri</vt:lpstr>
      <vt:lpstr>Noto Sans Symbols</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Monkey</dc:creator>
  <cp:lastModifiedBy>Vân Anh Vũ</cp:lastModifiedBy>
  <cp:revision>6</cp:revision>
  <dcterms:created xsi:type="dcterms:W3CDTF">2023-11-15T08:38:52Z</dcterms:created>
  <dcterms:modified xsi:type="dcterms:W3CDTF">2025-01-24T07:42:52Z</dcterms:modified>
</cp:coreProperties>
</file>