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60" r:id="rId2"/>
  </p:sldMasterIdLst>
  <p:notesMasterIdLst>
    <p:notesMasterId r:id="rId45"/>
  </p:notesMasterIdLst>
  <p:sldIdLst>
    <p:sldId id="256" r:id="rId3"/>
    <p:sldId id="257" r:id="rId4"/>
    <p:sldId id="258" r:id="rId5"/>
    <p:sldId id="298" r:id="rId6"/>
    <p:sldId id="260" r:id="rId7"/>
    <p:sldId id="261" r:id="rId8"/>
    <p:sldId id="276" r:id="rId9"/>
    <p:sldId id="277" r:id="rId10"/>
    <p:sldId id="278" r:id="rId11"/>
    <p:sldId id="279" r:id="rId12"/>
    <p:sldId id="262" r:id="rId13"/>
    <p:sldId id="263" r:id="rId14"/>
    <p:sldId id="264" r:id="rId15"/>
    <p:sldId id="285" r:id="rId16"/>
    <p:sldId id="284" r:id="rId17"/>
    <p:sldId id="283" r:id="rId18"/>
    <p:sldId id="282" r:id="rId19"/>
    <p:sldId id="281" r:id="rId20"/>
    <p:sldId id="280" r:id="rId21"/>
    <p:sldId id="286" r:id="rId22"/>
    <p:sldId id="287" r:id="rId23"/>
    <p:sldId id="292" r:id="rId24"/>
    <p:sldId id="291" r:id="rId25"/>
    <p:sldId id="290" r:id="rId26"/>
    <p:sldId id="289" r:id="rId27"/>
    <p:sldId id="288" r:id="rId28"/>
    <p:sldId id="293" r:id="rId29"/>
    <p:sldId id="265" r:id="rId30"/>
    <p:sldId id="266" r:id="rId31"/>
    <p:sldId id="267" r:id="rId32"/>
    <p:sldId id="299" r:id="rId33"/>
    <p:sldId id="300" r:id="rId34"/>
    <p:sldId id="301" r:id="rId35"/>
    <p:sldId id="297" r:id="rId36"/>
    <p:sldId id="296" r:id="rId37"/>
    <p:sldId id="268" r:id="rId38"/>
    <p:sldId id="269" r:id="rId39"/>
    <p:sldId id="271" r:id="rId40"/>
    <p:sldId id="272" r:id="rId41"/>
    <p:sldId id="273" r:id="rId42"/>
    <p:sldId id="274" r:id="rId43"/>
    <p:sldId id="275" r:id="rId44"/>
  </p:sldIdLst>
  <p:sldSz cx="12192000" cy="6858000"/>
  <p:notesSz cx="6858000" cy="9144000"/>
  <p:embeddedFontLst>
    <p:embeddedFont>
      <p:font typeface="UTM Avo" panose="02040603050506020204" pitchFamily="18" charset="0"/>
      <p:regular r:id="rId46"/>
      <p:bold r:id="rId47"/>
      <p:italic r:id="rId48"/>
      <p:boldItalic r:id="rId4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50" roundtripDataSignature="AMtx7mhWCB8Qz19CxuvAsjzVCqz+yYwnA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2" d="100"/>
          <a:sy n="102" d="100"/>
        </p:scale>
        <p:origin x="28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font" Target="fonts/font2.fntdata"/><Relationship Id="rId50" Type="http://customschemas.google.com/relationships/presentationmetadata" Target="meta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font" Target="fonts/font1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notesMaster" Target="notesMasters/notesMaster1.xml"/><Relationship Id="rId53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font" Target="fonts/font4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font" Target="fonts/font3.fntdata"/><Relationship Id="rId8" Type="http://schemas.openxmlformats.org/officeDocument/2006/relationships/slide" Target="slides/slide6.xml"/><Relationship Id="rId51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 dirty="0"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 dirty="0"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 dirty="0"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>
              <a:defRPr>
                <a:latin typeface="UTM Avo" panose="02040603050506020204" pitchFamily="18" charset="0"/>
              </a:defRPr>
            </a:lvl1pPr>
          </a:lstStyle>
          <a:p>
            <a:pPr algn="r"/>
            <a:fld id="{00000000-1234-1234-1234-123412341234}" type="slidenum">
              <a:rPr lang="en-US" sz="1200" smtClean="0">
                <a:solidFill>
                  <a:schemeClr val="dk1"/>
                </a:solidFill>
              </a:rPr>
              <a:pPr algn="r"/>
              <a:t>‹#›</a:t>
            </a:fld>
            <a:endParaRPr lang="en-US" sz="1200" dirty="0">
              <a:solidFill>
                <a:schemeClr val="dk1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UTM Avo" panose="02040603050506020204" pitchFamily="18" charset="0"/>
        <a:ea typeface="UTM Avo" panose="02040603050506020204" pitchFamily="18" charset="0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62" name="Google Shape;16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69" name="Google Shape;16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76" name="Google Shape;17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>
          <a:extLst>
            <a:ext uri="{FF2B5EF4-FFF2-40B4-BE49-F238E27FC236}">
              <a16:creationId xmlns:a16="http://schemas.microsoft.com/office/drawing/2014/main" id="{3EB8F07C-7673-7059-23E4-D304764C3E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3:notes">
            <a:extLst>
              <a:ext uri="{FF2B5EF4-FFF2-40B4-BE49-F238E27FC236}">
                <a16:creationId xmlns:a16="http://schemas.microsoft.com/office/drawing/2014/main" id="{492A89AF-C83F-8357-4FA3-EB26F9EA762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76" name="Google Shape;176;p3:notes">
            <a:extLst>
              <a:ext uri="{FF2B5EF4-FFF2-40B4-BE49-F238E27FC236}">
                <a16:creationId xmlns:a16="http://schemas.microsoft.com/office/drawing/2014/main" id="{74EC9D22-1704-8887-17A0-D8F7894B535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365325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91" name="Google Shape;19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98" name="Google Shape;19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>
          <a:extLst>
            <a:ext uri="{FF2B5EF4-FFF2-40B4-BE49-F238E27FC236}">
              <a16:creationId xmlns:a16="http://schemas.microsoft.com/office/drawing/2014/main" id="{2BCC01EF-FACC-400D-9F39-8CF4D16CDD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6:notes">
            <a:extLst>
              <a:ext uri="{FF2B5EF4-FFF2-40B4-BE49-F238E27FC236}">
                <a16:creationId xmlns:a16="http://schemas.microsoft.com/office/drawing/2014/main" id="{96A899D3-986E-4EAC-8A58-BB7DA08F7C8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98" name="Google Shape;198;p6:notes">
            <a:extLst>
              <a:ext uri="{FF2B5EF4-FFF2-40B4-BE49-F238E27FC236}">
                <a16:creationId xmlns:a16="http://schemas.microsoft.com/office/drawing/2014/main" id="{B3054CC4-49E3-6A3B-87FD-B7C418F84D3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766018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>
          <a:extLst>
            <a:ext uri="{FF2B5EF4-FFF2-40B4-BE49-F238E27FC236}">
              <a16:creationId xmlns:a16="http://schemas.microsoft.com/office/drawing/2014/main" id="{634F0ECE-AC0D-4DE5-FC58-D9A5C8383F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6:notes">
            <a:extLst>
              <a:ext uri="{FF2B5EF4-FFF2-40B4-BE49-F238E27FC236}">
                <a16:creationId xmlns:a16="http://schemas.microsoft.com/office/drawing/2014/main" id="{0756185F-871D-E17B-A103-FEE4A5824F0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98" name="Google Shape;198;p6:notes">
            <a:extLst>
              <a:ext uri="{FF2B5EF4-FFF2-40B4-BE49-F238E27FC236}">
                <a16:creationId xmlns:a16="http://schemas.microsoft.com/office/drawing/2014/main" id="{B3C8CD7F-39C5-CFDA-B25B-25168AD80FD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728340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>
          <a:extLst>
            <a:ext uri="{FF2B5EF4-FFF2-40B4-BE49-F238E27FC236}">
              <a16:creationId xmlns:a16="http://schemas.microsoft.com/office/drawing/2014/main" id="{BCA285B3-9004-7CAF-0894-A0A07B4349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6:notes">
            <a:extLst>
              <a:ext uri="{FF2B5EF4-FFF2-40B4-BE49-F238E27FC236}">
                <a16:creationId xmlns:a16="http://schemas.microsoft.com/office/drawing/2014/main" id="{C733A8A3-75F9-BAD5-3EAC-36C416DEB9B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98" name="Google Shape;198;p6:notes">
            <a:extLst>
              <a:ext uri="{FF2B5EF4-FFF2-40B4-BE49-F238E27FC236}">
                <a16:creationId xmlns:a16="http://schemas.microsoft.com/office/drawing/2014/main" id="{C87BA70B-FC77-FA5B-81D2-5B0640F8BEB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807902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>
          <a:extLst>
            <a:ext uri="{FF2B5EF4-FFF2-40B4-BE49-F238E27FC236}">
              <a16:creationId xmlns:a16="http://schemas.microsoft.com/office/drawing/2014/main" id="{FB4C7B18-07B5-8B64-6562-D150C6ACA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6:notes">
            <a:extLst>
              <a:ext uri="{FF2B5EF4-FFF2-40B4-BE49-F238E27FC236}">
                <a16:creationId xmlns:a16="http://schemas.microsoft.com/office/drawing/2014/main" id="{135A7809-E449-C6BB-047F-40499DF9B20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98" name="Google Shape;198;p6:notes">
            <a:extLst>
              <a:ext uri="{FF2B5EF4-FFF2-40B4-BE49-F238E27FC236}">
                <a16:creationId xmlns:a16="http://schemas.microsoft.com/office/drawing/2014/main" id="{42BC3029-5B28-5EB1-78EB-3EE59750CCF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5133570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203" name="Google Shape;20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210" name="Google Shape;210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217" name="Google Shape;21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>
          <a:extLst>
            <a:ext uri="{FF2B5EF4-FFF2-40B4-BE49-F238E27FC236}">
              <a16:creationId xmlns:a16="http://schemas.microsoft.com/office/drawing/2014/main" id="{95F2C128-79B3-C868-A8CF-BA4AECA4B0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9:notes">
            <a:extLst>
              <a:ext uri="{FF2B5EF4-FFF2-40B4-BE49-F238E27FC236}">
                <a16:creationId xmlns:a16="http://schemas.microsoft.com/office/drawing/2014/main" id="{9C6F1DBE-F633-E805-8362-7B7090858F6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217" name="Google Shape;217;p9:notes">
            <a:extLst>
              <a:ext uri="{FF2B5EF4-FFF2-40B4-BE49-F238E27FC236}">
                <a16:creationId xmlns:a16="http://schemas.microsoft.com/office/drawing/2014/main" id="{1C75C6E8-082A-2125-B8F3-1564B3C5EAA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6824629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>
          <a:extLst>
            <a:ext uri="{FF2B5EF4-FFF2-40B4-BE49-F238E27FC236}">
              <a16:creationId xmlns:a16="http://schemas.microsoft.com/office/drawing/2014/main" id="{7E40B340-D60E-0816-47AB-B2FC9ED09F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9:notes">
            <a:extLst>
              <a:ext uri="{FF2B5EF4-FFF2-40B4-BE49-F238E27FC236}">
                <a16:creationId xmlns:a16="http://schemas.microsoft.com/office/drawing/2014/main" id="{92CED8E8-9A38-51E8-969F-75227223C58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217" name="Google Shape;217;p9:notes">
            <a:extLst>
              <a:ext uri="{FF2B5EF4-FFF2-40B4-BE49-F238E27FC236}">
                <a16:creationId xmlns:a16="http://schemas.microsoft.com/office/drawing/2014/main" id="{6D3D3F0C-9203-C464-B6AC-B85538B2E1B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5575127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>
          <a:extLst>
            <a:ext uri="{FF2B5EF4-FFF2-40B4-BE49-F238E27FC236}">
              <a16:creationId xmlns:a16="http://schemas.microsoft.com/office/drawing/2014/main" id="{15492930-19DA-05C2-8287-1DD4690C44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9:notes">
            <a:extLst>
              <a:ext uri="{FF2B5EF4-FFF2-40B4-BE49-F238E27FC236}">
                <a16:creationId xmlns:a16="http://schemas.microsoft.com/office/drawing/2014/main" id="{49680D93-483E-73DD-638C-67C8ADFD23F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217" name="Google Shape;217;p9:notes">
            <a:extLst>
              <a:ext uri="{FF2B5EF4-FFF2-40B4-BE49-F238E27FC236}">
                <a16:creationId xmlns:a16="http://schemas.microsoft.com/office/drawing/2014/main" id="{8F85CFBB-7EE8-D5E0-2207-7C830CFAE5A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5344196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>
          <a:extLst>
            <a:ext uri="{FF2B5EF4-FFF2-40B4-BE49-F238E27FC236}">
              <a16:creationId xmlns:a16="http://schemas.microsoft.com/office/drawing/2014/main" id="{D47B1E59-200C-1E82-3195-75F016B7FA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9:notes">
            <a:extLst>
              <a:ext uri="{FF2B5EF4-FFF2-40B4-BE49-F238E27FC236}">
                <a16:creationId xmlns:a16="http://schemas.microsoft.com/office/drawing/2014/main" id="{EAFD5355-56B7-0DF1-FEEC-676AF3CDFAE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217" name="Google Shape;217;p9:notes">
            <a:extLst>
              <a:ext uri="{FF2B5EF4-FFF2-40B4-BE49-F238E27FC236}">
                <a16:creationId xmlns:a16="http://schemas.microsoft.com/office/drawing/2014/main" id="{A574AECE-D01D-CCA7-3C08-DC732BF1958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7928062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>
          <a:extLst>
            <a:ext uri="{FF2B5EF4-FFF2-40B4-BE49-F238E27FC236}">
              <a16:creationId xmlns:a16="http://schemas.microsoft.com/office/drawing/2014/main" id="{22907015-EE34-4B8E-CB85-C26535A40A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9:notes">
            <a:extLst>
              <a:ext uri="{FF2B5EF4-FFF2-40B4-BE49-F238E27FC236}">
                <a16:creationId xmlns:a16="http://schemas.microsoft.com/office/drawing/2014/main" id="{641A20D4-3ADA-3E9D-215B-9C5221E1D3B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217" name="Google Shape;217;p9:notes">
            <a:extLst>
              <a:ext uri="{FF2B5EF4-FFF2-40B4-BE49-F238E27FC236}">
                <a16:creationId xmlns:a16="http://schemas.microsoft.com/office/drawing/2014/main" id="{E48AF883-5EB0-F04F-935D-5D8FF008E07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2834600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>
          <a:extLst>
            <a:ext uri="{FF2B5EF4-FFF2-40B4-BE49-F238E27FC236}">
              <a16:creationId xmlns:a16="http://schemas.microsoft.com/office/drawing/2014/main" id="{E3210B63-29D1-C018-F678-53FF165F1E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9:notes">
            <a:extLst>
              <a:ext uri="{FF2B5EF4-FFF2-40B4-BE49-F238E27FC236}">
                <a16:creationId xmlns:a16="http://schemas.microsoft.com/office/drawing/2014/main" id="{E119EA0B-1879-1134-FC9D-1AC5C9E780C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217" name="Google Shape;217;p9:notes">
            <a:extLst>
              <a:ext uri="{FF2B5EF4-FFF2-40B4-BE49-F238E27FC236}">
                <a16:creationId xmlns:a16="http://schemas.microsoft.com/office/drawing/2014/main" id="{FF99471D-5CD9-D902-BAEE-8FB2EF0FD5C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5551228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>
          <a:extLst>
            <a:ext uri="{FF2B5EF4-FFF2-40B4-BE49-F238E27FC236}">
              <a16:creationId xmlns:a16="http://schemas.microsoft.com/office/drawing/2014/main" id="{797F5105-D167-3535-BF9B-7A474EB1D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8:notes">
            <a:extLst>
              <a:ext uri="{FF2B5EF4-FFF2-40B4-BE49-F238E27FC236}">
                <a16:creationId xmlns:a16="http://schemas.microsoft.com/office/drawing/2014/main" id="{DEBE4F41-DF93-EF8E-B83A-59A9B5BD58F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210" name="Google Shape;210;p8:notes">
            <a:extLst>
              <a:ext uri="{FF2B5EF4-FFF2-40B4-BE49-F238E27FC236}">
                <a16:creationId xmlns:a16="http://schemas.microsoft.com/office/drawing/2014/main" id="{E42E231D-CE3D-C96B-52B9-698E581C42B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394662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>
          <a:extLst>
            <a:ext uri="{FF2B5EF4-FFF2-40B4-BE49-F238E27FC236}">
              <a16:creationId xmlns:a16="http://schemas.microsoft.com/office/drawing/2014/main" id="{31F46C42-7485-2F0D-A9B1-C040E9106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8:notes">
            <a:extLst>
              <a:ext uri="{FF2B5EF4-FFF2-40B4-BE49-F238E27FC236}">
                <a16:creationId xmlns:a16="http://schemas.microsoft.com/office/drawing/2014/main" id="{BD351456-1C98-019D-F1B0-306A3A166A3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210" name="Google Shape;210;p8:notes">
            <a:extLst>
              <a:ext uri="{FF2B5EF4-FFF2-40B4-BE49-F238E27FC236}">
                <a16:creationId xmlns:a16="http://schemas.microsoft.com/office/drawing/2014/main" id="{E22DB141-C8CE-F030-179F-32F7D221053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730616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>
          <a:extLst>
            <a:ext uri="{FF2B5EF4-FFF2-40B4-BE49-F238E27FC236}">
              <a16:creationId xmlns:a16="http://schemas.microsoft.com/office/drawing/2014/main" id="{B4EEA72E-63CD-0E28-493B-C25AAD8C12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8:notes">
            <a:extLst>
              <a:ext uri="{FF2B5EF4-FFF2-40B4-BE49-F238E27FC236}">
                <a16:creationId xmlns:a16="http://schemas.microsoft.com/office/drawing/2014/main" id="{807E4CCA-05B7-AE39-D171-6254FD78FCE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210" name="Google Shape;210;p8:notes">
            <a:extLst>
              <a:ext uri="{FF2B5EF4-FFF2-40B4-BE49-F238E27FC236}">
                <a16:creationId xmlns:a16="http://schemas.microsoft.com/office/drawing/2014/main" id="{909EFCD5-3580-061C-6FBC-CA1EFBDE361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8357493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>
          <a:extLst>
            <a:ext uri="{FF2B5EF4-FFF2-40B4-BE49-F238E27FC236}">
              <a16:creationId xmlns:a16="http://schemas.microsoft.com/office/drawing/2014/main" id="{7CC0301B-7FA6-4963-CF3F-F85D6F8248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8:notes">
            <a:extLst>
              <a:ext uri="{FF2B5EF4-FFF2-40B4-BE49-F238E27FC236}">
                <a16:creationId xmlns:a16="http://schemas.microsoft.com/office/drawing/2014/main" id="{A9DE2466-889B-9869-E8D7-453111D4B9D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210" name="Google Shape;210;p8:notes">
            <a:extLst>
              <a:ext uri="{FF2B5EF4-FFF2-40B4-BE49-F238E27FC236}">
                <a16:creationId xmlns:a16="http://schemas.microsoft.com/office/drawing/2014/main" id="{EB60F1D0-3AEC-20CA-4807-1032C528A0A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4436882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>
          <a:extLst>
            <a:ext uri="{FF2B5EF4-FFF2-40B4-BE49-F238E27FC236}">
              <a16:creationId xmlns:a16="http://schemas.microsoft.com/office/drawing/2014/main" id="{BA9490E7-E826-2651-15A4-F640DF8AEB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8:notes">
            <a:extLst>
              <a:ext uri="{FF2B5EF4-FFF2-40B4-BE49-F238E27FC236}">
                <a16:creationId xmlns:a16="http://schemas.microsoft.com/office/drawing/2014/main" id="{C75A50EB-5835-508A-A529-3CEBA71C902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210" name="Google Shape;210;p8:notes">
            <a:extLst>
              <a:ext uri="{FF2B5EF4-FFF2-40B4-BE49-F238E27FC236}">
                <a16:creationId xmlns:a16="http://schemas.microsoft.com/office/drawing/2014/main" id="{68DD5DF2-EF7A-4F5C-FDBC-B3DB456E608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0180681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>
          <a:extLst>
            <a:ext uri="{FF2B5EF4-FFF2-40B4-BE49-F238E27FC236}">
              <a16:creationId xmlns:a16="http://schemas.microsoft.com/office/drawing/2014/main" id="{58098D9F-7330-62E0-66B2-030294C319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8:notes">
            <a:extLst>
              <a:ext uri="{FF2B5EF4-FFF2-40B4-BE49-F238E27FC236}">
                <a16:creationId xmlns:a16="http://schemas.microsoft.com/office/drawing/2014/main" id="{96E0DE96-C7C8-95CB-11C2-673F1B80CB0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210" name="Google Shape;210;p8:notes">
            <a:extLst>
              <a:ext uri="{FF2B5EF4-FFF2-40B4-BE49-F238E27FC236}">
                <a16:creationId xmlns:a16="http://schemas.microsoft.com/office/drawing/2014/main" id="{E94D5C3B-11A8-4BB5-B2BD-0E1844408D3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534822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>
          <a:extLst>
            <a:ext uri="{FF2B5EF4-FFF2-40B4-BE49-F238E27FC236}">
              <a16:creationId xmlns:a16="http://schemas.microsoft.com/office/drawing/2014/main" id="{1A08991E-7E39-DEEC-37F3-AE8EE9AFB6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8:notes">
            <a:extLst>
              <a:ext uri="{FF2B5EF4-FFF2-40B4-BE49-F238E27FC236}">
                <a16:creationId xmlns:a16="http://schemas.microsoft.com/office/drawing/2014/main" id="{104265A0-8795-816F-6F5F-C702929017E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210" name="Google Shape;210;p8:notes">
            <a:extLst>
              <a:ext uri="{FF2B5EF4-FFF2-40B4-BE49-F238E27FC236}">
                <a16:creationId xmlns:a16="http://schemas.microsoft.com/office/drawing/2014/main" id="{ECD95DF8-2FAB-69FC-0A3E-AD982042450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9055341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>
          <a:extLst>
            <a:ext uri="{FF2B5EF4-FFF2-40B4-BE49-F238E27FC236}">
              <a16:creationId xmlns:a16="http://schemas.microsoft.com/office/drawing/2014/main" id="{80017DBE-6027-5C56-2EE9-BBD5F18059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9:notes">
            <a:extLst>
              <a:ext uri="{FF2B5EF4-FFF2-40B4-BE49-F238E27FC236}">
                <a16:creationId xmlns:a16="http://schemas.microsoft.com/office/drawing/2014/main" id="{F208101A-65C8-3272-176D-9C58CAF1772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217" name="Google Shape;217;p9:notes">
            <a:extLst>
              <a:ext uri="{FF2B5EF4-FFF2-40B4-BE49-F238E27FC236}">
                <a16:creationId xmlns:a16="http://schemas.microsoft.com/office/drawing/2014/main" id="{41532993-2BB1-2DBB-7473-4B1633D1E5F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3683285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222" name="Google Shape;222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229" name="Google Shape;229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236" name="Google Shape;236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>
          <a:extLst>
            <a:ext uri="{FF2B5EF4-FFF2-40B4-BE49-F238E27FC236}">
              <a16:creationId xmlns:a16="http://schemas.microsoft.com/office/drawing/2014/main" id="{E9D7C63E-E9C6-67E4-6AAC-A63927F8E0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2:notes">
            <a:extLst>
              <a:ext uri="{FF2B5EF4-FFF2-40B4-BE49-F238E27FC236}">
                <a16:creationId xmlns:a16="http://schemas.microsoft.com/office/drawing/2014/main" id="{DD2BF356-510E-5C20-525B-FA224B6A83C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236" name="Google Shape;236;p12:notes">
            <a:extLst>
              <a:ext uri="{FF2B5EF4-FFF2-40B4-BE49-F238E27FC236}">
                <a16:creationId xmlns:a16="http://schemas.microsoft.com/office/drawing/2014/main" id="{E7BD99A9-7B83-34E6-6861-7AC06D24F63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0857619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>
          <a:extLst>
            <a:ext uri="{FF2B5EF4-FFF2-40B4-BE49-F238E27FC236}">
              <a16:creationId xmlns:a16="http://schemas.microsoft.com/office/drawing/2014/main" id="{2190F301-2218-5EE1-C47A-082E74FC4A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2:notes">
            <a:extLst>
              <a:ext uri="{FF2B5EF4-FFF2-40B4-BE49-F238E27FC236}">
                <a16:creationId xmlns:a16="http://schemas.microsoft.com/office/drawing/2014/main" id="{C11A3E74-D74C-59F8-892F-F32D0232AF4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236" name="Google Shape;236;p12:notes">
            <a:extLst>
              <a:ext uri="{FF2B5EF4-FFF2-40B4-BE49-F238E27FC236}">
                <a16:creationId xmlns:a16="http://schemas.microsoft.com/office/drawing/2014/main" id="{287BD964-20CD-D69D-1BB2-C90808ECAAD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3992850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>
          <a:extLst>
            <a:ext uri="{FF2B5EF4-FFF2-40B4-BE49-F238E27FC236}">
              <a16:creationId xmlns:a16="http://schemas.microsoft.com/office/drawing/2014/main" id="{19017DE9-EB43-A447-8746-2A3F49EE0E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2:notes">
            <a:extLst>
              <a:ext uri="{FF2B5EF4-FFF2-40B4-BE49-F238E27FC236}">
                <a16:creationId xmlns:a16="http://schemas.microsoft.com/office/drawing/2014/main" id="{B936182F-AA8C-F833-A005-A345BD9435F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236" name="Google Shape;236;p12:notes">
            <a:extLst>
              <a:ext uri="{FF2B5EF4-FFF2-40B4-BE49-F238E27FC236}">
                <a16:creationId xmlns:a16="http://schemas.microsoft.com/office/drawing/2014/main" id="{C15E209A-1B38-A543-6320-7D03424C820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5999392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>
          <a:extLst>
            <a:ext uri="{FF2B5EF4-FFF2-40B4-BE49-F238E27FC236}">
              <a16:creationId xmlns:a16="http://schemas.microsoft.com/office/drawing/2014/main" id="{09FEDE1D-A5A9-CB95-464B-F377A31614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2:notes">
            <a:extLst>
              <a:ext uri="{FF2B5EF4-FFF2-40B4-BE49-F238E27FC236}">
                <a16:creationId xmlns:a16="http://schemas.microsoft.com/office/drawing/2014/main" id="{DDDD0237-3EAD-6C22-0884-401EACE3DB2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236" name="Google Shape;236;p12:notes">
            <a:extLst>
              <a:ext uri="{FF2B5EF4-FFF2-40B4-BE49-F238E27FC236}">
                <a16:creationId xmlns:a16="http://schemas.microsoft.com/office/drawing/2014/main" id="{9E46DFBA-503D-1C4E-5FBE-0347D9DEF64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2515407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>
          <a:extLst>
            <a:ext uri="{FF2B5EF4-FFF2-40B4-BE49-F238E27FC236}">
              <a16:creationId xmlns:a16="http://schemas.microsoft.com/office/drawing/2014/main" id="{05C43408-C9B7-6CE0-F1B9-D19CA95A5E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2:notes">
            <a:extLst>
              <a:ext uri="{FF2B5EF4-FFF2-40B4-BE49-F238E27FC236}">
                <a16:creationId xmlns:a16="http://schemas.microsoft.com/office/drawing/2014/main" id="{6DE8B6B6-5C83-8CE5-8799-88329963EDB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236" name="Google Shape;236;p12:notes">
            <a:extLst>
              <a:ext uri="{FF2B5EF4-FFF2-40B4-BE49-F238E27FC236}">
                <a16:creationId xmlns:a16="http://schemas.microsoft.com/office/drawing/2014/main" id="{708B9BE3-CC66-EBAA-6EF0-54A5EE503BD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964774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240" name="Google Shape;240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247" name="Google Shape;247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258" name="Google Shape;258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265" name="Google Shape;265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324fd567b4d_0_9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>
              <a:latin typeface="UTM Avo" panose="02040603050506020204" pitchFamily="18" charset="0"/>
              <a:sym typeface="Arial"/>
            </a:endParaRPr>
          </a:p>
        </p:txBody>
      </p:sp>
      <p:sp>
        <p:nvSpPr>
          <p:cNvPr id="271" name="Google Shape;271;g324fd567b4d_0_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1" name="Google Shape;291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latin typeface="UTM Avo" panose="02040603050506020204" pitchFamily="18" charset="0"/>
              </a:rPr>
              <a:t>https://www.youtube.com/@hoc1biet10</a:t>
            </a:r>
            <a:endParaRPr dirty="0">
              <a:latin typeface="UTM Avo" panose="02040603050506020204" pitchFamily="18" charset="0"/>
            </a:endParaRPr>
          </a:p>
        </p:txBody>
      </p:sp>
      <p:sp>
        <p:nvSpPr>
          <p:cNvPr id="292" name="Google Shape;292;p1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41</a:t>
            </a:fld>
            <a:endParaRPr dirty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297" name="Google Shape;297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7" name="Google Shape;17;p2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UTM Avo" panose="02040603050506020204" pitchFamily="18" charset="0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 dirty="0"/>
          </a:p>
        </p:txBody>
      </p:sp>
      <p:sp>
        <p:nvSpPr>
          <p:cNvPr id="18" name="Google Shape;18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9" name="Google Shape;19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20" name="Google Shape;20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23" name="Google Shape;23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24" name="Google Shape;24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7" name="Google Shape;27;p2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28" name="Google Shape;28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29" name="Google Shape;29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30" name="Google Shape;30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2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3" name="Google Shape;33;p2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34" name="Google Shape;34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35" name="Google Shape;35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36" name="Google Shape;36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" name="Google Shape;39;p2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40" name="Google Shape;40;p2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41" name="Google Shape;41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42" name="Google Shape;42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43" name="Google Shape;43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6" name="Google Shape;46;p2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47" name="Google Shape;47;p2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48" name="Google Shape;48;p2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49" name="Google Shape;49;p2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50" name="Google Shape;50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51" name="Google Shape;51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52" name="Google Shape;52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5" name="Google Shape;55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56" name="Google Shape;56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57" name="Google Shape;57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0" name="Google Shape;60;p2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UTM Avo" panose="02040603050506020204" pitchFamily="18" charset="0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61" name="Google Shape;61;p2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62" name="Google Shape;62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3" name="Google Shape;63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4" name="Google Shape;64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7" name="Google Shape;67;p3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3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69" name="Google Shape;69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70" name="Google Shape;70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71" name="Google Shape;71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4" name="Google Shape;74;p3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75" name="Google Shape;75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76" name="Google Shape;76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77" name="Google Shape;77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0" name="Google Shape;80;p3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81" name="Google Shape;81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82" name="Google Shape;82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83" name="Google Shape;83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324fd567b4d_0_12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3" name="Google Shape;93;g324fd567b4d_0_12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94" name="Google Shape;94;g324fd567b4d_0_1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95" name="Google Shape;95;g324fd567b4d_0_1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96" name="Google Shape;96;g324fd567b4d_0_1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324fd567b4d_0_1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99" name="Google Shape;99;g324fd567b4d_0_1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00" name="Google Shape;100;g324fd567b4d_0_1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24fd567b4d_0_131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3" name="Google Shape;103;g324fd567b4d_0_131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 dirty="0"/>
          </a:p>
        </p:txBody>
      </p:sp>
      <p:sp>
        <p:nvSpPr>
          <p:cNvPr id="104" name="Google Shape;104;g324fd567b4d_0_1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05" name="Google Shape;105;g324fd567b4d_0_1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06" name="Google Shape;106;g324fd567b4d_0_1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24fd567b4d_0_137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9" name="Google Shape;109;g324fd567b4d_0_137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110" name="Google Shape;110;g324fd567b4d_0_1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11" name="Google Shape;111;g324fd567b4d_0_1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12" name="Google Shape;112;g324fd567b4d_0_1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324fd567b4d_0_14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5" name="Google Shape;115;g324fd567b4d_0_14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6" name="Google Shape;116;g324fd567b4d_0_143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7" name="Google Shape;117;g324fd567b4d_0_14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18" name="Google Shape;118;g324fd567b4d_0_14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19" name="Google Shape;119;g324fd567b4d_0_14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324fd567b4d_0_150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2" name="Google Shape;122;g324fd567b4d_0_150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9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23" name="Google Shape;123;g324fd567b4d_0_150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900" cy="3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24" name="Google Shape;124;g324fd567b4d_0_150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25" name="Google Shape;125;g324fd567b4d_0_150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00" cy="3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26" name="Google Shape;126;g324fd567b4d_0_15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27" name="Google Shape;127;g324fd567b4d_0_15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28" name="Google Shape;128;g324fd567b4d_0_15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324fd567b4d_0_15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1" name="Google Shape;131;g324fd567b4d_0_15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32" name="Google Shape;132;g324fd567b4d_0_15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33" name="Google Shape;133;g324fd567b4d_0_15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24fd567b4d_0_16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6" name="Google Shape;136;g324fd567b4d_0_164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137" name="Google Shape;137;g324fd567b4d_0_164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38" name="Google Shape;138;g324fd567b4d_0_16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39" name="Google Shape;139;g324fd567b4d_0_16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40" name="Google Shape;140;g324fd567b4d_0_16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324fd567b4d_0_17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3" name="Google Shape;143;g324fd567b4d_0_17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</p:sp>
      <p:sp>
        <p:nvSpPr>
          <p:cNvPr id="144" name="Google Shape;144;g324fd567b4d_0_17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45" name="Google Shape;145;g324fd567b4d_0_17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46" name="Google Shape;146;g324fd567b4d_0_17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47" name="Google Shape;147;g324fd567b4d_0_17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324fd567b4d_0_17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50" name="Google Shape;150;g324fd567b4d_0_178"/>
          <p:cNvSpPr txBox="1">
            <a:spLocks noGrp="1"/>
          </p:cNvSpPr>
          <p:nvPr>
            <p:ph type="body" idx="1"/>
          </p:nvPr>
        </p:nvSpPr>
        <p:spPr>
          <a:xfrm rot="5400000">
            <a:off x="3920400" y="-1256575"/>
            <a:ext cx="4351200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51" name="Google Shape;151;g324fd567b4d_0_17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52" name="Google Shape;152;g324fd567b4d_0_17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53" name="Google Shape;153;g324fd567b4d_0_17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324fd567b4d_0_184"/>
          <p:cNvSpPr txBox="1">
            <a:spLocks noGrp="1"/>
          </p:cNvSpPr>
          <p:nvPr>
            <p:ph type="title"/>
          </p:nvPr>
        </p:nvSpPr>
        <p:spPr>
          <a:xfrm rot="5400000">
            <a:off x="7133400" y="1956625"/>
            <a:ext cx="5811900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56" name="Google Shape;156;g324fd567b4d_0_184"/>
          <p:cNvSpPr txBox="1">
            <a:spLocks noGrp="1"/>
          </p:cNvSpPr>
          <p:nvPr>
            <p:ph type="body" idx="1"/>
          </p:nvPr>
        </p:nvSpPr>
        <p:spPr>
          <a:xfrm rot="5400000">
            <a:off x="1799400" y="-596075"/>
            <a:ext cx="5811900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57" name="Google Shape;157;g324fd567b4d_0_18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58" name="Google Shape;158;g324fd567b4d_0_18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59" name="Google Shape;159;g324fd567b4d_0_18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11" name="Google Shape;11;p2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2" name="Google Shape;12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US" dirty="0"/>
          </a:p>
        </p:txBody>
      </p:sp>
      <p:sp>
        <p:nvSpPr>
          <p:cNvPr id="13" name="Google Shape;13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US" dirty="0"/>
          </a:p>
        </p:txBody>
      </p:sp>
      <p:sp>
        <p:nvSpPr>
          <p:cNvPr id="14" name="Google Shape;14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UTM Avo" panose="02040603050506020204" pitchFamily="18" charset="0"/>
          <a:ea typeface="UTM Avo" panose="02040603050506020204" pitchFamily="18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UTM Avo" panose="02040603050506020204" pitchFamily="18" charset="0"/>
          <a:ea typeface="UTM Avo" panose="02040603050506020204" pitchFamily="18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324fd567b4d_0_114"/>
          <p:cNvSpPr txBox="1"/>
          <p:nvPr/>
        </p:nvSpPr>
        <p:spPr>
          <a:xfrm>
            <a:off x="0" y="-1604665"/>
            <a:ext cx="121920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 dirty="0">
                <a:solidFill>
                  <a:srgbClr val="CFCFC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www.9slide.vn</a:t>
            </a:r>
            <a:endParaRPr sz="1400" b="0" i="0" u="none" strike="noStrike" cap="none" dirty="0">
              <a:solidFill>
                <a:srgbClr val="000000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g324fd567b4d_0_1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87" name="Google Shape;87;g324fd567b4d_0_11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88" name="Google Shape;88;g324fd567b4d_0_1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 dirty="0"/>
          </a:p>
        </p:txBody>
      </p:sp>
      <p:sp>
        <p:nvSpPr>
          <p:cNvPr id="89" name="Google Shape;89;g324fd567b4d_0_1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 dirty="0"/>
          </a:p>
        </p:txBody>
      </p:sp>
      <p:sp>
        <p:nvSpPr>
          <p:cNvPr id="90" name="Google Shape;90;g324fd567b4d_0_1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UTM Avo" panose="02040603050506020204" pitchFamily="18" charset="0"/>
          <a:ea typeface="UTM Avo" panose="02040603050506020204" pitchFamily="18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UTM Avo" panose="02040603050506020204" pitchFamily="18" charset="0"/>
          <a:ea typeface="UTM Avo" panose="02040603050506020204" pitchFamily="18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s://www.hoc10.vn/doc-sach/dao-duc-1/1/4/34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hyperlink" Target="https://www.youtube.com/watch?v=lrhU226aF4s" TargetMode="Externa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s://www.hoc10.vn/doc-sach/dao-duc-1/1/4/34/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9.jpg"/><Relationship Id="rId7" Type="http://schemas.openxmlformats.org/officeDocument/2006/relationships/image" Target="../media/image12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hyperlink" Target="https://www.youtube.com/watch?v=ydrgZsykJZI" TargetMode="External"/><Relationship Id="rId9" Type="http://schemas.openxmlformats.org/officeDocument/2006/relationships/image" Target="../media/image14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sv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svg"/><Relationship Id="rId3" Type="http://schemas.openxmlformats.org/officeDocument/2006/relationships/image" Target="../media/image9.jp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sv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svg"/><Relationship Id="rId3" Type="http://schemas.openxmlformats.org/officeDocument/2006/relationships/image" Target="../media/image9.jp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svg"/><Relationship Id="rId5" Type="http://schemas.openxmlformats.org/officeDocument/2006/relationships/image" Target="../media/image27.png"/><Relationship Id="rId4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svg"/><Relationship Id="rId3" Type="http://schemas.openxmlformats.org/officeDocument/2006/relationships/image" Target="../media/image9.jp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svg"/><Relationship Id="rId5" Type="http://schemas.openxmlformats.org/officeDocument/2006/relationships/image" Target="../media/image27.png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svg"/><Relationship Id="rId3" Type="http://schemas.openxmlformats.org/officeDocument/2006/relationships/image" Target="../media/image9.jp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svg"/><Relationship Id="rId5" Type="http://schemas.openxmlformats.org/officeDocument/2006/relationships/image" Target="../media/image27.png"/><Relationship Id="rId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svg"/><Relationship Id="rId3" Type="http://schemas.openxmlformats.org/officeDocument/2006/relationships/image" Target="../media/image9.jp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svg"/><Relationship Id="rId5" Type="http://schemas.openxmlformats.org/officeDocument/2006/relationships/image" Target="../media/image27.png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svg"/><Relationship Id="rId3" Type="http://schemas.openxmlformats.org/officeDocument/2006/relationships/image" Target="../media/image9.jp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svg"/><Relationship Id="rId5" Type="http://schemas.openxmlformats.org/officeDocument/2006/relationships/image" Target="../media/image27.png"/><Relationship Id="rId4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9.jpg"/><Relationship Id="rId7" Type="http://schemas.openxmlformats.org/officeDocument/2006/relationships/image" Target="../media/image39.sv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svg"/><Relationship Id="rId4" Type="http://schemas.openxmlformats.org/officeDocument/2006/relationships/image" Target="../media/image36.png"/><Relationship Id="rId9" Type="http://schemas.openxmlformats.org/officeDocument/2006/relationships/image" Target="../media/image41.sv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9.jpg"/><Relationship Id="rId7" Type="http://schemas.openxmlformats.org/officeDocument/2006/relationships/image" Target="../media/image45.sv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svg"/><Relationship Id="rId4" Type="http://schemas.openxmlformats.org/officeDocument/2006/relationships/image" Target="../media/image4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9.jpg"/><Relationship Id="rId7" Type="http://schemas.openxmlformats.org/officeDocument/2006/relationships/image" Target="../media/image39.sv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svg"/><Relationship Id="rId4" Type="http://schemas.openxmlformats.org/officeDocument/2006/relationships/image" Target="../media/image36.png"/><Relationship Id="rId9" Type="http://schemas.openxmlformats.org/officeDocument/2006/relationships/image" Target="../media/image41.sv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s://www.hoc10.vn/doc-sach/dao-duc-1/1/4/36/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7" Type="http://schemas.openxmlformats.org/officeDocument/2006/relationships/image" Target="../media/image12.sv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svg"/><Relationship Id="rId5" Type="http://schemas.openxmlformats.org/officeDocument/2006/relationships/image" Target="../media/image58.png"/><Relationship Id="rId4" Type="http://schemas.openxmlformats.org/officeDocument/2006/relationships/image" Target="../media/image5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svg"/><Relationship Id="rId5" Type="http://schemas.openxmlformats.org/officeDocument/2006/relationships/image" Target="../media/image58.png"/><Relationship Id="rId4" Type="http://schemas.openxmlformats.org/officeDocument/2006/relationships/image" Target="../media/image6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png"/><Relationship Id="rId5" Type="http://schemas.openxmlformats.org/officeDocument/2006/relationships/image" Target="../media/image59.svg"/><Relationship Id="rId4" Type="http://schemas.openxmlformats.org/officeDocument/2006/relationships/image" Target="../media/image5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2.svg"/><Relationship Id="rId4" Type="http://schemas.openxmlformats.org/officeDocument/2006/relationships/image" Target="../media/image6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s://www.hoc10.vn/doc-sach/dao-duc-1/1/4/38/" TargetMode="Externa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6.svg"/><Relationship Id="rId4" Type="http://schemas.openxmlformats.org/officeDocument/2006/relationships/image" Target="../media/image6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s://www.hoc10.vn/doc-sach/dao-duc-1/1/4/38/" TargetMode="Externa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71.svg"/><Relationship Id="rId4" Type="http://schemas.openxmlformats.org/officeDocument/2006/relationships/image" Target="../media/image7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@hoc1biet10" TargetMode="External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2.jp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7E46134-835E-012D-0C7B-9464C9610202}"/>
              </a:ext>
            </a:extLst>
          </p:cNvPr>
          <p:cNvSpPr txBox="1">
            <a:spLocks/>
          </p:cNvSpPr>
          <p:nvPr/>
        </p:nvSpPr>
        <p:spPr>
          <a:xfrm>
            <a:off x="9063429" y="214969"/>
            <a:ext cx="2782110" cy="71685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en-US" sz="3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Đạo</a:t>
            </a: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đức</a:t>
            </a: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1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A971855D-1E5E-2346-25D8-031E0A072B6A}"/>
              </a:ext>
            </a:extLst>
          </p:cNvPr>
          <p:cNvSpPr txBox="1">
            <a:spLocks/>
          </p:cNvSpPr>
          <p:nvPr/>
        </p:nvSpPr>
        <p:spPr>
          <a:xfrm>
            <a:off x="-174513" y="1383217"/>
            <a:ext cx="12541026" cy="2045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vi-VN" sz="5400" b="1" dirty="0">
                <a:solidFill>
                  <a:srgbClr val="002060"/>
                </a:solidFill>
                <a:latin typeface="UTM Avo" panose="02040603050506020204" pitchFamily="18" charset="0"/>
              </a:rPr>
              <a:t>Chủ đề: 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vi-VN" sz="5400" b="1" dirty="0">
                <a:solidFill>
                  <a:srgbClr val="002060"/>
                </a:solidFill>
                <a:latin typeface="UTM Avo" panose="02040603050506020204" pitchFamily="18" charset="0"/>
              </a:rPr>
              <a:t>Yêu thương gia đình</a:t>
            </a:r>
            <a:endParaRPr lang="en-US" sz="5400" b="1" dirty="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EA50737F-7A93-347B-51E4-B6AB4AF75E31}"/>
              </a:ext>
            </a:extLst>
          </p:cNvPr>
          <p:cNvSpPr txBox="1">
            <a:spLocks/>
          </p:cNvSpPr>
          <p:nvPr/>
        </p:nvSpPr>
        <p:spPr>
          <a:xfrm>
            <a:off x="163005" y="3559900"/>
            <a:ext cx="11865989" cy="16557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vi-VN" sz="5800" b="1" dirty="0">
                <a:solidFill>
                  <a:srgbClr val="FF0000"/>
                </a:solidFill>
                <a:latin typeface="UTM Avo" panose="02040603050506020204" pitchFamily="18" charset="0"/>
              </a:rPr>
              <a:t>Bài </a:t>
            </a:r>
            <a:r>
              <a:rPr lang="en-US" sz="60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7. 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Yêu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thương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gia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đình</a:t>
            </a:r>
            <a:endParaRPr lang="en-US" sz="5800" b="1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tack of books with a magnifying glass&#10;&#10;Description automatically generated">
            <a:hlinkClick r:id="rId4"/>
            <a:extLst>
              <a:ext uri="{FF2B5EF4-FFF2-40B4-BE49-F238E27FC236}">
                <a16:creationId xmlns:a16="http://schemas.microsoft.com/office/drawing/2014/main" id="{C9C72711-7B19-6197-6EC5-573CAE822B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2822" y="3429000"/>
            <a:ext cx="2826355" cy="170135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8" name="Google Shape;178;p3"/>
          <p:cNvGrpSpPr/>
          <p:nvPr/>
        </p:nvGrpSpPr>
        <p:grpSpPr>
          <a:xfrm>
            <a:off x="0" y="1601831"/>
            <a:ext cx="10188930" cy="1032201"/>
            <a:chOff x="-2" y="1892393"/>
            <a:chExt cx="15283396" cy="1548302"/>
          </a:xfrm>
        </p:grpSpPr>
        <p:sp>
          <p:nvSpPr>
            <p:cNvPr id="179" name="Google Shape;179;p3"/>
            <p:cNvSpPr/>
            <p:nvPr/>
          </p:nvSpPr>
          <p:spPr>
            <a:xfrm>
              <a:off x="-2" y="1892393"/>
              <a:ext cx="14630399" cy="1548302"/>
            </a:xfrm>
            <a:prstGeom prst="rect">
              <a:avLst/>
            </a:prstGeom>
            <a:solidFill>
              <a:srgbClr val="EAF1D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Các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em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cùng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nghe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bài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hát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“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Cả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nhà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thương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nhau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” </a:t>
              </a:r>
              <a:b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</a:b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và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trả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lời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câu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hỏi</a:t>
              </a:r>
              <a:endParaRPr dirty="0">
                <a:latin typeface="UTM Avo" panose="02040603050506020204" pitchFamily="18" charset="0"/>
              </a:endParaRPr>
            </a:p>
          </p:txBody>
        </p:sp>
        <p:pic>
          <p:nvPicPr>
            <p:cNvPr id="180" name="Google Shape;180;p3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3977399" y="2024972"/>
              <a:ext cx="1305995" cy="1283141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84" name="Google Shape;184;p3">
            <a:hlinkClick r:id="rId5"/>
          </p:cNvPr>
          <p:cNvPicPr preferRelativeResize="0"/>
          <p:nvPr/>
        </p:nvPicPr>
        <p:blipFill>
          <a:blip r:embed="rId6"/>
          <a:srcRect/>
          <a:stretch/>
        </p:blipFill>
        <p:spPr>
          <a:xfrm>
            <a:off x="3144095" y="2873915"/>
            <a:ext cx="6073839" cy="363174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7">
          <a:extLst>
            <a:ext uri="{FF2B5EF4-FFF2-40B4-BE49-F238E27FC236}">
              <a16:creationId xmlns:a16="http://schemas.microsoft.com/office/drawing/2014/main" id="{FBE31DE2-54DB-846B-F55C-4BBB8D9096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C31F2AAC-7647-2F05-26D0-7ED474EC2D84}"/>
              </a:ext>
            </a:extLst>
          </p:cNvPr>
          <p:cNvGrpSpPr/>
          <p:nvPr/>
        </p:nvGrpSpPr>
        <p:grpSpPr>
          <a:xfrm>
            <a:off x="3278070" y="1603076"/>
            <a:ext cx="5635857" cy="5145278"/>
            <a:chOff x="47928" y="2451488"/>
            <a:chExt cx="5635857" cy="5145278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66E317EF-5E81-F316-6176-9B29BD0F192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7928" y="3444635"/>
              <a:ext cx="5635857" cy="4152131"/>
            </a:xfrm>
            <a:prstGeom prst="rect">
              <a:avLst/>
            </a:prstGeom>
          </p:spPr>
        </p:pic>
        <p:sp>
          <p:nvSpPr>
            <p:cNvPr id="8" name="Google Shape;183;p3">
              <a:extLst>
                <a:ext uri="{FF2B5EF4-FFF2-40B4-BE49-F238E27FC236}">
                  <a16:creationId xmlns:a16="http://schemas.microsoft.com/office/drawing/2014/main" id="{29B002B1-7A6E-BE69-19DD-D443174AE8A6}"/>
                </a:ext>
              </a:extLst>
            </p:cNvPr>
            <p:cNvSpPr txBox="1"/>
            <p:nvPr/>
          </p:nvSpPr>
          <p:spPr>
            <a:xfrm>
              <a:off x="532522" y="2451488"/>
              <a:ext cx="4666667" cy="738623"/>
            </a:xfrm>
            <a:prstGeom prst="rect">
              <a:avLst/>
            </a:prstGeom>
            <a:solidFill>
              <a:srgbClr val="FFFAF7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200"/>
                <a:buFont typeface="Arial"/>
                <a:buNone/>
              </a:pPr>
              <a:r>
                <a:rPr lang="en-US" sz="2800" dirty="0" err="1">
                  <a:solidFill>
                    <a:schemeClr val="dk1"/>
                  </a:solidFill>
                  <a:latin typeface="UTM Avo" panose="02040603050506020204" pitchFamily="18" charset="0"/>
                </a:rPr>
                <a:t>Bài</a:t>
              </a:r>
              <a:r>
                <a:rPr lang="en-US" sz="2800" dirty="0">
                  <a:solidFill>
                    <a:schemeClr val="dk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800" dirty="0" err="1">
                  <a:solidFill>
                    <a:schemeClr val="dk1"/>
                  </a:solidFill>
                  <a:latin typeface="UTM Avo" panose="02040603050506020204" pitchFamily="18" charset="0"/>
                </a:rPr>
                <a:t>hát</a:t>
              </a:r>
              <a:r>
                <a:rPr lang="en-US" sz="2800" dirty="0">
                  <a:solidFill>
                    <a:schemeClr val="dk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800" dirty="0" err="1">
                  <a:solidFill>
                    <a:schemeClr val="dk1"/>
                  </a:solidFill>
                  <a:latin typeface="UTM Avo" panose="02040603050506020204" pitchFamily="18" charset="0"/>
                </a:rPr>
                <a:t>nói</a:t>
              </a:r>
              <a:r>
                <a:rPr lang="en-US" sz="2800" dirty="0">
                  <a:solidFill>
                    <a:schemeClr val="dk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800" dirty="0" err="1">
                  <a:solidFill>
                    <a:schemeClr val="dk1"/>
                  </a:solidFill>
                  <a:latin typeface="UTM Avo" panose="02040603050506020204" pitchFamily="18" charset="0"/>
                </a:rPr>
                <a:t>về</a:t>
              </a:r>
              <a:r>
                <a:rPr lang="en-US" sz="2800" dirty="0">
                  <a:solidFill>
                    <a:schemeClr val="dk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800" dirty="0" err="1">
                  <a:solidFill>
                    <a:schemeClr val="dk1"/>
                  </a:solidFill>
                  <a:latin typeface="UTM Avo" panose="02040603050506020204" pitchFamily="18" charset="0"/>
                </a:rPr>
                <a:t>điều</a:t>
              </a:r>
              <a:r>
                <a:rPr lang="en-US" sz="2800" dirty="0">
                  <a:solidFill>
                    <a:schemeClr val="dk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800" dirty="0" err="1">
                  <a:solidFill>
                    <a:schemeClr val="dk1"/>
                  </a:solidFill>
                  <a:latin typeface="UTM Avo" panose="02040603050506020204" pitchFamily="18" charset="0"/>
                </a:rPr>
                <a:t>gì</a:t>
              </a:r>
              <a:r>
                <a:rPr lang="en-US" sz="2800" dirty="0">
                  <a:solidFill>
                    <a:schemeClr val="dk1"/>
                  </a:solidFill>
                  <a:latin typeface="UTM Avo" panose="02040603050506020204" pitchFamily="18" charset="0"/>
                </a:rPr>
                <a:t>?</a:t>
              </a:r>
              <a:endParaRPr sz="2800" dirty="0"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18855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tack of books with a magnifying glass&#10;&#10;Description automatically generated">
            <a:hlinkClick r:id="rId4"/>
            <a:extLst>
              <a:ext uri="{FF2B5EF4-FFF2-40B4-BE49-F238E27FC236}">
                <a16:creationId xmlns:a16="http://schemas.microsoft.com/office/drawing/2014/main" id="{40362634-833E-D1E5-5AC2-01A8AAA3F7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2822" y="3429000"/>
            <a:ext cx="2826355" cy="170135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6"/>
          <p:cNvSpPr txBox="1"/>
          <p:nvPr/>
        </p:nvSpPr>
        <p:spPr>
          <a:xfrm>
            <a:off x="1211328" y="1457501"/>
            <a:ext cx="9769344" cy="600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6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HOẠT ĐỘNG 1: KỂ CHUYỆN THEO TRANH</a:t>
            </a:r>
            <a:endParaRPr sz="2600" dirty="0">
              <a:latin typeface="UTM Avo" panose="02040603050506020204" pitchFamily="18" charset="0"/>
            </a:endParaRPr>
          </a:p>
        </p:txBody>
      </p:sp>
      <p:pic>
        <p:nvPicPr>
          <p:cNvPr id="2" name="Picture 1" descr="A red and white play button&#10;&#10;Description automatically generated">
            <a:hlinkClick r:id="rId4"/>
            <a:extLst>
              <a:ext uri="{FF2B5EF4-FFF2-40B4-BE49-F238E27FC236}">
                <a16:creationId xmlns:a16="http://schemas.microsoft.com/office/drawing/2014/main" id="{48F1EBD9-98C8-E581-4338-FE3DE65FCBE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18137" y="637896"/>
            <a:ext cx="2125070" cy="1386922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6EFCB0D5-9010-E72B-A9CC-D32EF0F0D837}"/>
              </a:ext>
            </a:extLst>
          </p:cNvPr>
          <p:cNvGrpSpPr/>
          <p:nvPr/>
        </p:nvGrpSpPr>
        <p:grpSpPr>
          <a:xfrm>
            <a:off x="5308038" y="2979933"/>
            <a:ext cx="6735169" cy="3240171"/>
            <a:chOff x="372039" y="2341430"/>
            <a:chExt cx="10102754" cy="4860255"/>
          </a:xfrm>
        </p:grpSpPr>
        <p:grpSp>
          <p:nvGrpSpPr>
            <p:cNvPr id="8" name="Group 26">
              <a:extLst>
                <a:ext uri="{FF2B5EF4-FFF2-40B4-BE49-F238E27FC236}">
                  <a16:creationId xmlns:a16="http://schemas.microsoft.com/office/drawing/2014/main" id="{75BA6732-2464-A497-E66B-379FF1CDE04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372039" y="2341430"/>
              <a:ext cx="8722207" cy="4860255"/>
              <a:chOff x="-448930" y="-7619"/>
              <a:chExt cx="2951831" cy="3433607"/>
            </a:xfrm>
            <a:solidFill>
              <a:srgbClr val="F2F6DB"/>
            </a:solidFill>
          </p:grpSpPr>
          <p:sp>
            <p:nvSpPr>
              <p:cNvPr id="11" name="Freeform 27">
                <a:extLst>
                  <a:ext uri="{FF2B5EF4-FFF2-40B4-BE49-F238E27FC236}">
                    <a16:creationId xmlns:a16="http://schemas.microsoft.com/office/drawing/2014/main" id="{36DDE8F4-76DB-D5CA-E7D5-2478763929E6}"/>
                  </a:ext>
                </a:extLst>
              </p:cNvPr>
              <p:cNvSpPr/>
              <p:nvPr/>
            </p:nvSpPr>
            <p:spPr>
              <a:xfrm>
                <a:off x="-448930" y="-7619"/>
                <a:ext cx="2951831" cy="3433607"/>
              </a:xfrm>
              <a:custGeom>
                <a:avLst/>
                <a:gdLst/>
                <a:ahLst/>
                <a:cxnLst/>
                <a:rect l="l" t="t" r="r" b="b"/>
                <a:pathLst>
                  <a:path w="4833620" h="4726940">
                    <a:moveTo>
                      <a:pt x="3416300" y="4662170"/>
                    </a:moveTo>
                    <a:cubicBezTo>
                      <a:pt x="3388360" y="4669790"/>
                      <a:pt x="3366770" y="4679950"/>
                      <a:pt x="3345180" y="4682490"/>
                    </a:cubicBezTo>
                    <a:cubicBezTo>
                      <a:pt x="3223260" y="4692650"/>
                      <a:pt x="3102610" y="4702810"/>
                      <a:pt x="2980690" y="4711700"/>
                    </a:cubicBezTo>
                    <a:cubicBezTo>
                      <a:pt x="2918460" y="4715510"/>
                      <a:pt x="2856230" y="4719320"/>
                      <a:pt x="2794000" y="4720590"/>
                    </a:cubicBezTo>
                    <a:cubicBezTo>
                      <a:pt x="2726690" y="4723130"/>
                      <a:pt x="2659380" y="4726940"/>
                      <a:pt x="2593340" y="4724400"/>
                    </a:cubicBezTo>
                    <a:cubicBezTo>
                      <a:pt x="2529840" y="4723130"/>
                      <a:pt x="2466340" y="4719320"/>
                      <a:pt x="2405380" y="4707890"/>
                    </a:cubicBezTo>
                    <a:cubicBezTo>
                      <a:pt x="2326640" y="4693920"/>
                      <a:pt x="2246630" y="4693920"/>
                      <a:pt x="2169160" y="4681220"/>
                    </a:cubicBezTo>
                    <a:cubicBezTo>
                      <a:pt x="1967230" y="4648200"/>
                      <a:pt x="1761490" y="4657090"/>
                      <a:pt x="1558290" y="4643120"/>
                    </a:cubicBezTo>
                    <a:cubicBezTo>
                      <a:pt x="1443990" y="4635500"/>
                      <a:pt x="1329690" y="4617720"/>
                      <a:pt x="1215390" y="4602480"/>
                    </a:cubicBezTo>
                    <a:cubicBezTo>
                      <a:pt x="1085850" y="4585970"/>
                      <a:pt x="956310" y="4566920"/>
                      <a:pt x="825500" y="4549140"/>
                    </a:cubicBezTo>
                    <a:cubicBezTo>
                      <a:pt x="730250" y="4536440"/>
                      <a:pt x="633730" y="4523740"/>
                      <a:pt x="538480" y="4511040"/>
                    </a:cubicBezTo>
                    <a:cubicBezTo>
                      <a:pt x="535940" y="4511040"/>
                      <a:pt x="533400" y="4509770"/>
                      <a:pt x="530860" y="4509770"/>
                    </a:cubicBezTo>
                    <a:cubicBezTo>
                      <a:pt x="450850" y="4475479"/>
                      <a:pt x="365760" y="4448810"/>
                      <a:pt x="292100" y="4404360"/>
                    </a:cubicBezTo>
                    <a:cubicBezTo>
                      <a:pt x="167640" y="4328160"/>
                      <a:pt x="114300" y="4206240"/>
                      <a:pt x="109220" y="4062730"/>
                    </a:cubicBezTo>
                    <a:cubicBezTo>
                      <a:pt x="107950" y="4013200"/>
                      <a:pt x="101600" y="3964940"/>
                      <a:pt x="101600" y="3915410"/>
                    </a:cubicBezTo>
                    <a:cubicBezTo>
                      <a:pt x="102870" y="3846830"/>
                      <a:pt x="107950" y="3779520"/>
                      <a:pt x="111760" y="3712210"/>
                    </a:cubicBezTo>
                    <a:cubicBezTo>
                      <a:pt x="121920" y="3511550"/>
                      <a:pt x="127000" y="3310890"/>
                      <a:pt x="111760" y="3110230"/>
                    </a:cubicBezTo>
                    <a:cubicBezTo>
                      <a:pt x="97790" y="2929890"/>
                      <a:pt x="85090" y="2750820"/>
                      <a:pt x="71120" y="2570480"/>
                    </a:cubicBezTo>
                    <a:cubicBezTo>
                      <a:pt x="62230" y="2454910"/>
                      <a:pt x="50800" y="2340610"/>
                      <a:pt x="43180" y="2225040"/>
                    </a:cubicBezTo>
                    <a:cubicBezTo>
                      <a:pt x="38100" y="2148840"/>
                      <a:pt x="39370" y="2071370"/>
                      <a:pt x="34290" y="1995170"/>
                    </a:cubicBezTo>
                    <a:cubicBezTo>
                      <a:pt x="31750" y="1951990"/>
                      <a:pt x="17780" y="1910080"/>
                      <a:pt x="16510" y="1866900"/>
                    </a:cubicBezTo>
                    <a:cubicBezTo>
                      <a:pt x="11430" y="1762760"/>
                      <a:pt x="10160" y="1657350"/>
                      <a:pt x="7620" y="1551940"/>
                    </a:cubicBezTo>
                    <a:cubicBezTo>
                      <a:pt x="6350" y="1511300"/>
                      <a:pt x="0" y="1470660"/>
                      <a:pt x="1270" y="1430020"/>
                    </a:cubicBezTo>
                    <a:cubicBezTo>
                      <a:pt x="2540" y="1366520"/>
                      <a:pt x="10160" y="1303020"/>
                      <a:pt x="11430" y="1239520"/>
                    </a:cubicBezTo>
                    <a:cubicBezTo>
                      <a:pt x="12700" y="1165860"/>
                      <a:pt x="5080" y="1092200"/>
                      <a:pt x="7620" y="1019810"/>
                    </a:cubicBezTo>
                    <a:cubicBezTo>
                      <a:pt x="7620" y="949960"/>
                      <a:pt x="16510" y="881380"/>
                      <a:pt x="25400" y="811530"/>
                    </a:cubicBezTo>
                    <a:cubicBezTo>
                      <a:pt x="27940" y="787400"/>
                      <a:pt x="45720" y="765810"/>
                      <a:pt x="50800" y="741680"/>
                    </a:cubicBezTo>
                    <a:cubicBezTo>
                      <a:pt x="72390" y="622300"/>
                      <a:pt x="95250" y="502920"/>
                      <a:pt x="151130" y="392430"/>
                    </a:cubicBezTo>
                    <a:cubicBezTo>
                      <a:pt x="163830" y="368300"/>
                      <a:pt x="184150" y="346710"/>
                      <a:pt x="203200" y="327660"/>
                    </a:cubicBezTo>
                    <a:cubicBezTo>
                      <a:pt x="209550" y="321310"/>
                      <a:pt x="224790" y="325120"/>
                      <a:pt x="228600" y="325120"/>
                    </a:cubicBezTo>
                    <a:cubicBezTo>
                      <a:pt x="237490" y="308610"/>
                      <a:pt x="242570" y="292100"/>
                      <a:pt x="252730" y="284480"/>
                    </a:cubicBezTo>
                    <a:cubicBezTo>
                      <a:pt x="307340" y="242570"/>
                      <a:pt x="364490" y="212090"/>
                      <a:pt x="435610" y="204470"/>
                    </a:cubicBezTo>
                    <a:cubicBezTo>
                      <a:pt x="488950" y="198120"/>
                      <a:pt x="541020" y="175260"/>
                      <a:pt x="594360" y="162560"/>
                    </a:cubicBezTo>
                    <a:cubicBezTo>
                      <a:pt x="659130" y="147320"/>
                      <a:pt x="723900" y="129540"/>
                      <a:pt x="791210" y="120650"/>
                    </a:cubicBezTo>
                    <a:cubicBezTo>
                      <a:pt x="852170" y="113030"/>
                      <a:pt x="910590" y="96520"/>
                      <a:pt x="972820" y="91440"/>
                    </a:cubicBezTo>
                    <a:cubicBezTo>
                      <a:pt x="1036320" y="86360"/>
                      <a:pt x="1099820" y="71120"/>
                      <a:pt x="1164590" y="66040"/>
                    </a:cubicBezTo>
                    <a:cubicBezTo>
                      <a:pt x="1339850" y="53340"/>
                      <a:pt x="1516380" y="44450"/>
                      <a:pt x="1691640" y="34290"/>
                    </a:cubicBezTo>
                    <a:cubicBezTo>
                      <a:pt x="1734820" y="31750"/>
                      <a:pt x="1778000" y="34290"/>
                      <a:pt x="1821180" y="35560"/>
                    </a:cubicBezTo>
                    <a:cubicBezTo>
                      <a:pt x="1842770" y="36830"/>
                      <a:pt x="1864360" y="41910"/>
                      <a:pt x="1887220" y="44450"/>
                    </a:cubicBezTo>
                    <a:cubicBezTo>
                      <a:pt x="1897380" y="45720"/>
                      <a:pt x="1907540" y="41910"/>
                      <a:pt x="1917700" y="41910"/>
                    </a:cubicBezTo>
                    <a:cubicBezTo>
                      <a:pt x="1948180" y="41910"/>
                      <a:pt x="1979930" y="41910"/>
                      <a:pt x="2010410" y="40640"/>
                    </a:cubicBezTo>
                    <a:cubicBezTo>
                      <a:pt x="2068830" y="38100"/>
                      <a:pt x="2128520" y="31750"/>
                      <a:pt x="2186940" y="31750"/>
                    </a:cubicBezTo>
                    <a:cubicBezTo>
                      <a:pt x="2244090" y="31750"/>
                      <a:pt x="2301240" y="35560"/>
                      <a:pt x="2358390" y="38100"/>
                    </a:cubicBezTo>
                    <a:lnTo>
                      <a:pt x="2404110" y="38100"/>
                    </a:lnTo>
                    <a:cubicBezTo>
                      <a:pt x="2473960" y="35560"/>
                      <a:pt x="2542540" y="35560"/>
                      <a:pt x="2612390" y="31750"/>
                    </a:cubicBezTo>
                    <a:cubicBezTo>
                      <a:pt x="2679700" y="27940"/>
                      <a:pt x="2745740" y="19050"/>
                      <a:pt x="2813050" y="15240"/>
                    </a:cubicBezTo>
                    <a:cubicBezTo>
                      <a:pt x="2844800" y="12700"/>
                      <a:pt x="2877820" y="12700"/>
                      <a:pt x="2909570" y="19050"/>
                    </a:cubicBezTo>
                    <a:cubicBezTo>
                      <a:pt x="2957830" y="27940"/>
                      <a:pt x="3003550" y="33020"/>
                      <a:pt x="3051810" y="19050"/>
                    </a:cubicBezTo>
                    <a:cubicBezTo>
                      <a:pt x="3069590" y="13970"/>
                      <a:pt x="3092450" y="22860"/>
                      <a:pt x="3112770" y="25400"/>
                    </a:cubicBezTo>
                    <a:cubicBezTo>
                      <a:pt x="3121660" y="26670"/>
                      <a:pt x="3131820" y="29210"/>
                      <a:pt x="3136900" y="25400"/>
                    </a:cubicBezTo>
                    <a:cubicBezTo>
                      <a:pt x="3171190" y="0"/>
                      <a:pt x="3202940" y="6350"/>
                      <a:pt x="3235960" y="27940"/>
                    </a:cubicBezTo>
                    <a:cubicBezTo>
                      <a:pt x="3239770" y="30480"/>
                      <a:pt x="3249930" y="24130"/>
                      <a:pt x="3257550" y="24130"/>
                    </a:cubicBezTo>
                    <a:cubicBezTo>
                      <a:pt x="3288030" y="24130"/>
                      <a:pt x="3318510" y="24130"/>
                      <a:pt x="3350260" y="25400"/>
                    </a:cubicBezTo>
                    <a:cubicBezTo>
                      <a:pt x="3373120" y="26670"/>
                      <a:pt x="3394710" y="34290"/>
                      <a:pt x="3417570" y="36830"/>
                    </a:cubicBezTo>
                    <a:cubicBezTo>
                      <a:pt x="3467100" y="43180"/>
                      <a:pt x="3517900" y="53340"/>
                      <a:pt x="3568700" y="53340"/>
                    </a:cubicBezTo>
                    <a:cubicBezTo>
                      <a:pt x="3663950" y="54610"/>
                      <a:pt x="3759200" y="58420"/>
                      <a:pt x="3853180" y="78740"/>
                    </a:cubicBezTo>
                    <a:cubicBezTo>
                      <a:pt x="3940809" y="97790"/>
                      <a:pt x="4030980" y="97790"/>
                      <a:pt x="4119880" y="113030"/>
                    </a:cubicBezTo>
                    <a:cubicBezTo>
                      <a:pt x="4173220" y="121920"/>
                      <a:pt x="4227830" y="138430"/>
                      <a:pt x="4273550" y="165100"/>
                    </a:cubicBezTo>
                    <a:cubicBezTo>
                      <a:pt x="4323080" y="193040"/>
                      <a:pt x="4361180" y="238760"/>
                      <a:pt x="4405630" y="276860"/>
                    </a:cubicBezTo>
                    <a:cubicBezTo>
                      <a:pt x="4422139" y="290830"/>
                      <a:pt x="4446270" y="300990"/>
                      <a:pt x="4457700" y="318770"/>
                    </a:cubicBezTo>
                    <a:cubicBezTo>
                      <a:pt x="4490720" y="367030"/>
                      <a:pt x="4519930" y="417830"/>
                      <a:pt x="4549140" y="468630"/>
                    </a:cubicBezTo>
                    <a:cubicBezTo>
                      <a:pt x="4570730" y="505460"/>
                      <a:pt x="4592320" y="543560"/>
                      <a:pt x="4608830" y="581660"/>
                    </a:cubicBezTo>
                    <a:cubicBezTo>
                      <a:pt x="4626610" y="626110"/>
                      <a:pt x="4640580" y="671830"/>
                      <a:pt x="4654550" y="718820"/>
                    </a:cubicBezTo>
                    <a:cubicBezTo>
                      <a:pt x="4676140" y="792480"/>
                      <a:pt x="4701540" y="866140"/>
                      <a:pt x="4715510" y="942340"/>
                    </a:cubicBezTo>
                    <a:cubicBezTo>
                      <a:pt x="4735830" y="1049020"/>
                      <a:pt x="4745990" y="1158240"/>
                      <a:pt x="4761230" y="1266190"/>
                    </a:cubicBezTo>
                    <a:cubicBezTo>
                      <a:pt x="4766310" y="1301750"/>
                      <a:pt x="4772660" y="1337310"/>
                      <a:pt x="4775200" y="1372870"/>
                    </a:cubicBezTo>
                    <a:cubicBezTo>
                      <a:pt x="4782820" y="1474470"/>
                      <a:pt x="4787900" y="1574800"/>
                      <a:pt x="4794250" y="1676400"/>
                    </a:cubicBezTo>
                    <a:cubicBezTo>
                      <a:pt x="4803140" y="1802130"/>
                      <a:pt x="4815840" y="1926590"/>
                      <a:pt x="4822190" y="2052320"/>
                    </a:cubicBezTo>
                    <a:cubicBezTo>
                      <a:pt x="4828540" y="2172970"/>
                      <a:pt x="4833620" y="2294890"/>
                      <a:pt x="4831080" y="2416810"/>
                    </a:cubicBezTo>
                    <a:cubicBezTo>
                      <a:pt x="4827270" y="2620010"/>
                      <a:pt x="4817110" y="2821940"/>
                      <a:pt x="4806950" y="3025140"/>
                    </a:cubicBezTo>
                    <a:cubicBezTo>
                      <a:pt x="4800600" y="3150870"/>
                      <a:pt x="4791710" y="3275330"/>
                      <a:pt x="4779010" y="3399790"/>
                    </a:cubicBezTo>
                    <a:cubicBezTo>
                      <a:pt x="4766310" y="3524250"/>
                      <a:pt x="4747260" y="3647440"/>
                      <a:pt x="4733290" y="3771900"/>
                    </a:cubicBezTo>
                    <a:cubicBezTo>
                      <a:pt x="4723130" y="3858260"/>
                      <a:pt x="4720590" y="3944620"/>
                      <a:pt x="4709160" y="4029710"/>
                    </a:cubicBezTo>
                    <a:cubicBezTo>
                      <a:pt x="4699000" y="4107180"/>
                      <a:pt x="4660900" y="4175760"/>
                      <a:pt x="4610100" y="4232910"/>
                    </a:cubicBezTo>
                    <a:cubicBezTo>
                      <a:pt x="4568191" y="4281170"/>
                      <a:pt x="4535170" y="4335780"/>
                      <a:pt x="4491991" y="4382770"/>
                    </a:cubicBezTo>
                    <a:cubicBezTo>
                      <a:pt x="4453891" y="4424679"/>
                      <a:pt x="4411981" y="4466590"/>
                      <a:pt x="4345941" y="4467860"/>
                    </a:cubicBezTo>
                    <a:cubicBezTo>
                      <a:pt x="4330700" y="4467860"/>
                      <a:pt x="4316731" y="4483100"/>
                      <a:pt x="4301491" y="4490720"/>
                    </a:cubicBezTo>
                    <a:cubicBezTo>
                      <a:pt x="4236720" y="4518660"/>
                      <a:pt x="4169411" y="4542790"/>
                      <a:pt x="4105911" y="4573270"/>
                    </a:cubicBezTo>
                    <a:cubicBezTo>
                      <a:pt x="3989070" y="4629150"/>
                      <a:pt x="3863341" y="4638040"/>
                      <a:pt x="3737611" y="4643120"/>
                    </a:cubicBezTo>
                    <a:cubicBezTo>
                      <a:pt x="3689351" y="4645660"/>
                      <a:pt x="3639820" y="4641850"/>
                      <a:pt x="3591561" y="4645660"/>
                    </a:cubicBezTo>
                    <a:cubicBezTo>
                      <a:pt x="3567431" y="4646930"/>
                      <a:pt x="3544570" y="4658360"/>
                      <a:pt x="3521711" y="4663440"/>
                    </a:cubicBezTo>
                    <a:cubicBezTo>
                      <a:pt x="3511551" y="4665980"/>
                      <a:pt x="3501391" y="4664710"/>
                      <a:pt x="3489961" y="4665980"/>
                    </a:cubicBezTo>
                    <a:cubicBezTo>
                      <a:pt x="3474720" y="4667250"/>
                      <a:pt x="3459481" y="4671060"/>
                      <a:pt x="3444241" y="4669790"/>
                    </a:cubicBezTo>
                    <a:cubicBezTo>
                      <a:pt x="3429000" y="4667250"/>
                      <a:pt x="3418841" y="4662170"/>
                      <a:pt x="3416300" y="4662170"/>
                    </a:cubicBezTo>
                    <a:close/>
                  </a:path>
                </a:pathLst>
              </a:custGeom>
              <a:grpFill/>
            </p:spPr>
            <p:txBody>
              <a:bodyPr/>
              <a:lstStyle/>
              <a:p>
                <a:endParaRPr lang="en-US" sz="800">
                  <a:latin typeface="UTM Avo" panose="02040603050506020204" pitchFamily="18"/>
                </a:endParaRPr>
              </a:p>
            </p:txBody>
          </p:sp>
        </p:grpSp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FDC6A320-5D67-3461-D0BC-5A2271DDF8E1}"/>
                </a:ext>
              </a:extLst>
            </p:cNvPr>
            <p:cNvSpPr/>
            <p:nvPr/>
          </p:nvSpPr>
          <p:spPr>
            <a:xfrm rot="599318">
              <a:off x="8569793" y="2621370"/>
              <a:ext cx="1905000" cy="1688305"/>
            </a:xfrm>
            <a:custGeom>
              <a:avLst/>
              <a:gdLst/>
              <a:ahLst/>
              <a:cxnLst/>
              <a:rect l="l" t="t" r="r" b="b"/>
              <a:pathLst>
                <a:path w="4642934" h="4114800">
                  <a:moveTo>
                    <a:pt x="0" y="0"/>
                  </a:moveTo>
                  <a:lnTo>
                    <a:pt x="4642934" y="0"/>
                  </a:lnTo>
                  <a:lnTo>
                    <a:pt x="4642934" y="4114800"/>
                  </a:lnTo>
                  <a:lnTo>
                    <a:pt x="0" y="411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800">
                <a:latin typeface="UTM Avo" panose="02040603050506020204" pitchFamily="18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8CB8587-C83E-26C6-F6E7-174784B13B2D}"/>
                </a:ext>
              </a:extLst>
            </p:cNvPr>
            <p:cNvSpPr txBox="1"/>
            <p:nvPr/>
          </p:nvSpPr>
          <p:spPr>
            <a:xfrm>
              <a:off x="1044296" y="3099176"/>
              <a:ext cx="7393514" cy="3344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Cả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lớp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quan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sát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tranh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trong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câu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chuyện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“Gia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đình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nhà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gà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” SGK – tr34, 35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và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kể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chuyện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theo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tranh</a:t>
              </a:r>
              <a:endParaRPr lang="en-US" sz="2400" dirty="0"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622A6E07-0989-FAD9-9E7C-38C511B8871A}"/>
              </a:ext>
            </a:extLst>
          </p:cNvPr>
          <p:cNvGrpSpPr/>
          <p:nvPr/>
        </p:nvGrpSpPr>
        <p:grpSpPr>
          <a:xfrm>
            <a:off x="313331" y="2292908"/>
            <a:ext cx="4521200" cy="4402082"/>
            <a:chOff x="195297" y="1049101"/>
            <a:chExt cx="6781800" cy="6928690"/>
          </a:xfrm>
        </p:grpSpPr>
        <p:sp>
          <p:nvSpPr>
            <p:cNvPr id="13" name="Rectangle: Rounded Corners 16">
              <a:extLst>
                <a:ext uri="{FF2B5EF4-FFF2-40B4-BE49-F238E27FC236}">
                  <a16:creationId xmlns:a16="http://schemas.microsoft.com/office/drawing/2014/main" id="{F8325B29-16FE-9DDD-ADB9-8318605B9FBA}"/>
                </a:ext>
              </a:extLst>
            </p:cNvPr>
            <p:cNvSpPr/>
            <p:nvPr/>
          </p:nvSpPr>
          <p:spPr>
            <a:xfrm>
              <a:off x="195297" y="1887301"/>
              <a:ext cx="6781800" cy="6090490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en-US" sz="2800" b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HOẠT ĐỘNG </a:t>
              </a:r>
              <a:br>
                <a:rPr lang="en-US" sz="2800" b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</a:br>
              <a:r>
                <a:rPr lang="en-US" sz="2800" b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CÁ NHÂN</a:t>
              </a:r>
            </a:p>
          </p:txBody>
        </p:sp>
        <p:pic>
          <p:nvPicPr>
            <p:cNvPr id="14" name="Picture 6">
              <a:extLst>
                <a:ext uri="{FF2B5EF4-FFF2-40B4-BE49-F238E27FC236}">
                  <a16:creationId xmlns:a16="http://schemas.microsoft.com/office/drawing/2014/main" id="{0DD3EE2E-6A45-BA52-A0AB-72E28F3DE3D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>
              <a:fillRect/>
            </a:stretch>
          </p:blipFill>
          <p:spPr>
            <a:xfrm>
              <a:off x="2727608" y="1049101"/>
              <a:ext cx="1717179" cy="1676399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9">
          <a:extLst>
            <a:ext uri="{FF2B5EF4-FFF2-40B4-BE49-F238E27FC236}">
              <a16:creationId xmlns:a16="http://schemas.microsoft.com/office/drawing/2014/main" id="{807962A4-63E8-8EFD-883F-A541D39F78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artoon of a hen and chicks&#10;&#10;Description automatically generated">
            <a:extLst>
              <a:ext uri="{FF2B5EF4-FFF2-40B4-BE49-F238E27FC236}">
                <a16:creationId xmlns:a16="http://schemas.microsoft.com/office/drawing/2014/main" id="{BC99980A-A65A-1AE5-002E-00C63888F94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0655" t="11998" r="28932" b="12610"/>
          <a:stretch/>
        </p:blipFill>
        <p:spPr>
          <a:xfrm>
            <a:off x="400648" y="2138097"/>
            <a:ext cx="5695352" cy="4072837"/>
          </a:xfrm>
          <a:prstGeom prst="rect">
            <a:avLst/>
          </a:prstGeom>
        </p:spPr>
      </p:pic>
      <p:pic>
        <p:nvPicPr>
          <p:cNvPr id="6" name="Picture 5" descr="A cartoon of a hen and chicks&#10;&#10;Description automatically generated">
            <a:extLst>
              <a:ext uri="{FF2B5EF4-FFF2-40B4-BE49-F238E27FC236}">
                <a16:creationId xmlns:a16="http://schemas.microsoft.com/office/drawing/2014/main" id="{70022395-C8E8-8B53-FB29-860ADB56B26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0654" t="8933" r="30577" b="13836"/>
          <a:stretch/>
        </p:blipFill>
        <p:spPr>
          <a:xfrm>
            <a:off x="6504213" y="2138099"/>
            <a:ext cx="5333479" cy="4072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243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9">
          <a:extLst>
            <a:ext uri="{FF2B5EF4-FFF2-40B4-BE49-F238E27FC236}">
              <a16:creationId xmlns:a16="http://schemas.microsoft.com/office/drawing/2014/main" id="{1E982466-63BC-0A4C-8429-AC9C5F4487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artoon of birds playing with a stick&#10;&#10;Description automatically generated">
            <a:extLst>
              <a:ext uri="{FF2B5EF4-FFF2-40B4-BE49-F238E27FC236}">
                <a16:creationId xmlns:a16="http://schemas.microsoft.com/office/drawing/2014/main" id="{B91A8911-8055-DE0C-6B32-D9567DD4568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9245" t="17514" r="28226" b="15675"/>
          <a:stretch/>
        </p:blipFill>
        <p:spPr>
          <a:xfrm>
            <a:off x="593702" y="2425043"/>
            <a:ext cx="5407827" cy="3256647"/>
          </a:xfrm>
          <a:prstGeom prst="rect">
            <a:avLst/>
          </a:prstGeom>
        </p:spPr>
      </p:pic>
      <p:pic>
        <p:nvPicPr>
          <p:cNvPr id="7" name="Picture 6" descr="A cartoon of a hen and chicks&#10;&#10;Description automatically generated">
            <a:extLst>
              <a:ext uri="{FF2B5EF4-FFF2-40B4-BE49-F238E27FC236}">
                <a16:creationId xmlns:a16="http://schemas.microsoft.com/office/drawing/2014/main" id="{245E6C6E-63B0-D833-AFCD-62CD64019A0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7366" t="12610" r="25406" b="11385"/>
          <a:stretch/>
        </p:blipFill>
        <p:spPr>
          <a:xfrm>
            <a:off x="6417349" y="2425042"/>
            <a:ext cx="5278921" cy="3256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79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9">
          <a:extLst>
            <a:ext uri="{FF2B5EF4-FFF2-40B4-BE49-F238E27FC236}">
              <a16:creationId xmlns:a16="http://schemas.microsoft.com/office/drawing/2014/main" id="{E4F30CA4-24F3-C081-30C5-FB868883AD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artoon of a chicken and two chicks&#10;&#10;Description automatically generated">
            <a:extLst>
              <a:ext uri="{FF2B5EF4-FFF2-40B4-BE49-F238E27FC236}">
                <a16:creationId xmlns:a16="http://schemas.microsoft.com/office/drawing/2014/main" id="{44CD8C16-BB74-22EC-AEE2-CE585F8ABEC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3004" t="18127" r="31516" b="16288"/>
          <a:stretch/>
        </p:blipFill>
        <p:spPr>
          <a:xfrm>
            <a:off x="2874109" y="1962566"/>
            <a:ext cx="6443782" cy="4566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221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9">
          <a:extLst>
            <a:ext uri="{FF2B5EF4-FFF2-40B4-BE49-F238E27FC236}">
              <a16:creationId xmlns:a16="http://schemas.microsoft.com/office/drawing/2014/main" id="{40E91979-0AC2-55D3-3888-566F71F04D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1">
            <a:extLst>
              <a:ext uri="{FF2B5EF4-FFF2-40B4-BE49-F238E27FC236}">
                <a16:creationId xmlns:a16="http://schemas.microsoft.com/office/drawing/2014/main" id="{69B635A5-ECE5-DAC7-A8BB-FB39C2C2DADD}"/>
              </a:ext>
            </a:extLst>
          </p:cNvPr>
          <p:cNvSpPr/>
          <p:nvPr/>
        </p:nvSpPr>
        <p:spPr>
          <a:xfrm>
            <a:off x="341534" y="2286373"/>
            <a:ext cx="3276762" cy="635592"/>
          </a:xfrm>
          <a:prstGeom prst="roundRect">
            <a:avLst/>
          </a:prstGeom>
          <a:solidFill>
            <a:srgbClr val="4F81BD">
              <a:lumMod val="20000"/>
              <a:lumOff val="80000"/>
            </a:srgbClr>
          </a:solidFill>
          <a:ln w="57150" cap="flat" cmpd="sng" algn="ctr">
            <a:noFill/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609539">
              <a:buClrTx/>
              <a:buFontTx/>
              <a:buNone/>
              <a:defRPr/>
            </a:pP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Hoạt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động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nhóm</a:t>
            </a:r>
            <a:endParaRPr lang="en-US" sz="2400" b="1" dirty="0">
              <a:solidFill>
                <a:schemeClr val="tx1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D00D609-15B4-009A-25D0-DB0349E33224}"/>
              </a:ext>
            </a:extLst>
          </p:cNvPr>
          <p:cNvGrpSpPr/>
          <p:nvPr/>
        </p:nvGrpSpPr>
        <p:grpSpPr>
          <a:xfrm>
            <a:off x="3980094" y="2108378"/>
            <a:ext cx="7870372" cy="4130754"/>
            <a:chOff x="1285912" y="3051490"/>
            <a:chExt cx="14957149" cy="6356851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665E0B2E-59B9-5826-4FE9-450B3635C94F}"/>
                </a:ext>
              </a:extLst>
            </p:cNvPr>
            <p:cNvSpPr/>
            <p:nvPr/>
          </p:nvSpPr>
          <p:spPr>
            <a:xfrm>
              <a:off x="1285912" y="3051490"/>
              <a:ext cx="14957149" cy="6356851"/>
            </a:xfrm>
            <a:prstGeom prst="roundRect">
              <a:avLst/>
            </a:prstGeom>
            <a:solidFill>
              <a:srgbClr val="4BACC6">
                <a:lumMod val="20000"/>
                <a:lumOff val="80000"/>
              </a:srgbClr>
            </a:solidFill>
            <a:ln w="25400" cap="flat" cmpd="sng" algn="ctr">
              <a:solidFill>
                <a:srgbClr val="4BACC6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609539">
                <a:buClrTx/>
                <a:buFontTx/>
                <a:buNone/>
                <a:defRPr/>
              </a:pPr>
              <a:endParaRPr lang="en-US" sz="8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9C600BC6-2085-E540-B62F-C50500FB3F32}"/>
                </a:ext>
              </a:extLst>
            </p:cNvPr>
            <p:cNvSpPr/>
            <p:nvPr/>
          </p:nvSpPr>
          <p:spPr>
            <a:xfrm>
              <a:off x="1694784" y="3426870"/>
              <a:ext cx="14148208" cy="5680248"/>
            </a:xfrm>
            <a:prstGeom prst="roundRect">
              <a:avLst/>
            </a:prstGeom>
            <a:solidFill>
              <a:sysClr val="window" lastClr="FFFFFF"/>
            </a:solidFill>
            <a:ln w="38100" cap="flat" cmpd="sng" algn="ctr">
              <a:solidFill>
                <a:srgbClr val="4BACC6">
                  <a:lumMod val="75000"/>
                </a:srgbClr>
              </a:solidFill>
              <a:prstDash val="dash"/>
            </a:ln>
            <a:effectLst/>
          </p:spPr>
          <p:txBody>
            <a:bodyPr rtlCol="0" anchor="ctr"/>
            <a:lstStyle/>
            <a:p>
              <a:pPr algn="just" defTabSz="609539">
                <a:lnSpc>
                  <a:spcPct val="150000"/>
                </a:lnSpc>
                <a:buClrTx/>
                <a:buFontTx/>
                <a:buNone/>
                <a:defRPr/>
              </a:pP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Sau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khi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nghe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câu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chuyện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,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các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nhóm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cùng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thảo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luận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các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câu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hỏi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trong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SGK – tr35:</a:t>
              </a:r>
            </a:p>
            <a:p>
              <a:pPr algn="just" defTabSz="609539">
                <a:lnSpc>
                  <a:spcPct val="150000"/>
                </a:lnSpc>
                <a:buClrTx/>
                <a:buFontTx/>
                <a:buNone/>
                <a:defRPr/>
              </a:pP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-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Gà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mẹ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đã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làm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gì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để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chăm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sóc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đàn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con?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Việc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làm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đó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thể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hiện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điều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gì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?</a:t>
              </a:r>
            </a:p>
            <a:p>
              <a:pPr algn="just" defTabSz="609539">
                <a:lnSpc>
                  <a:spcPct val="150000"/>
                </a:lnSpc>
                <a:buClrTx/>
                <a:buFontTx/>
                <a:buNone/>
                <a:defRPr/>
              </a:pP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-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Gà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mẹ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đã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khuyên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gì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khi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các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con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tranh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mồi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?</a:t>
              </a:r>
            </a:p>
          </p:txBody>
        </p:sp>
      </p:grpSp>
      <p:pic>
        <p:nvPicPr>
          <p:cNvPr id="8" name="Picture 9">
            <a:extLst>
              <a:ext uri="{FF2B5EF4-FFF2-40B4-BE49-F238E27FC236}">
                <a16:creationId xmlns:a16="http://schemas.microsoft.com/office/drawing/2014/main" id="{F8ADE3AE-0E3B-57D4-07A7-28972CE5A1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716117" y="3429000"/>
            <a:ext cx="2527595" cy="2663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527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27584CE8-B672-B604-0AD5-1DB9BC65CF3B}"/>
              </a:ext>
            </a:extLst>
          </p:cNvPr>
          <p:cNvGrpSpPr/>
          <p:nvPr/>
        </p:nvGrpSpPr>
        <p:grpSpPr>
          <a:xfrm>
            <a:off x="8783609" y="2654829"/>
            <a:ext cx="2843271" cy="2717264"/>
            <a:chOff x="1483858" y="5573465"/>
            <a:chExt cx="4264906" cy="4075896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D6C1571D-6C88-BD99-60AD-3F2CCCCCDE97}"/>
                </a:ext>
              </a:extLst>
            </p:cNvPr>
            <p:cNvSpPr/>
            <p:nvPr/>
          </p:nvSpPr>
          <p:spPr>
            <a:xfrm>
              <a:off x="1483858" y="5573465"/>
              <a:ext cx="4264906" cy="99934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Gợi</a:t>
              </a:r>
              <a:r>
                <a:rPr lang="en-US" sz="2400" b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ý </a:t>
              </a:r>
              <a:r>
                <a:rPr lang="en-US" sz="2400" b="1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trả</a:t>
              </a:r>
              <a:r>
                <a:rPr lang="en-US" sz="2400" b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lời</a:t>
              </a:r>
              <a:endPara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845F99C3-8BB2-87CF-BFC1-81D7C05F4AA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1529900" y="7051778"/>
              <a:ext cx="4172822" cy="2597583"/>
            </a:xfrm>
            <a:prstGeom prst="rect">
              <a:avLst/>
            </a:prstGeom>
          </p:spPr>
        </p:pic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8456C285-80FE-C280-C423-21BF0769EDD7}"/>
              </a:ext>
            </a:extLst>
          </p:cNvPr>
          <p:cNvSpPr txBox="1"/>
          <p:nvPr/>
        </p:nvSpPr>
        <p:spPr>
          <a:xfrm>
            <a:off x="342123" y="2252851"/>
            <a:ext cx="7816336" cy="33378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1019" indent="-381019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vi-VN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Gà mẹ đã dẫn đàn gà con ra vườn và bới giun cho đàn gà con ăn. Điều đó thể hiện gà mẹ rất yêu thương đàn gà con.</a:t>
            </a:r>
          </a:p>
          <a:p>
            <a:pPr marL="381019" indent="-381019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vi-VN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Khi thấy các con đánh nhau, tranh giành </a:t>
            </a:r>
            <a:b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vi-VN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miếng ăn, gà mẹ đã khuyên các con “Anh em trong một nhà phải yêu thương lẫn nhau”.</a:t>
            </a:r>
            <a:endParaRPr lang="vi-VN" sz="2400" dirty="0">
              <a:solidFill>
                <a:srgbClr val="000000"/>
              </a:solidFill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0;p6">
            <a:extLst>
              <a:ext uri="{FF2B5EF4-FFF2-40B4-BE49-F238E27FC236}">
                <a16:creationId xmlns:a16="http://schemas.microsoft.com/office/drawing/2014/main" id="{3A165A00-ABFD-22F0-11F8-39C5BB24457F}"/>
              </a:ext>
            </a:extLst>
          </p:cNvPr>
          <p:cNvSpPr txBox="1"/>
          <p:nvPr/>
        </p:nvSpPr>
        <p:spPr>
          <a:xfrm>
            <a:off x="1211328" y="1457501"/>
            <a:ext cx="9769344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6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HOẠT ĐỘNG 2: TÌM HIỂU SỰ QUAN TÂM, CHĂM SÓC </a:t>
            </a:r>
            <a:br>
              <a:rPr lang="en-US" sz="26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</a:br>
            <a:r>
              <a:rPr lang="en-US" sz="26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CỦA ÔNG BÀ, CHA MẸ ĐỐI VỚI CON CHÁU</a:t>
            </a:r>
            <a:endParaRPr sz="2600" dirty="0">
              <a:latin typeface="UTM Avo" panose="02040603050506020204" pitchFamily="18" charset="0"/>
            </a:endParaRPr>
          </a:p>
        </p:txBody>
      </p:sp>
      <p:grpSp>
        <p:nvGrpSpPr>
          <p:cNvPr id="3" name="Google Shape;213;p34">
            <a:extLst>
              <a:ext uri="{FF2B5EF4-FFF2-40B4-BE49-F238E27FC236}">
                <a16:creationId xmlns:a16="http://schemas.microsoft.com/office/drawing/2014/main" id="{E8B53562-7BA4-DB9E-A128-9A3BE5AD085B}"/>
              </a:ext>
            </a:extLst>
          </p:cNvPr>
          <p:cNvGrpSpPr/>
          <p:nvPr/>
        </p:nvGrpSpPr>
        <p:grpSpPr>
          <a:xfrm>
            <a:off x="584806" y="2992169"/>
            <a:ext cx="3093555" cy="1628671"/>
            <a:chOff x="74707" y="2473524"/>
            <a:chExt cx="4640100" cy="2442885"/>
          </a:xfrm>
        </p:grpSpPr>
        <p:sp>
          <p:nvSpPr>
            <p:cNvPr id="4" name="Google Shape;214;p34">
              <a:extLst>
                <a:ext uri="{FF2B5EF4-FFF2-40B4-BE49-F238E27FC236}">
                  <a16:creationId xmlns:a16="http://schemas.microsoft.com/office/drawing/2014/main" id="{8C3700F8-6A9B-6E51-A8DC-11C197B40340}"/>
                </a:ext>
              </a:extLst>
            </p:cNvPr>
            <p:cNvSpPr/>
            <p:nvPr/>
          </p:nvSpPr>
          <p:spPr>
            <a:xfrm>
              <a:off x="74707" y="2916009"/>
              <a:ext cx="4640100" cy="2000400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12700" cap="flat" cmpd="sng">
              <a:solidFill>
                <a:srgbClr val="833C0B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50800" dist="38100" dir="18900000" algn="b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UTM Avo" panose="02040603050506020204" pitchFamily="18" charset="0"/>
                </a:rPr>
                <a:t>HOẠT ĐỘNG NHÓM ĐÔI</a:t>
              </a: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pic>
          <p:nvPicPr>
            <p:cNvPr id="5" name="Google Shape;215;p34">
              <a:extLst>
                <a:ext uri="{FF2B5EF4-FFF2-40B4-BE49-F238E27FC236}">
                  <a16:creationId xmlns:a16="http://schemas.microsoft.com/office/drawing/2014/main" id="{9A8C73B2-7412-2400-484B-759339A7B175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109234" y="2473524"/>
              <a:ext cx="570935" cy="586942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6" name="Google Shape;214;p8">
            <a:extLst>
              <a:ext uri="{FF2B5EF4-FFF2-40B4-BE49-F238E27FC236}">
                <a16:creationId xmlns:a16="http://schemas.microsoft.com/office/drawing/2014/main" id="{1B95785F-4CEF-103E-6ED4-847441B56D0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327771" y="4772214"/>
            <a:ext cx="1607549" cy="164455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623A3D8B-A2A2-2434-D6DA-968B0277DB2B}"/>
              </a:ext>
            </a:extLst>
          </p:cNvPr>
          <p:cNvGrpSpPr/>
          <p:nvPr/>
        </p:nvGrpSpPr>
        <p:grpSpPr>
          <a:xfrm>
            <a:off x="4026468" y="2796534"/>
            <a:ext cx="7942375" cy="3843355"/>
            <a:chOff x="7908141" y="4707342"/>
            <a:chExt cx="9103638" cy="4855696"/>
          </a:xfrm>
        </p:grpSpPr>
        <p:sp>
          <p:nvSpPr>
            <p:cNvPr id="14" name="Freeform 3">
              <a:extLst>
                <a:ext uri="{FF2B5EF4-FFF2-40B4-BE49-F238E27FC236}">
                  <a16:creationId xmlns:a16="http://schemas.microsoft.com/office/drawing/2014/main" id="{5FE222A0-3960-A9BE-9CD5-197A4A08AB29}"/>
                </a:ext>
              </a:extLst>
            </p:cNvPr>
            <p:cNvSpPr/>
            <p:nvPr/>
          </p:nvSpPr>
          <p:spPr>
            <a:xfrm>
              <a:off x="7908141" y="4707342"/>
              <a:ext cx="9103638" cy="4855696"/>
            </a:xfrm>
            <a:custGeom>
              <a:avLst/>
              <a:gdLst/>
              <a:ahLst/>
              <a:cxnLst/>
              <a:rect l="l" t="t" r="r" b="b"/>
              <a:pathLst>
                <a:path w="1594297" h="588105">
                  <a:moveTo>
                    <a:pt x="73508" y="0"/>
                  </a:moveTo>
                  <a:lnTo>
                    <a:pt x="1520789" y="0"/>
                  </a:lnTo>
                  <a:cubicBezTo>
                    <a:pt x="1540284" y="0"/>
                    <a:pt x="1558981" y="7745"/>
                    <a:pt x="1572767" y="21530"/>
                  </a:cubicBezTo>
                  <a:cubicBezTo>
                    <a:pt x="1586552" y="35315"/>
                    <a:pt x="1594297" y="54013"/>
                    <a:pt x="1594297" y="73508"/>
                  </a:cubicBezTo>
                  <a:lnTo>
                    <a:pt x="1594297" y="514597"/>
                  </a:lnTo>
                  <a:cubicBezTo>
                    <a:pt x="1594297" y="555195"/>
                    <a:pt x="1561386" y="588105"/>
                    <a:pt x="1520789" y="588105"/>
                  </a:cubicBezTo>
                  <a:lnTo>
                    <a:pt x="73508" y="588105"/>
                  </a:lnTo>
                  <a:cubicBezTo>
                    <a:pt x="54013" y="588105"/>
                    <a:pt x="35315" y="580361"/>
                    <a:pt x="21530" y="566575"/>
                  </a:cubicBezTo>
                  <a:cubicBezTo>
                    <a:pt x="7745" y="552790"/>
                    <a:pt x="0" y="534093"/>
                    <a:pt x="0" y="514597"/>
                  </a:cubicBezTo>
                  <a:lnTo>
                    <a:pt x="0" y="73508"/>
                  </a:lnTo>
                  <a:cubicBezTo>
                    <a:pt x="0" y="32911"/>
                    <a:pt x="32911" y="0"/>
                    <a:pt x="73508" y="0"/>
                  </a:cubicBezTo>
                  <a:close/>
                </a:path>
              </a:pathLst>
            </a:custGeom>
            <a:solidFill>
              <a:srgbClr val="F79646">
                <a:lumMod val="20000"/>
                <a:lumOff val="80000"/>
              </a:srgbClr>
            </a:solidFill>
            <a:ln w="9525" cap="flat" cmpd="sng" algn="ctr">
              <a:solidFill>
                <a:srgbClr val="F79646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 marL="0" marR="0" lvl="0" indent="0" defTabSz="60963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D62D3FA5-C030-828B-8CA4-811BE3B9D4A8}"/>
                </a:ext>
              </a:extLst>
            </p:cNvPr>
            <p:cNvSpPr txBox="1"/>
            <p:nvPr/>
          </p:nvSpPr>
          <p:spPr>
            <a:xfrm>
              <a:off x="8243653" y="5026677"/>
              <a:ext cx="8432613" cy="421702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just" defTabSz="60963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400" dirty="0" err="1">
                  <a:solidFill>
                    <a:prstClr val="black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Cả</a:t>
              </a:r>
              <a:r>
                <a:rPr lang="en-US" sz="2400" dirty="0">
                  <a:solidFill>
                    <a:prstClr val="black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prstClr val="black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lớp</a:t>
              </a:r>
              <a:r>
                <a:rPr lang="en-US" sz="2400" dirty="0">
                  <a:solidFill>
                    <a:prstClr val="black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prstClr val="black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cùng</a:t>
              </a:r>
              <a:r>
                <a:rPr lang="en-US" sz="2400" dirty="0">
                  <a:solidFill>
                    <a:prstClr val="black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prstClr val="black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quan</a:t>
              </a:r>
              <a:r>
                <a:rPr lang="en-US" sz="2400" dirty="0">
                  <a:solidFill>
                    <a:prstClr val="black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prstClr val="black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sát</a:t>
              </a:r>
              <a:r>
                <a:rPr lang="en-US" sz="2400" dirty="0">
                  <a:solidFill>
                    <a:prstClr val="black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prstClr val="black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tranh</a:t>
              </a:r>
              <a:r>
                <a:rPr lang="en-US" sz="2400" dirty="0">
                  <a:solidFill>
                    <a:prstClr val="black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prstClr val="black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trong</a:t>
              </a:r>
              <a:r>
                <a:rPr lang="en-US" sz="2400" dirty="0">
                  <a:solidFill>
                    <a:prstClr val="black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SGK – tr35, 36 </a:t>
              </a:r>
              <a:r>
                <a:rPr lang="en-US" sz="2400" dirty="0" err="1">
                  <a:solidFill>
                    <a:prstClr val="black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và</a:t>
              </a:r>
              <a:r>
                <a:rPr lang="en-US" sz="2400" dirty="0">
                  <a:solidFill>
                    <a:prstClr val="black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prstClr val="black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thảo</a:t>
              </a:r>
              <a:r>
                <a:rPr lang="en-US" sz="2400" dirty="0">
                  <a:solidFill>
                    <a:prstClr val="black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prstClr val="black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luận</a:t>
              </a:r>
              <a:r>
                <a:rPr lang="en-US" sz="2400" dirty="0">
                  <a:solidFill>
                    <a:prstClr val="black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prstClr val="black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cặp</a:t>
              </a:r>
              <a:r>
                <a:rPr lang="en-US" sz="2400" dirty="0">
                  <a:solidFill>
                    <a:prstClr val="black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prstClr val="black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đôi</a:t>
              </a:r>
              <a:r>
                <a:rPr lang="en-US" sz="2400" dirty="0">
                  <a:solidFill>
                    <a:prstClr val="black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prstClr val="black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theo</a:t>
              </a:r>
              <a:r>
                <a:rPr lang="en-US" sz="2400" dirty="0">
                  <a:solidFill>
                    <a:prstClr val="black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prstClr val="black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các</a:t>
              </a:r>
              <a:r>
                <a:rPr lang="en-US" sz="2400" dirty="0">
                  <a:solidFill>
                    <a:prstClr val="black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prstClr val="black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câu</a:t>
              </a:r>
              <a:r>
                <a:rPr lang="en-US" sz="2400" dirty="0">
                  <a:solidFill>
                    <a:prstClr val="black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prstClr val="black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hỏi</a:t>
              </a:r>
              <a:r>
                <a:rPr lang="en-US" sz="2400" dirty="0">
                  <a:solidFill>
                    <a:prstClr val="black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prstClr val="black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sau</a:t>
              </a:r>
              <a:r>
                <a:rPr lang="en-US" sz="2400" dirty="0">
                  <a:solidFill>
                    <a:prstClr val="black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:</a:t>
              </a:r>
            </a:p>
            <a:p>
              <a:pPr marL="0" marR="0" lvl="0" indent="0" algn="just" defTabSz="60963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40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- Ông, bà, bố, mẹ trong mỗi tranh đang làm gì?</a:t>
              </a:r>
            </a:p>
            <a:p>
              <a:pPr marL="0" marR="0" lvl="0" indent="0" algn="just" defTabSz="60963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40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- Những việc làm đó thể hiện điều gì?</a:t>
              </a:r>
            </a:p>
            <a:p>
              <a:pPr marL="0" marR="0" lvl="0" indent="0" algn="just" defTabSz="60963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40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- Vì sao mọi người trong gia đình cần yêu thương nhau?</a:t>
              </a:r>
              <a:endParaRPr kumimoji="0" lang="fr-FR" sz="240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TextBox 16">
              <a:extLst>
                <a:ext uri="{FF2B5EF4-FFF2-40B4-BE49-F238E27FC236}">
                  <a16:creationId xmlns:a16="http://schemas.microsoft.com/office/drawing/2014/main" id="{A50F821D-600C-0F73-6238-99CB258517CB}"/>
                </a:ext>
              </a:extLst>
            </p:cNvPr>
            <p:cNvSpPr txBox="1"/>
            <p:nvPr/>
          </p:nvSpPr>
          <p:spPr>
            <a:xfrm>
              <a:off x="14073403" y="5853334"/>
              <a:ext cx="1229062" cy="128185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marL="0" marR="0" lvl="0" indent="0" algn="ctr" defTabSz="609630" eaLnBrk="1" fontAlgn="auto" latinLnBrk="0" hangingPunct="1">
                <a:lnSpc>
                  <a:spcPts val="1773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artoon of a person and a child sitting on a couch reading a book&#10;&#10;Description automatically generated">
            <a:extLst>
              <a:ext uri="{FF2B5EF4-FFF2-40B4-BE49-F238E27FC236}">
                <a16:creationId xmlns:a16="http://schemas.microsoft.com/office/drawing/2014/main" id="{72FC652E-E8EC-0171-0D60-774C4F45E1B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9715" t="15539" r="29637" b="15539"/>
          <a:stretch/>
        </p:blipFill>
        <p:spPr>
          <a:xfrm>
            <a:off x="5571034" y="2118674"/>
            <a:ext cx="5752409" cy="3657599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5AF7E835-3C28-871C-AF71-DB5BE88D31A6}"/>
              </a:ext>
            </a:extLst>
          </p:cNvPr>
          <p:cNvGrpSpPr/>
          <p:nvPr/>
        </p:nvGrpSpPr>
        <p:grpSpPr>
          <a:xfrm>
            <a:off x="711004" y="2643271"/>
            <a:ext cx="3378200" cy="3226809"/>
            <a:chOff x="1028700" y="4189487"/>
            <a:chExt cx="5067300" cy="4840214"/>
          </a:xfrm>
        </p:grpSpPr>
        <p:pic>
          <p:nvPicPr>
            <p:cNvPr id="5" name="Picture 7">
              <a:extLst>
                <a:ext uri="{FF2B5EF4-FFF2-40B4-BE49-F238E27FC236}">
                  <a16:creationId xmlns:a16="http://schemas.microsoft.com/office/drawing/2014/main" id="{C8D7B1D5-8E3D-3017-0FBC-CA61C0CCD11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 l="661" b="4075"/>
            <a:stretch>
              <a:fillRect/>
            </a:stretch>
          </p:blipFill>
          <p:spPr>
            <a:xfrm>
              <a:off x="1028700" y="4189487"/>
              <a:ext cx="5067300" cy="4840214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EBEDEA3-593F-89D5-E126-53E13A7FF5CE}"/>
                </a:ext>
              </a:extLst>
            </p:cNvPr>
            <p:cNvSpPr txBox="1"/>
            <p:nvPr/>
          </p:nvSpPr>
          <p:spPr>
            <a:xfrm>
              <a:off x="1495860" y="5348368"/>
              <a:ext cx="4132980" cy="25137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609630">
                <a:lnSpc>
                  <a:spcPct val="150000"/>
                </a:lnSpc>
              </a:pPr>
              <a:r>
                <a:rPr lang="vi-VN" sz="24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Ông đang đọc truyện cổ tích cho bạn nhỏ.</a:t>
              </a:r>
              <a:endParaRPr lang="en-US" sz="2400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</p:grpSp>
      <p:sp>
        <p:nvSpPr>
          <p:cNvPr id="7" name="Freeform 10">
            <a:extLst>
              <a:ext uri="{FF2B5EF4-FFF2-40B4-BE49-F238E27FC236}">
                <a16:creationId xmlns:a16="http://schemas.microsoft.com/office/drawing/2014/main" id="{C67AE9C3-1A69-DCEC-9970-9263C1E1A697}"/>
              </a:ext>
            </a:extLst>
          </p:cNvPr>
          <p:cNvSpPr/>
          <p:nvPr/>
        </p:nvSpPr>
        <p:spPr>
          <a:xfrm>
            <a:off x="3546537" y="2643271"/>
            <a:ext cx="1085335" cy="1101355"/>
          </a:xfrm>
          <a:custGeom>
            <a:avLst/>
            <a:gdLst/>
            <a:ahLst/>
            <a:cxnLst/>
            <a:rect l="l" t="t" r="r" b="b"/>
            <a:pathLst>
              <a:path w="1628002" h="1652032">
                <a:moveTo>
                  <a:pt x="0" y="0"/>
                </a:moveTo>
                <a:lnTo>
                  <a:pt x="1628002" y="0"/>
                </a:lnTo>
                <a:lnTo>
                  <a:pt x="1628002" y="1652031"/>
                </a:lnTo>
                <a:lnTo>
                  <a:pt x="0" y="165203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18">
          <a:extLst>
            <a:ext uri="{FF2B5EF4-FFF2-40B4-BE49-F238E27FC236}">
              <a16:creationId xmlns:a16="http://schemas.microsoft.com/office/drawing/2014/main" id="{164D8F29-EF22-A363-874F-5AA7464957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artoon of a person combing a child's hair&#10;&#10;Description automatically generated">
            <a:extLst>
              <a:ext uri="{FF2B5EF4-FFF2-40B4-BE49-F238E27FC236}">
                <a16:creationId xmlns:a16="http://schemas.microsoft.com/office/drawing/2014/main" id="{025EA19B-8B29-1D90-4CB8-D0C3F3AA0E7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0654" t="13033" r="30577" b="13659"/>
          <a:stretch/>
        </p:blipFill>
        <p:spPr>
          <a:xfrm>
            <a:off x="715932" y="1855125"/>
            <a:ext cx="5976257" cy="4237708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FDBA58D1-2EA0-EC0E-DB92-4B71AE1D5857}"/>
              </a:ext>
            </a:extLst>
          </p:cNvPr>
          <p:cNvGrpSpPr/>
          <p:nvPr/>
        </p:nvGrpSpPr>
        <p:grpSpPr>
          <a:xfrm>
            <a:off x="7690722" y="2079546"/>
            <a:ext cx="3378200" cy="3226809"/>
            <a:chOff x="1028700" y="4189487"/>
            <a:chExt cx="5067300" cy="4840214"/>
          </a:xfrm>
        </p:grpSpPr>
        <p:pic>
          <p:nvPicPr>
            <p:cNvPr id="5" name="Picture 7">
              <a:extLst>
                <a:ext uri="{FF2B5EF4-FFF2-40B4-BE49-F238E27FC236}">
                  <a16:creationId xmlns:a16="http://schemas.microsoft.com/office/drawing/2014/main" id="{6AEB2406-ADF7-006B-99CD-15217C078D1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 l="661" b="4075"/>
            <a:stretch>
              <a:fillRect/>
            </a:stretch>
          </p:blipFill>
          <p:spPr>
            <a:xfrm>
              <a:off x="1028700" y="4189487"/>
              <a:ext cx="5067300" cy="4840214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A8E129E4-AC1E-B3B0-B1CD-3772F9739B2D}"/>
                </a:ext>
              </a:extLst>
            </p:cNvPr>
            <p:cNvSpPr txBox="1"/>
            <p:nvPr/>
          </p:nvSpPr>
          <p:spPr>
            <a:xfrm>
              <a:off x="1495860" y="5348368"/>
              <a:ext cx="4132980" cy="168276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609630">
                <a:lnSpc>
                  <a:spcPct val="150000"/>
                </a:lnSpc>
              </a:pPr>
              <a:r>
                <a:rPr lang="vi-VN" sz="24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Bà đang tết tóc cho bạn nhỏ.</a:t>
              </a:r>
              <a:endParaRPr lang="en-US" sz="2400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</p:grpSp>
      <p:sp>
        <p:nvSpPr>
          <p:cNvPr id="7" name="Freeform 10">
            <a:extLst>
              <a:ext uri="{FF2B5EF4-FFF2-40B4-BE49-F238E27FC236}">
                <a16:creationId xmlns:a16="http://schemas.microsoft.com/office/drawing/2014/main" id="{628BAFC1-C139-C08C-74A6-AEADCAACC110}"/>
              </a:ext>
            </a:extLst>
          </p:cNvPr>
          <p:cNvSpPr/>
          <p:nvPr/>
        </p:nvSpPr>
        <p:spPr>
          <a:xfrm>
            <a:off x="10447293" y="1565526"/>
            <a:ext cx="1085335" cy="1101355"/>
          </a:xfrm>
          <a:custGeom>
            <a:avLst/>
            <a:gdLst/>
            <a:ahLst/>
            <a:cxnLst/>
            <a:rect l="l" t="t" r="r" b="b"/>
            <a:pathLst>
              <a:path w="1628002" h="1652032">
                <a:moveTo>
                  <a:pt x="0" y="0"/>
                </a:moveTo>
                <a:lnTo>
                  <a:pt x="1628002" y="0"/>
                </a:lnTo>
                <a:lnTo>
                  <a:pt x="1628002" y="1652031"/>
                </a:lnTo>
                <a:lnTo>
                  <a:pt x="0" y="165203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3221562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18">
          <a:extLst>
            <a:ext uri="{FF2B5EF4-FFF2-40B4-BE49-F238E27FC236}">
              <a16:creationId xmlns:a16="http://schemas.microsoft.com/office/drawing/2014/main" id="{F43E4FEB-46A7-9F1D-FB5D-138BA7BC4A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feeding a child&#10;&#10;Description automatically generated">
            <a:extLst>
              <a:ext uri="{FF2B5EF4-FFF2-40B4-BE49-F238E27FC236}">
                <a16:creationId xmlns:a16="http://schemas.microsoft.com/office/drawing/2014/main" id="{83DB3523-CA18-C2D8-4A19-F4F2BE64D8D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1125" t="14286" r="30577" b="13659"/>
          <a:stretch/>
        </p:blipFill>
        <p:spPr>
          <a:xfrm>
            <a:off x="5950839" y="2097997"/>
            <a:ext cx="5485122" cy="3869873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FF914EF7-E4B0-4BC8-A682-898052F75542}"/>
              </a:ext>
            </a:extLst>
          </p:cNvPr>
          <p:cNvGrpSpPr/>
          <p:nvPr/>
        </p:nvGrpSpPr>
        <p:grpSpPr>
          <a:xfrm>
            <a:off x="921941" y="2893341"/>
            <a:ext cx="3378200" cy="3226809"/>
            <a:chOff x="1028700" y="4189487"/>
            <a:chExt cx="5067300" cy="4840214"/>
          </a:xfrm>
        </p:grpSpPr>
        <p:pic>
          <p:nvPicPr>
            <p:cNvPr id="5" name="Picture 7">
              <a:extLst>
                <a:ext uri="{FF2B5EF4-FFF2-40B4-BE49-F238E27FC236}">
                  <a16:creationId xmlns:a16="http://schemas.microsoft.com/office/drawing/2014/main" id="{B81E9BDA-9A09-943C-C237-942ACE8EB84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 l="661" b="4075"/>
            <a:stretch>
              <a:fillRect/>
            </a:stretch>
          </p:blipFill>
          <p:spPr>
            <a:xfrm>
              <a:off x="1028700" y="4189487"/>
              <a:ext cx="5067300" cy="4840214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8D3B013-5AC9-4320-0034-2A62B3BD4CB9}"/>
                </a:ext>
              </a:extLst>
            </p:cNvPr>
            <p:cNvSpPr txBox="1"/>
            <p:nvPr/>
          </p:nvSpPr>
          <p:spPr>
            <a:xfrm>
              <a:off x="1449261" y="4937212"/>
              <a:ext cx="4226177" cy="334476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609630">
                <a:lnSpc>
                  <a:spcPct val="150000"/>
                </a:lnSpc>
              </a:pPr>
              <a:r>
                <a:rPr lang="vi-VN" sz="24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Mẹ đang mang sữa đến cho </a:t>
              </a:r>
              <a:br>
                <a:rPr lang="en-US" sz="24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</a:br>
              <a:r>
                <a:rPr lang="vi-VN" sz="24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bạn nhỏ và nhắc bạn ăn sáng.</a:t>
              </a:r>
              <a:endParaRPr lang="en-US" sz="2400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</p:grpSp>
      <p:sp>
        <p:nvSpPr>
          <p:cNvPr id="7" name="Freeform 10">
            <a:extLst>
              <a:ext uri="{FF2B5EF4-FFF2-40B4-BE49-F238E27FC236}">
                <a16:creationId xmlns:a16="http://schemas.microsoft.com/office/drawing/2014/main" id="{BF73B48B-4517-E119-A0BB-B63926ED4279}"/>
              </a:ext>
            </a:extLst>
          </p:cNvPr>
          <p:cNvSpPr/>
          <p:nvPr/>
        </p:nvSpPr>
        <p:spPr>
          <a:xfrm>
            <a:off x="3678512" y="2379321"/>
            <a:ext cx="1085335" cy="1101355"/>
          </a:xfrm>
          <a:custGeom>
            <a:avLst/>
            <a:gdLst/>
            <a:ahLst/>
            <a:cxnLst/>
            <a:rect l="l" t="t" r="r" b="b"/>
            <a:pathLst>
              <a:path w="1628002" h="1652032">
                <a:moveTo>
                  <a:pt x="0" y="0"/>
                </a:moveTo>
                <a:lnTo>
                  <a:pt x="1628002" y="0"/>
                </a:lnTo>
                <a:lnTo>
                  <a:pt x="1628002" y="1652031"/>
                </a:lnTo>
                <a:lnTo>
                  <a:pt x="0" y="165203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2283035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18">
          <a:extLst>
            <a:ext uri="{FF2B5EF4-FFF2-40B4-BE49-F238E27FC236}">
              <a16:creationId xmlns:a16="http://schemas.microsoft.com/office/drawing/2014/main" id="{DA3AAFC9-15C6-A7EB-4349-BA4C6B89A5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and a child sitting at a table&#10;&#10;Description automatically generated">
            <a:extLst>
              <a:ext uri="{FF2B5EF4-FFF2-40B4-BE49-F238E27FC236}">
                <a16:creationId xmlns:a16="http://schemas.microsoft.com/office/drawing/2014/main" id="{DBEA7924-620F-AA56-0282-1A184484AC5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0654" t="13659" r="30577" b="13659"/>
          <a:stretch/>
        </p:blipFill>
        <p:spPr>
          <a:xfrm>
            <a:off x="640518" y="1659793"/>
            <a:ext cx="6329714" cy="4449979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1EFDE7C4-4C78-8104-343B-29523161D0BA}"/>
              </a:ext>
            </a:extLst>
          </p:cNvPr>
          <p:cNvGrpSpPr/>
          <p:nvPr/>
        </p:nvGrpSpPr>
        <p:grpSpPr>
          <a:xfrm>
            <a:off x="7709576" y="2173813"/>
            <a:ext cx="3378200" cy="3226809"/>
            <a:chOff x="1028700" y="4189487"/>
            <a:chExt cx="5067300" cy="4840214"/>
          </a:xfrm>
        </p:grpSpPr>
        <p:pic>
          <p:nvPicPr>
            <p:cNvPr id="5" name="Picture 7">
              <a:extLst>
                <a:ext uri="{FF2B5EF4-FFF2-40B4-BE49-F238E27FC236}">
                  <a16:creationId xmlns:a16="http://schemas.microsoft.com/office/drawing/2014/main" id="{EE616333-9E34-361E-521B-9D3D6C2A645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 l="661" b="4075"/>
            <a:stretch>
              <a:fillRect/>
            </a:stretch>
          </p:blipFill>
          <p:spPr>
            <a:xfrm>
              <a:off x="1028700" y="4189487"/>
              <a:ext cx="5067300" cy="4840214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DA9152E-4261-2F91-2111-6AFB0B872F86}"/>
                </a:ext>
              </a:extLst>
            </p:cNvPr>
            <p:cNvSpPr txBox="1"/>
            <p:nvPr/>
          </p:nvSpPr>
          <p:spPr>
            <a:xfrm>
              <a:off x="1262280" y="4937212"/>
              <a:ext cx="4600140" cy="334476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609630">
                <a:lnSpc>
                  <a:spcPct val="150000"/>
                </a:lnSpc>
              </a:pPr>
              <a:r>
                <a:rPr lang="vi-VN" sz="24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Bố đang </a:t>
              </a:r>
              <a:br>
                <a:rPr lang="en-US" sz="24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</a:br>
              <a:r>
                <a:rPr lang="vi-VN" sz="24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hướng dẫn </a:t>
              </a:r>
              <a:br>
                <a:rPr lang="en-US" sz="24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</a:br>
              <a:r>
                <a:rPr lang="vi-VN" sz="24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bạn nhỏ gấp </a:t>
              </a:r>
              <a:br>
                <a:rPr lang="en-US" sz="24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</a:br>
              <a:r>
                <a:rPr lang="vi-VN" sz="24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đồ chơi bằng giấy.</a:t>
              </a:r>
              <a:endParaRPr lang="en-US" sz="2400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</p:grpSp>
      <p:sp>
        <p:nvSpPr>
          <p:cNvPr id="7" name="Freeform 10">
            <a:extLst>
              <a:ext uri="{FF2B5EF4-FFF2-40B4-BE49-F238E27FC236}">
                <a16:creationId xmlns:a16="http://schemas.microsoft.com/office/drawing/2014/main" id="{E713114B-BB84-B085-6EB2-216D73D8915D}"/>
              </a:ext>
            </a:extLst>
          </p:cNvPr>
          <p:cNvSpPr/>
          <p:nvPr/>
        </p:nvSpPr>
        <p:spPr>
          <a:xfrm>
            <a:off x="10466147" y="1659793"/>
            <a:ext cx="1085335" cy="1101355"/>
          </a:xfrm>
          <a:custGeom>
            <a:avLst/>
            <a:gdLst/>
            <a:ahLst/>
            <a:cxnLst/>
            <a:rect l="l" t="t" r="r" b="b"/>
            <a:pathLst>
              <a:path w="1628002" h="1652032">
                <a:moveTo>
                  <a:pt x="0" y="0"/>
                </a:moveTo>
                <a:lnTo>
                  <a:pt x="1628002" y="0"/>
                </a:lnTo>
                <a:lnTo>
                  <a:pt x="1628002" y="1652031"/>
                </a:lnTo>
                <a:lnTo>
                  <a:pt x="0" y="165203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1187017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18">
          <a:extLst>
            <a:ext uri="{FF2B5EF4-FFF2-40B4-BE49-F238E27FC236}">
              <a16:creationId xmlns:a16="http://schemas.microsoft.com/office/drawing/2014/main" id="{4C493B6A-9EAF-B21C-6D5D-8BC12BC44F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artoon of two people holding hands with a child&#10;&#10;Description automatically generated">
            <a:extLst>
              <a:ext uri="{FF2B5EF4-FFF2-40B4-BE49-F238E27FC236}">
                <a16:creationId xmlns:a16="http://schemas.microsoft.com/office/drawing/2014/main" id="{C62F8D92-FF5E-920A-DE5D-6E96D71EB9F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0185" t="11154" r="29872" b="12406"/>
          <a:stretch/>
        </p:blipFill>
        <p:spPr>
          <a:xfrm>
            <a:off x="5802156" y="1762626"/>
            <a:ext cx="5486401" cy="3937298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FBACAA40-7279-3263-BFFB-F76115B042FB}"/>
              </a:ext>
            </a:extLst>
          </p:cNvPr>
          <p:cNvGrpSpPr/>
          <p:nvPr/>
        </p:nvGrpSpPr>
        <p:grpSpPr>
          <a:xfrm>
            <a:off x="987929" y="2667097"/>
            <a:ext cx="3378200" cy="3226809"/>
            <a:chOff x="1028700" y="4189487"/>
            <a:chExt cx="5067300" cy="4840214"/>
          </a:xfrm>
        </p:grpSpPr>
        <p:pic>
          <p:nvPicPr>
            <p:cNvPr id="5" name="Picture 7">
              <a:extLst>
                <a:ext uri="{FF2B5EF4-FFF2-40B4-BE49-F238E27FC236}">
                  <a16:creationId xmlns:a16="http://schemas.microsoft.com/office/drawing/2014/main" id="{93877BD9-147F-C678-8B60-464A7FA8CA8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 l="661" b="4075"/>
            <a:stretch>
              <a:fillRect/>
            </a:stretch>
          </p:blipFill>
          <p:spPr>
            <a:xfrm>
              <a:off x="1028700" y="4189487"/>
              <a:ext cx="5067300" cy="4840214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A65AB612-94AA-EB5D-BA44-2A8845288638}"/>
                </a:ext>
              </a:extLst>
            </p:cNvPr>
            <p:cNvSpPr txBox="1"/>
            <p:nvPr/>
          </p:nvSpPr>
          <p:spPr>
            <a:xfrm>
              <a:off x="1495860" y="5348368"/>
              <a:ext cx="4132980" cy="25137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609630">
                <a:lnSpc>
                  <a:spcPct val="150000"/>
                </a:lnSpc>
              </a:pPr>
              <a:r>
                <a:rPr lang="vi-VN" sz="24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Bố và mẹ dẫn bạn nhỏ đi chơi công viên.</a:t>
              </a:r>
              <a:endParaRPr lang="en-US" sz="2400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</p:grpSp>
      <p:sp>
        <p:nvSpPr>
          <p:cNvPr id="7" name="Freeform 10">
            <a:extLst>
              <a:ext uri="{FF2B5EF4-FFF2-40B4-BE49-F238E27FC236}">
                <a16:creationId xmlns:a16="http://schemas.microsoft.com/office/drawing/2014/main" id="{DC31B6FF-01A7-CCBA-A682-EBD3464BB5AB}"/>
              </a:ext>
            </a:extLst>
          </p:cNvPr>
          <p:cNvSpPr/>
          <p:nvPr/>
        </p:nvSpPr>
        <p:spPr>
          <a:xfrm>
            <a:off x="3744500" y="2153077"/>
            <a:ext cx="1085335" cy="1101355"/>
          </a:xfrm>
          <a:custGeom>
            <a:avLst/>
            <a:gdLst/>
            <a:ahLst/>
            <a:cxnLst/>
            <a:rect l="l" t="t" r="r" b="b"/>
            <a:pathLst>
              <a:path w="1628002" h="1652032">
                <a:moveTo>
                  <a:pt x="0" y="0"/>
                </a:moveTo>
                <a:lnTo>
                  <a:pt x="1628002" y="0"/>
                </a:lnTo>
                <a:lnTo>
                  <a:pt x="1628002" y="1652031"/>
                </a:lnTo>
                <a:lnTo>
                  <a:pt x="0" y="165203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3845765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18">
          <a:extLst>
            <a:ext uri="{FF2B5EF4-FFF2-40B4-BE49-F238E27FC236}">
              <a16:creationId xmlns:a16="http://schemas.microsoft.com/office/drawing/2014/main" id="{08A3087D-ED85-C2A2-4BFC-127A0D9344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artoon of a person and a child in a bed&#10;&#10;Description automatically generated">
            <a:extLst>
              <a:ext uri="{FF2B5EF4-FFF2-40B4-BE49-F238E27FC236}">
                <a16:creationId xmlns:a16="http://schemas.microsoft.com/office/drawing/2014/main" id="{71AA4D08-D580-12C3-518D-931C6D0A836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0654" t="9901" r="30577" b="10526"/>
          <a:stretch/>
        </p:blipFill>
        <p:spPr>
          <a:xfrm>
            <a:off x="751116" y="1877787"/>
            <a:ext cx="5845628" cy="4499362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CEB5B069-9EC4-F991-5D2F-55547904A887}"/>
              </a:ext>
            </a:extLst>
          </p:cNvPr>
          <p:cNvGrpSpPr/>
          <p:nvPr/>
        </p:nvGrpSpPr>
        <p:grpSpPr>
          <a:xfrm>
            <a:off x="7615308" y="1815595"/>
            <a:ext cx="3378200" cy="3226809"/>
            <a:chOff x="1028700" y="4189487"/>
            <a:chExt cx="5067300" cy="4840214"/>
          </a:xfrm>
        </p:grpSpPr>
        <p:pic>
          <p:nvPicPr>
            <p:cNvPr id="5" name="Picture 7">
              <a:extLst>
                <a:ext uri="{FF2B5EF4-FFF2-40B4-BE49-F238E27FC236}">
                  <a16:creationId xmlns:a16="http://schemas.microsoft.com/office/drawing/2014/main" id="{5AE6A5CF-112E-DAC3-869E-EAAD061F39F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 l="661" b="4075"/>
            <a:stretch>
              <a:fillRect/>
            </a:stretch>
          </p:blipFill>
          <p:spPr>
            <a:xfrm>
              <a:off x="1028700" y="4189487"/>
              <a:ext cx="5067300" cy="4840214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6897026-5502-0C69-59AF-DB8BC7E56416}"/>
                </a:ext>
              </a:extLst>
            </p:cNvPr>
            <p:cNvSpPr txBox="1"/>
            <p:nvPr/>
          </p:nvSpPr>
          <p:spPr>
            <a:xfrm>
              <a:off x="1495860" y="5348368"/>
              <a:ext cx="4132980" cy="25137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609630">
                <a:lnSpc>
                  <a:spcPct val="150000"/>
                </a:lnSpc>
              </a:pPr>
              <a:r>
                <a:rPr lang="vi-VN" sz="24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Bố và mẹ </a:t>
              </a:r>
              <a:br>
                <a:rPr lang="en-US" sz="24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</a:br>
              <a:r>
                <a:rPr lang="vi-VN" sz="24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chăm sóc khi bạn nhỏ bị ốm.</a:t>
              </a:r>
              <a:endParaRPr lang="en-US" sz="2400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</p:grpSp>
      <p:sp>
        <p:nvSpPr>
          <p:cNvPr id="7" name="Freeform 10">
            <a:extLst>
              <a:ext uri="{FF2B5EF4-FFF2-40B4-BE49-F238E27FC236}">
                <a16:creationId xmlns:a16="http://schemas.microsoft.com/office/drawing/2014/main" id="{F04D8320-0F7B-A8F7-82A0-D0C5B370D28A}"/>
              </a:ext>
            </a:extLst>
          </p:cNvPr>
          <p:cNvSpPr/>
          <p:nvPr/>
        </p:nvSpPr>
        <p:spPr>
          <a:xfrm>
            <a:off x="10371879" y="1301575"/>
            <a:ext cx="1085335" cy="1101355"/>
          </a:xfrm>
          <a:custGeom>
            <a:avLst/>
            <a:gdLst/>
            <a:ahLst/>
            <a:cxnLst/>
            <a:rect l="l" t="t" r="r" b="b"/>
            <a:pathLst>
              <a:path w="1628002" h="1652032">
                <a:moveTo>
                  <a:pt x="0" y="0"/>
                </a:moveTo>
                <a:lnTo>
                  <a:pt x="1628002" y="0"/>
                </a:lnTo>
                <a:lnTo>
                  <a:pt x="1628002" y="1652031"/>
                </a:lnTo>
                <a:lnTo>
                  <a:pt x="0" y="165203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4241719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18">
          <a:extLst>
            <a:ext uri="{FF2B5EF4-FFF2-40B4-BE49-F238E27FC236}">
              <a16:creationId xmlns:a16="http://schemas.microsoft.com/office/drawing/2014/main" id="{78B6F329-E4F6-05F9-CA55-3F55A46731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ACC41FB0-5825-2DF8-33B6-CECFC58F457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9371677" y="1026877"/>
            <a:ext cx="1966725" cy="1814303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473D3EC2-6B41-93FA-7774-2EF740E1813E}"/>
              </a:ext>
            </a:extLst>
          </p:cNvPr>
          <p:cNvGrpSpPr/>
          <p:nvPr/>
        </p:nvGrpSpPr>
        <p:grpSpPr>
          <a:xfrm>
            <a:off x="2025495" y="1934029"/>
            <a:ext cx="8329545" cy="4546899"/>
            <a:chOff x="1699330" y="2133781"/>
            <a:chExt cx="8329545" cy="4546899"/>
          </a:xfrm>
        </p:grpSpPr>
        <p:sp>
          <p:nvSpPr>
            <p:cNvPr id="4" name="Freeform 6">
              <a:extLst>
                <a:ext uri="{FF2B5EF4-FFF2-40B4-BE49-F238E27FC236}">
                  <a16:creationId xmlns:a16="http://schemas.microsoft.com/office/drawing/2014/main" id="{DFBCB73D-7B55-D57F-9305-9B6468879C36}"/>
                </a:ext>
              </a:extLst>
            </p:cNvPr>
            <p:cNvSpPr/>
            <p:nvPr/>
          </p:nvSpPr>
          <p:spPr>
            <a:xfrm>
              <a:off x="1699330" y="2133781"/>
              <a:ext cx="8329545" cy="4546899"/>
            </a:xfrm>
            <a:custGeom>
              <a:avLst/>
              <a:gdLst/>
              <a:ahLst/>
              <a:cxnLst/>
              <a:rect l="l" t="t" r="r" b="b"/>
              <a:pathLst>
                <a:path w="15596249" h="8188031">
                  <a:moveTo>
                    <a:pt x="0" y="0"/>
                  </a:moveTo>
                  <a:lnTo>
                    <a:pt x="15596250" y="0"/>
                  </a:lnTo>
                  <a:lnTo>
                    <a:pt x="15596250" y="8188030"/>
                  </a:lnTo>
                  <a:lnTo>
                    <a:pt x="0" y="81880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defTabSz="609539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5" name="TextBox 11">
              <a:extLst>
                <a:ext uri="{FF2B5EF4-FFF2-40B4-BE49-F238E27FC236}">
                  <a16:creationId xmlns:a16="http://schemas.microsoft.com/office/drawing/2014/main" id="{A4694619-06A5-6B8F-9E03-2DE94FA409D7}"/>
                </a:ext>
              </a:extLst>
            </p:cNvPr>
            <p:cNvSpPr txBox="1"/>
            <p:nvPr/>
          </p:nvSpPr>
          <p:spPr>
            <a:xfrm>
              <a:off x="3109977" y="3251680"/>
              <a:ext cx="5728145" cy="185371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 defTabSz="609539">
                <a:lnSpc>
                  <a:spcPct val="150000"/>
                </a:lnSpc>
                <a:spcBef>
                  <a:spcPct val="0"/>
                </a:spcBef>
              </a:pPr>
              <a:r>
                <a:rPr lang="vi-VN" sz="2800" dirty="0">
                  <a:latin typeface="UTM Avo" panose="02040603050506020204" pitchFamily="18" charset="0"/>
                  <a:cs typeface="Arial" panose="020B0604020202020204" pitchFamily="34" charset="0"/>
                </a:rPr>
                <a:t>Ông bà, bố mẹ của em đã </a:t>
              </a:r>
              <a:br>
                <a:rPr lang="en-US" sz="2800" dirty="0">
                  <a:latin typeface="UTM Avo" panose="02040603050506020204" pitchFamily="18" charset="0"/>
                  <a:cs typeface="Arial" panose="020B0604020202020204" pitchFamily="34" charset="0"/>
                </a:rPr>
              </a:br>
              <a:r>
                <a:rPr lang="vi-VN" sz="2800" dirty="0">
                  <a:latin typeface="UTM Avo" panose="02040603050506020204" pitchFamily="18" charset="0"/>
                  <a:cs typeface="Arial" panose="020B0604020202020204" pitchFamily="34" charset="0"/>
                </a:rPr>
                <a:t>thể hiện sự yêu thương, quan tâm, chăm sóc em như thế nào?</a:t>
              </a:r>
              <a:endParaRPr lang="vi-VN" sz="2800" b="1" dirty="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</p:grpSp>
      <p:pic>
        <p:nvPicPr>
          <p:cNvPr id="6" name="Picture 10">
            <a:extLst>
              <a:ext uri="{FF2B5EF4-FFF2-40B4-BE49-F238E27FC236}">
                <a16:creationId xmlns:a16="http://schemas.microsoft.com/office/drawing/2014/main" id="{8DD6E2FA-C47A-DD2E-E70F-57AE6233642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146621" y="3910591"/>
            <a:ext cx="2881092" cy="2947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8028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11">
          <a:extLst>
            <a:ext uri="{FF2B5EF4-FFF2-40B4-BE49-F238E27FC236}">
              <a16:creationId xmlns:a16="http://schemas.microsoft.com/office/drawing/2014/main" id="{CD77DA67-28E2-F9CF-898A-66FED8F70B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0;p6">
            <a:extLst>
              <a:ext uri="{FF2B5EF4-FFF2-40B4-BE49-F238E27FC236}">
                <a16:creationId xmlns:a16="http://schemas.microsoft.com/office/drawing/2014/main" id="{66481FC1-041E-F7E7-1B7D-EC9CE00CD502}"/>
              </a:ext>
            </a:extLst>
          </p:cNvPr>
          <p:cNvSpPr txBox="1"/>
          <p:nvPr/>
        </p:nvSpPr>
        <p:spPr>
          <a:xfrm>
            <a:off x="605664" y="1438401"/>
            <a:ext cx="10980672" cy="600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6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HOẠT ĐỘNG 3: THẢO LUẬN VỀ CÁCH THỂ HIỆN TÌNH YÊU THƯƠNG</a:t>
            </a:r>
            <a:endParaRPr sz="2600" dirty="0">
              <a:latin typeface="UTM Avo" panose="02040603050506020204" pitchFamily="18" charset="0"/>
            </a:endParaRPr>
          </a:p>
        </p:txBody>
      </p:sp>
      <p:sp>
        <p:nvSpPr>
          <p:cNvPr id="7" name="Freeform 4">
            <a:extLst>
              <a:ext uri="{FF2B5EF4-FFF2-40B4-BE49-F238E27FC236}">
                <a16:creationId xmlns:a16="http://schemas.microsoft.com/office/drawing/2014/main" id="{CEB727EC-F803-6650-FCA8-FAE4C1723756}"/>
              </a:ext>
            </a:extLst>
          </p:cNvPr>
          <p:cNvSpPr/>
          <p:nvPr/>
        </p:nvSpPr>
        <p:spPr>
          <a:xfrm>
            <a:off x="987952" y="2559847"/>
            <a:ext cx="6876097" cy="4130886"/>
          </a:xfrm>
          <a:custGeom>
            <a:avLst/>
            <a:gdLst/>
            <a:ahLst/>
            <a:cxnLst/>
            <a:rect l="l" t="t" r="r" b="b"/>
            <a:pathLst>
              <a:path w="2729626" h="2002089">
                <a:moveTo>
                  <a:pt x="38097" y="0"/>
                </a:moveTo>
                <a:lnTo>
                  <a:pt x="2691530" y="0"/>
                </a:lnTo>
                <a:cubicBezTo>
                  <a:pt x="2712570" y="0"/>
                  <a:pt x="2729626" y="17057"/>
                  <a:pt x="2729626" y="38097"/>
                </a:cubicBezTo>
                <a:lnTo>
                  <a:pt x="2729626" y="1963992"/>
                </a:lnTo>
                <a:cubicBezTo>
                  <a:pt x="2729626" y="1985032"/>
                  <a:pt x="2712570" y="2002089"/>
                  <a:pt x="2691530" y="2002089"/>
                </a:cubicBezTo>
                <a:lnTo>
                  <a:pt x="38097" y="2002089"/>
                </a:lnTo>
                <a:cubicBezTo>
                  <a:pt x="17057" y="2002089"/>
                  <a:pt x="0" y="1985032"/>
                  <a:pt x="0" y="1963992"/>
                </a:cubicBezTo>
                <a:lnTo>
                  <a:pt x="0" y="38097"/>
                </a:lnTo>
                <a:cubicBezTo>
                  <a:pt x="0" y="17057"/>
                  <a:pt x="17057" y="0"/>
                  <a:pt x="38097" y="0"/>
                </a:cubicBezTo>
                <a:close/>
              </a:path>
            </a:pathLst>
          </a:custGeom>
          <a:solidFill>
            <a:srgbClr val="4BACC6">
              <a:lumMod val="20000"/>
              <a:lumOff val="80000"/>
            </a:srgbClr>
          </a:solidFill>
        </p:spPr>
        <p:txBody>
          <a:bodyPr/>
          <a:lstStyle/>
          <a:p>
            <a:pPr marL="0" marR="0" lvl="0" indent="0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B611237-DD2E-7D2C-017F-222A30D34AA1}"/>
              </a:ext>
            </a:extLst>
          </p:cNvPr>
          <p:cNvSpPr txBox="1"/>
          <p:nvPr/>
        </p:nvSpPr>
        <p:spPr>
          <a:xfrm>
            <a:off x="1243474" y="2990507"/>
            <a:ext cx="6365052" cy="33378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609630">
              <a:lnSpc>
                <a:spcPct val="150000"/>
              </a:lnSpc>
            </a:pPr>
            <a:r>
              <a:rPr lang="vi-VN" sz="2400" b="1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Làm việc theo nhóm (4 HS</a:t>
            </a:r>
            <a:r>
              <a:rPr lang="en-US" sz="2400" b="1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)</a:t>
            </a:r>
            <a:r>
              <a:rPr lang="vi-VN" sz="2400" b="1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vi-VN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Các nhóm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quan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sát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tranh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trong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SGK – tr36, 37, </a:t>
            </a:r>
            <a:b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thảo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luận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trả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lời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câu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hỏi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sau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</a:p>
          <a:p>
            <a:pPr algn="just" defTabSz="609630">
              <a:lnSpc>
                <a:spcPct val="150000"/>
              </a:lnSpc>
            </a:pPr>
            <a:r>
              <a:rPr lang="en-US" sz="2400" i="1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Bạn</a:t>
            </a:r>
            <a:r>
              <a:rPr lang="en-US" sz="2400" i="1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trong</a:t>
            </a:r>
            <a:r>
              <a:rPr lang="en-US" sz="2400" i="1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tranh</a:t>
            </a:r>
            <a:r>
              <a:rPr lang="en-US" sz="2400" i="1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đã</a:t>
            </a:r>
            <a:r>
              <a:rPr lang="en-US" sz="2400" i="1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làm</a:t>
            </a:r>
            <a:r>
              <a:rPr lang="en-US" sz="2400" i="1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gì</a:t>
            </a:r>
            <a:r>
              <a:rPr lang="en-US" sz="2400" i="1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để</a:t>
            </a:r>
            <a:r>
              <a:rPr lang="en-US" sz="2400" i="1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thể</a:t>
            </a:r>
            <a:r>
              <a:rPr lang="en-US" sz="2400" i="1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hiện</a:t>
            </a:r>
            <a:r>
              <a:rPr lang="en-US" sz="2400" i="1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tình</a:t>
            </a:r>
            <a:r>
              <a:rPr lang="en-US" sz="2400" i="1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yêu</a:t>
            </a:r>
            <a:r>
              <a:rPr lang="en-US" sz="2400" i="1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thương</a:t>
            </a:r>
            <a:r>
              <a:rPr lang="en-US" sz="2400" i="1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với</a:t>
            </a:r>
            <a:r>
              <a:rPr lang="en-US" sz="2400" i="1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người</a:t>
            </a:r>
            <a:r>
              <a:rPr lang="en-US" sz="2400" i="1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thân</a:t>
            </a:r>
            <a:r>
              <a:rPr lang="en-US" sz="2400" i="1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trong</a:t>
            </a:r>
            <a:r>
              <a:rPr lang="en-US" sz="2400" i="1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br>
              <a:rPr lang="en-US" sz="2400" i="1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2400" i="1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gia</a:t>
            </a:r>
            <a:r>
              <a:rPr lang="en-US" sz="2400" i="1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đình</a:t>
            </a:r>
            <a:r>
              <a:rPr lang="en-US" sz="2400" i="1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  <a:endParaRPr lang="vi-VN" sz="2400" i="1" dirty="0"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12">
            <a:extLst>
              <a:ext uri="{FF2B5EF4-FFF2-40B4-BE49-F238E27FC236}">
                <a16:creationId xmlns:a16="http://schemas.microsoft.com/office/drawing/2014/main" id="{3302E171-8F21-007A-B353-616F0CC1EA8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444846" y="2221782"/>
            <a:ext cx="830223" cy="1537450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88B2294F-1FE3-1E14-324C-21FA6728B7F8}"/>
              </a:ext>
            </a:extLst>
          </p:cNvPr>
          <p:cNvGrpSpPr/>
          <p:nvPr/>
        </p:nvGrpSpPr>
        <p:grpSpPr>
          <a:xfrm>
            <a:off x="8165570" y="2250059"/>
            <a:ext cx="3768783" cy="3490027"/>
            <a:chOff x="11075782" y="3259671"/>
            <a:chExt cx="6467176" cy="5988836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5947B66C-5DCD-A572-0D3B-F29576098DD0}"/>
                </a:ext>
              </a:extLst>
            </p:cNvPr>
            <p:cNvSpPr/>
            <p:nvPr/>
          </p:nvSpPr>
          <p:spPr>
            <a:xfrm>
              <a:off x="11075782" y="3259671"/>
              <a:ext cx="6467176" cy="5988836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1F497D">
                  <a:lumMod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3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78E53F38-E9F9-CC56-F623-1E7360DAC2A4}"/>
                </a:ext>
              </a:extLst>
            </p:cNvPr>
            <p:cNvSpPr txBox="1"/>
            <p:nvPr/>
          </p:nvSpPr>
          <p:spPr>
            <a:xfrm>
              <a:off x="11261369" y="5038403"/>
              <a:ext cx="6096000" cy="25290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0963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Arial" panose="020B0604020202020204" pitchFamily="34" charset="0"/>
                </a:rPr>
                <a:t>HOẠT ĐỘNG THEO NHÓM</a:t>
              </a:r>
            </a:p>
          </p:txBody>
        </p:sp>
        <p:pic>
          <p:nvPicPr>
            <p:cNvPr id="17" name="Picture 11">
              <a:extLst>
                <a:ext uri="{FF2B5EF4-FFF2-40B4-BE49-F238E27FC236}">
                  <a16:creationId xmlns:a16="http://schemas.microsoft.com/office/drawing/2014/main" id="{EFEFE738-6FAF-03F1-FAAD-80CDE22B6C8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12055021" y="3352310"/>
              <a:ext cx="4508695" cy="1073889"/>
            </a:xfrm>
            <a:prstGeom prst="rect">
              <a:avLst/>
            </a:prstGeom>
          </p:spPr>
        </p:pic>
      </p:grpSp>
      <p:pic>
        <p:nvPicPr>
          <p:cNvPr id="18" name="Picture 17" descr="A group of people using laptops&#10;&#10;Description automatically generated with medium confidence">
            <a:extLst>
              <a:ext uri="{FF2B5EF4-FFF2-40B4-BE49-F238E27FC236}">
                <a16:creationId xmlns:a16="http://schemas.microsoft.com/office/drawing/2014/main" id="{FF7C79C8-D605-34B9-FC96-470103CDC51E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21" t="13238" r="6782" b="21992"/>
          <a:stretch/>
        </p:blipFill>
        <p:spPr>
          <a:xfrm>
            <a:off x="8736227" y="4730349"/>
            <a:ext cx="2929219" cy="2183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0316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11">
          <a:extLst>
            <a:ext uri="{FF2B5EF4-FFF2-40B4-BE49-F238E27FC236}">
              <a16:creationId xmlns:a16="http://schemas.microsoft.com/office/drawing/2014/main" id="{5FFACAB9-4AF0-C0FB-CD12-50D8D5CEEB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artoon of a person kissing a child&#10;&#10;Description automatically generated">
            <a:extLst>
              <a:ext uri="{FF2B5EF4-FFF2-40B4-BE49-F238E27FC236}">
                <a16:creationId xmlns:a16="http://schemas.microsoft.com/office/drawing/2014/main" id="{0C7225B5-035C-C6F7-E856-5AA51AD28FA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8540" t="17568" r="28697" b="18147"/>
          <a:stretch/>
        </p:blipFill>
        <p:spPr>
          <a:xfrm>
            <a:off x="982364" y="2222912"/>
            <a:ext cx="5113636" cy="3118757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E7D41F0F-F8AF-81C3-9911-BF3A326DC6BA}"/>
              </a:ext>
            </a:extLst>
          </p:cNvPr>
          <p:cNvGrpSpPr/>
          <p:nvPr/>
        </p:nvGrpSpPr>
        <p:grpSpPr>
          <a:xfrm>
            <a:off x="6685569" y="2222912"/>
            <a:ext cx="4521199" cy="3128614"/>
            <a:chOff x="2514600" y="2873526"/>
            <a:chExt cx="6781799" cy="6232374"/>
          </a:xfrm>
        </p:grpSpPr>
        <p:sp>
          <p:nvSpPr>
            <p:cNvPr id="6" name="Freeform 3">
              <a:extLst>
                <a:ext uri="{FF2B5EF4-FFF2-40B4-BE49-F238E27FC236}">
                  <a16:creationId xmlns:a16="http://schemas.microsoft.com/office/drawing/2014/main" id="{2D929FB2-7126-7C39-2F2E-6633F4722ACD}"/>
                </a:ext>
              </a:extLst>
            </p:cNvPr>
            <p:cNvSpPr/>
            <p:nvPr/>
          </p:nvSpPr>
          <p:spPr>
            <a:xfrm>
              <a:off x="2514600" y="3391160"/>
              <a:ext cx="6781799" cy="5714740"/>
            </a:xfrm>
            <a:custGeom>
              <a:avLst/>
              <a:gdLst/>
              <a:ahLst/>
              <a:cxnLst/>
              <a:rect l="l" t="t" r="r" b="b"/>
              <a:pathLst>
                <a:path w="1481163" h="1642556">
                  <a:moveTo>
                    <a:pt x="70208" y="0"/>
                  </a:moveTo>
                  <a:lnTo>
                    <a:pt x="1410955" y="0"/>
                  </a:lnTo>
                  <a:cubicBezTo>
                    <a:pt x="1429575" y="0"/>
                    <a:pt x="1447433" y="7397"/>
                    <a:pt x="1460600" y="20564"/>
                  </a:cubicBezTo>
                  <a:cubicBezTo>
                    <a:pt x="1473766" y="33730"/>
                    <a:pt x="1481163" y="51588"/>
                    <a:pt x="1481163" y="70208"/>
                  </a:cubicBezTo>
                  <a:lnTo>
                    <a:pt x="1481163" y="1572347"/>
                  </a:lnTo>
                  <a:cubicBezTo>
                    <a:pt x="1481163" y="1590968"/>
                    <a:pt x="1473766" y="1608825"/>
                    <a:pt x="1460600" y="1621992"/>
                  </a:cubicBezTo>
                  <a:cubicBezTo>
                    <a:pt x="1447433" y="1635159"/>
                    <a:pt x="1429575" y="1642556"/>
                    <a:pt x="1410955" y="1642556"/>
                  </a:cubicBezTo>
                  <a:lnTo>
                    <a:pt x="70208" y="1642556"/>
                  </a:lnTo>
                  <a:cubicBezTo>
                    <a:pt x="31433" y="1642556"/>
                    <a:pt x="0" y="1611122"/>
                    <a:pt x="0" y="1572347"/>
                  </a:cubicBezTo>
                  <a:lnTo>
                    <a:pt x="0" y="70208"/>
                  </a:lnTo>
                  <a:cubicBezTo>
                    <a:pt x="0" y="51588"/>
                    <a:pt x="7397" y="33730"/>
                    <a:pt x="20564" y="20564"/>
                  </a:cubicBezTo>
                  <a:cubicBezTo>
                    <a:pt x="33730" y="7397"/>
                    <a:pt x="51588" y="0"/>
                    <a:pt x="70208" y="0"/>
                  </a:cubicBezTo>
                  <a:close/>
                </a:path>
              </a:pathLst>
            </a:custGeom>
            <a:solidFill>
              <a:srgbClr val="FFE8E4"/>
            </a:solidFill>
          </p:spPr>
          <p:txBody>
            <a:bodyPr/>
            <a:lstStyle/>
            <a:p>
              <a:endParaRPr lang="en-US" sz="2400">
                <a:latin typeface="UTM Avo" panose="02040603050506020204" pitchFamily="18"/>
              </a:endParaRPr>
            </a:p>
          </p:txBody>
        </p:sp>
        <p:grpSp>
          <p:nvGrpSpPr>
            <p:cNvPr id="13" name="Group 25">
              <a:extLst>
                <a:ext uri="{FF2B5EF4-FFF2-40B4-BE49-F238E27FC236}">
                  <a16:creationId xmlns:a16="http://schemas.microsoft.com/office/drawing/2014/main" id="{DDF7A399-EC5B-31D4-7606-F84C76BA0E92}"/>
                </a:ext>
              </a:extLst>
            </p:cNvPr>
            <p:cNvGrpSpPr/>
            <p:nvPr/>
          </p:nvGrpSpPr>
          <p:grpSpPr>
            <a:xfrm>
              <a:off x="4028785" y="2873526"/>
              <a:ext cx="3753428" cy="3266931"/>
              <a:chOff x="0" y="-47625"/>
              <a:chExt cx="988557" cy="860425"/>
            </a:xfrm>
          </p:grpSpPr>
          <p:sp>
            <p:nvSpPr>
              <p:cNvPr id="15" name="Freeform 26">
                <a:extLst>
                  <a:ext uri="{FF2B5EF4-FFF2-40B4-BE49-F238E27FC236}">
                    <a16:creationId xmlns:a16="http://schemas.microsoft.com/office/drawing/2014/main" id="{65C7DE98-CE97-CF5E-086F-5960A93CB7DE}"/>
                  </a:ext>
                </a:extLst>
              </p:cNvPr>
              <p:cNvSpPr/>
              <p:nvPr/>
            </p:nvSpPr>
            <p:spPr>
              <a:xfrm>
                <a:off x="0" y="0"/>
                <a:ext cx="988557" cy="266525"/>
              </a:xfrm>
              <a:custGeom>
                <a:avLst/>
                <a:gdLst/>
                <a:ahLst/>
                <a:cxnLst/>
                <a:rect l="l" t="t" r="r" b="b"/>
                <a:pathLst>
                  <a:path w="988557" h="177413">
                    <a:moveTo>
                      <a:pt x="88707" y="0"/>
                    </a:moveTo>
                    <a:lnTo>
                      <a:pt x="899851" y="0"/>
                    </a:lnTo>
                    <a:cubicBezTo>
                      <a:pt x="948842" y="0"/>
                      <a:pt x="988557" y="39715"/>
                      <a:pt x="988557" y="88707"/>
                    </a:cubicBezTo>
                    <a:lnTo>
                      <a:pt x="988557" y="88707"/>
                    </a:lnTo>
                    <a:cubicBezTo>
                      <a:pt x="988557" y="137698"/>
                      <a:pt x="948842" y="177413"/>
                      <a:pt x="899851" y="177413"/>
                    </a:cubicBezTo>
                    <a:lnTo>
                      <a:pt x="88707" y="177413"/>
                    </a:lnTo>
                    <a:cubicBezTo>
                      <a:pt x="39715" y="177413"/>
                      <a:pt x="0" y="137698"/>
                      <a:pt x="0" y="88707"/>
                    </a:cubicBezTo>
                    <a:lnTo>
                      <a:pt x="0" y="88707"/>
                    </a:lnTo>
                    <a:cubicBezTo>
                      <a:pt x="0" y="39715"/>
                      <a:pt x="39715" y="0"/>
                      <a:pt x="88707" y="0"/>
                    </a:cubicBezTo>
                    <a:close/>
                  </a:path>
                </a:pathLst>
              </a:custGeom>
              <a:solidFill>
                <a:srgbClr val="EF9771"/>
              </a:solidFill>
            </p:spPr>
            <p:txBody>
              <a:bodyPr/>
              <a:lstStyle/>
              <a:p>
                <a:endParaRPr lang="en-US" sz="2400">
                  <a:latin typeface="UTM Avo" panose="02040603050506020204" pitchFamily="18"/>
                </a:endParaRPr>
              </a:p>
            </p:txBody>
          </p:sp>
          <p:sp>
            <p:nvSpPr>
              <p:cNvPr id="16" name="TextBox 27">
                <a:extLst>
                  <a:ext uri="{FF2B5EF4-FFF2-40B4-BE49-F238E27FC236}">
                    <a16:creationId xmlns:a16="http://schemas.microsoft.com/office/drawing/2014/main" id="{C12EDF84-109C-3FD4-BCC6-CFF4F1E4337B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812800" cy="86042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773"/>
                  </a:lnSpc>
                </a:pPr>
                <a:endParaRPr sz="2400">
                  <a:latin typeface="UTM Avo" panose="02040603050506020204" pitchFamily="18"/>
                </a:endParaRPr>
              </a:p>
            </p:txBody>
          </p:sp>
        </p:grp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F4F4056-A527-B8C9-C109-3DE605768E18}"/>
                </a:ext>
              </a:extLst>
            </p:cNvPr>
            <p:cNvSpPr txBox="1"/>
            <p:nvPr/>
          </p:nvSpPr>
          <p:spPr>
            <a:xfrm>
              <a:off x="2665380" y="4583951"/>
              <a:ext cx="6531428" cy="22347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vi-VN" sz="24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Bạn nhỏ đang hôn bà và nói “Cháu thương bà!”.</a:t>
              </a:r>
              <a:endParaRPr lang="en-US" sz="2400" dirty="0"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39566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11">
          <a:extLst>
            <a:ext uri="{FF2B5EF4-FFF2-40B4-BE49-F238E27FC236}">
              <a16:creationId xmlns:a16="http://schemas.microsoft.com/office/drawing/2014/main" id="{92C1CCBA-94E4-0C89-72A7-0A5A5CE6F5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artoon of a child on a phone&#10;&#10;Description automatically generated">
            <a:extLst>
              <a:ext uri="{FF2B5EF4-FFF2-40B4-BE49-F238E27FC236}">
                <a16:creationId xmlns:a16="http://schemas.microsoft.com/office/drawing/2014/main" id="{B457E592-7B4E-258F-6B3E-A61141E89CE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0890" t="15251" r="30811" b="15251"/>
          <a:stretch/>
        </p:blipFill>
        <p:spPr>
          <a:xfrm>
            <a:off x="6262452" y="1960025"/>
            <a:ext cx="5323114" cy="3918858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7FB8701C-D34B-72D9-C6B9-F371C8E1F6EF}"/>
              </a:ext>
            </a:extLst>
          </p:cNvPr>
          <p:cNvGrpSpPr/>
          <p:nvPr/>
        </p:nvGrpSpPr>
        <p:grpSpPr>
          <a:xfrm>
            <a:off x="898710" y="2429758"/>
            <a:ext cx="4521199" cy="3128614"/>
            <a:chOff x="2514600" y="2873526"/>
            <a:chExt cx="6781799" cy="6232374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41ACC3DE-03DF-E7C1-E860-0292295AD266}"/>
                </a:ext>
              </a:extLst>
            </p:cNvPr>
            <p:cNvSpPr/>
            <p:nvPr/>
          </p:nvSpPr>
          <p:spPr>
            <a:xfrm>
              <a:off x="2514600" y="3391160"/>
              <a:ext cx="6781799" cy="5714740"/>
            </a:xfrm>
            <a:custGeom>
              <a:avLst/>
              <a:gdLst/>
              <a:ahLst/>
              <a:cxnLst/>
              <a:rect l="l" t="t" r="r" b="b"/>
              <a:pathLst>
                <a:path w="1481163" h="1642556">
                  <a:moveTo>
                    <a:pt x="70208" y="0"/>
                  </a:moveTo>
                  <a:lnTo>
                    <a:pt x="1410955" y="0"/>
                  </a:lnTo>
                  <a:cubicBezTo>
                    <a:pt x="1429575" y="0"/>
                    <a:pt x="1447433" y="7397"/>
                    <a:pt x="1460600" y="20564"/>
                  </a:cubicBezTo>
                  <a:cubicBezTo>
                    <a:pt x="1473766" y="33730"/>
                    <a:pt x="1481163" y="51588"/>
                    <a:pt x="1481163" y="70208"/>
                  </a:cubicBezTo>
                  <a:lnTo>
                    <a:pt x="1481163" y="1572347"/>
                  </a:lnTo>
                  <a:cubicBezTo>
                    <a:pt x="1481163" y="1590968"/>
                    <a:pt x="1473766" y="1608825"/>
                    <a:pt x="1460600" y="1621992"/>
                  </a:cubicBezTo>
                  <a:cubicBezTo>
                    <a:pt x="1447433" y="1635159"/>
                    <a:pt x="1429575" y="1642556"/>
                    <a:pt x="1410955" y="1642556"/>
                  </a:cubicBezTo>
                  <a:lnTo>
                    <a:pt x="70208" y="1642556"/>
                  </a:lnTo>
                  <a:cubicBezTo>
                    <a:pt x="31433" y="1642556"/>
                    <a:pt x="0" y="1611122"/>
                    <a:pt x="0" y="1572347"/>
                  </a:cubicBezTo>
                  <a:lnTo>
                    <a:pt x="0" y="70208"/>
                  </a:lnTo>
                  <a:cubicBezTo>
                    <a:pt x="0" y="51588"/>
                    <a:pt x="7397" y="33730"/>
                    <a:pt x="20564" y="20564"/>
                  </a:cubicBezTo>
                  <a:cubicBezTo>
                    <a:pt x="33730" y="7397"/>
                    <a:pt x="51588" y="0"/>
                    <a:pt x="70208" y="0"/>
                  </a:cubicBezTo>
                  <a:close/>
                </a:path>
              </a:pathLst>
            </a:custGeom>
            <a:solidFill>
              <a:srgbClr val="FFE8E4"/>
            </a:solidFill>
          </p:spPr>
          <p:txBody>
            <a:bodyPr/>
            <a:lstStyle/>
            <a:p>
              <a:endParaRPr lang="en-US" sz="2400">
                <a:latin typeface="UTM Avo" panose="02040603050506020204" pitchFamily="18"/>
              </a:endParaRPr>
            </a:p>
          </p:txBody>
        </p:sp>
        <p:grpSp>
          <p:nvGrpSpPr>
            <p:cNvPr id="6" name="Group 25">
              <a:extLst>
                <a:ext uri="{FF2B5EF4-FFF2-40B4-BE49-F238E27FC236}">
                  <a16:creationId xmlns:a16="http://schemas.microsoft.com/office/drawing/2014/main" id="{0190164D-214F-D0EA-07F8-66BE83F92E80}"/>
                </a:ext>
              </a:extLst>
            </p:cNvPr>
            <p:cNvGrpSpPr/>
            <p:nvPr/>
          </p:nvGrpSpPr>
          <p:grpSpPr>
            <a:xfrm>
              <a:off x="4028785" y="2873526"/>
              <a:ext cx="3753428" cy="3266931"/>
              <a:chOff x="0" y="-47625"/>
              <a:chExt cx="988557" cy="860425"/>
            </a:xfrm>
          </p:grpSpPr>
          <p:sp>
            <p:nvSpPr>
              <p:cNvPr id="8" name="Freeform 26">
                <a:extLst>
                  <a:ext uri="{FF2B5EF4-FFF2-40B4-BE49-F238E27FC236}">
                    <a16:creationId xmlns:a16="http://schemas.microsoft.com/office/drawing/2014/main" id="{F8E66535-01B5-35C3-536D-1CB34A040DC1}"/>
                  </a:ext>
                </a:extLst>
              </p:cNvPr>
              <p:cNvSpPr/>
              <p:nvPr/>
            </p:nvSpPr>
            <p:spPr>
              <a:xfrm>
                <a:off x="0" y="0"/>
                <a:ext cx="988557" cy="266525"/>
              </a:xfrm>
              <a:custGeom>
                <a:avLst/>
                <a:gdLst/>
                <a:ahLst/>
                <a:cxnLst/>
                <a:rect l="l" t="t" r="r" b="b"/>
                <a:pathLst>
                  <a:path w="988557" h="177413">
                    <a:moveTo>
                      <a:pt x="88707" y="0"/>
                    </a:moveTo>
                    <a:lnTo>
                      <a:pt x="899851" y="0"/>
                    </a:lnTo>
                    <a:cubicBezTo>
                      <a:pt x="948842" y="0"/>
                      <a:pt x="988557" y="39715"/>
                      <a:pt x="988557" y="88707"/>
                    </a:cubicBezTo>
                    <a:lnTo>
                      <a:pt x="988557" y="88707"/>
                    </a:lnTo>
                    <a:cubicBezTo>
                      <a:pt x="988557" y="137698"/>
                      <a:pt x="948842" y="177413"/>
                      <a:pt x="899851" y="177413"/>
                    </a:cubicBezTo>
                    <a:lnTo>
                      <a:pt x="88707" y="177413"/>
                    </a:lnTo>
                    <a:cubicBezTo>
                      <a:pt x="39715" y="177413"/>
                      <a:pt x="0" y="137698"/>
                      <a:pt x="0" y="88707"/>
                    </a:cubicBezTo>
                    <a:lnTo>
                      <a:pt x="0" y="88707"/>
                    </a:lnTo>
                    <a:cubicBezTo>
                      <a:pt x="0" y="39715"/>
                      <a:pt x="39715" y="0"/>
                      <a:pt x="88707" y="0"/>
                    </a:cubicBezTo>
                    <a:close/>
                  </a:path>
                </a:pathLst>
              </a:custGeom>
              <a:solidFill>
                <a:srgbClr val="EF9771"/>
              </a:solidFill>
            </p:spPr>
            <p:txBody>
              <a:bodyPr/>
              <a:lstStyle/>
              <a:p>
                <a:endParaRPr lang="en-US" sz="2400">
                  <a:latin typeface="UTM Avo" panose="02040603050506020204" pitchFamily="18"/>
                </a:endParaRPr>
              </a:p>
            </p:txBody>
          </p:sp>
          <p:sp>
            <p:nvSpPr>
              <p:cNvPr id="9" name="TextBox 27">
                <a:extLst>
                  <a:ext uri="{FF2B5EF4-FFF2-40B4-BE49-F238E27FC236}">
                    <a16:creationId xmlns:a16="http://schemas.microsoft.com/office/drawing/2014/main" id="{BB62D2AC-48FA-4B29-5F3F-E22C04562877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812800" cy="86042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773"/>
                  </a:lnSpc>
                </a:pPr>
                <a:endParaRPr sz="2400">
                  <a:latin typeface="UTM Avo" panose="02040603050506020204" pitchFamily="18"/>
                </a:endParaRPr>
              </a:p>
            </p:txBody>
          </p:sp>
        </p:grp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10E107B-2E03-5811-9B77-1C304C1FF329}"/>
                </a:ext>
              </a:extLst>
            </p:cNvPr>
            <p:cNvSpPr txBox="1"/>
            <p:nvPr/>
          </p:nvSpPr>
          <p:spPr>
            <a:xfrm>
              <a:off x="2665380" y="4583951"/>
              <a:ext cx="6531428" cy="333837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fr-FR" sz="240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Bạn</a:t>
              </a:r>
              <a:r>
                <a:rPr lang="fr-FR" sz="24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fr-FR" sz="240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nhỏ</a:t>
              </a:r>
              <a:r>
                <a:rPr lang="fr-FR" sz="24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fr-FR" sz="240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đang</a:t>
              </a:r>
              <a:r>
                <a:rPr lang="fr-FR" sz="24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fr-FR" sz="240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gọi</a:t>
              </a:r>
              <a:r>
                <a:rPr lang="fr-FR" sz="24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br>
                <a:rPr lang="fr-FR" sz="24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</a:br>
              <a:r>
                <a:rPr lang="fr-FR" sz="240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điện</a:t>
              </a:r>
              <a:r>
                <a:rPr lang="fr-FR" sz="24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fr-FR" sz="240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thoại</a:t>
              </a:r>
              <a:r>
                <a:rPr lang="fr-FR" sz="24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fr-FR" sz="240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cho</a:t>
              </a:r>
              <a:r>
                <a:rPr lang="fr-FR" sz="24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fr-FR" sz="240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ông</a:t>
              </a:r>
              <a:r>
                <a:rPr lang="fr-FR" sz="24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fr-FR" sz="240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và</a:t>
              </a:r>
              <a:r>
                <a:rPr lang="fr-FR" sz="24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fr-FR" sz="240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nói</a:t>
              </a:r>
              <a:r>
                <a:rPr lang="fr-FR" sz="24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“</a:t>
              </a:r>
              <a:r>
                <a:rPr lang="fr-FR" sz="240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Cháu</a:t>
              </a:r>
              <a:r>
                <a:rPr lang="fr-FR" sz="24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fr-FR" sz="240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nhớ</a:t>
              </a:r>
              <a:r>
                <a:rPr lang="fr-FR" sz="24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fr-FR" sz="240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ông</a:t>
              </a:r>
              <a:r>
                <a:rPr lang="fr-FR" sz="24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fr-FR" sz="240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lắm</a:t>
              </a:r>
              <a:r>
                <a:rPr lang="fr-FR" sz="24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!”.</a:t>
              </a:r>
              <a:endParaRPr lang="en-US" sz="2400" dirty="0"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16996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11">
          <a:extLst>
            <a:ext uri="{FF2B5EF4-FFF2-40B4-BE49-F238E27FC236}">
              <a16:creationId xmlns:a16="http://schemas.microsoft.com/office/drawing/2014/main" id="{67A75B6B-2811-86A1-7946-5B845DE060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artoon of a person holding a child&#10;&#10;Description automatically generated">
            <a:extLst>
              <a:ext uri="{FF2B5EF4-FFF2-40B4-BE49-F238E27FC236}">
                <a16:creationId xmlns:a16="http://schemas.microsoft.com/office/drawing/2014/main" id="{21072FAD-6ED7-0EE6-D54D-DBAD4C5F773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9950" t="15251" r="29872" b="15251"/>
          <a:stretch/>
        </p:blipFill>
        <p:spPr>
          <a:xfrm>
            <a:off x="843665" y="2183075"/>
            <a:ext cx="5324803" cy="3736706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E53583D7-3E74-F253-60CB-3676D8A5D12D}"/>
              </a:ext>
            </a:extLst>
          </p:cNvPr>
          <p:cNvGrpSpPr/>
          <p:nvPr/>
        </p:nvGrpSpPr>
        <p:grpSpPr>
          <a:xfrm>
            <a:off x="6673197" y="2411448"/>
            <a:ext cx="4521199" cy="3128614"/>
            <a:chOff x="2514600" y="2873526"/>
            <a:chExt cx="6781799" cy="6232374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F3494C70-C67C-E2E7-89CD-04E8609CC8FF}"/>
                </a:ext>
              </a:extLst>
            </p:cNvPr>
            <p:cNvSpPr/>
            <p:nvPr/>
          </p:nvSpPr>
          <p:spPr>
            <a:xfrm>
              <a:off x="2514600" y="3391160"/>
              <a:ext cx="6781799" cy="5714740"/>
            </a:xfrm>
            <a:custGeom>
              <a:avLst/>
              <a:gdLst/>
              <a:ahLst/>
              <a:cxnLst/>
              <a:rect l="l" t="t" r="r" b="b"/>
              <a:pathLst>
                <a:path w="1481163" h="1642556">
                  <a:moveTo>
                    <a:pt x="70208" y="0"/>
                  </a:moveTo>
                  <a:lnTo>
                    <a:pt x="1410955" y="0"/>
                  </a:lnTo>
                  <a:cubicBezTo>
                    <a:pt x="1429575" y="0"/>
                    <a:pt x="1447433" y="7397"/>
                    <a:pt x="1460600" y="20564"/>
                  </a:cubicBezTo>
                  <a:cubicBezTo>
                    <a:pt x="1473766" y="33730"/>
                    <a:pt x="1481163" y="51588"/>
                    <a:pt x="1481163" y="70208"/>
                  </a:cubicBezTo>
                  <a:lnTo>
                    <a:pt x="1481163" y="1572347"/>
                  </a:lnTo>
                  <a:cubicBezTo>
                    <a:pt x="1481163" y="1590968"/>
                    <a:pt x="1473766" y="1608825"/>
                    <a:pt x="1460600" y="1621992"/>
                  </a:cubicBezTo>
                  <a:cubicBezTo>
                    <a:pt x="1447433" y="1635159"/>
                    <a:pt x="1429575" y="1642556"/>
                    <a:pt x="1410955" y="1642556"/>
                  </a:cubicBezTo>
                  <a:lnTo>
                    <a:pt x="70208" y="1642556"/>
                  </a:lnTo>
                  <a:cubicBezTo>
                    <a:pt x="31433" y="1642556"/>
                    <a:pt x="0" y="1611122"/>
                    <a:pt x="0" y="1572347"/>
                  </a:cubicBezTo>
                  <a:lnTo>
                    <a:pt x="0" y="70208"/>
                  </a:lnTo>
                  <a:cubicBezTo>
                    <a:pt x="0" y="51588"/>
                    <a:pt x="7397" y="33730"/>
                    <a:pt x="20564" y="20564"/>
                  </a:cubicBezTo>
                  <a:cubicBezTo>
                    <a:pt x="33730" y="7397"/>
                    <a:pt x="51588" y="0"/>
                    <a:pt x="70208" y="0"/>
                  </a:cubicBezTo>
                  <a:close/>
                </a:path>
              </a:pathLst>
            </a:custGeom>
            <a:solidFill>
              <a:srgbClr val="FFE8E4"/>
            </a:solidFill>
          </p:spPr>
          <p:txBody>
            <a:bodyPr/>
            <a:lstStyle/>
            <a:p>
              <a:endParaRPr lang="en-US" sz="2400">
                <a:latin typeface="UTM Avo" panose="02040603050506020204" pitchFamily="18"/>
              </a:endParaRPr>
            </a:p>
          </p:txBody>
        </p:sp>
        <p:grpSp>
          <p:nvGrpSpPr>
            <p:cNvPr id="6" name="Group 25">
              <a:extLst>
                <a:ext uri="{FF2B5EF4-FFF2-40B4-BE49-F238E27FC236}">
                  <a16:creationId xmlns:a16="http://schemas.microsoft.com/office/drawing/2014/main" id="{8E826C72-1394-8670-E333-17325AAD919D}"/>
                </a:ext>
              </a:extLst>
            </p:cNvPr>
            <p:cNvGrpSpPr/>
            <p:nvPr/>
          </p:nvGrpSpPr>
          <p:grpSpPr>
            <a:xfrm>
              <a:off x="4028785" y="2873526"/>
              <a:ext cx="3753428" cy="3266931"/>
              <a:chOff x="0" y="-47625"/>
              <a:chExt cx="988557" cy="860425"/>
            </a:xfrm>
          </p:grpSpPr>
          <p:sp>
            <p:nvSpPr>
              <p:cNvPr id="8" name="Freeform 26">
                <a:extLst>
                  <a:ext uri="{FF2B5EF4-FFF2-40B4-BE49-F238E27FC236}">
                    <a16:creationId xmlns:a16="http://schemas.microsoft.com/office/drawing/2014/main" id="{24DAC4EB-F8B4-2D2A-1A3C-5931FDD9F4BF}"/>
                  </a:ext>
                </a:extLst>
              </p:cNvPr>
              <p:cNvSpPr/>
              <p:nvPr/>
            </p:nvSpPr>
            <p:spPr>
              <a:xfrm>
                <a:off x="0" y="0"/>
                <a:ext cx="988557" cy="266525"/>
              </a:xfrm>
              <a:custGeom>
                <a:avLst/>
                <a:gdLst/>
                <a:ahLst/>
                <a:cxnLst/>
                <a:rect l="l" t="t" r="r" b="b"/>
                <a:pathLst>
                  <a:path w="988557" h="177413">
                    <a:moveTo>
                      <a:pt x="88707" y="0"/>
                    </a:moveTo>
                    <a:lnTo>
                      <a:pt x="899851" y="0"/>
                    </a:lnTo>
                    <a:cubicBezTo>
                      <a:pt x="948842" y="0"/>
                      <a:pt x="988557" y="39715"/>
                      <a:pt x="988557" y="88707"/>
                    </a:cubicBezTo>
                    <a:lnTo>
                      <a:pt x="988557" y="88707"/>
                    </a:lnTo>
                    <a:cubicBezTo>
                      <a:pt x="988557" y="137698"/>
                      <a:pt x="948842" y="177413"/>
                      <a:pt x="899851" y="177413"/>
                    </a:cubicBezTo>
                    <a:lnTo>
                      <a:pt x="88707" y="177413"/>
                    </a:lnTo>
                    <a:cubicBezTo>
                      <a:pt x="39715" y="177413"/>
                      <a:pt x="0" y="137698"/>
                      <a:pt x="0" y="88707"/>
                    </a:cubicBezTo>
                    <a:lnTo>
                      <a:pt x="0" y="88707"/>
                    </a:lnTo>
                    <a:cubicBezTo>
                      <a:pt x="0" y="39715"/>
                      <a:pt x="39715" y="0"/>
                      <a:pt x="88707" y="0"/>
                    </a:cubicBezTo>
                    <a:close/>
                  </a:path>
                </a:pathLst>
              </a:custGeom>
              <a:solidFill>
                <a:srgbClr val="EF9771"/>
              </a:solidFill>
            </p:spPr>
            <p:txBody>
              <a:bodyPr/>
              <a:lstStyle/>
              <a:p>
                <a:endParaRPr lang="en-US" sz="2400">
                  <a:latin typeface="UTM Avo" panose="02040603050506020204" pitchFamily="18"/>
                </a:endParaRPr>
              </a:p>
            </p:txBody>
          </p:sp>
          <p:sp>
            <p:nvSpPr>
              <p:cNvPr id="9" name="TextBox 27">
                <a:extLst>
                  <a:ext uri="{FF2B5EF4-FFF2-40B4-BE49-F238E27FC236}">
                    <a16:creationId xmlns:a16="http://schemas.microsoft.com/office/drawing/2014/main" id="{A7F9BB86-59EB-3DB6-0662-763518CC2DB2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812800" cy="86042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773"/>
                  </a:lnSpc>
                </a:pPr>
                <a:endParaRPr sz="2400">
                  <a:latin typeface="UTM Avo" panose="02040603050506020204" pitchFamily="18"/>
                </a:endParaRPr>
              </a:p>
            </p:txBody>
          </p:sp>
        </p:grp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0003DCB-1AEC-1E72-75A8-BEE3676429D5}"/>
                </a:ext>
              </a:extLst>
            </p:cNvPr>
            <p:cNvSpPr txBox="1"/>
            <p:nvPr/>
          </p:nvSpPr>
          <p:spPr>
            <a:xfrm>
              <a:off x="2637099" y="5203895"/>
              <a:ext cx="6531428" cy="22347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fr-FR" sz="240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Bạn</a:t>
              </a:r>
              <a:r>
                <a:rPr lang="fr-FR" sz="24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fr-FR" sz="240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nhỏ</a:t>
              </a:r>
              <a:r>
                <a:rPr lang="fr-FR" sz="24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fr-FR" sz="240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ôm</a:t>
              </a:r>
              <a:r>
                <a:rPr lang="fr-FR" sz="24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fr-FR" sz="240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mẹ</a:t>
              </a:r>
              <a:r>
                <a:rPr lang="fr-FR" sz="24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fr-FR" sz="240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nói</a:t>
              </a:r>
              <a:r>
                <a:rPr lang="fr-FR" sz="24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: </a:t>
              </a:r>
              <a:br>
                <a:rPr lang="fr-FR" sz="24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</a:br>
              <a:r>
                <a:rPr lang="fr-FR" sz="24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“Con </a:t>
              </a:r>
              <a:r>
                <a:rPr lang="fr-FR" sz="240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yêu</a:t>
              </a:r>
              <a:r>
                <a:rPr lang="fr-FR" sz="24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fr-FR" sz="240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mẹ</a:t>
              </a:r>
              <a:r>
                <a:rPr lang="fr-FR" sz="24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fr-FR" sz="240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nhất</a:t>
              </a:r>
              <a:r>
                <a:rPr lang="fr-FR" sz="24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!”.</a:t>
              </a:r>
              <a:endParaRPr lang="en-US" sz="2400" dirty="0"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99510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11">
          <a:extLst>
            <a:ext uri="{FF2B5EF4-FFF2-40B4-BE49-F238E27FC236}">
              <a16:creationId xmlns:a16="http://schemas.microsoft.com/office/drawing/2014/main" id="{86FD7029-8309-BF91-3555-A5CEEF7D99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artoon of a person holding a small object&#10;&#10;Description automatically generated">
            <a:extLst>
              <a:ext uri="{FF2B5EF4-FFF2-40B4-BE49-F238E27FC236}">
                <a16:creationId xmlns:a16="http://schemas.microsoft.com/office/drawing/2014/main" id="{9DDDC32A-DD5E-1DD6-9BE6-FCAFAA8D082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7600" t="14672" r="27757" b="15831"/>
          <a:stretch/>
        </p:blipFill>
        <p:spPr>
          <a:xfrm>
            <a:off x="6316244" y="2433962"/>
            <a:ext cx="5588379" cy="3529504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2F4222AA-8C7C-8F9E-2EC6-7155A44E0760}"/>
              </a:ext>
            </a:extLst>
          </p:cNvPr>
          <p:cNvGrpSpPr/>
          <p:nvPr/>
        </p:nvGrpSpPr>
        <p:grpSpPr>
          <a:xfrm>
            <a:off x="842148" y="2561734"/>
            <a:ext cx="4521199" cy="3128614"/>
            <a:chOff x="2514600" y="2873526"/>
            <a:chExt cx="6781799" cy="6232374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C8D5715D-4BCD-3DEA-6770-344D7596EA52}"/>
                </a:ext>
              </a:extLst>
            </p:cNvPr>
            <p:cNvSpPr/>
            <p:nvPr/>
          </p:nvSpPr>
          <p:spPr>
            <a:xfrm>
              <a:off x="2514600" y="3391160"/>
              <a:ext cx="6781799" cy="5714740"/>
            </a:xfrm>
            <a:custGeom>
              <a:avLst/>
              <a:gdLst/>
              <a:ahLst/>
              <a:cxnLst/>
              <a:rect l="l" t="t" r="r" b="b"/>
              <a:pathLst>
                <a:path w="1481163" h="1642556">
                  <a:moveTo>
                    <a:pt x="70208" y="0"/>
                  </a:moveTo>
                  <a:lnTo>
                    <a:pt x="1410955" y="0"/>
                  </a:lnTo>
                  <a:cubicBezTo>
                    <a:pt x="1429575" y="0"/>
                    <a:pt x="1447433" y="7397"/>
                    <a:pt x="1460600" y="20564"/>
                  </a:cubicBezTo>
                  <a:cubicBezTo>
                    <a:pt x="1473766" y="33730"/>
                    <a:pt x="1481163" y="51588"/>
                    <a:pt x="1481163" y="70208"/>
                  </a:cubicBezTo>
                  <a:lnTo>
                    <a:pt x="1481163" y="1572347"/>
                  </a:lnTo>
                  <a:cubicBezTo>
                    <a:pt x="1481163" y="1590968"/>
                    <a:pt x="1473766" y="1608825"/>
                    <a:pt x="1460600" y="1621992"/>
                  </a:cubicBezTo>
                  <a:cubicBezTo>
                    <a:pt x="1447433" y="1635159"/>
                    <a:pt x="1429575" y="1642556"/>
                    <a:pt x="1410955" y="1642556"/>
                  </a:cubicBezTo>
                  <a:lnTo>
                    <a:pt x="70208" y="1642556"/>
                  </a:lnTo>
                  <a:cubicBezTo>
                    <a:pt x="31433" y="1642556"/>
                    <a:pt x="0" y="1611122"/>
                    <a:pt x="0" y="1572347"/>
                  </a:cubicBezTo>
                  <a:lnTo>
                    <a:pt x="0" y="70208"/>
                  </a:lnTo>
                  <a:cubicBezTo>
                    <a:pt x="0" y="51588"/>
                    <a:pt x="7397" y="33730"/>
                    <a:pt x="20564" y="20564"/>
                  </a:cubicBezTo>
                  <a:cubicBezTo>
                    <a:pt x="33730" y="7397"/>
                    <a:pt x="51588" y="0"/>
                    <a:pt x="70208" y="0"/>
                  </a:cubicBezTo>
                  <a:close/>
                </a:path>
              </a:pathLst>
            </a:custGeom>
            <a:solidFill>
              <a:srgbClr val="FFE8E4"/>
            </a:solidFill>
          </p:spPr>
          <p:txBody>
            <a:bodyPr/>
            <a:lstStyle/>
            <a:p>
              <a:endParaRPr lang="en-US" sz="2400">
                <a:latin typeface="UTM Avo" panose="02040603050506020204" pitchFamily="18"/>
              </a:endParaRPr>
            </a:p>
          </p:txBody>
        </p:sp>
        <p:grpSp>
          <p:nvGrpSpPr>
            <p:cNvPr id="6" name="Group 25">
              <a:extLst>
                <a:ext uri="{FF2B5EF4-FFF2-40B4-BE49-F238E27FC236}">
                  <a16:creationId xmlns:a16="http://schemas.microsoft.com/office/drawing/2014/main" id="{25E1DB3B-9748-7705-52CC-F7F7CC4AB3AC}"/>
                </a:ext>
              </a:extLst>
            </p:cNvPr>
            <p:cNvGrpSpPr/>
            <p:nvPr/>
          </p:nvGrpSpPr>
          <p:grpSpPr>
            <a:xfrm>
              <a:off x="4028785" y="2873526"/>
              <a:ext cx="3753428" cy="3266931"/>
              <a:chOff x="0" y="-47625"/>
              <a:chExt cx="988557" cy="860425"/>
            </a:xfrm>
          </p:grpSpPr>
          <p:sp>
            <p:nvSpPr>
              <p:cNvPr id="8" name="Freeform 26">
                <a:extLst>
                  <a:ext uri="{FF2B5EF4-FFF2-40B4-BE49-F238E27FC236}">
                    <a16:creationId xmlns:a16="http://schemas.microsoft.com/office/drawing/2014/main" id="{DF381E7A-8E3E-B7AA-1AB9-B341F8732E61}"/>
                  </a:ext>
                </a:extLst>
              </p:cNvPr>
              <p:cNvSpPr/>
              <p:nvPr/>
            </p:nvSpPr>
            <p:spPr>
              <a:xfrm>
                <a:off x="0" y="0"/>
                <a:ext cx="988557" cy="266525"/>
              </a:xfrm>
              <a:custGeom>
                <a:avLst/>
                <a:gdLst/>
                <a:ahLst/>
                <a:cxnLst/>
                <a:rect l="l" t="t" r="r" b="b"/>
                <a:pathLst>
                  <a:path w="988557" h="177413">
                    <a:moveTo>
                      <a:pt x="88707" y="0"/>
                    </a:moveTo>
                    <a:lnTo>
                      <a:pt x="899851" y="0"/>
                    </a:lnTo>
                    <a:cubicBezTo>
                      <a:pt x="948842" y="0"/>
                      <a:pt x="988557" y="39715"/>
                      <a:pt x="988557" y="88707"/>
                    </a:cubicBezTo>
                    <a:lnTo>
                      <a:pt x="988557" y="88707"/>
                    </a:lnTo>
                    <a:cubicBezTo>
                      <a:pt x="988557" y="137698"/>
                      <a:pt x="948842" y="177413"/>
                      <a:pt x="899851" y="177413"/>
                    </a:cubicBezTo>
                    <a:lnTo>
                      <a:pt x="88707" y="177413"/>
                    </a:lnTo>
                    <a:cubicBezTo>
                      <a:pt x="39715" y="177413"/>
                      <a:pt x="0" y="137698"/>
                      <a:pt x="0" y="88707"/>
                    </a:cubicBezTo>
                    <a:lnTo>
                      <a:pt x="0" y="88707"/>
                    </a:lnTo>
                    <a:cubicBezTo>
                      <a:pt x="0" y="39715"/>
                      <a:pt x="39715" y="0"/>
                      <a:pt x="88707" y="0"/>
                    </a:cubicBezTo>
                    <a:close/>
                  </a:path>
                </a:pathLst>
              </a:custGeom>
              <a:solidFill>
                <a:srgbClr val="EF9771"/>
              </a:solidFill>
            </p:spPr>
            <p:txBody>
              <a:bodyPr/>
              <a:lstStyle/>
              <a:p>
                <a:endParaRPr lang="en-US" sz="2400">
                  <a:latin typeface="UTM Avo" panose="02040603050506020204" pitchFamily="18"/>
                </a:endParaRPr>
              </a:p>
            </p:txBody>
          </p:sp>
          <p:sp>
            <p:nvSpPr>
              <p:cNvPr id="9" name="TextBox 27">
                <a:extLst>
                  <a:ext uri="{FF2B5EF4-FFF2-40B4-BE49-F238E27FC236}">
                    <a16:creationId xmlns:a16="http://schemas.microsoft.com/office/drawing/2014/main" id="{53EDC507-0601-7832-6E60-8CC0913AD3E7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812800" cy="86042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773"/>
                  </a:lnSpc>
                </a:pPr>
                <a:endParaRPr sz="2400">
                  <a:latin typeface="UTM Avo" panose="02040603050506020204" pitchFamily="18"/>
                </a:endParaRPr>
              </a:p>
            </p:txBody>
          </p:sp>
        </p:grp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593BC93F-1AEC-3FD5-7A7D-70DF652E16C7}"/>
                </a:ext>
              </a:extLst>
            </p:cNvPr>
            <p:cNvSpPr txBox="1"/>
            <p:nvPr/>
          </p:nvSpPr>
          <p:spPr>
            <a:xfrm>
              <a:off x="2665380" y="4583951"/>
              <a:ext cx="6531428" cy="333837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fr-FR" sz="240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Bạn</a:t>
              </a:r>
              <a:r>
                <a:rPr lang="fr-FR" sz="24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fr-FR" sz="240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nhỏ</a:t>
              </a:r>
              <a:r>
                <a:rPr lang="fr-FR" sz="24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fr-FR" sz="240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đang</a:t>
              </a:r>
              <a:r>
                <a:rPr lang="fr-FR" sz="24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fr-FR" sz="240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nắm</a:t>
              </a:r>
              <a:r>
                <a:rPr lang="fr-FR" sz="24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fr-FR" sz="240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tay</a:t>
              </a:r>
              <a:r>
                <a:rPr lang="fr-FR" sz="24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fr-FR" sz="240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bố</a:t>
              </a:r>
              <a:r>
                <a:rPr lang="fr-FR" sz="24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fr-FR" sz="240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vừa</a:t>
              </a:r>
              <a:r>
                <a:rPr lang="fr-FR" sz="24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fr-FR" sz="240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đi</a:t>
              </a:r>
              <a:r>
                <a:rPr lang="fr-FR" sz="24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fr-FR" sz="240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làm</a:t>
              </a:r>
              <a:r>
                <a:rPr lang="fr-FR" sz="24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fr-FR" sz="240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đồng</a:t>
              </a:r>
              <a:r>
                <a:rPr lang="fr-FR" sz="24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fr-FR" sz="240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về</a:t>
              </a:r>
              <a:r>
                <a:rPr lang="fr-FR" sz="24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fr-FR" sz="240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và</a:t>
              </a:r>
              <a:r>
                <a:rPr lang="fr-FR" sz="24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fr-FR" sz="240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hỏi</a:t>
              </a:r>
              <a:r>
                <a:rPr lang="fr-FR" sz="24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“</a:t>
              </a:r>
              <a:r>
                <a:rPr lang="fr-FR" sz="240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Bố</a:t>
              </a:r>
              <a:r>
                <a:rPr lang="fr-FR" sz="24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fr-FR" sz="240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có</a:t>
              </a:r>
              <a:r>
                <a:rPr lang="fr-FR" sz="24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fr-FR" sz="240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mệt</a:t>
              </a:r>
              <a:r>
                <a:rPr lang="fr-FR" sz="24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fr-FR" sz="240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không</a:t>
              </a:r>
              <a:r>
                <a:rPr lang="fr-FR" sz="24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ạ?”.</a:t>
              </a:r>
              <a:endParaRPr lang="en-US" sz="2400" dirty="0"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87437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11">
          <a:extLst>
            <a:ext uri="{FF2B5EF4-FFF2-40B4-BE49-F238E27FC236}">
              <a16:creationId xmlns:a16="http://schemas.microsoft.com/office/drawing/2014/main" id="{25C435E1-2F43-8007-46E4-91A8025B68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artoon of two girls&#10;&#10;Description automatically generated">
            <a:extLst>
              <a:ext uri="{FF2B5EF4-FFF2-40B4-BE49-F238E27FC236}">
                <a16:creationId xmlns:a16="http://schemas.microsoft.com/office/drawing/2014/main" id="{2D3E9178-2694-EFC1-0D87-768FE75FDD4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0185" t="14093" r="30106" b="13514"/>
          <a:stretch/>
        </p:blipFill>
        <p:spPr>
          <a:xfrm>
            <a:off x="819780" y="1921254"/>
            <a:ext cx="5276220" cy="3902528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F74DB9DD-24E5-E6A0-58F3-F57551868E9C}"/>
              </a:ext>
            </a:extLst>
          </p:cNvPr>
          <p:cNvGrpSpPr/>
          <p:nvPr/>
        </p:nvGrpSpPr>
        <p:grpSpPr>
          <a:xfrm>
            <a:off x="6644916" y="2430302"/>
            <a:ext cx="4521199" cy="3128614"/>
            <a:chOff x="2514600" y="2873526"/>
            <a:chExt cx="6781799" cy="6232374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06DDCE18-09BC-F92C-BF52-25BFF407486E}"/>
                </a:ext>
              </a:extLst>
            </p:cNvPr>
            <p:cNvSpPr/>
            <p:nvPr/>
          </p:nvSpPr>
          <p:spPr>
            <a:xfrm>
              <a:off x="2514600" y="3391160"/>
              <a:ext cx="6781799" cy="5714740"/>
            </a:xfrm>
            <a:custGeom>
              <a:avLst/>
              <a:gdLst/>
              <a:ahLst/>
              <a:cxnLst/>
              <a:rect l="l" t="t" r="r" b="b"/>
              <a:pathLst>
                <a:path w="1481163" h="1642556">
                  <a:moveTo>
                    <a:pt x="70208" y="0"/>
                  </a:moveTo>
                  <a:lnTo>
                    <a:pt x="1410955" y="0"/>
                  </a:lnTo>
                  <a:cubicBezTo>
                    <a:pt x="1429575" y="0"/>
                    <a:pt x="1447433" y="7397"/>
                    <a:pt x="1460600" y="20564"/>
                  </a:cubicBezTo>
                  <a:cubicBezTo>
                    <a:pt x="1473766" y="33730"/>
                    <a:pt x="1481163" y="51588"/>
                    <a:pt x="1481163" y="70208"/>
                  </a:cubicBezTo>
                  <a:lnTo>
                    <a:pt x="1481163" y="1572347"/>
                  </a:lnTo>
                  <a:cubicBezTo>
                    <a:pt x="1481163" y="1590968"/>
                    <a:pt x="1473766" y="1608825"/>
                    <a:pt x="1460600" y="1621992"/>
                  </a:cubicBezTo>
                  <a:cubicBezTo>
                    <a:pt x="1447433" y="1635159"/>
                    <a:pt x="1429575" y="1642556"/>
                    <a:pt x="1410955" y="1642556"/>
                  </a:cubicBezTo>
                  <a:lnTo>
                    <a:pt x="70208" y="1642556"/>
                  </a:lnTo>
                  <a:cubicBezTo>
                    <a:pt x="31433" y="1642556"/>
                    <a:pt x="0" y="1611122"/>
                    <a:pt x="0" y="1572347"/>
                  </a:cubicBezTo>
                  <a:lnTo>
                    <a:pt x="0" y="70208"/>
                  </a:lnTo>
                  <a:cubicBezTo>
                    <a:pt x="0" y="51588"/>
                    <a:pt x="7397" y="33730"/>
                    <a:pt x="20564" y="20564"/>
                  </a:cubicBezTo>
                  <a:cubicBezTo>
                    <a:pt x="33730" y="7397"/>
                    <a:pt x="51588" y="0"/>
                    <a:pt x="70208" y="0"/>
                  </a:cubicBezTo>
                  <a:close/>
                </a:path>
              </a:pathLst>
            </a:custGeom>
            <a:solidFill>
              <a:srgbClr val="FFE8E4"/>
            </a:solidFill>
          </p:spPr>
          <p:txBody>
            <a:bodyPr/>
            <a:lstStyle/>
            <a:p>
              <a:endParaRPr lang="en-US" sz="2400">
                <a:latin typeface="UTM Avo" panose="02040603050506020204" pitchFamily="18"/>
              </a:endParaRPr>
            </a:p>
          </p:txBody>
        </p:sp>
        <p:grpSp>
          <p:nvGrpSpPr>
            <p:cNvPr id="6" name="Group 25">
              <a:extLst>
                <a:ext uri="{FF2B5EF4-FFF2-40B4-BE49-F238E27FC236}">
                  <a16:creationId xmlns:a16="http://schemas.microsoft.com/office/drawing/2014/main" id="{C0D20D99-3F0A-4CA7-61F6-B4A7C47B2EF9}"/>
                </a:ext>
              </a:extLst>
            </p:cNvPr>
            <p:cNvGrpSpPr/>
            <p:nvPr/>
          </p:nvGrpSpPr>
          <p:grpSpPr>
            <a:xfrm>
              <a:off x="4028785" y="2873526"/>
              <a:ext cx="3753428" cy="3266931"/>
              <a:chOff x="0" y="-47625"/>
              <a:chExt cx="988557" cy="860425"/>
            </a:xfrm>
          </p:grpSpPr>
          <p:sp>
            <p:nvSpPr>
              <p:cNvPr id="8" name="Freeform 26">
                <a:extLst>
                  <a:ext uri="{FF2B5EF4-FFF2-40B4-BE49-F238E27FC236}">
                    <a16:creationId xmlns:a16="http://schemas.microsoft.com/office/drawing/2014/main" id="{2193058B-FB89-5D54-5045-006E42078DB8}"/>
                  </a:ext>
                </a:extLst>
              </p:cNvPr>
              <p:cNvSpPr/>
              <p:nvPr/>
            </p:nvSpPr>
            <p:spPr>
              <a:xfrm>
                <a:off x="0" y="0"/>
                <a:ext cx="988557" cy="266525"/>
              </a:xfrm>
              <a:custGeom>
                <a:avLst/>
                <a:gdLst/>
                <a:ahLst/>
                <a:cxnLst/>
                <a:rect l="l" t="t" r="r" b="b"/>
                <a:pathLst>
                  <a:path w="988557" h="177413">
                    <a:moveTo>
                      <a:pt x="88707" y="0"/>
                    </a:moveTo>
                    <a:lnTo>
                      <a:pt x="899851" y="0"/>
                    </a:lnTo>
                    <a:cubicBezTo>
                      <a:pt x="948842" y="0"/>
                      <a:pt x="988557" y="39715"/>
                      <a:pt x="988557" y="88707"/>
                    </a:cubicBezTo>
                    <a:lnTo>
                      <a:pt x="988557" y="88707"/>
                    </a:lnTo>
                    <a:cubicBezTo>
                      <a:pt x="988557" y="137698"/>
                      <a:pt x="948842" y="177413"/>
                      <a:pt x="899851" y="177413"/>
                    </a:cubicBezTo>
                    <a:lnTo>
                      <a:pt x="88707" y="177413"/>
                    </a:lnTo>
                    <a:cubicBezTo>
                      <a:pt x="39715" y="177413"/>
                      <a:pt x="0" y="137698"/>
                      <a:pt x="0" y="88707"/>
                    </a:cubicBezTo>
                    <a:lnTo>
                      <a:pt x="0" y="88707"/>
                    </a:lnTo>
                    <a:cubicBezTo>
                      <a:pt x="0" y="39715"/>
                      <a:pt x="39715" y="0"/>
                      <a:pt x="88707" y="0"/>
                    </a:cubicBezTo>
                    <a:close/>
                  </a:path>
                </a:pathLst>
              </a:custGeom>
              <a:solidFill>
                <a:srgbClr val="EF9771"/>
              </a:solidFill>
            </p:spPr>
            <p:txBody>
              <a:bodyPr/>
              <a:lstStyle/>
              <a:p>
                <a:endParaRPr lang="en-US" sz="2400">
                  <a:latin typeface="UTM Avo" panose="02040603050506020204" pitchFamily="18"/>
                </a:endParaRPr>
              </a:p>
            </p:txBody>
          </p:sp>
          <p:sp>
            <p:nvSpPr>
              <p:cNvPr id="9" name="TextBox 27">
                <a:extLst>
                  <a:ext uri="{FF2B5EF4-FFF2-40B4-BE49-F238E27FC236}">
                    <a16:creationId xmlns:a16="http://schemas.microsoft.com/office/drawing/2014/main" id="{F2588B37-4B21-B8B3-ABD4-C11807032DA6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812800" cy="86042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773"/>
                  </a:lnSpc>
                </a:pPr>
                <a:endParaRPr sz="2400">
                  <a:latin typeface="UTM Avo" panose="02040603050506020204" pitchFamily="18"/>
                </a:endParaRPr>
              </a:p>
            </p:txBody>
          </p:sp>
        </p:grp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3DFA2785-6748-CBFC-7A0C-1EC12CBCFAE5}"/>
                </a:ext>
              </a:extLst>
            </p:cNvPr>
            <p:cNvSpPr txBox="1"/>
            <p:nvPr/>
          </p:nvSpPr>
          <p:spPr>
            <a:xfrm>
              <a:off x="2665380" y="4583951"/>
              <a:ext cx="6531428" cy="333837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vi-VN" sz="24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Bạn nhỏ đang vuốt má </a:t>
              </a:r>
              <a:br>
                <a:rPr lang="en-US" sz="24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</a:br>
              <a:r>
                <a:rPr lang="vi-VN" sz="24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em bé và nói </a:t>
              </a:r>
              <a:br>
                <a:rPr lang="en-US" sz="24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</a:br>
              <a:r>
                <a:rPr lang="vi-VN" sz="24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“Em dễ thương quá!”.</a:t>
              </a:r>
              <a:endParaRPr lang="en-US" sz="2400" dirty="0"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23990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11">
          <a:extLst>
            <a:ext uri="{FF2B5EF4-FFF2-40B4-BE49-F238E27FC236}">
              <a16:creationId xmlns:a16="http://schemas.microsoft.com/office/drawing/2014/main" id="{94399F97-4911-E4C3-E243-8AF5FAE21F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artoon of two boys&#10;&#10;Description automatically generated">
            <a:extLst>
              <a:ext uri="{FF2B5EF4-FFF2-40B4-BE49-F238E27FC236}">
                <a16:creationId xmlns:a16="http://schemas.microsoft.com/office/drawing/2014/main" id="{CD40A74B-7DC3-28FC-BDA4-9D252BF1025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9950" t="15831" r="29637" b="16408"/>
          <a:stretch/>
        </p:blipFill>
        <p:spPr>
          <a:xfrm>
            <a:off x="5662428" y="2010769"/>
            <a:ext cx="5731329" cy="3898639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F7E8719A-EE66-52BC-1649-6807E18B3B17}"/>
              </a:ext>
            </a:extLst>
          </p:cNvPr>
          <p:cNvGrpSpPr/>
          <p:nvPr/>
        </p:nvGrpSpPr>
        <p:grpSpPr>
          <a:xfrm>
            <a:off x="597052" y="2580588"/>
            <a:ext cx="4521199" cy="3128614"/>
            <a:chOff x="2514600" y="2873526"/>
            <a:chExt cx="6781799" cy="6232374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308AD959-4BDA-E1D7-031A-0DE79D56F72A}"/>
                </a:ext>
              </a:extLst>
            </p:cNvPr>
            <p:cNvSpPr/>
            <p:nvPr/>
          </p:nvSpPr>
          <p:spPr>
            <a:xfrm>
              <a:off x="2514600" y="3391160"/>
              <a:ext cx="6781799" cy="5714740"/>
            </a:xfrm>
            <a:custGeom>
              <a:avLst/>
              <a:gdLst/>
              <a:ahLst/>
              <a:cxnLst/>
              <a:rect l="l" t="t" r="r" b="b"/>
              <a:pathLst>
                <a:path w="1481163" h="1642556">
                  <a:moveTo>
                    <a:pt x="70208" y="0"/>
                  </a:moveTo>
                  <a:lnTo>
                    <a:pt x="1410955" y="0"/>
                  </a:lnTo>
                  <a:cubicBezTo>
                    <a:pt x="1429575" y="0"/>
                    <a:pt x="1447433" y="7397"/>
                    <a:pt x="1460600" y="20564"/>
                  </a:cubicBezTo>
                  <a:cubicBezTo>
                    <a:pt x="1473766" y="33730"/>
                    <a:pt x="1481163" y="51588"/>
                    <a:pt x="1481163" y="70208"/>
                  </a:cubicBezTo>
                  <a:lnTo>
                    <a:pt x="1481163" y="1572347"/>
                  </a:lnTo>
                  <a:cubicBezTo>
                    <a:pt x="1481163" y="1590968"/>
                    <a:pt x="1473766" y="1608825"/>
                    <a:pt x="1460600" y="1621992"/>
                  </a:cubicBezTo>
                  <a:cubicBezTo>
                    <a:pt x="1447433" y="1635159"/>
                    <a:pt x="1429575" y="1642556"/>
                    <a:pt x="1410955" y="1642556"/>
                  </a:cubicBezTo>
                  <a:lnTo>
                    <a:pt x="70208" y="1642556"/>
                  </a:lnTo>
                  <a:cubicBezTo>
                    <a:pt x="31433" y="1642556"/>
                    <a:pt x="0" y="1611122"/>
                    <a:pt x="0" y="1572347"/>
                  </a:cubicBezTo>
                  <a:lnTo>
                    <a:pt x="0" y="70208"/>
                  </a:lnTo>
                  <a:cubicBezTo>
                    <a:pt x="0" y="51588"/>
                    <a:pt x="7397" y="33730"/>
                    <a:pt x="20564" y="20564"/>
                  </a:cubicBezTo>
                  <a:cubicBezTo>
                    <a:pt x="33730" y="7397"/>
                    <a:pt x="51588" y="0"/>
                    <a:pt x="70208" y="0"/>
                  </a:cubicBezTo>
                  <a:close/>
                </a:path>
              </a:pathLst>
            </a:custGeom>
            <a:solidFill>
              <a:srgbClr val="FFE8E4"/>
            </a:solidFill>
          </p:spPr>
          <p:txBody>
            <a:bodyPr/>
            <a:lstStyle/>
            <a:p>
              <a:endParaRPr lang="en-US" sz="2400">
                <a:latin typeface="UTM Avo" panose="02040603050506020204" pitchFamily="18"/>
              </a:endParaRPr>
            </a:p>
          </p:txBody>
        </p:sp>
        <p:grpSp>
          <p:nvGrpSpPr>
            <p:cNvPr id="6" name="Group 25">
              <a:extLst>
                <a:ext uri="{FF2B5EF4-FFF2-40B4-BE49-F238E27FC236}">
                  <a16:creationId xmlns:a16="http://schemas.microsoft.com/office/drawing/2014/main" id="{A9ADD4ED-DA3D-A155-2E2E-FE31829C8008}"/>
                </a:ext>
              </a:extLst>
            </p:cNvPr>
            <p:cNvGrpSpPr/>
            <p:nvPr/>
          </p:nvGrpSpPr>
          <p:grpSpPr>
            <a:xfrm>
              <a:off x="4028785" y="2873526"/>
              <a:ext cx="3753428" cy="3266931"/>
              <a:chOff x="0" y="-47625"/>
              <a:chExt cx="988557" cy="860425"/>
            </a:xfrm>
          </p:grpSpPr>
          <p:sp>
            <p:nvSpPr>
              <p:cNvPr id="8" name="Freeform 26">
                <a:extLst>
                  <a:ext uri="{FF2B5EF4-FFF2-40B4-BE49-F238E27FC236}">
                    <a16:creationId xmlns:a16="http://schemas.microsoft.com/office/drawing/2014/main" id="{919ABF24-82D1-8348-9429-5ACF3CF87B2B}"/>
                  </a:ext>
                </a:extLst>
              </p:cNvPr>
              <p:cNvSpPr/>
              <p:nvPr/>
            </p:nvSpPr>
            <p:spPr>
              <a:xfrm>
                <a:off x="0" y="0"/>
                <a:ext cx="988557" cy="266525"/>
              </a:xfrm>
              <a:custGeom>
                <a:avLst/>
                <a:gdLst/>
                <a:ahLst/>
                <a:cxnLst/>
                <a:rect l="l" t="t" r="r" b="b"/>
                <a:pathLst>
                  <a:path w="988557" h="177413">
                    <a:moveTo>
                      <a:pt x="88707" y="0"/>
                    </a:moveTo>
                    <a:lnTo>
                      <a:pt x="899851" y="0"/>
                    </a:lnTo>
                    <a:cubicBezTo>
                      <a:pt x="948842" y="0"/>
                      <a:pt x="988557" y="39715"/>
                      <a:pt x="988557" y="88707"/>
                    </a:cubicBezTo>
                    <a:lnTo>
                      <a:pt x="988557" y="88707"/>
                    </a:lnTo>
                    <a:cubicBezTo>
                      <a:pt x="988557" y="137698"/>
                      <a:pt x="948842" y="177413"/>
                      <a:pt x="899851" y="177413"/>
                    </a:cubicBezTo>
                    <a:lnTo>
                      <a:pt x="88707" y="177413"/>
                    </a:lnTo>
                    <a:cubicBezTo>
                      <a:pt x="39715" y="177413"/>
                      <a:pt x="0" y="137698"/>
                      <a:pt x="0" y="88707"/>
                    </a:cubicBezTo>
                    <a:lnTo>
                      <a:pt x="0" y="88707"/>
                    </a:lnTo>
                    <a:cubicBezTo>
                      <a:pt x="0" y="39715"/>
                      <a:pt x="39715" y="0"/>
                      <a:pt x="88707" y="0"/>
                    </a:cubicBezTo>
                    <a:close/>
                  </a:path>
                </a:pathLst>
              </a:custGeom>
              <a:solidFill>
                <a:srgbClr val="EF9771"/>
              </a:solidFill>
            </p:spPr>
            <p:txBody>
              <a:bodyPr/>
              <a:lstStyle/>
              <a:p>
                <a:endParaRPr lang="en-US" sz="2400">
                  <a:latin typeface="UTM Avo" panose="02040603050506020204" pitchFamily="18"/>
                </a:endParaRPr>
              </a:p>
            </p:txBody>
          </p:sp>
          <p:sp>
            <p:nvSpPr>
              <p:cNvPr id="9" name="TextBox 27">
                <a:extLst>
                  <a:ext uri="{FF2B5EF4-FFF2-40B4-BE49-F238E27FC236}">
                    <a16:creationId xmlns:a16="http://schemas.microsoft.com/office/drawing/2014/main" id="{EF362A35-F15B-D739-F197-7C4D49F4ED06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812800" cy="86042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773"/>
                  </a:lnSpc>
                </a:pPr>
                <a:endParaRPr sz="2400">
                  <a:latin typeface="UTM Avo" panose="02040603050506020204" pitchFamily="18"/>
                </a:endParaRPr>
              </a:p>
            </p:txBody>
          </p:sp>
        </p:grp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C075B3C9-1B54-3EF7-4049-B43DCDE7F463}"/>
                </a:ext>
              </a:extLst>
            </p:cNvPr>
            <p:cNvSpPr txBox="1"/>
            <p:nvPr/>
          </p:nvSpPr>
          <p:spPr>
            <a:xfrm>
              <a:off x="2665380" y="4583951"/>
              <a:ext cx="6531428" cy="333837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vi-VN" sz="24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Bạn nhỏ đang giơ </a:t>
              </a:r>
              <a:br>
                <a:rPr lang="en-US" sz="24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</a:br>
              <a:r>
                <a:rPr lang="vi-VN" sz="24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ngón tay cái và nói </a:t>
              </a:r>
              <a:br>
                <a:rPr lang="en-US" sz="24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</a:br>
              <a:r>
                <a:rPr lang="vi-VN" sz="24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“Anh thật tuyệt vời!”.</a:t>
              </a:r>
              <a:endParaRPr lang="en-US" sz="2400" dirty="0"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27330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18">
          <a:extLst>
            <a:ext uri="{FF2B5EF4-FFF2-40B4-BE49-F238E27FC236}">
              <a16:creationId xmlns:a16="http://schemas.microsoft.com/office/drawing/2014/main" id="{61C1539B-0F5E-1E9F-36C6-DA34677687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6DDE7F3B-6D76-8001-8B05-C510988114B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9418811" y="989169"/>
            <a:ext cx="1966725" cy="1814303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9512C1BA-8699-97EA-94EF-249AFD16B761}"/>
              </a:ext>
            </a:extLst>
          </p:cNvPr>
          <p:cNvGrpSpPr/>
          <p:nvPr/>
        </p:nvGrpSpPr>
        <p:grpSpPr>
          <a:xfrm>
            <a:off x="2072629" y="1896321"/>
            <a:ext cx="8329545" cy="4546899"/>
            <a:chOff x="1699330" y="2133781"/>
            <a:chExt cx="8329545" cy="4546899"/>
          </a:xfrm>
        </p:grpSpPr>
        <p:sp>
          <p:nvSpPr>
            <p:cNvPr id="4" name="Freeform 6">
              <a:extLst>
                <a:ext uri="{FF2B5EF4-FFF2-40B4-BE49-F238E27FC236}">
                  <a16:creationId xmlns:a16="http://schemas.microsoft.com/office/drawing/2014/main" id="{8FAD62F1-C932-7D52-1CAA-ACD9C9C57D0B}"/>
                </a:ext>
              </a:extLst>
            </p:cNvPr>
            <p:cNvSpPr/>
            <p:nvPr/>
          </p:nvSpPr>
          <p:spPr>
            <a:xfrm>
              <a:off x="1699330" y="2133781"/>
              <a:ext cx="8329545" cy="4546899"/>
            </a:xfrm>
            <a:custGeom>
              <a:avLst/>
              <a:gdLst/>
              <a:ahLst/>
              <a:cxnLst/>
              <a:rect l="l" t="t" r="r" b="b"/>
              <a:pathLst>
                <a:path w="15596249" h="8188031">
                  <a:moveTo>
                    <a:pt x="0" y="0"/>
                  </a:moveTo>
                  <a:lnTo>
                    <a:pt x="15596250" y="0"/>
                  </a:lnTo>
                  <a:lnTo>
                    <a:pt x="15596250" y="8188030"/>
                  </a:lnTo>
                  <a:lnTo>
                    <a:pt x="0" y="81880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defTabSz="609539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5" name="TextBox 11">
              <a:extLst>
                <a:ext uri="{FF2B5EF4-FFF2-40B4-BE49-F238E27FC236}">
                  <a16:creationId xmlns:a16="http://schemas.microsoft.com/office/drawing/2014/main" id="{56A3D633-0358-D314-0EB1-4C182AD30466}"/>
                </a:ext>
              </a:extLst>
            </p:cNvPr>
            <p:cNvSpPr txBox="1"/>
            <p:nvPr/>
          </p:nvSpPr>
          <p:spPr>
            <a:xfrm>
              <a:off x="3317367" y="3464893"/>
              <a:ext cx="5302681" cy="158889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 defTabSz="609539">
                <a:lnSpc>
                  <a:spcPct val="150000"/>
                </a:lnSpc>
                <a:spcBef>
                  <a:spcPct val="0"/>
                </a:spcBef>
              </a:pPr>
              <a:r>
                <a:rPr lang="vi-VN" sz="2400" dirty="0">
                  <a:latin typeface="UTM Avo" panose="02040603050506020204" pitchFamily="18" charset="0"/>
                  <a:cs typeface="Arial" panose="020B0604020202020204" pitchFamily="34" charset="0"/>
                </a:rPr>
                <a:t>Em còn biết những cử chỉ, lời nói nào khác thể hiện tình yêu thương với người thân?</a:t>
              </a:r>
              <a:endParaRPr lang="vi-VN" sz="2400" b="1" dirty="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</p:grpSp>
      <p:pic>
        <p:nvPicPr>
          <p:cNvPr id="6" name="Picture 10">
            <a:extLst>
              <a:ext uri="{FF2B5EF4-FFF2-40B4-BE49-F238E27FC236}">
                <a16:creationId xmlns:a16="http://schemas.microsoft.com/office/drawing/2014/main" id="{BC31CAE4-5BEE-A1C7-A24B-8E72E013BE0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225515" y="3656951"/>
            <a:ext cx="2881092" cy="2947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211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tack of books with a magnifying glass&#10;&#10;Description automatically generated">
            <a:hlinkClick r:id="rId4"/>
            <a:extLst>
              <a:ext uri="{FF2B5EF4-FFF2-40B4-BE49-F238E27FC236}">
                <a16:creationId xmlns:a16="http://schemas.microsoft.com/office/drawing/2014/main" id="{732A4DC4-3650-BCE9-79B5-2FBA37F0C3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2822" y="3429000"/>
            <a:ext cx="2826355" cy="1701355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11"/>
          <p:cNvSpPr txBox="1"/>
          <p:nvPr/>
        </p:nvSpPr>
        <p:spPr>
          <a:xfrm>
            <a:off x="2285100" y="1470335"/>
            <a:ext cx="762180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Hoạt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động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1: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Tìm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lời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yêu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thương</a:t>
            </a:r>
            <a:endParaRPr sz="2400" b="1" i="0" u="none" strike="noStrike" cap="none" dirty="0">
              <a:solidFill>
                <a:schemeClr val="dk1"/>
              </a:solidFill>
              <a:latin typeface="UTM Avo" panose="02040603050506020204" pitchFamily="18" charset="0"/>
              <a:sym typeface="Arial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33664F1-B705-97E4-95B6-7F8F584F76D7}"/>
              </a:ext>
            </a:extLst>
          </p:cNvPr>
          <p:cNvGrpSpPr/>
          <p:nvPr/>
        </p:nvGrpSpPr>
        <p:grpSpPr>
          <a:xfrm>
            <a:off x="313331" y="2292908"/>
            <a:ext cx="4521200" cy="4402082"/>
            <a:chOff x="195297" y="1049101"/>
            <a:chExt cx="6781800" cy="6928690"/>
          </a:xfrm>
        </p:grpSpPr>
        <p:sp>
          <p:nvSpPr>
            <p:cNvPr id="3" name="Rectangle: Rounded Corners 16">
              <a:extLst>
                <a:ext uri="{FF2B5EF4-FFF2-40B4-BE49-F238E27FC236}">
                  <a16:creationId xmlns:a16="http://schemas.microsoft.com/office/drawing/2014/main" id="{FF133050-630C-6687-EE9E-D3C6CEB6AB4D}"/>
                </a:ext>
              </a:extLst>
            </p:cNvPr>
            <p:cNvSpPr/>
            <p:nvPr/>
          </p:nvSpPr>
          <p:spPr>
            <a:xfrm>
              <a:off x="195297" y="1887301"/>
              <a:ext cx="6781800" cy="6090490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en-US" sz="2800" b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HOẠT ĐỘNG </a:t>
              </a:r>
              <a:br>
                <a:rPr lang="en-US" sz="2800" b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</a:br>
              <a:r>
                <a:rPr lang="en-US" sz="2800" b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CÁ NHÂN</a:t>
              </a:r>
            </a:p>
          </p:txBody>
        </p:sp>
        <p:pic>
          <p:nvPicPr>
            <p:cNvPr id="4" name="Picture 6">
              <a:extLst>
                <a:ext uri="{FF2B5EF4-FFF2-40B4-BE49-F238E27FC236}">
                  <a16:creationId xmlns:a16="http://schemas.microsoft.com/office/drawing/2014/main" id="{E6175BC3-5881-A48B-B841-DC4D7E3B423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2727608" y="1049101"/>
              <a:ext cx="1717179" cy="1676399"/>
            </a:xfrm>
            <a:prstGeom prst="rect">
              <a:avLst/>
            </a:prstGeom>
          </p:spPr>
        </p:pic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AB08D205-6CA4-2E32-7FFA-2EBC6FD05C59}"/>
              </a:ext>
            </a:extLst>
          </p:cNvPr>
          <p:cNvGrpSpPr/>
          <p:nvPr/>
        </p:nvGrpSpPr>
        <p:grpSpPr>
          <a:xfrm>
            <a:off x="5231488" y="2677199"/>
            <a:ext cx="6169713" cy="4017791"/>
            <a:chOff x="372039" y="1175001"/>
            <a:chExt cx="9254570" cy="6026684"/>
          </a:xfrm>
        </p:grpSpPr>
        <p:grpSp>
          <p:nvGrpSpPr>
            <p:cNvPr id="6" name="Group 26">
              <a:extLst>
                <a:ext uri="{FF2B5EF4-FFF2-40B4-BE49-F238E27FC236}">
                  <a16:creationId xmlns:a16="http://schemas.microsoft.com/office/drawing/2014/main" id="{B31B0EBD-36C3-59AD-99E9-58349AA45F1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372039" y="1391096"/>
              <a:ext cx="8722207" cy="5810589"/>
              <a:chOff x="-448930" y="-678998"/>
              <a:chExt cx="2951831" cy="4104986"/>
            </a:xfrm>
            <a:solidFill>
              <a:srgbClr val="F2F6DB"/>
            </a:solidFill>
          </p:grpSpPr>
          <p:sp>
            <p:nvSpPr>
              <p:cNvPr id="9" name="Freeform 27">
                <a:extLst>
                  <a:ext uri="{FF2B5EF4-FFF2-40B4-BE49-F238E27FC236}">
                    <a16:creationId xmlns:a16="http://schemas.microsoft.com/office/drawing/2014/main" id="{E911BF45-7236-CC63-F64F-F4D6468C6777}"/>
                  </a:ext>
                </a:extLst>
              </p:cNvPr>
              <p:cNvSpPr/>
              <p:nvPr/>
            </p:nvSpPr>
            <p:spPr>
              <a:xfrm>
                <a:off x="-448930" y="-678998"/>
                <a:ext cx="2951831" cy="4104986"/>
              </a:xfrm>
              <a:custGeom>
                <a:avLst/>
                <a:gdLst/>
                <a:ahLst/>
                <a:cxnLst/>
                <a:rect l="l" t="t" r="r" b="b"/>
                <a:pathLst>
                  <a:path w="4833620" h="4726940">
                    <a:moveTo>
                      <a:pt x="3416300" y="4662170"/>
                    </a:moveTo>
                    <a:cubicBezTo>
                      <a:pt x="3388360" y="4669790"/>
                      <a:pt x="3366770" y="4679950"/>
                      <a:pt x="3345180" y="4682490"/>
                    </a:cubicBezTo>
                    <a:cubicBezTo>
                      <a:pt x="3223260" y="4692650"/>
                      <a:pt x="3102610" y="4702810"/>
                      <a:pt x="2980690" y="4711700"/>
                    </a:cubicBezTo>
                    <a:cubicBezTo>
                      <a:pt x="2918460" y="4715510"/>
                      <a:pt x="2856230" y="4719320"/>
                      <a:pt x="2794000" y="4720590"/>
                    </a:cubicBezTo>
                    <a:cubicBezTo>
                      <a:pt x="2726690" y="4723130"/>
                      <a:pt x="2659380" y="4726940"/>
                      <a:pt x="2593340" y="4724400"/>
                    </a:cubicBezTo>
                    <a:cubicBezTo>
                      <a:pt x="2529840" y="4723130"/>
                      <a:pt x="2466340" y="4719320"/>
                      <a:pt x="2405380" y="4707890"/>
                    </a:cubicBezTo>
                    <a:cubicBezTo>
                      <a:pt x="2326640" y="4693920"/>
                      <a:pt x="2246630" y="4693920"/>
                      <a:pt x="2169160" y="4681220"/>
                    </a:cubicBezTo>
                    <a:cubicBezTo>
                      <a:pt x="1967230" y="4648200"/>
                      <a:pt x="1761490" y="4657090"/>
                      <a:pt x="1558290" y="4643120"/>
                    </a:cubicBezTo>
                    <a:cubicBezTo>
                      <a:pt x="1443990" y="4635500"/>
                      <a:pt x="1329690" y="4617720"/>
                      <a:pt x="1215390" y="4602480"/>
                    </a:cubicBezTo>
                    <a:cubicBezTo>
                      <a:pt x="1085850" y="4585970"/>
                      <a:pt x="956310" y="4566920"/>
                      <a:pt x="825500" y="4549140"/>
                    </a:cubicBezTo>
                    <a:cubicBezTo>
                      <a:pt x="730250" y="4536440"/>
                      <a:pt x="633730" y="4523740"/>
                      <a:pt x="538480" y="4511040"/>
                    </a:cubicBezTo>
                    <a:cubicBezTo>
                      <a:pt x="535940" y="4511040"/>
                      <a:pt x="533400" y="4509770"/>
                      <a:pt x="530860" y="4509770"/>
                    </a:cubicBezTo>
                    <a:cubicBezTo>
                      <a:pt x="450850" y="4475479"/>
                      <a:pt x="365760" y="4448810"/>
                      <a:pt x="292100" y="4404360"/>
                    </a:cubicBezTo>
                    <a:cubicBezTo>
                      <a:pt x="167640" y="4328160"/>
                      <a:pt x="114300" y="4206240"/>
                      <a:pt x="109220" y="4062730"/>
                    </a:cubicBezTo>
                    <a:cubicBezTo>
                      <a:pt x="107950" y="4013200"/>
                      <a:pt x="101600" y="3964940"/>
                      <a:pt x="101600" y="3915410"/>
                    </a:cubicBezTo>
                    <a:cubicBezTo>
                      <a:pt x="102870" y="3846830"/>
                      <a:pt x="107950" y="3779520"/>
                      <a:pt x="111760" y="3712210"/>
                    </a:cubicBezTo>
                    <a:cubicBezTo>
                      <a:pt x="121920" y="3511550"/>
                      <a:pt x="127000" y="3310890"/>
                      <a:pt x="111760" y="3110230"/>
                    </a:cubicBezTo>
                    <a:cubicBezTo>
                      <a:pt x="97790" y="2929890"/>
                      <a:pt x="85090" y="2750820"/>
                      <a:pt x="71120" y="2570480"/>
                    </a:cubicBezTo>
                    <a:cubicBezTo>
                      <a:pt x="62230" y="2454910"/>
                      <a:pt x="50800" y="2340610"/>
                      <a:pt x="43180" y="2225040"/>
                    </a:cubicBezTo>
                    <a:cubicBezTo>
                      <a:pt x="38100" y="2148840"/>
                      <a:pt x="39370" y="2071370"/>
                      <a:pt x="34290" y="1995170"/>
                    </a:cubicBezTo>
                    <a:cubicBezTo>
                      <a:pt x="31750" y="1951990"/>
                      <a:pt x="17780" y="1910080"/>
                      <a:pt x="16510" y="1866900"/>
                    </a:cubicBezTo>
                    <a:cubicBezTo>
                      <a:pt x="11430" y="1762760"/>
                      <a:pt x="10160" y="1657350"/>
                      <a:pt x="7620" y="1551940"/>
                    </a:cubicBezTo>
                    <a:cubicBezTo>
                      <a:pt x="6350" y="1511300"/>
                      <a:pt x="0" y="1470660"/>
                      <a:pt x="1270" y="1430020"/>
                    </a:cubicBezTo>
                    <a:cubicBezTo>
                      <a:pt x="2540" y="1366520"/>
                      <a:pt x="10160" y="1303020"/>
                      <a:pt x="11430" y="1239520"/>
                    </a:cubicBezTo>
                    <a:cubicBezTo>
                      <a:pt x="12700" y="1165860"/>
                      <a:pt x="5080" y="1092200"/>
                      <a:pt x="7620" y="1019810"/>
                    </a:cubicBezTo>
                    <a:cubicBezTo>
                      <a:pt x="7620" y="949960"/>
                      <a:pt x="16510" y="881380"/>
                      <a:pt x="25400" y="811530"/>
                    </a:cubicBezTo>
                    <a:cubicBezTo>
                      <a:pt x="27940" y="787400"/>
                      <a:pt x="45720" y="765810"/>
                      <a:pt x="50800" y="741680"/>
                    </a:cubicBezTo>
                    <a:cubicBezTo>
                      <a:pt x="72390" y="622300"/>
                      <a:pt x="95250" y="502920"/>
                      <a:pt x="151130" y="392430"/>
                    </a:cubicBezTo>
                    <a:cubicBezTo>
                      <a:pt x="163830" y="368300"/>
                      <a:pt x="184150" y="346710"/>
                      <a:pt x="203200" y="327660"/>
                    </a:cubicBezTo>
                    <a:cubicBezTo>
                      <a:pt x="209550" y="321310"/>
                      <a:pt x="224790" y="325120"/>
                      <a:pt x="228600" y="325120"/>
                    </a:cubicBezTo>
                    <a:cubicBezTo>
                      <a:pt x="237490" y="308610"/>
                      <a:pt x="242570" y="292100"/>
                      <a:pt x="252730" y="284480"/>
                    </a:cubicBezTo>
                    <a:cubicBezTo>
                      <a:pt x="307340" y="242570"/>
                      <a:pt x="364490" y="212090"/>
                      <a:pt x="435610" y="204470"/>
                    </a:cubicBezTo>
                    <a:cubicBezTo>
                      <a:pt x="488950" y="198120"/>
                      <a:pt x="541020" y="175260"/>
                      <a:pt x="594360" y="162560"/>
                    </a:cubicBezTo>
                    <a:cubicBezTo>
                      <a:pt x="659130" y="147320"/>
                      <a:pt x="723900" y="129540"/>
                      <a:pt x="791210" y="120650"/>
                    </a:cubicBezTo>
                    <a:cubicBezTo>
                      <a:pt x="852170" y="113030"/>
                      <a:pt x="910590" y="96520"/>
                      <a:pt x="972820" y="91440"/>
                    </a:cubicBezTo>
                    <a:cubicBezTo>
                      <a:pt x="1036320" y="86360"/>
                      <a:pt x="1099820" y="71120"/>
                      <a:pt x="1164590" y="66040"/>
                    </a:cubicBezTo>
                    <a:cubicBezTo>
                      <a:pt x="1339850" y="53340"/>
                      <a:pt x="1516380" y="44450"/>
                      <a:pt x="1691640" y="34290"/>
                    </a:cubicBezTo>
                    <a:cubicBezTo>
                      <a:pt x="1734820" y="31750"/>
                      <a:pt x="1778000" y="34290"/>
                      <a:pt x="1821180" y="35560"/>
                    </a:cubicBezTo>
                    <a:cubicBezTo>
                      <a:pt x="1842770" y="36830"/>
                      <a:pt x="1864360" y="41910"/>
                      <a:pt x="1887220" y="44450"/>
                    </a:cubicBezTo>
                    <a:cubicBezTo>
                      <a:pt x="1897380" y="45720"/>
                      <a:pt x="1907540" y="41910"/>
                      <a:pt x="1917700" y="41910"/>
                    </a:cubicBezTo>
                    <a:cubicBezTo>
                      <a:pt x="1948180" y="41910"/>
                      <a:pt x="1979930" y="41910"/>
                      <a:pt x="2010410" y="40640"/>
                    </a:cubicBezTo>
                    <a:cubicBezTo>
                      <a:pt x="2068830" y="38100"/>
                      <a:pt x="2128520" y="31750"/>
                      <a:pt x="2186940" y="31750"/>
                    </a:cubicBezTo>
                    <a:cubicBezTo>
                      <a:pt x="2244090" y="31750"/>
                      <a:pt x="2301240" y="35560"/>
                      <a:pt x="2358390" y="38100"/>
                    </a:cubicBezTo>
                    <a:lnTo>
                      <a:pt x="2404110" y="38100"/>
                    </a:lnTo>
                    <a:cubicBezTo>
                      <a:pt x="2473960" y="35560"/>
                      <a:pt x="2542540" y="35560"/>
                      <a:pt x="2612390" y="31750"/>
                    </a:cubicBezTo>
                    <a:cubicBezTo>
                      <a:pt x="2679700" y="27940"/>
                      <a:pt x="2745740" y="19050"/>
                      <a:pt x="2813050" y="15240"/>
                    </a:cubicBezTo>
                    <a:cubicBezTo>
                      <a:pt x="2844800" y="12700"/>
                      <a:pt x="2877820" y="12700"/>
                      <a:pt x="2909570" y="19050"/>
                    </a:cubicBezTo>
                    <a:cubicBezTo>
                      <a:pt x="2957830" y="27940"/>
                      <a:pt x="3003550" y="33020"/>
                      <a:pt x="3051810" y="19050"/>
                    </a:cubicBezTo>
                    <a:cubicBezTo>
                      <a:pt x="3069590" y="13970"/>
                      <a:pt x="3092450" y="22860"/>
                      <a:pt x="3112770" y="25400"/>
                    </a:cubicBezTo>
                    <a:cubicBezTo>
                      <a:pt x="3121660" y="26670"/>
                      <a:pt x="3131820" y="29210"/>
                      <a:pt x="3136900" y="25400"/>
                    </a:cubicBezTo>
                    <a:cubicBezTo>
                      <a:pt x="3171190" y="0"/>
                      <a:pt x="3202940" y="6350"/>
                      <a:pt x="3235960" y="27940"/>
                    </a:cubicBezTo>
                    <a:cubicBezTo>
                      <a:pt x="3239770" y="30480"/>
                      <a:pt x="3249930" y="24130"/>
                      <a:pt x="3257550" y="24130"/>
                    </a:cubicBezTo>
                    <a:cubicBezTo>
                      <a:pt x="3288030" y="24130"/>
                      <a:pt x="3318510" y="24130"/>
                      <a:pt x="3350260" y="25400"/>
                    </a:cubicBezTo>
                    <a:cubicBezTo>
                      <a:pt x="3373120" y="26670"/>
                      <a:pt x="3394710" y="34290"/>
                      <a:pt x="3417570" y="36830"/>
                    </a:cubicBezTo>
                    <a:cubicBezTo>
                      <a:pt x="3467100" y="43180"/>
                      <a:pt x="3517900" y="53340"/>
                      <a:pt x="3568700" y="53340"/>
                    </a:cubicBezTo>
                    <a:cubicBezTo>
                      <a:pt x="3663950" y="54610"/>
                      <a:pt x="3759200" y="58420"/>
                      <a:pt x="3853180" y="78740"/>
                    </a:cubicBezTo>
                    <a:cubicBezTo>
                      <a:pt x="3940809" y="97790"/>
                      <a:pt x="4030980" y="97790"/>
                      <a:pt x="4119880" y="113030"/>
                    </a:cubicBezTo>
                    <a:cubicBezTo>
                      <a:pt x="4173220" y="121920"/>
                      <a:pt x="4227830" y="138430"/>
                      <a:pt x="4273550" y="165100"/>
                    </a:cubicBezTo>
                    <a:cubicBezTo>
                      <a:pt x="4323080" y="193040"/>
                      <a:pt x="4361180" y="238760"/>
                      <a:pt x="4405630" y="276860"/>
                    </a:cubicBezTo>
                    <a:cubicBezTo>
                      <a:pt x="4422139" y="290830"/>
                      <a:pt x="4446270" y="300990"/>
                      <a:pt x="4457700" y="318770"/>
                    </a:cubicBezTo>
                    <a:cubicBezTo>
                      <a:pt x="4490720" y="367030"/>
                      <a:pt x="4519930" y="417830"/>
                      <a:pt x="4549140" y="468630"/>
                    </a:cubicBezTo>
                    <a:cubicBezTo>
                      <a:pt x="4570730" y="505460"/>
                      <a:pt x="4592320" y="543560"/>
                      <a:pt x="4608830" y="581660"/>
                    </a:cubicBezTo>
                    <a:cubicBezTo>
                      <a:pt x="4626610" y="626110"/>
                      <a:pt x="4640580" y="671830"/>
                      <a:pt x="4654550" y="718820"/>
                    </a:cubicBezTo>
                    <a:cubicBezTo>
                      <a:pt x="4676140" y="792480"/>
                      <a:pt x="4701540" y="866140"/>
                      <a:pt x="4715510" y="942340"/>
                    </a:cubicBezTo>
                    <a:cubicBezTo>
                      <a:pt x="4735830" y="1049020"/>
                      <a:pt x="4745990" y="1158240"/>
                      <a:pt x="4761230" y="1266190"/>
                    </a:cubicBezTo>
                    <a:cubicBezTo>
                      <a:pt x="4766310" y="1301750"/>
                      <a:pt x="4772660" y="1337310"/>
                      <a:pt x="4775200" y="1372870"/>
                    </a:cubicBezTo>
                    <a:cubicBezTo>
                      <a:pt x="4782820" y="1474470"/>
                      <a:pt x="4787900" y="1574800"/>
                      <a:pt x="4794250" y="1676400"/>
                    </a:cubicBezTo>
                    <a:cubicBezTo>
                      <a:pt x="4803140" y="1802130"/>
                      <a:pt x="4815840" y="1926590"/>
                      <a:pt x="4822190" y="2052320"/>
                    </a:cubicBezTo>
                    <a:cubicBezTo>
                      <a:pt x="4828540" y="2172970"/>
                      <a:pt x="4833620" y="2294890"/>
                      <a:pt x="4831080" y="2416810"/>
                    </a:cubicBezTo>
                    <a:cubicBezTo>
                      <a:pt x="4827270" y="2620010"/>
                      <a:pt x="4817110" y="2821940"/>
                      <a:pt x="4806950" y="3025140"/>
                    </a:cubicBezTo>
                    <a:cubicBezTo>
                      <a:pt x="4800600" y="3150870"/>
                      <a:pt x="4791710" y="3275330"/>
                      <a:pt x="4779010" y="3399790"/>
                    </a:cubicBezTo>
                    <a:cubicBezTo>
                      <a:pt x="4766310" y="3524250"/>
                      <a:pt x="4747260" y="3647440"/>
                      <a:pt x="4733290" y="3771900"/>
                    </a:cubicBezTo>
                    <a:cubicBezTo>
                      <a:pt x="4723130" y="3858260"/>
                      <a:pt x="4720590" y="3944620"/>
                      <a:pt x="4709160" y="4029710"/>
                    </a:cubicBezTo>
                    <a:cubicBezTo>
                      <a:pt x="4699000" y="4107180"/>
                      <a:pt x="4660900" y="4175760"/>
                      <a:pt x="4610100" y="4232910"/>
                    </a:cubicBezTo>
                    <a:cubicBezTo>
                      <a:pt x="4568191" y="4281170"/>
                      <a:pt x="4535170" y="4335780"/>
                      <a:pt x="4491991" y="4382770"/>
                    </a:cubicBezTo>
                    <a:cubicBezTo>
                      <a:pt x="4453891" y="4424679"/>
                      <a:pt x="4411981" y="4466590"/>
                      <a:pt x="4345941" y="4467860"/>
                    </a:cubicBezTo>
                    <a:cubicBezTo>
                      <a:pt x="4330700" y="4467860"/>
                      <a:pt x="4316731" y="4483100"/>
                      <a:pt x="4301491" y="4490720"/>
                    </a:cubicBezTo>
                    <a:cubicBezTo>
                      <a:pt x="4236720" y="4518660"/>
                      <a:pt x="4169411" y="4542790"/>
                      <a:pt x="4105911" y="4573270"/>
                    </a:cubicBezTo>
                    <a:cubicBezTo>
                      <a:pt x="3989070" y="4629150"/>
                      <a:pt x="3863341" y="4638040"/>
                      <a:pt x="3737611" y="4643120"/>
                    </a:cubicBezTo>
                    <a:cubicBezTo>
                      <a:pt x="3689351" y="4645660"/>
                      <a:pt x="3639820" y="4641850"/>
                      <a:pt x="3591561" y="4645660"/>
                    </a:cubicBezTo>
                    <a:cubicBezTo>
                      <a:pt x="3567431" y="4646930"/>
                      <a:pt x="3544570" y="4658360"/>
                      <a:pt x="3521711" y="4663440"/>
                    </a:cubicBezTo>
                    <a:cubicBezTo>
                      <a:pt x="3511551" y="4665980"/>
                      <a:pt x="3501391" y="4664710"/>
                      <a:pt x="3489961" y="4665980"/>
                    </a:cubicBezTo>
                    <a:cubicBezTo>
                      <a:pt x="3474720" y="4667250"/>
                      <a:pt x="3459481" y="4671060"/>
                      <a:pt x="3444241" y="4669790"/>
                    </a:cubicBezTo>
                    <a:cubicBezTo>
                      <a:pt x="3429000" y="4667250"/>
                      <a:pt x="3418841" y="4662170"/>
                      <a:pt x="3416300" y="4662170"/>
                    </a:cubicBezTo>
                    <a:close/>
                  </a:path>
                </a:pathLst>
              </a:custGeom>
              <a:grpFill/>
            </p:spPr>
            <p:txBody>
              <a:bodyPr/>
              <a:lstStyle/>
              <a:p>
                <a:endParaRPr lang="en-US" sz="800">
                  <a:latin typeface="UTM Avo" panose="02040603050506020204" pitchFamily="18"/>
                </a:endParaRPr>
              </a:p>
            </p:txBody>
          </p:sp>
        </p:grpSp>
        <p:sp>
          <p:nvSpPr>
            <p:cNvPr id="7" name="Freeform 5">
              <a:extLst>
                <a:ext uri="{FF2B5EF4-FFF2-40B4-BE49-F238E27FC236}">
                  <a16:creationId xmlns:a16="http://schemas.microsoft.com/office/drawing/2014/main" id="{A5ABD12B-3EA9-7AA4-A9F8-54D9AAA535A8}"/>
                </a:ext>
              </a:extLst>
            </p:cNvPr>
            <p:cNvSpPr/>
            <p:nvPr/>
          </p:nvSpPr>
          <p:spPr>
            <a:xfrm rot="599318">
              <a:off x="7721609" y="1175001"/>
              <a:ext cx="1905000" cy="1688305"/>
            </a:xfrm>
            <a:custGeom>
              <a:avLst/>
              <a:gdLst/>
              <a:ahLst/>
              <a:cxnLst/>
              <a:rect l="l" t="t" r="r" b="b"/>
              <a:pathLst>
                <a:path w="4642934" h="4114800">
                  <a:moveTo>
                    <a:pt x="0" y="0"/>
                  </a:moveTo>
                  <a:lnTo>
                    <a:pt x="4642934" y="0"/>
                  </a:lnTo>
                  <a:lnTo>
                    <a:pt x="4642934" y="4114800"/>
                  </a:lnTo>
                  <a:lnTo>
                    <a:pt x="0" y="411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800">
                <a:latin typeface="UTM Avo" panose="02040603050506020204" pitchFamily="18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CBA6AFD1-B1BB-F95B-C151-69A69797A687}"/>
                </a:ext>
              </a:extLst>
            </p:cNvPr>
            <p:cNvSpPr txBox="1"/>
            <p:nvPr/>
          </p:nvSpPr>
          <p:spPr>
            <a:xfrm>
              <a:off x="1558755" y="2624009"/>
              <a:ext cx="6348773" cy="3344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Cả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lớp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quan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sát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tranh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trong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SGK – tr37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và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tìm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lời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nói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yêu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thương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phù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hợp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với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từng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tranh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.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holding a child&#10;&#10;Description automatically generated">
            <a:extLst>
              <a:ext uri="{FF2B5EF4-FFF2-40B4-BE49-F238E27FC236}">
                <a16:creationId xmlns:a16="http://schemas.microsoft.com/office/drawing/2014/main" id="{4179600C-53D6-7D76-796B-C1AA8CE649A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0638" t="13494" r="30530" b="11821"/>
          <a:stretch/>
        </p:blipFill>
        <p:spPr>
          <a:xfrm>
            <a:off x="7477070" y="1640096"/>
            <a:ext cx="3075705" cy="2469959"/>
          </a:xfrm>
          <a:prstGeom prst="rect">
            <a:avLst/>
          </a:prstGeom>
        </p:spPr>
      </p:pic>
      <p:pic>
        <p:nvPicPr>
          <p:cNvPr id="5" name="Picture 4" descr="A person and a child holding a blue object&#10;&#10;Description automatically generated">
            <a:extLst>
              <a:ext uri="{FF2B5EF4-FFF2-40B4-BE49-F238E27FC236}">
                <a16:creationId xmlns:a16="http://schemas.microsoft.com/office/drawing/2014/main" id="{949F6CD7-38A6-F5B3-BD30-85BE4109AAC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0638" t="11762" r="30530" b="11822"/>
          <a:stretch/>
        </p:blipFill>
        <p:spPr>
          <a:xfrm>
            <a:off x="1639225" y="1582814"/>
            <a:ext cx="3075705" cy="2527241"/>
          </a:xfrm>
          <a:prstGeom prst="rect">
            <a:avLst/>
          </a:prstGeom>
        </p:spPr>
      </p:pic>
      <p:pic>
        <p:nvPicPr>
          <p:cNvPr id="7" name="Picture 6" descr="A person and child flying a kite&#10;&#10;Description automatically generated">
            <a:extLst>
              <a:ext uri="{FF2B5EF4-FFF2-40B4-BE49-F238E27FC236}">
                <a16:creationId xmlns:a16="http://schemas.microsoft.com/office/drawing/2014/main" id="{CC25252E-5E7D-C63A-A2DC-25662D23E0AF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0740" t="15221" r="10794" b="12915"/>
          <a:stretch/>
        </p:blipFill>
        <p:spPr>
          <a:xfrm>
            <a:off x="2988521" y="4294415"/>
            <a:ext cx="6214958" cy="2376681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37">
          <a:extLst>
            <a:ext uri="{FF2B5EF4-FFF2-40B4-BE49-F238E27FC236}">
              <a16:creationId xmlns:a16="http://schemas.microsoft.com/office/drawing/2014/main" id="{C404DACC-087B-B441-65C3-CBE803B8C2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and a child holding a blue object&#10;&#10;Description automatically generated">
            <a:extLst>
              <a:ext uri="{FF2B5EF4-FFF2-40B4-BE49-F238E27FC236}">
                <a16:creationId xmlns:a16="http://schemas.microsoft.com/office/drawing/2014/main" id="{3DEB3A8E-C132-82D0-A9F6-BA73199BDBC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0638" t="11762" r="30530" b="11822"/>
          <a:stretch/>
        </p:blipFill>
        <p:spPr>
          <a:xfrm>
            <a:off x="819092" y="2074245"/>
            <a:ext cx="4243102" cy="3486466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1BE4226D-ED78-9E5D-E015-324F4F4FE4FA}"/>
              </a:ext>
            </a:extLst>
          </p:cNvPr>
          <p:cNvGrpSpPr/>
          <p:nvPr/>
        </p:nvGrpSpPr>
        <p:grpSpPr>
          <a:xfrm>
            <a:off x="5825541" y="2594658"/>
            <a:ext cx="5547367" cy="2693779"/>
            <a:chOff x="2412737" y="5133334"/>
            <a:chExt cx="8321051" cy="4040669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D17090C4-6F99-25D9-785A-5C4165CFC224}"/>
                </a:ext>
              </a:extLst>
            </p:cNvPr>
            <p:cNvGrpSpPr/>
            <p:nvPr/>
          </p:nvGrpSpPr>
          <p:grpSpPr>
            <a:xfrm>
              <a:off x="2412737" y="5133334"/>
              <a:ext cx="8321051" cy="4040669"/>
              <a:chOff x="7900516" y="4318686"/>
              <a:chExt cx="11303941" cy="4771303"/>
            </a:xfrm>
          </p:grpSpPr>
          <p:sp>
            <p:nvSpPr>
              <p:cNvPr id="11" name="Freeform 4">
                <a:extLst>
                  <a:ext uri="{FF2B5EF4-FFF2-40B4-BE49-F238E27FC236}">
                    <a16:creationId xmlns:a16="http://schemas.microsoft.com/office/drawing/2014/main" id="{24B6F392-D37A-EE81-0E5F-DD01269FC1F2}"/>
                  </a:ext>
                </a:extLst>
              </p:cNvPr>
              <p:cNvSpPr/>
              <p:nvPr/>
            </p:nvSpPr>
            <p:spPr>
              <a:xfrm>
                <a:off x="7900516" y="4539470"/>
                <a:ext cx="11303941" cy="4550519"/>
              </a:xfrm>
              <a:custGeom>
                <a:avLst/>
                <a:gdLst/>
                <a:ahLst/>
                <a:cxnLst/>
                <a:rect l="l" t="t" r="r" b="b"/>
                <a:pathLst>
                  <a:path w="5156300" h="2740911">
                    <a:moveTo>
                      <a:pt x="5122010" y="21590"/>
                    </a:moveTo>
                    <a:cubicBezTo>
                      <a:pt x="5123280" y="34290"/>
                      <a:pt x="5123280" y="44450"/>
                      <a:pt x="5124550" y="54610"/>
                    </a:cubicBezTo>
                    <a:cubicBezTo>
                      <a:pt x="5127090" y="104801"/>
                      <a:pt x="5128360" y="163392"/>
                      <a:pt x="5130900" y="219890"/>
                    </a:cubicBezTo>
                    <a:cubicBezTo>
                      <a:pt x="5130900" y="301499"/>
                      <a:pt x="5143600" y="1910650"/>
                      <a:pt x="5149950" y="1992259"/>
                    </a:cubicBezTo>
                    <a:cubicBezTo>
                      <a:pt x="5156300" y="2115718"/>
                      <a:pt x="5152490" y="2241269"/>
                      <a:pt x="5152490" y="2364728"/>
                    </a:cubicBezTo>
                    <a:cubicBezTo>
                      <a:pt x="5152490" y="2473540"/>
                      <a:pt x="5153760" y="2573981"/>
                      <a:pt x="5155030" y="2679951"/>
                    </a:cubicBezTo>
                    <a:cubicBezTo>
                      <a:pt x="5155030" y="2701541"/>
                      <a:pt x="5155030" y="2715511"/>
                      <a:pt x="5155030" y="2739641"/>
                    </a:cubicBezTo>
                    <a:cubicBezTo>
                      <a:pt x="5132170" y="2739641"/>
                      <a:pt x="5111850" y="2740911"/>
                      <a:pt x="5080366" y="2739641"/>
                    </a:cubicBezTo>
                    <a:cubicBezTo>
                      <a:pt x="4820395" y="2734561"/>
                      <a:pt x="4556424" y="2740911"/>
                      <a:pt x="4296453" y="2735831"/>
                    </a:cubicBezTo>
                    <a:cubicBezTo>
                      <a:pt x="4140471" y="2732021"/>
                      <a:pt x="3988487" y="2734561"/>
                      <a:pt x="3832505" y="2732021"/>
                    </a:cubicBezTo>
                    <a:cubicBezTo>
                      <a:pt x="3760513" y="2730751"/>
                      <a:pt x="3688521" y="2729481"/>
                      <a:pt x="3616529" y="2728211"/>
                    </a:cubicBezTo>
                    <a:cubicBezTo>
                      <a:pt x="3572534" y="2728211"/>
                      <a:pt x="3532538" y="2729481"/>
                      <a:pt x="3488543" y="2729481"/>
                    </a:cubicBezTo>
                    <a:cubicBezTo>
                      <a:pt x="3376555" y="2728211"/>
                      <a:pt x="3068589" y="2729481"/>
                      <a:pt x="2956602" y="2728211"/>
                    </a:cubicBezTo>
                    <a:cubicBezTo>
                      <a:pt x="2876611" y="2726941"/>
                      <a:pt x="1276788" y="2735831"/>
                      <a:pt x="1196797" y="2734561"/>
                    </a:cubicBezTo>
                    <a:cubicBezTo>
                      <a:pt x="1176799" y="2734561"/>
                      <a:pt x="1152802" y="2735831"/>
                      <a:pt x="1132804" y="2735831"/>
                    </a:cubicBezTo>
                    <a:cubicBezTo>
                      <a:pt x="1084810" y="2735831"/>
                      <a:pt x="1040814" y="2737101"/>
                      <a:pt x="992820" y="2737101"/>
                    </a:cubicBezTo>
                    <a:cubicBezTo>
                      <a:pt x="872833" y="2737101"/>
                      <a:pt x="756846" y="2735831"/>
                      <a:pt x="636859" y="2734561"/>
                    </a:cubicBezTo>
                    <a:cubicBezTo>
                      <a:pt x="564867" y="2733291"/>
                      <a:pt x="492875" y="2732021"/>
                      <a:pt x="424883" y="2730751"/>
                    </a:cubicBezTo>
                    <a:cubicBezTo>
                      <a:pt x="296897" y="2729481"/>
                      <a:pt x="168911" y="2728211"/>
                      <a:pt x="48260" y="2728211"/>
                    </a:cubicBezTo>
                    <a:cubicBezTo>
                      <a:pt x="38100" y="2728211"/>
                      <a:pt x="29210" y="2728211"/>
                      <a:pt x="19050" y="2726941"/>
                    </a:cubicBezTo>
                    <a:cubicBezTo>
                      <a:pt x="10160" y="2725671"/>
                      <a:pt x="5080" y="2719321"/>
                      <a:pt x="7620" y="2710431"/>
                    </a:cubicBezTo>
                    <a:cubicBezTo>
                      <a:pt x="16510" y="2678607"/>
                      <a:pt x="12700" y="2626294"/>
                      <a:pt x="11430" y="2571888"/>
                    </a:cubicBezTo>
                    <a:cubicBezTo>
                      <a:pt x="10160" y="2460984"/>
                      <a:pt x="6350" y="2352173"/>
                      <a:pt x="7620" y="2241269"/>
                    </a:cubicBezTo>
                    <a:cubicBezTo>
                      <a:pt x="5080" y="2103163"/>
                      <a:pt x="0" y="393570"/>
                      <a:pt x="7620" y="253370"/>
                    </a:cubicBezTo>
                    <a:cubicBezTo>
                      <a:pt x="8890" y="226168"/>
                      <a:pt x="7620" y="196872"/>
                      <a:pt x="8890" y="169669"/>
                    </a:cubicBezTo>
                    <a:cubicBezTo>
                      <a:pt x="10160" y="125726"/>
                      <a:pt x="12700" y="77598"/>
                      <a:pt x="13970" y="44450"/>
                    </a:cubicBezTo>
                    <a:cubicBezTo>
                      <a:pt x="13970" y="41910"/>
                      <a:pt x="15240" y="39370"/>
                      <a:pt x="16510" y="38100"/>
                    </a:cubicBezTo>
                    <a:cubicBezTo>
                      <a:pt x="38100" y="35560"/>
                      <a:pt x="68922" y="30480"/>
                      <a:pt x="132915" y="29210"/>
                    </a:cubicBezTo>
                    <a:cubicBezTo>
                      <a:pt x="240903" y="25400"/>
                      <a:pt x="348891" y="22860"/>
                      <a:pt x="460879" y="20320"/>
                    </a:cubicBezTo>
                    <a:cubicBezTo>
                      <a:pt x="536870" y="17780"/>
                      <a:pt x="612862" y="16510"/>
                      <a:pt x="684854" y="13970"/>
                    </a:cubicBezTo>
                    <a:cubicBezTo>
                      <a:pt x="756846" y="11430"/>
                      <a:pt x="832837" y="8890"/>
                      <a:pt x="904830" y="8890"/>
                    </a:cubicBezTo>
                    <a:cubicBezTo>
                      <a:pt x="984821" y="7620"/>
                      <a:pt x="1064812" y="10160"/>
                      <a:pt x="1144803" y="8890"/>
                    </a:cubicBezTo>
                    <a:cubicBezTo>
                      <a:pt x="1244792" y="8890"/>
                      <a:pt x="3056591" y="6350"/>
                      <a:pt x="3156580" y="5080"/>
                    </a:cubicBezTo>
                    <a:cubicBezTo>
                      <a:pt x="3252569" y="3810"/>
                      <a:pt x="3348559" y="2540"/>
                      <a:pt x="3448547" y="2540"/>
                    </a:cubicBezTo>
                    <a:cubicBezTo>
                      <a:pt x="3612529" y="1270"/>
                      <a:pt x="3772511" y="0"/>
                      <a:pt x="3936493" y="0"/>
                    </a:cubicBezTo>
                    <a:cubicBezTo>
                      <a:pt x="4004486" y="0"/>
                      <a:pt x="4076478" y="2540"/>
                      <a:pt x="4144470" y="2540"/>
                    </a:cubicBezTo>
                    <a:cubicBezTo>
                      <a:pt x="4332449" y="3810"/>
                      <a:pt x="4524428" y="5080"/>
                      <a:pt x="4712407" y="7620"/>
                    </a:cubicBezTo>
                    <a:cubicBezTo>
                      <a:pt x="4812396" y="8890"/>
                      <a:pt x="4912385" y="12700"/>
                      <a:pt x="5012374" y="16510"/>
                    </a:cubicBezTo>
                    <a:cubicBezTo>
                      <a:pt x="5036371" y="16510"/>
                      <a:pt x="5060368" y="16510"/>
                      <a:pt x="5080366" y="16510"/>
                    </a:cubicBezTo>
                    <a:cubicBezTo>
                      <a:pt x="5102960" y="17780"/>
                      <a:pt x="5111850" y="20320"/>
                      <a:pt x="5122010" y="21590"/>
                    </a:cubicBezTo>
                    <a:close/>
                    <a:moveTo>
                      <a:pt x="5132170" y="2723131"/>
                    </a:moveTo>
                    <a:cubicBezTo>
                      <a:pt x="5133440" y="2706621"/>
                      <a:pt x="5134710" y="2693921"/>
                      <a:pt x="5134710" y="2681221"/>
                    </a:cubicBezTo>
                    <a:cubicBezTo>
                      <a:pt x="5133440" y="2563518"/>
                      <a:pt x="5132170" y="2452614"/>
                      <a:pt x="5132170" y="2333340"/>
                    </a:cubicBezTo>
                    <a:cubicBezTo>
                      <a:pt x="5132170" y="2278935"/>
                      <a:pt x="5134710" y="2224529"/>
                      <a:pt x="5133440" y="2170123"/>
                    </a:cubicBezTo>
                    <a:cubicBezTo>
                      <a:pt x="5133440" y="2119903"/>
                      <a:pt x="5132170" y="2067590"/>
                      <a:pt x="5130900" y="2017369"/>
                    </a:cubicBezTo>
                    <a:cubicBezTo>
                      <a:pt x="5125820" y="1939946"/>
                      <a:pt x="5114390" y="337071"/>
                      <a:pt x="5114390" y="259648"/>
                    </a:cubicBezTo>
                    <a:cubicBezTo>
                      <a:pt x="5111850" y="194780"/>
                      <a:pt x="5109310" y="127819"/>
                      <a:pt x="5106770" y="63500"/>
                    </a:cubicBezTo>
                    <a:cubicBezTo>
                      <a:pt x="5105500" y="44450"/>
                      <a:pt x="5104230" y="43180"/>
                      <a:pt x="5068368" y="41910"/>
                    </a:cubicBezTo>
                    <a:cubicBezTo>
                      <a:pt x="5056369" y="41910"/>
                      <a:pt x="5048370" y="41910"/>
                      <a:pt x="5036371" y="40640"/>
                    </a:cubicBezTo>
                    <a:cubicBezTo>
                      <a:pt x="4936383" y="36830"/>
                      <a:pt x="4832394" y="31750"/>
                      <a:pt x="4732405" y="30480"/>
                    </a:cubicBezTo>
                    <a:cubicBezTo>
                      <a:pt x="4488432" y="26670"/>
                      <a:pt x="4240460" y="25400"/>
                      <a:pt x="3996487" y="22860"/>
                    </a:cubicBezTo>
                    <a:cubicBezTo>
                      <a:pt x="3960491" y="22860"/>
                      <a:pt x="3920495" y="22860"/>
                      <a:pt x="3884499" y="22860"/>
                    </a:cubicBezTo>
                    <a:cubicBezTo>
                      <a:pt x="3824506" y="22860"/>
                      <a:pt x="3764512" y="22860"/>
                      <a:pt x="3708519" y="22860"/>
                    </a:cubicBezTo>
                    <a:cubicBezTo>
                      <a:pt x="3580533" y="22860"/>
                      <a:pt x="3452547" y="22860"/>
                      <a:pt x="3328561" y="24130"/>
                    </a:cubicBezTo>
                    <a:cubicBezTo>
                      <a:pt x="3220573" y="25400"/>
                      <a:pt x="1400774" y="29210"/>
                      <a:pt x="1292787" y="29210"/>
                    </a:cubicBezTo>
                    <a:cubicBezTo>
                      <a:pt x="1116806" y="29210"/>
                      <a:pt x="940826" y="26670"/>
                      <a:pt x="764845" y="33020"/>
                    </a:cubicBezTo>
                    <a:cubicBezTo>
                      <a:pt x="672855" y="36830"/>
                      <a:pt x="584865" y="36830"/>
                      <a:pt x="496875" y="38100"/>
                    </a:cubicBezTo>
                    <a:cubicBezTo>
                      <a:pt x="344892" y="41910"/>
                      <a:pt x="192908" y="45720"/>
                      <a:pt x="49530" y="50800"/>
                    </a:cubicBezTo>
                    <a:cubicBezTo>
                      <a:pt x="36830" y="50800"/>
                      <a:pt x="34290" y="53340"/>
                      <a:pt x="33020" y="71321"/>
                    </a:cubicBezTo>
                    <a:cubicBezTo>
                      <a:pt x="31750" y="108986"/>
                      <a:pt x="31750" y="146652"/>
                      <a:pt x="30480" y="184317"/>
                    </a:cubicBezTo>
                    <a:cubicBezTo>
                      <a:pt x="29210" y="247093"/>
                      <a:pt x="26670" y="307776"/>
                      <a:pt x="25400" y="370552"/>
                    </a:cubicBezTo>
                    <a:cubicBezTo>
                      <a:pt x="20320" y="437513"/>
                      <a:pt x="26670" y="2073867"/>
                      <a:pt x="29210" y="2140828"/>
                    </a:cubicBezTo>
                    <a:cubicBezTo>
                      <a:pt x="29210" y="2211974"/>
                      <a:pt x="29210" y="2285212"/>
                      <a:pt x="30480" y="2356358"/>
                    </a:cubicBezTo>
                    <a:cubicBezTo>
                      <a:pt x="30480" y="2408671"/>
                      <a:pt x="33020" y="2460984"/>
                      <a:pt x="33020" y="2513298"/>
                    </a:cubicBezTo>
                    <a:cubicBezTo>
                      <a:pt x="33020" y="2569796"/>
                      <a:pt x="33020" y="2626294"/>
                      <a:pt x="31750" y="2681221"/>
                    </a:cubicBezTo>
                    <a:cubicBezTo>
                      <a:pt x="31750" y="2685031"/>
                      <a:pt x="31750" y="2687571"/>
                      <a:pt x="31750" y="2691381"/>
                    </a:cubicBezTo>
                    <a:cubicBezTo>
                      <a:pt x="31750" y="2701541"/>
                      <a:pt x="35560" y="2705351"/>
                      <a:pt x="44450" y="2705351"/>
                    </a:cubicBezTo>
                    <a:cubicBezTo>
                      <a:pt x="76921" y="2705351"/>
                      <a:pt x="132915" y="2706621"/>
                      <a:pt x="184909" y="2706621"/>
                    </a:cubicBezTo>
                    <a:cubicBezTo>
                      <a:pt x="260901" y="2706621"/>
                      <a:pt x="340892" y="2704081"/>
                      <a:pt x="416884" y="2706621"/>
                    </a:cubicBezTo>
                    <a:cubicBezTo>
                      <a:pt x="540870" y="2710431"/>
                      <a:pt x="664856" y="2712971"/>
                      <a:pt x="788842" y="2711701"/>
                    </a:cubicBezTo>
                    <a:cubicBezTo>
                      <a:pt x="868834" y="2710431"/>
                      <a:pt x="944825" y="2712971"/>
                      <a:pt x="1024816" y="2712971"/>
                    </a:cubicBezTo>
                    <a:cubicBezTo>
                      <a:pt x="1140803" y="2712971"/>
                      <a:pt x="1256790" y="2711701"/>
                      <a:pt x="1372778" y="2712971"/>
                    </a:cubicBezTo>
                    <a:cubicBezTo>
                      <a:pt x="1544759" y="2714241"/>
                      <a:pt x="3432549" y="2704081"/>
                      <a:pt x="3608530" y="2706621"/>
                    </a:cubicBezTo>
                    <a:cubicBezTo>
                      <a:pt x="3684521" y="2707891"/>
                      <a:pt x="3760513" y="2709161"/>
                      <a:pt x="3832505" y="2709161"/>
                    </a:cubicBezTo>
                    <a:cubicBezTo>
                      <a:pt x="3964490" y="2711701"/>
                      <a:pt x="4092476" y="2707891"/>
                      <a:pt x="4224461" y="2711701"/>
                    </a:cubicBezTo>
                    <a:cubicBezTo>
                      <a:pt x="4332449" y="2714241"/>
                      <a:pt x="4440437" y="2714241"/>
                      <a:pt x="4548425" y="2716781"/>
                    </a:cubicBezTo>
                    <a:cubicBezTo>
                      <a:pt x="4708408" y="2720591"/>
                      <a:pt x="4868390" y="2723131"/>
                      <a:pt x="5028372" y="2724401"/>
                    </a:cubicBezTo>
                    <a:cubicBezTo>
                      <a:pt x="5088366" y="2724401"/>
                      <a:pt x="5111850" y="2723131"/>
                      <a:pt x="5132170" y="2723131"/>
                    </a:cubicBezTo>
                    <a:close/>
                  </a:path>
                </a:pathLst>
              </a:custGeom>
              <a:solidFill>
                <a:srgbClr val="393839"/>
              </a:solidFill>
            </p:spPr>
            <p:txBody>
              <a:bodyPr/>
              <a:lstStyle/>
              <a:p>
                <a:endParaRPr lang="en-US" sz="800">
                  <a:latin typeface="UTM Avo" panose="02040603050506020204" pitchFamily="18"/>
                </a:endParaRPr>
              </a:p>
            </p:txBody>
          </p:sp>
          <p:pic>
            <p:nvPicPr>
              <p:cNvPr id="9" name="Picture 5">
                <a:extLst>
                  <a:ext uri="{FF2B5EF4-FFF2-40B4-BE49-F238E27FC236}">
                    <a16:creationId xmlns:a16="http://schemas.microsoft.com/office/drawing/2014/main" id="{E2AE3452-2C98-4DC8-F12E-D362DA8BFAB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rcRect/>
              <a:stretch>
                <a:fillRect/>
              </a:stretch>
            </p:blipFill>
            <p:spPr>
              <a:xfrm rot="132510">
                <a:off x="11613730" y="4318686"/>
                <a:ext cx="2911967" cy="579577"/>
              </a:xfrm>
              <a:prstGeom prst="rect">
                <a:avLst/>
              </a:prstGeom>
            </p:spPr>
          </p:pic>
        </p:grpSp>
        <p:sp>
          <p:nvSpPr>
            <p:cNvPr id="6" name="TextBox 12">
              <a:extLst>
                <a:ext uri="{FF2B5EF4-FFF2-40B4-BE49-F238E27FC236}">
                  <a16:creationId xmlns:a16="http://schemas.microsoft.com/office/drawing/2014/main" id="{16016896-CCCF-BA72-788A-8C1F5B7F624A}"/>
                </a:ext>
              </a:extLst>
            </p:cNvPr>
            <p:cNvSpPr txBox="1"/>
            <p:nvPr/>
          </p:nvSpPr>
          <p:spPr>
            <a:xfrm>
              <a:off x="2906338" y="6232009"/>
              <a:ext cx="7333848" cy="237526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ct val="150000"/>
                </a:lnSpc>
                <a:spcBef>
                  <a:spcPct val="0"/>
                </a:spcBef>
              </a:pPr>
              <a:r>
                <a:rPr lang="vi-VN" sz="2400" dirty="0"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“Con chúc mừng sinh nhật mẹ!”</a:t>
              </a:r>
            </a:p>
            <a:p>
              <a:pPr algn="ctr">
                <a:lnSpc>
                  <a:spcPct val="150000"/>
                </a:lnSpc>
                <a:spcBef>
                  <a:spcPct val="0"/>
                </a:spcBef>
              </a:pPr>
              <a:r>
                <a:rPr lang="vi-VN" sz="2400" dirty="0"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“Con tặng mẹ yêu.”</a:t>
              </a:r>
            </a:p>
            <a:p>
              <a:pPr algn="ctr">
                <a:lnSpc>
                  <a:spcPct val="150000"/>
                </a:lnSpc>
                <a:spcBef>
                  <a:spcPct val="0"/>
                </a:spcBef>
              </a:pPr>
              <a:r>
                <a:rPr lang="vi-VN" sz="2400" dirty="0"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“Con chúc mừng mẹ.”</a:t>
              </a:r>
              <a:endParaRPr lang="en-US" sz="2400" dirty="0"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63977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37">
          <a:extLst>
            <a:ext uri="{FF2B5EF4-FFF2-40B4-BE49-F238E27FC236}">
              <a16:creationId xmlns:a16="http://schemas.microsoft.com/office/drawing/2014/main" id="{B6AC697F-BC57-2638-D9DB-1833B2F069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01DB4D8-91D0-BB2A-D64E-137C7529076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102" r="1102"/>
          <a:stretch/>
        </p:blipFill>
        <p:spPr>
          <a:xfrm>
            <a:off x="7250707" y="2139960"/>
            <a:ext cx="4243102" cy="3486466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2E647DC7-4476-018C-BCAF-789CB6C8A868}"/>
              </a:ext>
            </a:extLst>
          </p:cNvPr>
          <p:cNvGrpSpPr/>
          <p:nvPr/>
        </p:nvGrpSpPr>
        <p:grpSpPr>
          <a:xfrm>
            <a:off x="1003271" y="2698353"/>
            <a:ext cx="5547367" cy="2693779"/>
            <a:chOff x="5825539" y="2651219"/>
            <a:chExt cx="5547367" cy="2693779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48EAAA77-EEB8-3B6E-E70D-C93B2D8B558F}"/>
                </a:ext>
              </a:extLst>
            </p:cNvPr>
            <p:cNvGrpSpPr/>
            <p:nvPr/>
          </p:nvGrpSpPr>
          <p:grpSpPr>
            <a:xfrm>
              <a:off x="5825539" y="2651219"/>
              <a:ext cx="5547367" cy="2693779"/>
              <a:chOff x="7900516" y="4318686"/>
              <a:chExt cx="11303941" cy="4771303"/>
            </a:xfrm>
          </p:grpSpPr>
          <p:sp>
            <p:nvSpPr>
              <p:cNvPr id="11" name="Freeform 4">
                <a:extLst>
                  <a:ext uri="{FF2B5EF4-FFF2-40B4-BE49-F238E27FC236}">
                    <a16:creationId xmlns:a16="http://schemas.microsoft.com/office/drawing/2014/main" id="{678D26C1-5704-4C27-C75D-37CF01E96622}"/>
                  </a:ext>
                </a:extLst>
              </p:cNvPr>
              <p:cNvSpPr/>
              <p:nvPr/>
            </p:nvSpPr>
            <p:spPr>
              <a:xfrm>
                <a:off x="7900516" y="4539470"/>
                <a:ext cx="11303941" cy="4550519"/>
              </a:xfrm>
              <a:custGeom>
                <a:avLst/>
                <a:gdLst/>
                <a:ahLst/>
                <a:cxnLst/>
                <a:rect l="l" t="t" r="r" b="b"/>
                <a:pathLst>
                  <a:path w="5156300" h="2740911">
                    <a:moveTo>
                      <a:pt x="5122010" y="21590"/>
                    </a:moveTo>
                    <a:cubicBezTo>
                      <a:pt x="5123280" y="34290"/>
                      <a:pt x="5123280" y="44450"/>
                      <a:pt x="5124550" y="54610"/>
                    </a:cubicBezTo>
                    <a:cubicBezTo>
                      <a:pt x="5127090" y="104801"/>
                      <a:pt x="5128360" y="163392"/>
                      <a:pt x="5130900" y="219890"/>
                    </a:cubicBezTo>
                    <a:cubicBezTo>
                      <a:pt x="5130900" y="301499"/>
                      <a:pt x="5143600" y="1910650"/>
                      <a:pt x="5149950" y="1992259"/>
                    </a:cubicBezTo>
                    <a:cubicBezTo>
                      <a:pt x="5156300" y="2115718"/>
                      <a:pt x="5152490" y="2241269"/>
                      <a:pt x="5152490" y="2364728"/>
                    </a:cubicBezTo>
                    <a:cubicBezTo>
                      <a:pt x="5152490" y="2473540"/>
                      <a:pt x="5153760" y="2573981"/>
                      <a:pt x="5155030" y="2679951"/>
                    </a:cubicBezTo>
                    <a:cubicBezTo>
                      <a:pt x="5155030" y="2701541"/>
                      <a:pt x="5155030" y="2715511"/>
                      <a:pt x="5155030" y="2739641"/>
                    </a:cubicBezTo>
                    <a:cubicBezTo>
                      <a:pt x="5132170" y="2739641"/>
                      <a:pt x="5111850" y="2740911"/>
                      <a:pt x="5080366" y="2739641"/>
                    </a:cubicBezTo>
                    <a:cubicBezTo>
                      <a:pt x="4820395" y="2734561"/>
                      <a:pt x="4556424" y="2740911"/>
                      <a:pt x="4296453" y="2735831"/>
                    </a:cubicBezTo>
                    <a:cubicBezTo>
                      <a:pt x="4140471" y="2732021"/>
                      <a:pt x="3988487" y="2734561"/>
                      <a:pt x="3832505" y="2732021"/>
                    </a:cubicBezTo>
                    <a:cubicBezTo>
                      <a:pt x="3760513" y="2730751"/>
                      <a:pt x="3688521" y="2729481"/>
                      <a:pt x="3616529" y="2728211"/>
                    </a:cubicBezTo>
                    <a:cubicBezTo>
                      <a:pt x="3572534" y="2728211"/>
                      <a:pt x="3532538" y="2729481"/>
                      <a:pt x="3488543" y="2729481"/>
                    </a:cubicBezTo>
                    <a:cubicBezTo>
                      <a:pt x="3376555" y="2728211"/>
                      <a:pt x="3068589" y="2729481"/>
                      <a:pt x="2956602" y="2728211"/>
                    </a:cubicBezTo>
                    <a:cubicBezTo>
                      <a:pt x="2876611" y="2726941"/>
                      <a:pt x="1276788" y="2735831"/>
                      <a:pt x="1196797" y="2734561"/>
                    </a:cubicBezTo>
                    <a:cubicBezTo>
                      <a:pt x="1176799" y="2734561"/>
                      <a:pt x="1152802" y="2735831"/>
                      <a:pt x="1132804" y="2735831"/>
                    </a:cubicBezTo>
                    <a:cubicBezTo>
                      <a:pt x="1084810" y="2735831"/>
                      <a:pt x="1040814" y="2737101"/>
                      <a:pt x="992820" y="2737101"/>
                    </a:cubicBezTo>
                    <a:cubicBezTo>
                      <a:pt x="872833" y="2737101"/>
                      <a:pt x="756846" y="2735831"/>
                      <a:pt x="636859" y="2734561"/>
                    </a:cubicBezTo>
                    <a:cubicBezTo>
                      <a:pt x="564867" y="2733291"/>
                      <a:pt x="492875" y="2732021"/>
                      <a:pt x="424883" y="2730751"/>
                    </a:cubicBezTo>
                    <a:cubicBezTo>
                      <a:pt x="296897" y="2729481"/>
                      <a:pt x="168911" y="2728211"/>
                      <a:pt x="48260" y="2728211"/>
                    </a:cubicBezTo>
                    <a:cubicBezTo>
                      <a:pt x="38100" y="2728211"/>
                      <a:pt x="29210" y="2728211"/>
                      <a:pt x="19050" y="2726941"/>
                    </a:cubicBezTo>
                    <a:cubicBezTo>
                      <a:pt x="10160" y="2725671"/>
                      <a:pt x="5080" y="2719321"/>
                      <a:pt x="7620" y="2710431"/>
                    </a:cubicBezTo>
                    <a:cubicBezTo>
                      <a:pt x="16510" y="2678607"/>
                      <a:pt x="12700" y="2626294"/>
                      <a:pt x="11430" y="2571888"/>
                    </a:cubicBezTo>
                    <a:cubicBezTo>
                      <a:pt x="10160" y="2460984"/>
                      <a:pt x="6350" y="2352173"/>
                      <a:pt x="7620" y="2241269"/>
                    </a:cubicBezTo>
                    <a:cubicBezTo>
                      <a:pt x="5080" y="2103163"/>
                      <a:pt x="0" y="393570"/>
                      <a:pt x="7620" y="253370"/>
                    </a:cubicBezTo>
                    <a:cubicBezTo>
                      <a:pt x="8890" y="226168"/>
                      <a:pt x="7620" y="196872"/>
                      <a:pt x="8890" y="169669"/>
                    </a:cubicBezTo>
                    <a:cubicBezTo>
                      <a:pt x="10160" y="125726"/>
                      <a:pt x="12700" y="77598"/>
                      <a:pt x="13970" y="44450"/>
                    </a:cubicBezTo>
                    <a:cubicBezTo>
                      <a:pt x="13970" y="41910"/>
                      <a:pt x="15240" y="39370"/>
                      <a:pt x="16510" y="38100"/>
                    </a:cubicBezTo>
                    <a:cubicBezTo>
                      <a:pt x="38100" y="35560"/>
                      <a:pt x="68922" y="30480"/>
                      <a:pt x="132915" y="29210"/>
                    </a:cubicBezTo>
                    <a:cubicBezTo>
                      <a:pt x="240903" y="25400"/>
                      <a:pt x="348891" y="22860"/>
                      <a:pt x="460879" y="20320"/>
                    </a:cubicBezTo>
                    <a:cubicBezTo>
                      <a:pt x="536870" y="17780"/>
                      <a:pt x="612862" y="16510"/>
                      <a:pt x="684854" y="13970"/>
                    </a:cubicBezTo>
                    <a:cubicBezTo>
                      <a:pt x="756846" y="11430"/>
                      <a:pt x="832837" y="8890"/>
                      <a:pt x="904830" y="8890"/>
                    </a:cubicBezTo>
                    <a:cubicBezTo>
                      <a:pt x="984821" y="7620"/>
                      <a:pt x="1064812" y="10160"/>
                      <a:pt x="1144803" y="8890"/>
                    </a:cubicBezTo>
                    <a:cubicBezTo>
                      <a:pt x="1244792" y="8890"/>
                      <a:pt x="3056591" y="6350"/>
                      <a:pt x="3156580" y="5080"/>
                    </a:cubicBezTo>
                    <a:cubicBezTo>
                      <a:pt x="3252569" y="3810"/>
                      <a:pt x="3348559" y="2540"/>
                      <a:pt x="3448547" y="2540"/>
                    </a:cubicBezTo>
                    <a:cubicBezTo>
                      <a:pt x="3612529" y="1270"/>
                      <a:pt x="3772511" y="0"/>
                      <a:pt x="3936493" y="0"/>
                    </a:cubicBezTo>
                    <a:cubicBezTo>
                      <a:pt x="4004486" y="0"/>
                      <a:pt x="4076478" y="2540"/>
                      <a:pt x="4144470" y="2540"/>
                    </a:cubicBezTo>
                    <a:cubicBezTo>
                      <a:pt x="4332449" y="3810"/>
                      <a:pt x="4524428" y="5080"/>
                      <a:pt x="4712407" y="7620"/>
                    </a:cubicBezTo>
                    <a:cubicBezTo>
                      <a:pt x="4812396" y="8890"/>
                      <a:pt x="4912385" y="12700"/>
                      <a:pt x="5012374" y="16510"/>
                    </a:cubicBezTo>
                    <a:cubicBezTo>
                      <a:pt x="5036371" y="16510"/>
                      <a:pt x="5060368" y="16510"/>
                      <a:pt x="5080366" y="16510"/>
                    </a:cubicBezTo>
                    <a:cubicBezTo>
                      <a:pt x="5102960" y="17780"/>
                      <a:pt x="5111850" y="20320"/>
                      <a:pt x="5122010" y="21590"/>
                    </a:cubicBezTo>
                    <a:close/>
                    <a:moveTo>
                      <a:pt x="5132170" y="2723131"/>
                    </a:moveTo>
                    <a:cubicBezTo>
                      <a:pt x="5133440" y="2706621"/>
                      <a:pt x="5134710" y="2693921"/>
                      <a:pt x="5134710" y="2681221"/>
                    </a:cubicBezTo>
                    <a:cubicBezTo>
                      <a:pt x="5133440" y="2563518"/>
                      <a:pt x="5132170" y="2452614"/>
                      <a:pt x="5132170" y="2333340"/>
                    </a:cubicBezTo>
                    <a:cubicBezTo>
                      <a:pt x="5132170" y="2278935"/>
                      <a:pt x="5134710" y="2224529"/>
                      <a:pt x="5133440" y="2170123"/>
                    </a:cubicBezTo>
                    <a:cubicBezTo>
                      <a:pt x="5133440" y="2119903"/>
                      <a:pt x="5132170" y="2067590"/>
                      <a:pt x="5130900" y="2017369"/>
                    </a:cubicBezTo>
                    <a:cubicBezTo>
                      <a:pt x="5125820" y="1939946"/>
                      <a:pt x="5114390" y="337071"/>
                      <a:pt x="5114390" y="259648"/>
                    </a:cubicBezTo>
                    <a:cubicBezTo>
                      <a:pt x="5111850" y="194780"/>
                      <a:pt x="5109310" y="127819"/>
                      <a:pt x="5106770" y="63500"/>
                    </a:cubicBezTo>
                    <a:cubicBezTo>
                      <a:pt x="5105500" y="44450"/>
                      <a:pt x="5104230" y="43180"/>
                      <a:pt x="5068368" y="41910"/>
                    </a:cubicBezTo>
                    <a:cubicBezTo>
                      <a:pt x="5056369" y="41910"/>
                      <a:pt x="5048370" y="41910"/>
                      <a:pt x="5036371" y="40640"/>
                    </a:cubicBezTo>
                    <a:cubicBezTo>
                      <a:pt x="4936383" y="36830"/>
                      <a:pt x="4832394" y="31750"/>
                      <a:pt x="4732405" y="30480"/>
                    </a:cubicBezTo>
                    <a:cubicBezTo>
                      <a:pt x="4488432" y="26670"/>
                      <a:pt x="4240460" y="25400"/>
                      <a:pt x="3996487" y="22860"/>
                    </a:cubicBezTo>
                    <a:cubicBezTo>
                      <a:pt x="3960491" y="22860"/>
                      <a:pt x="3920495" y="22860"/>
                      <a:pt x="3884499" y="22860"/>
                    </a:cubicBezTo>
                    <a:cubicBezTo>
                      <a:pt x="3824506" y="22860"/>
                      <a:pt x="3764512" y="22860"/>
                      <a:pt x="3708519" y="22860"/>
                    </a:cubicBezTo>
                    <a:cubicBezTo>
                      <a:pt x="3580533" y="22860"/>
                      <a:pt x="3452547" y="22860"/>
                      <a:pt x="3328561" y="24130"/>
                    </a:cubicBezTo>
                    <a:cubicBezTo>
                      <a:pt x="3220573" y="25400"/>
                      <a:pt x="1400774" y="29210"/>
                      <a:pt x="1292787" y="29210"/>
                    </a:cubicBezTo>
                    <a:cubicBezTo>
                      <a:pt x="1116806" y="29210"/>
                      <a:pt x="940826" y="26670"/>
                      <a:pt x="764845" y="33020"/>
                    </a:cubicBezTo>
                    <a:cubicBezTo>
                      <a:pt x="672855" y="36830"/>
                      <a:pt x="584865" y="36830"/>
                      <a:pt x="496875" y="38100"/>
                    </a:cubicBezTo>
                    <a:cubicBezTo>
                      <a:pt x="344892" y="41910"/>
                      <a:pt x="192908" y="45720"/>
                      <a:pt x="49530" y="50800"/>
                    </a:cubicBezTo>
                    <a:cubicBezTo>
                      <a:pt x="36830" y="50800"/>
                      <a:pt x="34290" y="53340"/>
                      <a:pt x="33020" y="71321"/>
                    </a:cubicBezTo>
                    <a:cubicBezTo>
                      <a:pt x="31750" y="108986"/>
                      <a:pt x="31750" y="146652"/>
                      <a:pt x="30480" y="184317"/>
                    </a:cubicBezTo>
                    <a:cubicBezTo>
                      <a:pt x="29210" y="247093"/>
                      <a:pt x="26670" y="307776"/>
                      <a:pt x="25400" y="370552"/>
                    </a:cubicBezTo>
                    <a:cubicBezTo>
                      <a:pt x="20320" y="437513"/>
                      <a:pt x="26670" y="2073867"/>
                      <a:pt x="29210" y="2140828"/>
                    </a:cubicBezTo>
                    <a:cubicBezTo>
                      <a:pt x="29210" y="2211974"/>
                      <a:pt x="29210" y="2285212"/>
                      <a:pt x="30480" y="2356358"/>
                    </a:cubicBezTo>
                    <a:cubicBezTo>
                      <a:pt x="30480" y="2408671"/>
                      <a:pt x="33020" y="2460984"/>
                      <a:pt x="33020" y="2513298"/>
                    </a:cubicBezTo>
                    <a:cubicBezTo>
                      <a:pt x="33020" y="2569796"/>
                      <a:pt x="33020" y="2626294"/>
                      <a:pt x="31750" y="2681221"/>
                    </a:cubicBezTo>
                    <a:cubicBezTo>
                      <a:pt x="31750" y="2685031"/>
                      <a:pt x="31750" y="2687571"/>
                      <a:pt x="31750" y="2691381"/>
                    </a:cubicBezTo>
                    <a:cubicBezTo>
                      <a:pt x="31750" y="2701541"/>
                      <a:pt x="35560" y="2705351"/>
                      <a:pt x="44450" y="2705351"/>
                    </a:cubicBezTo>
                    <a:cubicBezTo>
                      <a:pt x="76921" y="2705351"/>
                      <a:pt x="132915" y="2706621"/>
                      <a:pt x="184909" y="2706621"/>
                    </a:cubicBezTo>
                    <a:cubicBezTo>
                      <a:pt x="260901" y="2706621"/>
                      <a:pt x="340892" y="2704081"/>
                      <a:pt x="416884" y="2706621"/>
                    </a:cubicBezTo>
                    <a:cubicBezTo>
                      <a:pt x="540870" y="2710431"/>
                      <a:pt x="664856" y="2712971"/>
                      <a:pt x="788842" y="2711701"/>
                    </a:cubicBezTo>
                    <a:cubicBezTo>
                      <a:pt x="868834" y="2710431"/>
                      <a:pt x="944825" y="2712971"/>
                      <a:pt x="1024816" y="2712971"/>
                    </a:cubicBezTo>
                    <a:cubicBezTo>
                      <a:pt x="1140803" y="2712971"/>
                      <a:pt x="1256790" y="2711701"/>
                      <a:pt x="1372778" y="2712971"/>
                    </a:cubicBezTo>
                    <a:cubicBezTo>
                      <a:pt x="1544759" y="2714241"/>
                      <a:pt x="3432549" y="2704081"/>
                      <a:pt x="3608530" y="2706621"/>
                    </a:cubicBezTo>
                    <a:cubicBezTo>
                      <a:pt x="3684521" y="2707891"/>
                      <a:pt x="3760513" y="2709161"/>
                      <a:pt x="3832505" y="2709161"/>
                    </a:cubicBezTo>
                    <a:cubicBezTo>
                      <a:pt x="3964490" y="2711701"/>
                      <a:pt x="4092476" y="2707891"/>
                      <a:pt x="4224461" y="2711701"/>
                    </a:cubicBezTo>
                    <a:cubicBezTo>
                      <a:pt x="4332449" y="2714241"/>
                      <a:pt x="4440437" y="2714241"/>
                      <a:pt x="4548425" y="2716781"/>
                    </a:cubicBezTo>
                    <a:cubicBezTo>
                      <a:pt x="4708408" y="2720591"/>
                      <a:pt x="4868390" y="2723131"/>
                      <a:pt x="5028372" y="2724401"/>
                    </a:cubicBezTo>
                    <a:cubicBezTo>
                      <a:pt x="5088366" y="2724401"/>
                      <a:pt x="5111850" y="2723131"/>
                      <a:pt x="5132170" y="2723131"/>
                    </a:cubicBezTo>
                    <a:close/>
                  </a:path>
                </a:pathLst>
              </a:custGeom>
              <a:solidFill>
                <a:srgbClr val="393839"/>
              </a:solidFill>
            </p:spPr>
            <p:txBody>
              <a:bodyPr/>
              <a:lstStyle/>
              <a:p>
                <a:endParaRPr lang="en-US" sz="800">
                  <a:latin typeface="UTM Avo" panose="02040603050506020204" pitchFamily="18"/>
                </a:endParaRPr>
              </a:p>
            </p:txBody>
          </p:sp>
          <p:pic>
            <p:nvPicPr>
              <p:cNvPr id="9" name="Picture 5">
                <a:extLst>
                  <a:ext uri="{FF2B5EF4-FFF2-40B4-BE49-F238E27FC236}">
                    <a16:creationId xmlns:a16="http://schemas.microsoft.com/office/drawing/2014/main" id="{F210EB88-FAD2-3185-C949-5A66CDCB23D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rcRect/>
              <a:stretch>
                <a:fillRect/>
              </a:stretch>
            </p:blipFill>
            <p:spPr>
              <a:xfrm rot="132510">
                <a:off x="11613730" y="4318686"/>
                <a:ext cx="2911967" cy="579577"/>
              </a:xfrm>
              <a:prstGeom prst="rect">
                <a:avLst/>
              </a:prstGeom>
            </p:spPr>
          </p:pic>
        </p:grp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1CF854A-6F3C-01BD-99DA-ACA46FC04281}"/>
                </a:ext>
              </a:extLst>
            </p:cNvPr>
            <p:cNvSpPr txBox="1"/>
            <p:nvPr/>
          </p:nvSpPr>
          <p:spPr>
            <a:xfrm>
              <a:off x="5986058" y="3327108"/>
              <a:ext cx="5226331" cy="158351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algn="ctr">
                <a:lnSpc>
                  <a:spcPct val="150000"/>
                </a:lnSpc>
                <a:spcBef>
                  <a:spcPct val="0"/>
                </a:spcBef>
                <a:defRPr sz="2400"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vi-VN" dirty="0"/>
                <a:t>“Ôi! Cháu nhớ bà quá!” </a:t>
              </a:r>
            </a:p>
            <a:p>
              <a:r>
                <a:rPr lang="vi-VN" dirty="0"/>
                <a:t>“Cháu yêu bà!” </a:t>
              </a:r>
            </a:p>
            <a:p>
              <a:r>
                <a:rPr lang="vi-VN" dirty="0"/>
                <a:t>“Bà đi đường xa có mệt không ạ?”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58622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37">
          <a:extLst>
            <a:ext uri="{FF2B5EF4-FFF2-40B4-BE49-F238E27FC236}">
              <a16:creationId xmlns:a16="http://schemas.microsoft.com/office/drawing/2014/main" id="{A23E680C-E949-F801-7D44-09915720CD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347551A2-86FF-F0F2-553F-B844F956C1E8}"/>
              </a:ext>
            </a:extLst>
          </p:cNvPr>
          <p:cNvGrpSpPr/>
          <p:nvPr/>
        </p:nvGrpSpPr>
        <p:grpSpPr>
          <a:xfrm>
            <a:off x="3322316" y="4374506"/>
            <a:ext cx="5547367" cy="2259233"/>
            <a:chOff x="5825539" y="2651219"/>
            <a:chExt cx="5547367" cy="2259233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D329951A-3909-18C6-B55C-A6AFF5DB96B5}"/>
                </a:ext>
              </a:extLst>
            </p:cNvPr>
            <p:cNvGrpSpPr/>
            <p:nvPr/>
          </p:nvGrpSpPr>
          <p:grpSpPr>
            <a:xfrm>
              <a:off x="5825539" y="2651219"/>
              <a:ext cx="5547367" cy="2259233"/>
              <a:chOff x="7900516" y="4318686"/>
              <a:chExt cx="11303941" cy="4001622"/>
            </a:xfrm>
          </p:grpSpPr>
          <p:sp>
            <p:nvSpPr>
              <p:cNvPr id="11" name="Freeform 4">
                <a:extLst>
                  <a:ext uri="{FF2B5EF4-FFF2-40B4-BE49-F238E27FC236}">
                    <a16:creationId xmlns:a16="http://schemas.microsoft.com/office/drawing/2014/main" id="{FF6CDAA1-B74A-738C-69C5-20AF4E9F3F1D}"/>
                  </a:ext>
                </a:extLst>
              </p:cNvPr>
              <p:cNvSpPr/>
              <p:nvPr/>
            </p:nvSpPr>
            <p:spPr>
              <a:xfrm>
                <a:off x="7900516" y="4539472"/>
                <a:ext cx="11303941" cy="3780836"/>
              </a:xfrm>
              <a:custGeom>
                <a:avLst/>
                <a:gdLst/>
                <a:ahLst/>
                <a:cxnLst/>
                <a:rect l="l" t="t" r="r" b="b"/>
                <a:pathLst>
                  <a:path w="5156300" h="2740911">
                    <a:moveTo>
                      <a:pt x="5122010" y="21590"/>
                    </a:moveTo>
                    <a:cubicBezTo>
                      <a:pt x="5123280" y="34290"/>
                      <a:pt x="5123280" y="44450"/>
                      <a:pt x="5124550" y="54610"/>
                    </a:cubicBezTo>
                    <a:cubicBezTo>
                      <a:pt x="5127090" y="104801"/>
                      <a:pt x="5128360" y="163392"/>
                      <a:pt x="5130900" y="219890"/>
                    </a:cubicBezTo>
                    <a:cubicBezTo>
                      <a:pt x="5130900" y="301499"/>
                      <a:pt x="5143600" y="1910650"/>
                      <a:pt x="5149950" y="1992259"/>
                    </a:cubicBezTo>
                    <a:cubicBezTo>
                      <a:pt x="5156300" y="2115718"/>
                      <a:pt x="5152490" y="2241269"/>
                      <a:pt x="5152490" y="2364728"/>
                    </a:cubicBezTo>
                    <a:cubicBezTo>
                      <a:pt x="5152490" y="2473540"/>
                      <a:pt x="5153760" y="2573981"/>
                      <a:pt x="5155030" y="2679951"/>
                    </a:cubicBezTo>
                    <a:cubicBezTo>
                      <a:pt x="5155030" y="2701541"/>
                      <a:pt x="5155030" y="2715511"/>
                      <a:pt x="5155030" y="2739641"/>
                    </a:cubicBezTo>
                    <a:cubicBezTo>
                      <a:pt x="5132170" y="2739641"/>
                      <a:pt x="5111850" y="2740911"/>
                      <a:pt x="5080366" y="2739641"/>
                    </a:cubicBezTo>
                    <a:cubicBezTo>
                      <a:pt x="4820395" y="2734561"/>
                      <a:pt x="4556424" y="2740911"/>
                      <a:pt x="4296453" y="2735831"/>
                    </a:cubicBezTo>
                    <a:cubicBezTo>
                      <a:pt x="4140471" y="2732021"/>
                      <a:pt x="3988487" y="2734561"/>
                      <a:pt x="3832505" y="2732021"/>
                    </a:cubicBezTo>
                    <a:cubicBezTo>
                      <a:pt x="3760513" y="2730751"/>
                      <a:pt x="3688521" y="2729481"/>
                      <a:pt x="3616529" y="2728211"/>
                    </a:cubicBezTo>
                    <a:cubicBezTo>
                      <a:pt x="3572534" y="2728211"/>
                      <a:pt x="3532538" y="2729481"/>
                      <a:pt x="3488543" y="2729481"/>
                    </a:cubicBezTo>
                    <a:cubicBezTo>
                      <a:pt x="3376555" y="2728211"/>
                      <a:pt x="3068589" y="2729481"/>
                      <a:pt x="2956602" y="2728211"/>
                    </a:cubicBezTo>
                    <a:cubicBezTo>
                      <a:pt x="2876611" y="2726941"/>
                      <a:pt x="1276788" y="2735831"/>
                      <a:pt x="1196797" y="2734561"/>
                    </a:cubicBezTo>
                    <a:cubicBezTo>
                      <a:pt x="1176799" y="2734561"/>
                      <a:pt x="1152802" y="2735831"/>
                      <a:pt x="1132804" y="2735831"/>
                    </a:cubicBezTo>
                    <a:cubicBezTo>
                      <a:pt x="1084810" y="2735831"/>
                      <a:pt x="1040814" y="2737101"/>
                      <a:pt x="992820" y="2737101"/>
                    </a:cubicBezTo>
                    <a:cubicBezTo>
                      <a:pt x="872833" y="2737101"/>
                      <a:pt x="756846" y="2735831"/>
                      <a:pt x="636859" y="2734561"/>
                    </a:cubicBezTo>
                    <a:cubicBezTo>
                      <a:pt x="564867" y="2733291"/>
                      <a:pt x="492875" y="2732021"/>
                      <a:pt x="424883" y="2730751"/>
                    </a:cubicBezTo>
                    <a:cubicBezTo>
                      <a:pt x="296897" y="2729481"/>
                      <a:pt x="168911" y="2728211"/>
                      <a:pt x="48260" y="2728211"/>
                    </a:cubicBezTo>
                    <a:cubicBezTo>
                      <a:pt x="38100" y="2728211"/>
                      <a:pt x="29210" y="2728211"/>
                      <a:pt x="19050" y="2726941"/>
                    </a:cubicBezTo>
                    <a:cubicBezTo>
                      <a:pt x="10160" y="2725671"/>
                      <a:pt x="5080" y="2719321"/>
                      <a:pt x="7620" y="2710431"/>
                    </a:cubicBezTo>
                    <a:cubicBezTo>
                      <a:pt x="16510" y="2678607"/>
                      <a:pt x="12700" y="2626294"/>
                      <a:pt x="11430" y="2571888"/>
                    </a:cubicBezTo>
                    <a:cubicBezTo>
                      <a:pt x="10160" y="2460984"/>
                      <a:pt x="6350" y="2352173"/>
                      <a:pt x="7620" y="2241269"/>
                    </a:cubicBezTo>
                    <a:cubicBezTo>
                      <a:pt x="5080" y="2103163"/>
                      <a:pt x="0" y="393570"/>
                      <a:pt x="7620" y="253370"/>
                    </a:cubicBezTo>
                    <a:cubicBezTo>
                      <a:pt x="8890" y="226168"/>
                      <a:pt x="7620" y="196872"/>
                      <a:pt x="8890" y="169669"/>
                    </a:cubicBezTo>
                    <a:cubicBezTo>
                      <a:pt x="10160" y="125726"/>
                      <a:pt x="12700" y="77598"/>
                      <a:pt x="13970" y="44450"/>
                    </a:cubicBezTo>
                    <a:cubicBezTo>
                      <a:pt x="13970" y="41910"/>
                      <a:pt x="15240" y="39370"/>
                      <a:pt x="16510" y="38100"/>
                    </a:cubicBezTo>
                    <a:cubicBezTo>
                      <a:pt x="38100" y="35560"/>
                      <a:pt x="68922" y="30480"/>
                      <a:pt x="132915" y="29210"/>
                    </a:cubicBezTo>
                    <a:cubicBezTo>
                      <a:pt x="240903" y="25400"/>
                      <a:pt x="348891" y="22860"/>
                      <a:pt x="460879" y="20320"/>
                    </a:cubicBezTo>
                    <a:cubicBezTo>
                      <a:pt x="536870" y="17780"/>
                      <a:pt x="612862" y="16510"/>
                      <a:pt x="684854" y="13970"/>
                    </a:cubicBezTo>
                    <a:cubicBezTo>
                      <a:pt x="756846" y="11430"/>
                      <a:pt x="832837" y="8890"/>
                      <a:pt x="904830" y="8890"/>
                    </a:cubicBezTo>
                    <a:cubicBezTo>
                      <a:pt x="984821" y="7620"/>
                      <a:pt x="1064812" y="10160"/>
                      <a:pt x="1144803" y="8890"/>
                    </a:cubicBezTo>
                    <a:cubicBezTo>
                      <a:pt x="1244792" y="8890"/>
                      <a:pt x="3056591" y="6350"/>
                      <a:pt x="3156580" y="5080"/>
                    </a:cubicBezTo>
                    <a:cubicBezTo>
                      <a:pt x="3252569" y="3810"/>
                      <a:pt x="3348559" y="2540"/>
                      <a:pt x="3448547" y="2540"/>
                    </a:cubicBezTo>
                    <a:cubicBezTo>
                      <a:pt x="3612529" y="1270"/>
                      <a:pt x="3772511" y="0"/>
                      <a:pt x="3936493" y="0"/>
                    </a:cubicBezTo>
                    <a:cubicBezTo>
                      <a:pt x="4004486" y="0"/>
                      <a:pt x="4076478" y="2540"/>
                      <a:pt x="4144470" y="2540"/>
                    </a:cubicBezTo>
                    <a:cubicBezTo>
                      <a:pt x="4332449" y="3810"/>
                      <a:pt x="4524428" y="5080"/>
                      <a:pt x="4712407" y="7620"/>
                    </a:cubicBezTo>
                    <a:cubicBezTo>
                      <a:pt x="4812396" y="8890"/>
                      <a:pt x="4912385" y="12700"/>
                      <a:pt x="5012374" y="16510"/>
                    </a:cubicBezTo>
                    <a:cubicBezTo>
                      <a:pt x="5036371" y="16510"/>
                      <a:pt x="5060368" y="16510"/>
                      <a:pt x="5080366" y="16510"/>
                    </a:cubicBezTo>
                    <a:cubicBezTo>
                      <a:pt x="5102960" y="17780"/>
                      <a:pt x="5111850" y="20320"/>
                      <a:pt x="5122010" y="21590"/>
                    </a:cubicBezTo>
                    <a:close/>
                    <a:moveTo>
                      <a:pt x="5132170" y="2723131"/>
                    </a:moveTo>
                    <a:cubicBezTo>
                      <a:pt x="5133440" y="2706621"/>
                      <a:pt x="5134710" y="2693921"/>
                      <a:pt x="5134710" y="2681221"/>
                    </a:cubicBezTo>
                    <a:cubicBezTo>
                      <a:pt x="5133440" y="2563518"/>
                      <a:pt x="5132170" y="2452614"/>
                      <a:pt x="5132170" y="2333340"/>
                    </a:cubicBezTo>
                    <a:cubicBezTo>
                      <a:pt x="5132170" y="2278935"/>
                      <a:pt x="5134710" y="2224529"/>
                      <a:pt x="5133440" y="2170123"/>
                    </a:cubicBezTo>
                    <a:cubicBezTo>
                      <a:pt x="5133440" y="2119903"/>
                      <a:pt x="5132170" y="2067590"/>
                      <a:pt x="5130900" y="2017369"/>
                    </a:cubicBezTo>
                    <a:cubicBezTo>
                      <a:pt x="5125820" y="1939946"/>
                      <a:pt x="5114390" y="337071"/>
                      <a:pt x="5114390" y="259648"/>
                    </a:cubicBezTo>
                    <a:cubicBezTo>
                      <a:pt x="5111850" y="194780"/>
                      <a:pt x="5109310" y="127819"/>
                      <a:pt x="5106770" y="63500"/>
                    </a:cubicBezTo>
                    <a:cubicBezTo>
                      <a:pt x="5105500" y="44450"/>
                      <a:pt x="5104230" y="43180"/>
                      <a:pt x="5068368" y="41910"/>
                    </a:cubicBezTo>
                    <a:cubicBezTo>
                      <a:pt x="5056369" y="41910"/>
                      <a:pt x="5048370" y="41910"/>
                      <a:pt x="5036371" y="40640"/>
                    </a:cubicBezTo>
                    <a:cubicBezTo>
                      <a:pt x="4936383" y="36830"/>
                      <a:pt x="4832394" y="31750"/>
                      <a:pt x="4732405" y="30480"/>
                    </a:cubicBezTo>
                    <a:cubicBezTo>
                      <a:pt x="4488432" y="26670"/>
                      <a:pt x="4240460" y="25400"/>
                      <a:pt x="3996487" y="22860"/>
                    </a:cubicBezTo>
                    <a:cubicBezTo>
                      <a:pt x="3960491" y="22860"/>
                      <a:pt x="3920495" y="22860"/>
                      <a:pt x="3884499" y="22860"/>
                    </a:cubicBezTo>
                    <a:cubicBezTo>
                      <a:pt x="3824506" y="22860"/>
                      <a:pt x="3764512" y="22860"/>
                      <a:pt x="3708519" y="22860"/>
                    </a:cubicBezTo>
                    <a:cubicBezTo>
                      <a:pt x="3580533" y="22860"/>
                      <a:pt x="3452547" y="22860"/>
                      <a:pt x="3328561" y="24130"/>
                    </a:cubicBezTo>
                    <a:cubicBezTo>
                      <a:pt x="3220573" y="25400"/>
                      <a:pt x="1400774" y="29210"/>
                      <a:pt x="1292787" y="29210"/>
                    </a:cubicBezTo>
                    <a:cubicBezTo>
                      <a:pt x="1116806" y="29210"/>
                      <a:pt x="940826" y="26670"/>
                      <a:pt x="764845" y="33020"/>
                    </a:cubicBezTo>
                    <a:cubicBezTo>
                      <a:pt x="672855" y="36830"/>
                      <a:pt x="584865" y="36830"/>
                      <a:pt x="496875" y="38100"/>
                    </a:cubicBezTo>
                    <a:cubicBezTo>
                      <a:pt x="344892" y="41910"/>
                      <a:pt x="192908" y="45720"/>
                      <a:pt x="49530" y="50800"/>
                    </a:cubicBezTo>
                    <a:cubicBezTo>
                      <a:pt x="36830" y="50800"/>
                      <a:pt x="34290" y="53340"/>
                      <a:pt x="33020" y="71321"/>
                    </a:cubicBezTo>
                    <a:cubicBezTo>
                      <a:pt x="31750" y="108986"/>
                      <a:pt x="31750" y="146652"/>
                      <a:pt x="30480" y="184317"/>
                    </a:cubicBezTo>
                    <a:cubicBezTo>
                      <a:pt x="29210" y="247093"/>
                      <a:pt x="26670" y="307776"/>
                      <a:pt x="25400" y="370552"/>
                    </a:cubicBezTo>
                    <a:cubicBezTo>
                      <a:pt x="20320" y="437513"/>
                      <a:pt x="26670" y="2073867"/>
                      <a:pt x="29210" y="2140828"/>
                    </a:cubicBezTo>
                    <a:cubicBezTo>
                      <a:pt x="29210" y="2211974"/>
                      <a:pt x="29210" y="2285212"/>
                      <a:pt x="30480" y="2356358"/>
                    </a:cubicBezTo>
                    <a:cubicBezTo>
                      <a:pt x="30480" y="2408671"/>
                      <a:pt x="33020" y="2460984"/>
                      <a:pt x="33020" y="2513298"/>
                    </a:cubicBezTo>
                    <a:cubicBezTo>
                      <a:pt x="33020" y="2569796"/>
                      <a:pt x="33020" y="2626294"/>
                      <a:pt x="31750" y="2681221"/>
                    </a:cubicBezTo>
                    <a:cubicBezTo>
                      <a:pt x="31750" y="2685031"/>
                      <a:pt x="31750" y="2687571"/>
                      <a:pt x="31750" y="2691381"/>
                    </a:cubicBezTo>
                    <a:cubicBezTo>
                      <a:pt x="31750" y="2701541"/>
                      <a:pt x="35560" y="2705351"/>
                      <a:pt x="44450" y="2705351"/>
                    </a:cubicBezTo>
                    <a:cubicBezTo>
                      <a:pt x="76921" y="2705351"/>
                      <a:pt x="132915" y="2706621"/>
                      <a:pt x="184909" y="2706621"/>
                    </a:cubicBezTo>
                    <a:cubicBezTo>
                      <a:pt x="260901" y="2706621"/>
                      <a:pt x="340892" y="2704081"/>
                      <a:pt x="416884" y="2706621"/>
                    </a:cubicBezTo>
                    <a:cubicBezTo>
                      <a:pt x="540870" y="2710431"/>
                      <a:pt x="664856" y="2712971"/>
                      <a:pt x="788842" y="2711701"/>
                    </a:cubicBezTo>
                    <a:cubicBezTo>
                      <a:pt x="868834" y="2710431"/>
                      <a:pt x="944825" y="2712971"/>
                      <a:pt x="1024816" y="2712971"/>
                    </a:cubicBezTo>
                    <a:cubicBezTo>
                      <a:pt x="1140803" y="2712971"/>
                      <a:pt x="1256790" y="2711701"/>
                      <a:pt x="1372778" y="2712971"/>
                    </a:cubicBezTo>
                    <a:cubicBezTo>
                      <a:pt x="1544759" y="2714241"/>
                      <a:pt x="3432549" y="2704081"/>
                      <a:pt x="3608530" y="2706621"/>
                    </a:cubicBezTo>
                    <a:cubicBezTo>
                      <a:pt x="3684521" y="2707891"/>
                      <a:pt x="3760513" y="2709161"/>
                      <a:pt x="3832505" y="2709161"/>
                    </a:cubicBezTo>
                    <a:cubicBezTo>
                      <a:pt x="3964490" y="2711701"/>
                      <a:pt x="4092476" y="2707891"/>
                      <a:pt x="4224461" y="2711701"/>
                    </a:cubicBezTo>
                    <a:cubicBezTo>
                      <a:pt x="4332449" y="2714241"/>
                      <a:pt x="4440437" y="2714241"/>
                      <a:pt x="4548425" y="2716781"/>
                    </a:cubicBezTo>
                    <a:cubicBezTo>
                      <a:pt x="4708408" y="2720591"/>
                      <a:pt x="4868390" y="2723131"/>
                      <a:pt x="5028372" y="2724401"/>
                    </a:cubicBezTo>
                    <a:cubicBezTo>
                      <a:pt x="5088366" y="2724401"/>
                      <a:pt x="5111850" y="2723131"/>
                      <a:pt x="5132170" y="2723131"/>
                    </a:cubicBezTo>
                    <a:close/>
                  </a:path>
                </a:pathLst>
              </a:custGeom>
              <a:solidFill>
                <a:srgbClr val="393839"/>
              </a:solidFill>
            </p:spPr>
            <p:txBody>
              <a:bodyPr/>
              <a:lstStyle/>
              <a:p>
                <a:endParaRPr lang="en-US" sz="800">
                  <a:latin typeface="UTM Avo" panose="02040603050506020204" pitchFamily="18"/>
                </a:endParaRPr>
              </a:p>
            </p:txBody>
          </p:sp>
          <p:pic>
            <p:nvPicPr>
              <p:cNvPr id="9" name="Picture 5">
                <a:extLst>
                  <a:ext uri="{FF2B5EF4-FFF2-40B4-BE49-F238E27FC236}">
                    <a16:creationId xmlns:a16="http://schemas.microsoft.com/office/drawing/2014/main" id="{17B5F6D7-1C6F-8CFC-3A39-34F47F7B303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rcRect/>
              <a:stretch>
                <a:fillRect/>
              </a:stretch>
            </p:blipFill>
            <p:spPr>
              <a:xfrm rot="132510">
                <a:off x="11613730" y="4318686"/>
                <a:ext cx="2911967" cy="579577"/>
              </a:xfrm>
              <a:prstGeom prst="rect">
                <a:avLst/>
              </a:prstGeom>
            </p:spPr>
          </p:pic>
        </p:grp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6DF16776-2297-C708-D22F-B5FA32829C60}"/>
                </a:ext>
              </a:extLst>
            </p:cNvPr>
            <p:cNvSpPr txBox="1"/>
            <p:nvPr/>
          </p:nvSpPr>
          <p:spPr>
            <a:xfrm>
              <a:off x="5986056" y="3157915"/>
              <a:ext cx="5226331" cy="158351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algn="ctr">
                <a:lnSpc>
                  <a:spcPct val="150000"/>
                </a:lnSpc>
                <a:spcBef>
                  <a:spcPct val="0"/>
                </a:spcBef>
                <a:defRPr sz="2400"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vi-VN" dirty="0"/>
                <a:t>“Anh thả diều siêu quá!”</a:t>
              </a:r>
            </a:p>
            <a:p>
              <a:r>
                <a:rPr lang="vi-VN" dirty="0"/>
                <a:t>“Em rất thích thả diều cùng anh!” “Anh thật là cừ!”</a:t>
              </a:r>
            </a:p>
          </p:txBody>
        </p:sp>
      </p:grpSp>
      <p:pic>
        <p:nvPicPr>
          <p:cNvPr id="2" name="Picture 1" descr="A person and child flying a kite&#10;&#10;Description automatically generated">
            <a:extLst>
              <a:ext uri="{FF2B5EF4-FFF2-40B4-BE49-F238E27FC236}">
                <a16:creationId xmlns:a16="http://schemas.microsoft.com/office/drawing/2014/main" id="{5EC70390-0B4C-38BF-6B8A-D7CEC5F73D2A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0740" t="15221" r="10794" b="12915"/>
          <a:stretch/>
        </p:blipFill>
        <p:spPr>
          <a:xfrm>
            <a:off x="2560828" y="1688215"/>
            <a:ext cx="6828023" cy="261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1182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37">
          <a:extLst>
            <a:ext uri="{FF2B5EF4-FFF2-40B4-BE49-F238E27FC236}">
              <a16:creationId xmlns:a16="http://schemas.microsoft.com/office/drawing/2014/main" id="{D8E002DF-32A3-B09A-BA07-A03A237D23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33;p11">
            <a:extLst>
              <a:ext uri="{FF2B5EF4-FFF2-40B4-BE49-F238E27FC236}">
                <a16:creationId xmlns:a16="http://schemas.microsoft.com/office/drawing/2014/main" id="{E0A47913-BD87-92D0-3C4D-C126BC84D822}"/>
              </a:ext>
            </a:extLst>
          </p:cNvPr>
          <p:cNvSpPr txBox="1"/>
          <p:nvPr/>
        </p:nvSpPr>
        <p:spPr>
          <a:xfrm>
            <a:off x="2285100" y="1470335"/>
            <a:ext cx="762180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Hoạt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động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2: </a:t>
            </a:r>
            <a:r>
              <a:rPr lang="en-US" sz="2400" b="1" dirty="0" err="1">
                <a:solidFill>
                  <a:schemeClr val="dk1"/>
                </a:solidFill>
                <a:latin typeface="UTM Avo" panose="02040603050506020204" pitchFamily="18" charset="0"/>
              </a:rPr>
              <a:t>Đóng</a:t>
            </a:r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dk1"/>
                </a:solidFill>
                <a:latin typeface="UTM Avo" panose="02040603050506020204" pitchFamily="18" charset="0"/>
              </a:rPr>
              <a:t>vai</a:t>
            </a:r>
            <a:endParaRPr sz="2400" b="1" i="0" u="none" strike="noStrike" cap="none" dirty="0">
              <a:solidFill>
                <a:schemeClr val="dk1"/>
              </a:solidFill>
              <a:latin typeface="UTM Avo" panose="02040603050506020204" pitchFamily="18" charset="0"/>
              <a:sym typeface="Arial"/>
            </a:endParaRPr>
          </a:p>
        </p:txBody>
      </p:sp>
      <p:grpSp>
        <p:nvGrpSpPr>
          <p:cNvPr id="3" name="Google Shape;213;p34">
            <a:extLst>
              <a:ext uri="{FF2B5EF4-FFF2-40B4-BE49-F238E27FC236}">
                <a16:creationId xmlns:a16="http://schemas.microsoft.com/office/drawing/2014/main" id="{77A606B8-A97B-105D-ECE4-76F9DF26030F}"/>
              </a:ext>
            </a:extLst>
          </p:cNvPr>
          <p:cNvGrpSpPr/>
          <p:nvPr/>
        </p:nvGrpSpPr>
        <p:grpSpPr>
          <a:xfrm>
            <a:off x="316467" y="2977660"/>
            <a:ext cx="3093555" cy="1628671"/>
            <a:chOff x="74707" y="2473524"/>
            <a:chExt cx="4640100" cy="2442885"/>
          </a:xfrm>
        </p:grpSpPr>
        <p:sp>
          <p:nvSpPr>
            <p:cNvPr id="4" name="Google Shape;214;p34">
              <a:extLst>
                <a:ext uri="{FF2B5EF4-FFF2-40B4-BE49-F238E27FC236}">
                  <a16:creationId xmlns:a16="http://schemas.microsoft.com/office/drawing/2014/main" id="{79ACD484-0476-562F-6381-0C63F586F48B}"/>
                </a:ext>
              </a:extLst>
            </p:cNvPr>
            <p:cNvSpPr/>
            <p:nvPr/>
          </p:nvSpPr>
          <p:spPr>
            <a:xfrm>
              <a:off x="74707" y="2916009"/>
              <a:ext cx="4640100" cy="2000400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12700" cap="flat" cmpd="sng">
              <a:solidFill>
                <a:srgbClr val="833C0B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50800" dist="38100" dir="18900000" algn="b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UTM Avo" panose="02040603050506020204" pitchFamily="18" charset="0"/>
                </a:rPr>
                <a:t>HOẠT ĐỘNG NHÓM ĐÔI</a:t>
              </a: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pic>
          <p:nvPicPr>
            <p:cNvPr id="5" name="Google Shape;215;p34">
              <a:extLst>
                <a:ext uri="{FF2B5EF4-FFF2-40B4-BE49-F238E27FC236}">
                  <a16:creationId xmlns:a16="http://schemas.microsoft.com/office/drawing/2014/main" id="{593C619D-C8EC-0409-1972-D5783E340130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109234" y="2473524"/>
              <a:ext cx="570935" cy="586942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6" name="Google Shape;214;p8">
            <a:extLst>
              <a:ext uri="{FF2B5EF4-FFF2-40B4-BE49-F238E27FC236}">
                <a16:creationId xmlns:a16="http://schemas.microsoft.com/office/drawing/2014/main" id="{8BE5B246-5989-DC79-2002-FED0E7611808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59432" y="4757705"/>
            <a:ext cx="1607549" cy="164455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DFAF1ED3-4CAF-2354-660B-1712B0D79C01}"/>
              </a:ext>
            </a:extLst>
          </p:cNvPr>
          <p:cNvGrpSpPr/>
          <p:nvPr/>
        </p:nvGrpSpPr>
        <p:grpSpPr>
          <a:xfrm>
            <a:off x="3879511" y="2334986"/>
            <a:ext cx="7942375" cy="4207531"/>
            <a:chOff x="7908141" y="4247242"/>
            <a:chExt cx="9103638" cy="5315796"/>
          </a:xfrm>
        </p:grpSpPr>
        <p:sp>
          <p:nvSpPr>
            <p:cNvPr id="8" name="Freeform 3">
              <a:extLst>
                <a:ext uri="{FF2B5EF4-FFF2-40B4-BE49-F238E27FC236}">
                  <a16:creationId xmlns:a16="http://schemas.microsoft.com/office/drawing/2014/main" id="{23797A3D-6A7D-C96B-2D30-347ACA13A973}"/>
                </a:ext>
              </a:extLst>
            </p:cNvPr>
            <p:cNvSpPr/>
            <p:nvPr/>
          </p:nvSpPr>
          <p:spPr>
            <a:xfrm>
              <a:off x="7908141" y="4247242"/>
              <a:ext cx="9103638" cy="5315796"/>
            </a:xfrm>
            <a:custGeom>
              <a:avLst/>
              <a:gdLst/>
              <a:ahLst/>
              <a:cxnLst/>
              <a:rect l="l" t="t" r="r" b="b"/>
              <a:pathLst>
                <a:path w="1594297" h="588105">
                  <a:moveTo>
                    <a:pt x="73508" y="0"/>
                  </a:moveTo>
                  <a:lnTo>
                    <a:pt x="1520789" y="0"/>
                  </a:lnTo>
                  <a:cubicBezTo>
                    <a:pt x="1540284" y="0"/>
                    <a:pt x="1558981" y="7745"/>
                    <a:pt x="1572767" y="21530"/>
                  </a:cubicBezTo>
                  <a:cubicBezTo>
                    <a:pt x="1586552" y="35315"/>
                    <a:pt x="1594297" y="54013"/>
                    <a:pt x="1594297" y="73508"/>
                  </a:cubicBezTo>
                  <a:lnTo>
                    <a:pt x="1594297" y="514597"/>
                  </a:lnTo>
                  <a:cubicBezTo>
                    <a:pt x="1594297" y="555195"/>
                    <a:pt x="1561386" y="588105"/>
                    <a:pt x="1520789" y="588105"/>
                  </a:cubicBezTo>
                  <a:lnTo>
                    <a:pt x="73508" y="588105"/>
                  </a:lnTo>
                  <a:cubicBezTo>
                    <a:pt x="54013" y="588105"/>
                    <a:pt x="35315" y="580361"/>
                    <a:pt x="21530" y="566575"/>
                  </a:cubicBezTo>
                  <a:cubicBezTo>
                    <a:pt x="7745" y="552790"/>
                    <a:pt x="0" y="534093"/>
                    <a:pt x="0" y="514597"/>
                  </a:cubicBezTo>
                  <a:lnTo>
                    <a:pt x="0" y="73508"/>
                  </a:lnTo>
                  <a:cubicBezTo>
                    <a:pt x="0" y="32911"/>
                    <a:pt x="32911" y="0"/>
                    <a:pt x="73508" y="0"/>
                  </a:cubicBezTo>
                  <a:close/>
                </a:path>
              </a:pathLst>
            </a:custGeom>
            <a:solidFill>
              <a:srgbClr val="F79646">
                <a:lumMod val="20000"/>
                <a:lumOff val="80000"/>
              </a:srgbClr>
            </a:solidFill>
            <a:ln w="9525" cap="flat" cmpd="sng" algn="ctr">
              <a:solidFill>
                <a:srgbClr val="F79646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 marL="0" marR="0" lvl="0" indent="0" defTabSz="60963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F958F3B-81C4-DC3B-E5CF-D370F50151E4}"/>
                </a:ext>
              </a:extLst>
            </p:cNvPr>
            <p:cNvSpPr txBox="1"/>
            <p:nvPr/>
          </p:nvSpPr>
          <p:spPr>
            <a:xfrm>
              <a:off x="8164640" y="4446666"/>
              <a:ext cx="8590637" cy="491694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just" defTabSz="60963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400" dirty="0" err="1">
                  <a:solidFill>
                    <a:prstClr val="black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Các</a:t>
              </a:r>
              <a:r>
                <a:rPr lang="en-US" sz="2400" dirty="0">
                  <a:solidFill>
                    <a:prstClr val="black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prstClr val="black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nhóm</a:t>
              </a:r>
              <a:r>
                <a:rPr lang="en-US" sz="2400" dirty="0">
                  <a:solidFill>
                    <a:prstClr val="black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prstClr val="black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cùng</a:t>
              </a:r>
              <a:r>
                <a:rPr lang="en-US" sz="2400" dirty="0">
                  <a:solidFill>
                    <a:prstClr val="black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prstClr val="black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đóng</a:t>
              </a:r>
              <a:r>
                <a:rPr lang="en-US" sz="2400" dirty="0">
                  <a:solidFill>
                    <a:prstClr val="black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prstClr val="black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vai</a:t>
              </a:r>
              <a:r>
                <a:rPr lang="en-US" sz="2400" dirty="0">
                  <a:solidFill>
                    <a:prstClr val="black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prstClr val="black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thể</a:t>
              </a:r>
              <a:r>
                <a:rPr lang="en-US" sz="2400" dirty="0">
                  <a:solidFill>
                    <a:prstClr val="black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prstClr val="black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hiện</a:t>
              </a:r>
              <a:r>
                <a:rPr lang="en-US" sz="2400" dirty="0">
                  <a:solidFill>
                    <a:prstClr val="black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prstClr val="black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cử</a:t>
              </a:r>
              <a:r>
                <a:rPr lang="en-US" sz="2400" dirty="0">
                  <a:solidFill>
                    <a:prstClr val="black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prstClr val="black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chỉ</a:t>
              </a:r>
              <a:r>
                <a:rPr lang="en-US" sz="2400" dirty="0">
                  <a:solidFill>
                    <a:prstClr val="black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, </a:t>
              </a:r>
              <a:r>
                <a:rPr lang="en-US" sz="2400" dirty="0" err="1">
                  <a:solidFill>
                    <a:prstClr val="black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lời</a:t>
              </a:r>
              <a:r>
                <a:rPr lang="en-US" sz="2400" dirty="0">
                  <a:solidFill>
                    <a:prstClr val="black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prstClr val="black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nói</a:t>
              </a:r>
              <a:r>
                <a:rPr lang="en-US" sz="2400" dirty="0">
                  <a:solidFill>
                    <a:prstClr val="black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prstClr val="black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yêu</a:t>
              </a:r>
              <a:r>
                <a:rPr lang="en-US" sz="2400" dirty="0">
                  <a:solidFill>
                    <a:prstClr val="black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prstClr val="black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thương</a:t>
              </a:r>
              <a:r>
                <a:rPr lang="en-US" sz="2400" dirty="0">
                  <a:solidFill>
                    <a:prstClr val="black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prstClr val="black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với</a:t>
              </a:r>
              <a:r>
                <a:rPr lang="en-US" sz="2400" dirty="0">
                  <a:solidFill>
                    <a:prstClr val="black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prstClr val="black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người</a:t>
              </a:r>
              <a:r>
                <a:rPr lang="en-US" sz="2400" dirty="0">
                  <a:solidFill>
                    <a:prstClr val="black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prstClr val="black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thân</a:t>
              </a:r>
              <a:r>
                <a:rPr lang="en-US" sz="2400" dirty="0">
                  <a:solidFill>
                    <a:prstClr val="black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prstClr val="black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trong</a:t>
              </a:r>
              <a:r>
                <a:rPr lang="en-US" sz="2400" dirty="0">
                  <a:solidFill>
                    <a:prstClr val="black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prstClr val="black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gia</a:t>
              </a:r>
              <a:r>
                <a:rPr lang="en-US" sz="2400" dirty="0">
                  <a:solidFill>
                    <a:prstClr val="black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prstClr val="black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đình</a:t>
              </a:r>
              <a:r>
                <a:rPr lang="en-US" sz="2400" dirty="0">
                  <a:solidFill>
                    <a:prstClr val="black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prstClr val="black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trong</a:t>
              </a:r>
              <a:r>
                <a:rPr lang="en-US" sz="2400" dirty="0">
                  <a:solidFill>
                    <a:prstClr val="black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prstClr val="black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tranh</a:t>
              </a:r>
              <a:r>
                <a:rPr lang="en-US" sz="2400" dirty="0">
                  <a:solidFill>
                    <a:prstClr val="black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SGK – tr37. </a:t>
              </a:r>
              <a:r>
                <a:rPr lang="en-US" sz="2400" dirty="0" err="1">
                  <a:solidFill>
                    <a:prstClr val="black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Các</a:t>
              </a:r>
              <a:r>
                <a:rPr lang="en-US" sz="2400" dirty="0">
                  <a:solidFill>
                    <a:prstClr val="black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prstClr val="black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bạn</a:t>
              </a:r>
              <a:r>
                <a:rPr lang="en-US" sz="2400" dirty="0">
                  <a:solidFill>
                    <a:prstClr val="black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prstClr val="black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trong</a:t>
              </a:r>
              <a:r>
                <a:rPr lang="en-US" sz="2400" dirty="0">
                  <a:solidFill>
                    <a:prstClr val="black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prstClr val="black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lớp</a:t>
              </a:r>
              <a:r>
                <a:rPr lang="en-US" sz="2400" dirty="0">
                  <a:solidFill>
                    <a:prstClr val="black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prstClr val="black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nhận</a:t>
              </a:r>
              <a:r>
                <a:rPr lang="en-US" sz="2400" dirty="0">
                  <a:solidFill>
                    <a:prstClr val="black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prstClr val="black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xét</a:t>
              </a:r>
              <a:r>
                <a:rPr lang="en-US" sz="2400" dirty="0">
                  <a:solidFill>
                    <a:prstClr val="black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prstClr val="black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theo</a:t>
              </a:r>
              <a:r>
                <a:rPr lang="en-US" sz="2400" dirty="0">
                  <a:solidFill>
                    <a:prstClr val="black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prstClr val="black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yêu</a:t>
              </a:r>
              <a:r>
                <a:rPr lang="en-US" sz="2400" dirty="0">
                  <a:solidFill>
                    <a:prstClr val="black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prstClr val="black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cầu</a:t>
              </a:r>
              <a:r>
                <a:rPr lang="en-US" sz="2400" dirty="0">
                  <a:solidFill>
                    <a:prstClr val="black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: </a:t>
              </a:r>
            </a:p>
            <a:p>
              <a:pPr marL="0" marR="0" lvl="0" indent="0" algn="just" defTabSz="60963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40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- Cử chỉ, lời nói của bạn đã phù hợp chưa?</a:t>
              </a:r>
            </a:p>
            <a:p>
              <a:pPr marL="0" marR="0" lvl="0" indent="0" algn="just" defTabSz="60963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40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- Nếu là em, thì em sẽ thể hiện cử chỉ và lời nói như thế nào?</a:t>
              </a:r>
              <a:endParaRPr kumimoji="0" lang="fr-FR" sz="240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TextBox 16">
              <a:extLst>
                <a:ext uri="{FF2B5EF4-FFF2-40B4-BE49-F238E27FC236}">
                  <a16:creationId xmlns:a16="http://schemas.microsoft.com/office/drawing/2014/main" id="{4DA4CB4B-334D-FF45-7DC7-82DC63600CA2}"/>
                </a:ext>
              </a:extLst>
            </p:cNvPr>
            <p:cNvSpPr txBox="1"/>
            <p:nvPr/>
          </p:nvSpPr>
          <p:spPr>
            <a:xfrm>
              <a:off x="14073403" y="5853334"/>
              <a:ext cx="1229062" cy="128185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marL="0" marR="0" lvl="0" indent="0" algn="ctr" defTabSz="609630" eaLnBrk="1" fontAlgn="auto" latinLnBrk="0" hangingPunct="1">
                <a:lnSpc>
                  <a:spcPts val="1773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12597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37">
          <a:extLst>
            <a:ext uri="{FF2B5EF4-FFF2-40B4-BE49-F238E27FC236}">
              <a16:creationId xmlns:a16="http://schemas.microsoft.com/office/drawing/2014/main" id="{D9020C62-4678-5F05-16B5-370A8B4DA7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33;p11">
            <a:extLst>
              <a:ext uri="{FF2B5EF4-FFF2-40B4-BE49-F238E27FC236}">
                <a16:creationId xmlns:a16="http://schemas.microsoft.com/office/drawing/2014/main" id="{ADC17647-2E22-D9E8-B78C-11E2A6B4A84B}"/>
              </a:ext>
            </a:extLst>
          </p:cNvPr>
          <p:cNvSpPr txBox="1"/>
          <p:nvPr/>
        </p:nvSpPr>
        <p:spPr>
          <a:xfrm>
            <a:off x="2285100" y="1470335"/>
            <a:ext cx="7621800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Hoạt</a:t>
            </a:r>
            <a:r>
              <a:rPr lang="en-US" sz="28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động</a:t>
            </a:r>
            <a:r>
              <a:rPr lang="en-US" sz="28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3: </a:t>
            </a:r>
            <a:r>
              <a:rPr lang="en-US" sz="2800" b="1" dirty="0" err="1">
                <a:solidFill>
                  <a:schemeClr val="dk1"/>
                </a:solidFill>
                <a:latin typeface="UTM Avo" panose="02040603050506020204" pitchFamily="18" charset="0"/>
              </a:rPr>
              <a:t>Tự</a:t>
            </a:r>
            <a:r>
              <a:rPr lang="en-US" sz="2800" b="1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chemeClr val="dk1"/>
                </a:solidFill>
                <a:latin typeface="UTM Avo" panose="02040603050506020204" pitchFamily="18" charset="0"/>
              </a:rPr>
              <a:t>liên</a:t>
            </a:r>
            <a:r>
              <a:rPr lang="en-US" sz="2800" b="1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chemeClr val="dk1"/>
                </a:solidFill>
                <a:latin typeface="UTM Avo" panose="02040603050506020204" pitchFamily="18" charset="0"/>
              </a:rPr>
              <a:t>hệ</a:t>
            </a:r>
            <a:endParaRPr sz="2800" b="1" i="0" u="none" strike="noStrike" cap="none" dirty="0">
              <a:solidFill>
                <a:schemeClr val="dk1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3" name="Speech Bubble: Rectangle with Corners Rounded 2">
            <a:extLst>
              <a:ext uri="{FF2B5EF4-FFF2-40B4-BE49-F238E27FC236}">
                <a16:creationId xmlns:a16="http://schemas.microsoft.com/office/drawing/2014/main" id="{7512370E-8B44-B999-7165-0270E8BC3239}"/>
              </a:ext>
            </a:extLst>
          </p:cNvPr>
          <p:cNvSpPr/>
          <p:nvPr/>
        </p:nvSpPr>
        <p:spPr>
          <a:xfrm>
            <a:off x="5106469" y="2724286"/>
            <a:ext cx="5394991" cy="2253067"/>
          </a:xfrm>
          <a:prstGeom prst="wedgeRoundRectCallout">
            <a:avLst>
              <a:gd name="adj1" fmla="val -57480"/>
              <a:gd name="adj2" fmla="val 43842"/>
              <a:gd name="adj3" fmla="val 16667"/>
            </a:avLst>
          </a:prstGeom>
          <a:solidFill>
            <a:srgbClr val="4BACC6">
              <a:lumMod val="20000"/>
              <a:lumOff val="80000"/>
            </a:srgbClr>
          </a:solidFill>
          <a:ln w="25400" cap="flat" cmpd="sng" algn="ctr">
            <a:solidFill>
              <a:srgbClr val="4BACC6">
                <a:lumMod val="20000"/>
                <a:lumOff val="8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609539">
              <a:lnSpc>
                <a:spcPct val="150000"/>
              </a:lnSpc>
            </a:pP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Kể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những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cử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chỉ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lời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nói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của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bản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thân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đã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thể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hiện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với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người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thân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trong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gia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đình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  <a:endParaRPr lang="vi-VN" sz="2400" kern="0" dirty="0">
              <a:solidFill>
                <a:prstClr val="black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3C87DCE-322B-A7A8-11E0-AFAC04C135F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845910" y="3553344"/>
            <a:ext cx="2501900" cy="3304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0956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tack of books with a magnifying glass&#10;&#10;Description automatically generated">
            <a:hlinkClick r:id="rId4"/>
            <a:extLst>
              <a:ext uri="{FF2B5EF4-FFF2-40B4-BE49-F238E27FC236}">
                <a16:creationId xmlns:a16="http://schemas.microsoft.com/office/drawing/2014/main" id="{C9C853AF-09CC-F2AD-233D-13C54281136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2822" y="3429000"/>
            <a:ext cx="2826355" cy="1701355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4"/>
          <p:cNvSpPr/>
          <p:nvPr/>
        </p:nvSpPr>
        <p:spPr>
          <a:xfrm>
            <a:off x="8763000" y="4572000"/>
            <a:ext cx="3429000" cy="2286000"/>
          </a:xfrm>
          <a:prstGeom prst="rect">
            <a:avLst/>
          </a:prstGeom>
          <a:solidFill>
            <a:srgbClr val="FFFAF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sp>
        <p:nvSpPr>
          <p:cNvPr id="2" name="Freeform 3">
            <a:extLst>
              <a:ext uri="{FF2B5EF4-FFF2-40B4-BE49-F238E27FC236}">
                <a16:creationId xmlns:a16="http://schemas.microsoft.com/office/drawing/2014/main" id="{CDE5A5C9-0D29-0C31-F294-2F8AAA370FB3}"/>
              </a:ext>
            </a:extLst>
          </p:cNvPr>
          <p:cNvSpPr/>
          <p:nvPr/>
        </p:nvSpPr>
        <p:spPr>
          <a:xfrm>
            <a:off x="366404" y="3471333"/>
            <a:ext cx="2946400" cy="3386667"/>
          </a:xfrm>
          <a:custGeom>
            <a:avLst/>
            <a:gdLst/>
            <a:ahLst/>
            <a:cxnLst/>
            <a:rect l="l" t="t" r="r" b="b"/>
            <a:pathLst>
              <a:path w="3579876" h="4114800">
                <a:moveTo>
                  <a:pt x="0" y="0"/>
                </a:moveTo>
                <a:lnTo>
                  <a:pt x="3579876" y="0"/>
                </a:lnTo>
                <a:lnTo>
                  <a:pt x="357987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700">
              <a:latin typeface="UTM Avo" panose="02040603050506020204" pitchFamily="18"/>
            </a:endParaRPr>
          </a:p>
        </p:txBody>
      </p:sp>
      <p:sp>
        <p:nvSpPr>
          <p:cNvPr id="3" name="Speech Bubble: Rectangle with Corners Rounded 9">
            <a:extLst>
              <a:ext uri="{FF2B5EF4-FFF2-40B4-BE49-F238E27FC236}">
                <a16:creationId xmlns:a16="http://schemas.microsoft.com/office/drawing/2014/main" id="{24CD024B-BA94-B858-E599-1F36C62408CF}"/>
              </a:ext>
            </a:extLst>
          </p:cNvPr>
          <p:cNvSpPr/>
          <p:nvPr/>
        </p:nvSpPr>
        <p:spPr>
          <a:xfrm>
            <a:off x="4184739" y="1892299"/>
            <a:ext cx="7640857" cy="3610430"/>
          </a:xfrm>
          <a:prstGeom prst="wedgeRoundRectCallout">
            <a:avLst>
              <a:gd name="adj1" fmla="val -56827"/>
              <a:gd name="adj2" fmla="val 42697"/>
              <a:gd name="adj3" fmla="val 16667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Thực hiện những cử chỉ, lời nói yêu thương với người thân: </a:t>
            </a:r>
          </a:p>
          <a:p>
            <a:pPr algn="just">
              <a:lnSpc>
                <a:spcPct val="150000"/>
              </a:lnSpc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 − Khi em nhận được sự quan tâm, chăm sóc của người thân.</a:t>
            </a:r>
          </a:p>
          <a:p>
            <a:pPr algn="just">
              <a:lnSpc>
                <a:spcPct val="150000"/>
              </a:lnSpc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 − Khi đón người thân đi xa về.</a:t>
            </a:r>
          </a:p>
          <a:p>
            <a:pPr algn="just">
              <a:lnSpc>
                <a:spcPct val="150000"/>
              </a:lnSpc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 − Khi đến dịp lễ, tết, sinh nhật của người thân.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tack of books with a magnifying glass&#10;&#10;Description automatically generated">
            <a:hlinkClick r:id="rId4"/>
            <a:extLst>
              <a:ext uri="{FF2B5EF4-FFF2-40B4-BE49-F238E27FC236}">
                <a16:creationId xmlns:a16="http://schemas.microsoft.com/office/drawing/2014/main" id="{6D81DBE6-5F40-1AC7-D578-5518802302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2822" y="3154680"/>
            <a:ext cx="2826355" cy="1701355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17"/>
          <p:cNvSpPr/>
          <p:nvPr/>
        </p:nvSpPr>
        <p:spPr>
          <a:xfrm>
            <a:off x="2231641" y="2772257"/>
            <a:ext cx="7841847" cy="2370014"/>
          </a:xfrm>
          <a:prstGeom prst="roundRect">
            <a:avLst>
              <a:gd name="adj" fmla="val 16667"/>
            </a:avLst>
          </a:prstGeom>
          <a:solidFill>
            <a:srgbClr val="FDE8B3"/>
          </a:solidFill>
          <a:ln w="57150" cap="flat" cmpd="sng">
            <a:solidFill>
              <a:srgbClr val="B15034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Gia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đình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là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mẹ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,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là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cha</a:t>
            </a: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Là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anh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em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với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ông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bà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thân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thương</a:t>
            </a:r>
            <a:endParaRPr lang="en-US" sz="2400" dirty="0">
              <a:solidFill>
                <a:schemeClr val="dk1"/>
              </a:solidFill>
              <a:latin typeface="UTM Avo" panose="02040603050506020204" pitchFamily="18" charset="0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Gia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đình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là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cả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quê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hương</a:t>
            </a:r>
            <a:endParaRPr lang="en-US" sz="2400" dirty="0">
              <a:solidFill>
                <a:schemeClr val="dk1"/>
              </a:solidFill>
              <a:latin typeface="UTM Avo" panose="02040603050506020204" pitchFamily="18" charset="0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Trong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tim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em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mãi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yêu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thương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dạt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dào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.</a:t>
            </a:r>
            <a:endParaRPr dirty="0">
              <a:latin typeface="UTM Avo" panose="02040603050506020204" pitchFamily="18" charset="0"/>
            </a:endParaRPr>
          </a:p>
        </p:txBody>
      </p:sp>
      <p:sp>
        <p:nvSpPr>
          <p:cNvPr id="268" name="Google Shape;268;p17"/>
          <p:cNvSpPr/>
          <p:nvPr/>
        </p:nvSpPr>
        <p:spPr>
          <a:xfrm rot="-294019">
            <a:off x="1781047" y="2376094"/>
            <a:ext cx="2612804" cy="595679"/>
          </a:xfrm>
          <a:prstGeom prst="roundRect">
            <a:avLst>
              <a:gd name="adj" fmla="val 50000"/>
            </a:avLst>
          </a:prstGeom>
          <a:solidFill>
            <a:srgbClr val="807CB5"/>
          </a:solidFill>
          <a:ln w="571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 dirty="0">
                <a:solidFill>
                  <a:schemeClr val="lt1"/>
                </a:solidFill>
                <a:latin typeface="UTM Avo" panose="02040603050506020204" pitchFamily="18" charset="0"/>
                <a:sym typeface="Arial"/>
              </a:rPr>
              <a:t>LỜI KHUYÊN</a:t>
            </a:r>
            <a:endParaRPr dirty="0">
              <a:latin typeface="UTM Avo" panose="020406030505060202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8A75699-E516-F3A0-CF58-2E078DC123DB}"/>
              </a:ext>
            </a:extLst>
          </p:cNvPr>
          <p:cNvSpPr/>
          <p:nvPr/>
        </p:nvSpPr>
        <p:spPr>
          <a:xfrm>
            <a:off x="1190181" y="1567784"/>
            <a:ext cx="9811636" cy="2848100"/>
          </a:xfrm>
          <a:prstGeom prst="rect">
            <a:avLst/>
          </a:prstGeom>
          <a:solidFill>
            <a:srgbClr val="FFF6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just" defTabSz="609539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Đọc lại bài học </a:t>
            </a:r>
            <a:r>
              <a:rPr lang="vi-VN" sz="2400" b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Yêu thương gia đình.</a:t>
            </a:r>
          </a:p>
          <a:p>
            <a:pPr marL="342900" indent="-342900" algn="just" defTabSz="609539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Hoàn thành nhiệm vụ đã giao phần Vận dụng.</a:t>
            </a:r>
          </a:p>
          <a:p>
            <a:pPr marL="342900" indent="-342900" algn="just" defTabSz="609539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Đọc trước </a:t>
            </a:r>
            <a:r>
              <a:rPr lang="vi-VN" sz="2400" b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Bài 8. Em với ông bà, cha mẹ.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F3FEFBE-6D05-949E-9E6C-DC0583784477}"/>
              </a:ext>
            </a:extLst>
          </p:cNvPr>
          <p:cNvSpPr txBox="1"/>
          <p:nvPr/>
        </p:nvSpPr>
        <p:spPr>
          <a:xfrm>
            <a:off x="3754906" y="1278343"/>
            <a:ext cx="4682187" cy="578882"/>
          </a:xfrm>
          <a:prstGeom prst="round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marL="0" marR="0" lvl="0" indent="0" algn="ctr" defTabSz="609539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HƯỚNG DẪN VỀ NHÀ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8A777B8D-077C-6602-D5C9-731A27EBD9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2711503" y="4921735"/>
            <a:ext cx="6768994" cy="1929161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4" name="Google Shape;294;p19" descr="A screenshot of a qr code&#10;&#10;Description automatically generated">
            <a:hlinkClick r:id="rId3"/>
          </p:cNvPr>
          <p:cNvPicPr preferRelativeResize="0"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189</TotalTime>
  <Words>905</Words>
  <Application>Microsoft Office PowerPoint</Application>
  <PresentationFormat>Widescreen</PresentationFormat>
  <Paragraphs>73</Paragraphs>
  <Slides>42</Slides>
  <Notes>42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42</vt:i4>
      </vt:variant>
    </vt:vector>
  </HeadingPairs>
  <TitlesOfParts>
    <vt:vector size="48" baseType="lpstr">
      <vt:lpstr>UTM Avo</vt:lpstr>
      <vt:lpstr>Wingdings</vt:lpstr>
      <vt:lpstr>Arial</vt:lpstr>
      <vt:lpstr>Calibri</vt:lpstr>
      <vt:lpstr>1_Office Theme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Monkey</dc:creator>
  <cp:lastModifiedBy>Vân Anh Vũ</cp:lastModifiedBy>
  <cp:revision>15</cp:revision>
  <dcterms:created xsi:type="dcterms:W3CDTF">2023-11-15T08:38:52Z</dcterms:created>
  <dcterms:modified xsi:type="dcterms:W3CDTF">2025-01-23T04:19:52Z</dcterms:modified>
</cp:coreProperties>
</file>