
<file path=[Content_Types].xml><?xml version="1.0" encoding="utf-8"?>
<Types xmlns="http://schemas.openxmlformats.org/package/2006/content-types">
  <Default Extension="fntdata" ContentType="application/x-fontdata"/>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46"/>
  </p:notesMasterIdLst>
  <p:sldIdLst>
    <p:sldId id="256" r:id="rId3"/>
    <p:sldId id="257" r:id="rId4"/>
    <p:sldId id="258" r:id="rId5"/>
    <p:sldId id="294" r:id="rId6"/>
    <p:sldId id="295" r:id="rId7"/>
    <p:sldId id="296" r:id="rId8"/>
    <p:sldId id="297" r:id="rId9"/>
    <p:sldId id="260" r:id="rId10"/>
    <p:sldId id="261" r:id="rId11"/>
    <p:sldId id="279" r:id="rId12"/>
    <p:sldId id="276" r:id="rId13"/>
    <p:sldId id="278" r:id="rId14"/>
    <p:sldId id="277" r:id="rId15"/>
    <p:sldId id="262" r:id="rId16"/>
    <p:sldId id="263" r:id="rId17"/>
    <p:sldId id="298" r:id="rId18"/>
    <p:sldId id="264" r:id="rId19"/>
    <p:sldId id="280" r:id="rId20"/>
    <p:sldId id="281" r:id="rId21"/>
    <p:sldId id="282" r:id="rId22"/>
    <p:sldId id="265" r:id="rId23"/>
    <p:sldId id="266" r:id="rId24"/>
    <p:sldId id="299" r:id="rId25"/>
    <p:sldId id="267" r:id="rId26"/>
    <p:sldId id="287" r:id="rId27"/>
    <p:sldId id="288" r:id="rId28"/>
    <p:sldId id="289" r:id="rId29"/>
    <p:sldId id="286" r:id="rId30"/>
    <p:sldId id="285" r:id="rId31"/>
    <p:sldId id="284" r:id="rId32"/>
    <p:sldId id="283" r:id="rId33"/>
    <p:sldId id="290" r:id="rId34"/>
    <p:sldId id="291" r:id="rId35"/>
    <p:sldId id="292" r:id="rId36"/>
    <p:sldId id="293" r:id="rId37"/>
    <p:sldId id="268" r:id="rId38"/>
    <p:sldId id="269" r:id="rId39"/>
    <p:sldId id="270" r:id="rId40"/>
    <p:sldId id="271" r:id="rId41"/>
    <p:sldId id="272" r:id="rId42"/>
    <p:sldId id="273" r:id="rId43"/>
    <p:sldId id="274" r:id="rId44"/>
    <p:sldId id="275" r:id="rId45"/>
  </p:sldIdLst>
  <p:sldSz cx="12192000" cy="6858000"/>
  <p:notesSz cx="6858000" cy="9144000"/>
  <p:embeddedFontLst>
    <p:embeddedFont>
      <p:font typeface="UTM Avo" panose="02040603050506020204" pitchFamily="18"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hWCB8Qz19CxuvAsjzVCqz+yYwn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9" autoAdjust="0"/>
    <p:restoredTop sz="94660"/>
  </p:normalViewPr>
  <p:slideViewPr>
    <p:cSldViewPr snapToGrid="0">
      <p:cViewPr varScale="1">
        <p:scale>
          <a:sx n="100" d="100"/>
          <a:sy n="100" d="100"/>
        </p:scale>
        <p:origin x="102"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2.fntdata"/><Relationship Id="rId8" Type="http://schemas.openxmlformats.org/officeDocument/2006/relationships/slide" Target="slides/slide6.xml"/><Relationship Id="rId51" Type="http://customschemas.google.com/relationships/presentationmetadata" Target="meta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rPr>
              <a:pPr algn="r"/>
              <a:t>‹#›</a:t>
            </a:fld>
            <a:endParaRPr lang="en-US" sz="1200" dirty="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95267B19-94AC-A8C3-9FE3-A8C85FBE450E}"/>
            </a:ext>
          </a:extLst>
        </p:cNvPr>
        <p:cNvGrpSpPr/>
        <p:nvPr/>
      </p:nvGrpSpPr>
      <p:grpSpPr>
        <a:xfrm>
          <a:off x="0" y="0"/>
          <a:ext cx="0" cy="0"/>
          <a:chOff x="0" y="0"/>
          <a:chExt cx="0" cy="0"/>
        </a:xfrm>
      </p:grpSpPr>
      <p:sp>
        <p:nvSpPr>
          <p:cNvPr id="175" name="Google Shape;175;p3:notes">
            <a:extLst>
              <a:ext uri="{FF2B5EF4-FFF2-40B4-BE49-F238E27FC236}">
                <a16:creationId xmlns:a16="http://schemas.microsoft.com/office/drawing/2014/main" id="{FA11EA86-C7B2-8785-BFAF-0B5DBB0ED4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a:extLst>
              <a:ext uri="{FF2B5EF4-FFF2-40B4-BE49-F238E27FC236}">
                <a16:creationId xmlns:a16="http://schemas.microsoft.com/office/drawing/2014/main" id="{50F8235D-A746-692B-B689-80D241096A1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0286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95267B19-94AC-A8C3-9FE3-A8C85FBE450E}"/>
            </a:ext>
          </a:extLst>
        </p:cNvPr>
        <p:cNvGrpSpPr/>
        <p:nvPr/>
      </p:nvGrpSpPr>
      <p:grpSpPr>
        <a:xfrm>
          <a:off x="0" y="0"/>
          <a:ext cx="0" cy="0"/>
          <a:chOff x="0" y="0"/>
          <a:chExt cx="0" cy="0"/>
        </a:xfrm>
      </p:grpSpPr>
      <p:sp>
        <p:nvSpPr>
          <p:cNvPr id="175" name="Google Shape;175;p3:notes">
            <a:extLst>
              <a:ext uri="{FF2B5EF4-FFF2-40B4-BE49-F238E27FC236}">
                <a16:creationId xmlns:a16="http://schemas.microsoft.com/office/drawing/2014/main" id="{FA11EA86-C7B2-8785-BFAF-0B5DBB0ED4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a:extLst>
              <a:ext uri="{FF2B5EF4-FFF2-40B4-BE49-F238E27FC236}">
                <a16:creationId xmlns:a16="http://schemas.microsoft.com/office/drawing/2014/main" id="{50F8235D-A746-692B-B689-80D241096A1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3262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95267B19-94AC-A8C3-9FE3-A8C85FBE450E}"/>
            </a:ext>
          </a:extLst>
        </p:cNvPr>
        <p:cNvGrpSpPr/>
        <p:nvPr/>
      </p:nvGrpSpPr>
      <p:grpSpPr>
        <a:xfrm>
          <a:off x="0" y="0"/>
          <a:ext cx="0" cy="0"/>
          <a:chOff x="0" y="0"/>
          <a:chExt cx="0" cy="0"/>
        </a:xfrm>
      </p:grpSpPr>
      <p:sp>
        <p:nvSpPr>
          <p:cNvPr id="175" name="Google Shape;175;p3:notes">
            <a:extLst>
              <a:ext uri="{FF2B5EF4-FFF2-40B4-BE49-F238E27FC236}">
                <a16:creationId xmlns:a16="http://schemas.microsoft.com/office/drawing/2014/main" id="{FA11EA86-C7B2-8785-BFAF-0B5DBB0ED4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a:extLst>
              <a:ext uri="{FF2B5EF4-FFF2-40B4-BE49-F238E27FC236}">
                <a16:creationId xmlns:a16="http://schemas.microsoft.com/office/drawing/2014/main" id="{50F8235D-A746-692B-B689-80D241096A1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6671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95267B19-94AC-A8C3-9FE3-A8C85FBE450E}"/>
            </a:ext>
          </a:extLst>
        </p:cNvPr>
        <p:cNvGrpSpPr/>
        <p:nvPr/>
      </p:nvGrpSpPr>
      <p:grpSpPr>
        <a:xfrm>
          <a:off x="0" y="0"/>
          <a:ext cx="0" cy="0"/>
          <a:chOff x="0" y="0"/>
          <a:chExt cx="0" cy="0"/>
        </a:xfrm>
      </p:grpSpPr>
      <p:sp>
        <p:nvSpPr>
          <p:cNvPr id="175" name="Google Shape;175;p3:notes">
            <a:extLst>
              <a:ext uri="{FF2B5EF4-FFF2-40B4-BE49-F238E27FC236}">
                <a16:creationId xmlns:a16="http://schemas.microsoft.com/office/drawing/2014/main" id="{FA11EA86-C7B2-8785-BFAF-0B5DBB0ED4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a:extLst>
              <a:ext uri="{FF2B5EF4-FFF2-40B4-BE49-F238E27FC236}">
                <a16:creationId xmlns:a16="http://schemas.microsoft.com/office/drawing/2014/main" id="{50F8235D-A746-692B-B689-80D241096A1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115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1" name="Google Shape;19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A52E0FCC-2D27-D6C2-4C48-8F9716BA4BBE}"/>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E395DFDA-0C56-EDFF-090D-6CB38B3FE0F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778376C7-1F4A-0F1B-278E-CD00FE1F59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9912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2E082BF5-DBA6-5B65-2051-7828992E1B5E}"/>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13AC15AD-85C3-645D-EBD4-1578B7A2E3C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4C99C907-D2AF-C233-BBFF-FBE522C6EC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5459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C0B21648-F658-D1DF-4CF9-2FB331FAB445}"/>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EF37744A-DA7B-A3DB-FC96-BAC98EE8BE1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80E0C0C0-0B42-0F34-6974-C9C2B4AD05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6560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D282DD5B-9A1E-BE82-CA5C-55B521F406B8}"/>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E4BD375E-787C-E5DE-A519-76A5DB4A2F4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E807F012-37FF-C8A3-FF82-D21216424C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8572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DE7F70F7-7C2D-985A-CA54-F45591CCEC9A}"/>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07165BAD-84DC-60FE-56AD-69F2341AFF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A276E1B9-BDA5-AD2A-A4EA-DD5846F759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2505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3E22426B-2BD8-E080-11CF-25A2C609E8B2}"/>
            </a:ext>
          </a:extLst>
        </p:cNvPr>
        <p:cNvGrpSpPr/>
        <p:nvPr/>
      </p:nvGrpSpPr>
      <p:grpSpPr>
        <a:xfrm>
          <a:off x="0" y="0"/>
          <a:ext cx="0" cy="0"/>
          <a:chOff x="0" y="0"/>
          <a:chExt cx="0" cy="0"/>
        </a:xfrm>
      </p:grpSpPr>
      <p:sp>
        <p:nvSpPr>
          <p:cNvPr id="216" name="Google Shape;216;p9:notes">
            <a:extLst>
              <a:ext uri="{FF2B5EF4-FFF2-40B4-BE49-F238E27FC236}">
                <a16:creationId xmlns:a16="http://schemas.microsoft.com/office/drawing/2014/main" id="{5D7E06AD-68A6-057E-F102-F58F8AF3832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a:extLst>
              <a:ext uri="{FF2B5EF4-FFF2-40B4-BE49-F238E27FC236}">
                <a16:creationId xmlns:a16="http://schemas.microsoft.com/office/drawing/2014/main" id="{2541D1E7-1285-DE16-1FA2-494573CEDCC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7695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5D2437D6-5520-3614-B4C2-55B31F9ECDFD}"/>
            </a:ext>
          </a:extLst>
        </p:cNvPr>
        <p:cNvGrpSpPr/>
        <p:nvPr/>
      </p:nvGrpSpPr>
      <p:grpSpPr>
        <a:xfrm>
          <a:off x="0" y="0"/>
          <a:ext cx="0" cy="0"/>
          <a:chOff x="0" y="0"/>
          <a:chExt cx="0" cy="0"/>
        </a:xfrm>
      </p:grpSpPr>
      <p:sp>
        <p:nvSpPr>
          <p:cNvPr id="216" name="Google Shape;216;p9:notes">
            <a:extLst>
              <a:ext uri="{FF2B5EF4-FFF2-40B4-BE49-F238E27FC236}">
                <a16:creationId xmlns:a16="http://schemas.microsoft.com/office/drawing/2014/main" id="{EED5C80C-57C3-3889-1B00-D21971893E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a:extLst>
              <a:ext uri="{FF2B5EF4-FFF2-40B4-BE49-F238E27FC236}">
                <a16:creationId xmlns:a16="http://schemas.microsoft.com/office/drawing/2014/main" id="{2461BD8F-449D-AC1A-38AB-9BF2EEAD92C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7718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E9CA4BE3-8BFB-B631-EDAD-957744EEE07B}"/>
            </a:ext>
          </a:extLst>
        </p:cNvPr>
        <p:cNvGrpSpPr/>
        <p:nvPr/>
      </p:nvGrpSpPr>
      <p:grpSpPr>
        <a:xfrm>
          <a:off x="0" y="0"/>
          <a:ext cx="0" cy="0"/>
          <a:chOff x="0" y="0"/>
          <a:chExt cx="0" cy="0"/>
        </a:xfrm>
      </p:grpSpPr>
      <p:sp>
        <p:nvSpPr>
          <p:cNvPr id="216" name="Google Shape;216;p9:notes">
            <a:extLst>
              <a:ext uri="{FF2B5EF4-FFF2-40B4-BE49-F238E27FC236}">
                <a16:creationId xmlns:a16="http://schemas.microsoft.com/office/drawing/2014/main" id="{CFD45413-34FD-B3C8-720A-B512AFC7761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a:extLst>
              <a:ext uri="{FF2B5EF4-FFF2-40B4-BE49-F238E27FC236}">
                <a16:creationId xmlns:a16="http://schemas.microsoft.com/office/drawing/2014/main" id="{7B06AC4A-D745-00FA-C60B-6FC6BB00C8E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826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2" name="Google Shape;22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593C52C1-3A5B-ED68-F67A-EED1469561FA}"/>
            </a:ext>
          </a:extLst>
        </p:cNvPr>
        <p:cNvGrpSpPr/>
        <p:nvPr/>
      </p:nvGrpSpPr>
      <p:grpSpPr>
        <a:xfrm>
          <a:off x="0" y="0"/>
          <a:ext cx="0" cy="0"/>
          <a:chOff x="0" y="0"/>
          <a:chExt cx="0" cy="0"/>
        </a:xfrm>
      </p:grpSpPr>
      <p:sp>
        <p:nvSpPr>
          <p:cNvPr id="228" name="Google Shape;228;p11:notes">
            <a:extLst>
              <a:ext uri="{FF2B5EF4-FFF2-40B4-BE49-F238E27FC236}">
                <a16:creationId xmlns:a16="http://schemas.microsoft.com/office/drawing/2014/main" id="{ADD94676-D4BE-8D90-0DB3-14A8D84239D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a:extLst>
              <a:ext uri="{FF2B5EF4-FFF2-40B4-BE49-F238E27FC236}">
                <a16:creationId xmlns:a16="http://schemas.microsoft.com/office/drawing/2014/main" id="{7A9D2321-A602-8E3F-0AFE-A8DC24AF190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81363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65D54A2F-8E65-6546-E706-C955F6D8D0B8}"/>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4CC3F068-7BE1-FACA-AA00-7CBEE2D82FB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DB91DDD1-707C-071F-B59C-E2FF9D71CBF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0096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8D582A3E-B7A9-8730-F235-5AD3D2E622CE}"/>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68DAA509-2C2C-5531-7D2D-D4D2722DB9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650C0952-9E3E-931D-33DA-88D4ECDF4B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03233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90168A2A-EF5D-76DB-062C-BA87C7130029}"/>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9F0C90D6-4369-7D41-A208-DBBC2FE8A94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7593DA1E-6C37-F7D4-1243-643E29CC2B3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7973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C6C30A3E-A8D5-3E0A-5829-971FAE55B0BE}"/>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BD3B2551-8252-DF5E-8A33-DEBCE4EDA3E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554376B7-2736-AFE0-4775-F7815B705DE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6857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1ED26829-68B6-4E85-329E-B5EC31DAB40F}"/>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9E4E7C76-4B26-E707-0E65-4F4A1DBC1B8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E0C6B11C-915B-2A60-5615-92B823B2DF8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39428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D100494B-854C-8DA8-F0E6-CF02D22D286C}"/>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3C976844-5B6D-3672-6434-C3E54CDE9E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6E03A34C-D8F8-5FD9-91C5-4C39FEDEA9E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505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4483C553-C598-BBC0-D855-95E39205E4F8}"/>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3A00020C-25FD-4618-1C18-DEA4543560B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077C5598-0156-BC91-D3AB-48DD8B4C49E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81714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599BAD85-C7DC-851E-63BB-6250960946A8}"/>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787D420C-02A5-FDAB-25C6-78D1B5D47FB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F2110520-3520-9EF8-BC55-07AB45627A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047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60249D43-7683-F2C8-95AA-5E5A618619F8}"/>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F442460A-9467-61F7-05D7-AF511DDCB99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9031D929-9FBB-F3A2-F89C-EFACD7B20E4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16751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207375C4-074A-2708-4851-C25BDF5B8FA4}"/>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802660C7-07F9-5BC3-A3A0-35C17214C26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D5116E89-249C-00EA-76C2-35B033D62F2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66719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95BA0A1F-0AED-454C-2D0F-BD9607E0C2D7}"/>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6A8CA2E9-1EB6-485E-1866-1E183B7E1F6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77EF67DB-40AB-06D4-CBC2-E3552F1F868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23464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0" name="Google Shape;24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7" name="Google Shape;2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3" name="Google Shape;25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8" name="Google Shape;25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65" name="Google Shape;26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24fd567b4d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71" name="Google Shape;271;g324fd567b4d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292" name="Google Shape;29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97" name="Google Shape;2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1"/>
        <p:cNvGrpSpPr/>
        <p:nvPr/>
      </p:nvGrpSpPr>
      <p:grpSpPr>
        <a:xfrm>
          <a:off x="0" y="0"/>
          <a:ext cx="0" cy="0"/>
          <a:chOff x="0" y="0"/>
          <a:chExt cx="0" cy="0"/>
        </a:xfrm>
      </p:grpSpPr>
      <p:sp>
        <p:nvSpPr>
          <p:cNvPr id="92" name="Google Shape;92;g324fd567b4d_0_1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3" name="Google Shape;93;g324fd567b4d_0_1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4" name="Google Shape;94;g324fd567b4d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5" name="Google Shape;95;g324fd567b4d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g324fd567b4d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
        <p:nvSpPr>
          <p:cNvPr id="98" name="Google Shape;98;g324fd567b4d_0_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9" name="Google Shape;99;g324fd567b4d_0_1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0" name="Google Shape;100;g324fd567b4d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24fd567b4d_0_13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3" name="Google Shape;103;g324fd567b4d_0_1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04" name="Google Shape;104;g324fd567b4d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5" name="Google Shape;105;g324fd567b4d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6" name="Google Shape;106;g324fd567b4d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324fd567b4d_0_13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9" name="Google Shape;109;g324fd567b4d_0_13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10" name="Google Shape;110;g324fd567b4d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1" name="Google Shape;111;g324fd567b4d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2" name="Google Shape;112;g324fd567b4d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324fd567b4d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5" name="Google Shape;115;g324fd567b4d_0_1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6" name="Google Shape;116;g324fd567b4d_0_1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g324fd567b4d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8" name="Google Shape;118;g324fd567b4d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9" name="Google Shape;119;g324fd567b4d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324fd567b4d_0_15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4fd567b4d_0_15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3" name="Google Shape;123;g324fd567b4d_0_15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4" name="Google Shape;124;g324fd567b4d_0_15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5" name="Google Shape;125;g324fd567b4d_0_15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6" name="Google Shape;126;g324fd567b4d_0_1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7" name="Google Shape;127;g324fd567b4d_0_1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8" name="Google Shape;128;g324fd567b4d_0_1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324fd567b4d_0_1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4fd567b4d_0_1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2" name="Google Shape;132;g324fd567b4d_0_1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3" name="Google Shape;133;g324fd567b4d_0_1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324fd567b4d_0_16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6" name="Google Shape;136;g324fd567b4d_0_16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37" name="Google Shape;137;g324fd567b4d_0_16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8" name="Google Shape;138;g324fd567b4d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9" name="Google Shape;139;g324fd567b4d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0" name="Google Shape;140;g324fd567b4d_0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324fd567b4d_0_17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3" name="Google Shape;143;g324fd567b4d_0_171"/>
          <p:cNvSpPr>
            <a:spLocks noGrp="1"/>
          </p:cNvSpPr>
          <p:nvPr>
            <p:ph type="pic" idx="2"/>
          </p:nvPr>
        </p:nvSpPr>
        <p:spPr>
          <a:xfrm>
            <a:off x="5183188" y="987425"/>
            <a:ext cx="6172200" cy="4873500"/>
          </a:xfrm>
          <a:prstGeom prst="rect">
            <a:avLst/>
          </a:prstGeom>
          <a:noFill/>
          <a:ln>
            <a:noFill/>
          </a:ln>
        </p:spPr>
      </p:sp>
      <p:sp>
        <p:nvSpPr>
          <p:cNvPr id="144" name="Google Shape;144;g324fd567b4d_0_17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45" name="Google Shape;145;g324fd567b4d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6" name="Google Shape;146;g324fd567b4d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7" name="Google Shape;147;g324fd567b4d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324fd567b4d_0_1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g324fd567b4d_0_17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1" name="Google Shape;151;g324fd567b4d_0_1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2" name="Google Shape;152;g324fd567b4d_0_1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3" name="Google Shape;153;g324fd567b4d_0_1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324fd567b4d_0_18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g324fd567b4d_0_18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7" name="Google Shape;157;g324fd567b4d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8" name="Google Shape;158;g324fd567b4d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9" name="Google Shape;159;g324fd567b4d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4fd567b4d_0_114"/>
          <p:cNvSpPr txBox="1"/>
          <p:nvPr/>
        </p:nvSpPr>
        <p:spPr>
          <a:xfrm>
            <a:off x="0" y="-1604665"/>
            <a:ext cx="1219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sz="1400" b="0" i="0" u="none" strike="noStrike" cap="none" dirty="0">
              <a:solidFill>
                <a:srgbClr val="000000"/>
              </a:solidFill>
              <a:latin typeface="UTM Avo" panose="02040603050506020204" pitchFamily="18" charset="0"/>
              <a:ea typeface="Arial"/>
              <a:cs typeface="Arial"/>
              <a:sym typeface="Arial"/>
            </a:endParaRPr>
          </a:p>
        </p:txBody>
      </p:sp>
      <p:sp>
        <p:nvSpPr>
          <p:cNvPr id="86" name="Google Shape;86;g324fd567b4d_0_1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7" name="Google Shape;87;g324fd567b4d_0_1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8" name="Google Shape;88;g324fd567b4d_0_1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89" name="Google Shape;89;g324fd567b4d_0_1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90" name="Google Shape;90;g324fd567b4d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3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4.jpg"/><Relationship Id="rId10" Type="http://schemas.openxmlformats.org/officeDocument/2006/relationships/image" Target="../media/image11.png"/><Relationship Id="rId4" Type="http://schemas.openxmlformats.org/officeDocument/2006/relationships/notesSlide" Target="../notesSlides/notesSlide4.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9.sv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8.png"/><Relationship Id="rId5" Type="http://schemas.openxmlformats.org/officeDocument/2006/relationships/image" Target="../media/image4.jpg"/><Relationship Id="rId10" Type="http://schemas.openxmlformats.org/officeDocument/2006/relationships/image" Target="../media/image7.png"/><Relationship Id="rId4" Type="http://schemas.openxmlformats.org/officeDocument/2006/relationships/notesSlide" Target="../notesSlides/notesSlide5.xml"/><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9.sv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8.png"/><Relationship Id="rId5" Type="http://schemas.openxmlformats.org/officeDocument/2006/relationships/image" Target="../media/image4.jpg"/><Relationship Id="rId10" Type="http://schemas.openxmlformats.org/officeDocument/2006/relationships/image" Target="../media/image7.png"/><Relationship Id="rId4" Type="http://schemas.openxmlformats.org/officeDocument/2006/relationships/notesSlide" Target="../notesSlides/notesSlide6.xm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9.sv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8.png"/><Relationship Id="rId5" Type="http://schemas.openxmlformats.org/officeDocument/2006/relationships/image" Target="../media/image4.jpg"/><Relationship Id="rId10" Type="http://schemas.openxmlformats.org/officeDocument/2006/relationships/image" Target="../media/image14.png"/><Relationship Id="rId4" Type="http://schemas.openxmlformats.org/officeDocument/2006/relationships/notesSlide" Target="../notesSlides/notesSlide7.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38/"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LHKzRY1p1A0" TargetMode="External"/><Relationship Id="rId3" Type="http://schemas.openxmlformats.org/officeDocument/2006/relationships/image" Target="../media/image16.jpg"/><Relationship Id="rId7"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8.sv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4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41.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8.sv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9.sv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9.sv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9.sv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56.sv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42/"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60.sv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42/"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1.xml"/><Relationship Id="rId1" Type="http://schemas.openxmlformats.org/officeDocument/2006/relationships/slideLayout" Target="../slideLayouts/slideLayout13.xml"/><Relationship Id="rId5" Type="http://schemas.openxmlformats.org/officeDocument/2006/relationships/image" Target="../media/image65.svg"/><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6.jpg"/></Relationships>
</file>

<file path=ppt/slides/_rels/slide4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4" name="Title 1">
            <a:extLst>
              <a:ext uri="{FF2B5EF4-FFF2-40B4-BE49-F238E27FC236}">
                <a16:creationId xmlns:a16="http://schemas.microsoft.com/office/drawing/2014/main" id="{C0E49430-DF5D-A7B7-C63F-62843CE78EF0}"/>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
        <p:nvSpPr>
          <p:cNvPr id="5" name="Title 1">
            <a:extLst>
              <a:ext uri="{FF2B5EF4-FFF2-40B4-BE49-F238E27FC236}">
                <a16:creationId xmlns:a16="http://schemas.microsoft.com/office/drawing/2014/main" id="{F08D814E-669C-9655-617F-D2E3D60778C3}"/>
              </a:ext>
            </a:extLst>
          </p:cNvPr>
          <p:cNvSpPr txBox="1">
            <a:spLocks/>
          </p:cNvSpPr>
          <p:nvPr/>
        </p:nvSpPr>
        <p:spPr>
          <a:xfrm>
            <a:off x="-174513" y="1383217"/>
            <a:ext cx="1254102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Quan tâm, chăm sóc người thân trong gia đình</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E2B9E090-2C04-ED45-7210-8D92C2CE2C70}"/>
              </a:ext>
            </a:extLst>
          </p:cNvPr>
          <p:cNvSpPr txBox="1">
            <a:spLocks/>
          </p:cNvSpPr>
          <p:nvPr/>
        </p:nvSpPr>
        <p:spPr>
          <a:xfrm>
            <a:off x="163005" y="3559900"/>
            <a:ext cx="1186598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en-US" sz="6000" b="1" i="0" u="none" strike="noStrike" cap="none" dirty="0">
                <a:solidFill>
                  <a:srgbClr val="FF0000"/>
                </a:solidFill>
                <a:latin typeface="UTM Avo" panose="02040603050506020204" pitchFamily="18" charset="0"/>
                <a:sym typeface="Arial"/>
              </a:rPr>
              <a:t>8. </a:t>
            </a:r>
            <a:r>
              <a:rPr lang="en-US" sz="6000" b="1" dirty="0">
                <a:solidFill>
                  <a:srgbClr val="FF0000"/>
                </a:solidFill>
                <a:latin typeface="UTM Avo" panose="02040603050506020204" pitchFamily="18" charset="0"/>
              </a:rPr>
              <a:t>Em </a:t>
            </a:r>
            <a:r>
              <a:rPr lang="en-US" sz="6000" b="1" dirty="0" err="1">
                <a:solidFill>
                  <a:srgbClr val="FF0000"/>
                </a:solidFill>
                <a:latin typeface="UTM Avo" panose="02040603050506020204" pitchFamily="18" charset="0"/>
              </a:rPr>
              <a:t>với</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ông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bà</a:t>
            </a:r>
            <a:r>
              <a:rPr lang="en-US" sz="6000" b="1" dirty="0">
                <a:solidFill>
                  <a:srgbClr val="FF0000"/>
                </a:solidFill>
                <a:latin typeface="UTM Avo" panose="02040603050506020204" pitchFamily="18" charset="0"/>
              </a:rPr>
              <a:t>, cha </a:t>
            </a:r>
            <a:r>
              <a:rPr lang="en-US" sz="6000" b="1" dirty="0" err="1">
                <a:solidFill>
                  <a:srgbClr val="FF0000"/>
                </a:solidFill>
                <a:latin typeface="UTM Avo" panose="02040603050506020204" pitchFamily="18" charset="0"/>
              </a:rPr>
              <a:t>mẹ</a:t>
            </a:r>
            <a:endParaRPr lang="en-US" sz="58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C9C72711-7B19-6197-6EC5-573CAE822B33}"/>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grpSp>
        <p:nvGrpSpPr>
          <p:cNvPr id="178" name="Google Shape;178;p3"/>
          <p:cNvGrpSpPr/>
          <p:nvPr/>
        </p:nvGrpSpPr>
        <p:grpSpPr>
          <a:xfrm>
            <a:off x="0" y="1523686"/>
            <a:ext cx="10368546" cy="1240574"/>
            <a:chOff x="-2" y="1775177"/>
            <a:chExt cx="15552820" cy="1860862"/>
          </a:xfrm>
        </p:grpSpPr>
        <p:sp>
          <p:nvSpPr>
            <p:cNvPr id="179" name="Google Shape;179;p3"/>
            <p:cNvSpPr/>
            <p:nvPr/>
          </p:nvSpPr>
          <p:spPr>
            <a:xfrm>
              <a:off x="-2" y="1775177"/>
              <a:ext cx="14630399" cy="1860862"/>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cùng</a:t>
              </a:r>
              <a:r>
                <a:rPr lang="en-US" sz="2400" b="1" i="0" u="none" strike="noStrike" cap="none" dirty="0">
                  <a:solidFill>
                    <a:srgbClr val="000000"/>
                  </a:solidFill>
                  <a:latin typeface="UTM Avo" panose="02040603050506020204" pitchFamily="18" charset="0"/>
                  <a:sym typeface="Arial"/>
                </a:rPr>
                <a:t> </a:t>
              </a:r>
              <a:r>
                <a:rPr lang="en-US" sz="2400" b="1" dirty="0" err="1">
                  <a:latin typeface="UTM Avo" panose="02040603050506020204" pitchFamily="18" charset="0"/>
                </a:rPr>
                <a:t>chơi</a:t>
              </a:r>
              <a:r>
                <a:rPr lang="en-US" sz="2400" b="1" dirty="0">
                  <a:latin typeface="UTM Avo" panose="02040603050506020204" pitchFamily="18" charset="0"/>
                </a:rPr>
                <a:t> </a:t>
              </a:r>
              <a:r>
                <a:rPr lang="en-US" sz="2400" b="1" dirty="0" err="1">
                  <a:latin typeface="UTM Avo" panose="02040603050506020204" pitchFamily="18" charset="0"/>
                </a:rPr>
                <a:t>trò</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 “Nghe </a:t>
              </a:r>
              <a:r>
                <a:rPr lang="en-US" sz="2400" b="1" dirty="0" err="1">
                  <a:latin typeface="UTM Avo" panose="02040603050506020204" pitchFamily="18" charset="0"/>
                </a:rPr>
                <a:t>giai</a:t>
              </a:r>
              <a:r>
                <a:rPr lang="en-US" sz="2400" b="1" dirty="0">
                  <a:latin typeface="UTM Avo" panose="02040603050506020204" pitchFamily="18" charset="0"/>
                </a:rPr>
                <a:t> </a:t>
              </a:r>
              <a:r>
                <a:rPr lang="en-US" sz="2400" b="1" dirty="0" err="1">
                  <a:latin typeface="UTM Avo" panose="02040603050506020204" pitchFamily="18" charset="0"/>
                </a:rPr>
                <a:t>điệu</a:t>
              </a:r>
              <a:r>
                <a:rPr lang="en-US" sz="2400" b="1" dirty="0">
                  <a:latin typeface="UTM Avo" panose="02040603050506020204" pitchFamily="18" charset="0"/>
                </a:rPr>
                <a:t>,</a:t>
              </a:r>
              <a:br>
                <a:rPr lang="en-US" sz="2400" b="1" dirty="0">
                  <a:latin typeface="UTM Avo" panose="02040603050506020204" pitchFamily="18" charset="0"/>
                </a:rPr>
              </a:br>
              <a:r>
                <a:rPr lang="en-US" sz="2400" b="1" dirty="0" err="1">
                  <a:latin typeface="UTM Avo" panose="02040603050506020204" pitchFamily="18" charset="0"/>
                </a:rPr>
                <a:t>đoán</a:t>
              </a:r>
              <a:r>
                <a:rPr lang="en-US" sz="2400" b="1" dirty="0">
                  <a:latin typeface="UTM Avo" panose="02040603050506020204" pitchFamily="18" charset="0"/>
                </a:rPr>
                <a:t> </a:t>
              </a:r>
              <a:r>
                <a:rPr lang="en-US" sz="2400" b="1" dirty="0" err="1">
                  <a:latin typeface="UTM Avo" panose="02040603050506020204" pitchFamily="18" charset="0"/>
                </a:rPr>
                <a:t>tên</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hát</a:t>
              </a:r>
              <a:r>
                <a:rPr lang="en-US" sz="2400" b="1" dirty="0">
                  <a:latin typeface="UTM Avo" panose="02040603050506020204" pitchFamily="18" charset="0"/>
                </a:rPr>
                <a:t>” </a:t>
              </a:r>
              <a:r>
                <a:rPr lang="en-US" sz="2400" b="1" i="0" u="none" strike="noStrike" cap="none" dirty="0" err="1">
                  <a:solidFill>
                    <a:srgbClr val="000000"/>
                  </a:solidFill>
                  <a:latin typeface="UTM Avo" panose="02040603050506020204" pitchFamily="18" charset="0"/>
                  <a:sym typeface="Arial"/>
                </a:rPr>
                <a:t>và</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trả</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lời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câu</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hỏi</a:t>
              </a:r>
              <a:r>
                <a:rPr lang="en-US" sz="2400" b="1"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pic>
          <p:nvPicPr>
            <p:cNvPr id="180" name="Google Shape;180;p3"/>
            <p:cNvPicPr preferRelativeResize="0"/>
            <p:nvPr/>
          </p:nvPicPr>
          <p:blipFill rotWithShape="1">
            <a:blip r:embed="rId4">
              <a:alphaModFix/>
            </a:blip>
            <a:srcRect/>
            <a:stretch/>
          </p:blipFill>
          <p:spPr>
            <a:xfrm>
              <a:off x="14246823" y="2064037"/>
              <a:ext cx="1305995" cy="1283141"/>
            </a:xfrm>
            <a:prstGeom prst="rect">
              <a:avLst/>
            </a:prstGeom>
            <a:noFill/>
            <a:ln>
              <a:noFill/>
            </a:ln>
          </p:spPr>
        </p:pic>
      </p:grpSp>
      <p:pic>
        <p:nvPicPr>
          <p:cNvPr id="3" name="Picture 2">
            <a:extLst>
              <a:ext uri="{FF2B5EF4-FFF2-40B4-BE49-F238E27FC236}">
                <a16:creationId xmlns:a16="http://schemas.microsoft.com/office/drawing/2014/main" id="{442D48EB-2FB0-6488-C9AE-74B16A557CC9}"/>
              </a:ext>
            </a:extLst>
          </p:cNvPr>
          <p:cNvPicPr>
            <a:picLocks noChangeAspect="1"/>
          </p:cNvPicPr>
          <p:nvPr/>
        </p:nvPicPr>
        <p:blipFill>
          <a:blip r:embed="rId5"/>
          <a:stretch>
            <a:fillRect/>
          </a:stretch>
        </p:blipFill>
        <p:spPr>
          <a:xfrm>
            <a:off x="3295536" y="3575957"/>
            <a:ext cx="8896464" cy="3282043"/>
          </a:xfrm>
          <a:prstGeom prst="rect">
            <a:avLst/>
          </a:prstGeom>
        </p:spPr>
      </p:pic>
      <p:grpSp>
        <p:nvGrpSpPr>
          <p:cNvPr id="4" name="Group 3">
            <a:extLst>
              <a:ext uri="{FF2B5EF4-FFF2-40B4-BE49-F238E27FC236}">
                <a16:creationId xmlns:a16="http://schemas.microsoft.com/office/drawing/2014/main" id="{91A4045F-2FD4-A2CF-A037-024A7A8B1A3B}"/>
              </a:ext>
            </a:extLst>
          </p:cNvPr>
          <p:cNvGrpSpPr/>
          <p:nvPr/>
        </p:nvGrpSpPr>
        <p:grpSpPr>
          <a:xfrm>
            <a:off x="247201" y="2925360"/>
            <a:ext cx="4324800" cy="1875240"/>
            <a:chOff x="1082621" y="2797730"/>
            <a:chExt cx="7751579" cy="5397852"/>
          </a:xfrm>
        </p:grpSpPr>
        <p:grpSp>
          <p:nvGrpSpPr>
            <p:cNvPr id="5" name="Group 4">
              <a:extLst>
                <a:ext uri="{FF2B5EF4-FFF2-40B4-BE49-F238E27FC236}">
                  <a16:creationId xmlns:a16="http://schemas.microsoft.com/office/drawing/2014/main" id="{9EB011A0-6CF4-951E-D1B3-DA5B3394215C}"/>
                </a:ext>
              </a:extLst>
            </p:cNvPr>
            <p:cNvGrpSpPr/>
            <p:nvPr/>
          </p:nvGrpSpPr>
          <p:grpSpPr>
            <a:xfrm>
              <a:off x="1082621" y="2797730"/>
              <a:ext cx="7751579" cy="5397852"/>
              <a:chOff x="9609643" y="2961653"/>
              <a:chExt cx="7751579" cy="5172316"/>
            </a:xfrm>
          </p:grpSpPr>
          <p:sp>
            <p:nvSpPr>
              <p:cNvPr id="7" name="Rectangle: Rounded Corners 12">
                <a:extLst>
                  <a:ext uri="{FF2B5EF4-FFF2-40B4-BE49-F238E27FC236}">
                    <a16:creationId xmlns:a16="http://schemas.microsoft.com/office/drawing/2014/main" id="{330B8062-251D-6DD1-FDD9-7E915075C7D9}"/>
                  </a:ext>
                </a:extLst>
              </p:cNvPr>
              <p:cNvSpPr/>
              <p:nvPr/>
            </p:nvSpPr>
            <p:spPr>
              <a:xfrm>
                <a:off x="9778524" y="3485496"/>
                <a:ext cx="7582698" cy="4648473"/>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8" name="Rectangle: Rounded Corners 13">
                <a:extLst>
                  <a:ext uri="{FF2B5EF4-FFF2-40B4-BE49-F238E27FC236}">
                    <a16:creationId xmlns:a16="http://schemas.microsoft.com/office/drawing/2014/main" id="{166B407B-2413-1A8C-1F95-4E7075EA5ACD}"/>
                  </a:ext>
                </a:extLst>
              </p:cNvPr>
              <p:cNvSpPr/>
              <p:nvPr/>
            </p:nvSpPr>
            <p:spPr>
              <a:xfrm>
                <a:off x="9609643" y="3333413"/>
                <a:ext cx="7582698" cy="4648471"/>
              </a:xfrm>
              <a:prstGeom prst="roundRect">
                <a:avLst/>
              </a:prstGeom>
              <a:solidFill>
                <a:srgbClr val="FFFFFF"/>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9" name="Rectangle: Rounded Corners 14">
                <a:extLst>
                  <a:ext uri="{FF2B5EF4-FFF2-40B4-BE49-F238E27FC236}">
                    <a16:creationId xmlns:a16="http://schemas.microsoft.com/office/drawing/2014/main" id="{DED8BF38-6F32-AEFE-7B81-898354AFEF82}"/>
                  </a:ext>
                </a:extLst>
              </p:cNvPr>
              <p:cNvSpPr/>
              <p:nvPr/>
            </p:nvSpPr>
            <p:spPr>
              <a:xfrm>
                <a:off x="11720640" y="2961653"/>
                <a:ext cx="3360706" cy="743519"/>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grpSp>
        <p:sp>
          <p:nvSpPr>
            <p:cNvPr id="6" name="TextBox 5">
              <a:extLst>
                <a:ext uri="{FF2B5EF4-FFF2-40B4-BE49-F238E27FC236}">
                  <a16:creationId xmlns:a16="http://schemas.microsoft.com/office/drawing/2014/main" id="{6E5D0E75-4ADF-5462-DF90-E105BA3DD9DB}"/>
                </a:ext>
              </a:extLst>
            </p:cNvPr>
            <p:cNvSpPr txBox="1"/>
            <p:nvPr/>
          </p:nvSpPr>
          <p:spPr>
            <a:xfrm>
              <a:off x="1479929" y="4006141"/>
              <a:ext cx="6788084" cy="3229218"/>
            </a:xfrm>
            <a:prstGeom prst="rect">
              <a:avLst/>
            </a:prstGeom>
            <a:noFill/>
          </p:spPr>
          <p:txBody>
            <a:bodyPr wrap="square">
              <a:spAutoFit/>
            </a:bodyPr>
            <a:lstStyle/>
            <a:p>
              <a:pPr algn="just">
                <a:lnSpc>
                  <a:spcPct val="150000"/>
                </a:lnSpc>
              </a:pP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nói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br>
                <a:rPr lang="en-US" sz="2400" dirty="0">
                  <a:solidFill>
                    <a:srgbClr val="000000"/>
                  </a:solidFill>
                  <a:latin typeface="UTM Avo" panose="02040603050506020204" pitchFamily="18"/>
                  <a:ea typeface="Calibri" panose="020F0502020204030204" pitchFamily="34" charset="0"/>
                  <a:cs typeface="Arial" panose="020B0604020202020204" pitchFamily="34" charset="0"/>
                </a:rPr>
              </a:b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chủ</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đề</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gì</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US" sz="2400" dirty="0">
                <a:latin typeface="UTM Avo" panose="02040603050506020204" pitchFamily="18"/>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6" presetClass="entr" presetSubtype="2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177">
          <a:extLst>
            <a:ext uri="{FF2B5EF4-FFF2-40B4-BE49-F238E27FC236}">
              <a16:creationId xmlns:a16="http://schemas.microsoft.com/office/drawing/2014/main" id="{5E2C3805-526D-F96E-E527-8FBE780DF1E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DBB6307-801B-47B2-7375-1F2CF2E2913C}"/>
              </a:ext>
            </a:extLst>
          </p:cNvPr>
          <p:cNvGrpSpPr/>
          <p:nvPr/>
        </p:nvGrpSpPr>
        <p:grpSpPr>
          <a:xfrm>
            <a:off x="907053" y="1751134"/>
            <a:ext cx="4324800" cy="1875240"/>
            <a:chOff x="1082621" y="2797730"/>
            <a:chExt cx="7751579" cy="5397852"/>
          </a:xfrm>
        </p:grpSpPr>
        <p:grpSp>
          <p:nvGrpSpPr>
            <p:cNvPr id="10" name="Group 9">
              <a:extLst>
                <a:ext uri="{FF2B5EF4-FFF2-40B4-BE49-F238E27FC236}">
                  <a16:creationId xmlns:a16="http://schemas.microsoft.com/office/drawing/2014/main" id="{53D20FE2-319A-E100-AC15-9C7E47BB628E}"/>
                </a:ext>
              </a:extLst>
            </p:cNvPr>
            <p:cNvGrpSpPr/>
            <p:nvPr/>
          </p:nvGrpSpPr>
          <p:grpSpPr>
            <a:xfrm>
              <a:off x="1082621" y="2797730"/>
              <a:ext cx="7751579" cy="5397852"/>
              <a:chOff x="9609643" y="2961653"/>
              <a:chExt cx="7751579" cy="5172316"/>
            </a:xfrm>
          </p:grpSpPr>
          <p:sp>
            <p:nvSpPr>
              <p:cNvPr id="12" name="Rectangle: Rounded Corners 12">
                <a:extLst>
                  <a:ext uri="{FF2B5EF4-FFF2-40B4-BE49-F238E27FC236}">
                    <a16:creationId xmlns:a16="http://schemas.microsoft.com/office/drawing/2014/main" id="{6D233588-5FEF-E887-EADA-84F20E7C1D5D}"/>
                  </a:ext>
                </a:extLst>
              </p:cNvPr>
              <p:cNvSpPr/>
              <p:nvPr/>
            </p:nvSpPr>
            <p:spPr>
              <a:xfrm>
                <a:off x="9778524" y="3485496"/>
                <a:ext cx="7582698" cy="4648473"/>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13" name="Rectangle: Rounded Corners 13">
                <a:extLst>
                  <a:ext uri="{FF2B5EF4-FFF2-40B4-BE49-F238E27FC236}">
                    <a16:creationId xmlns:a16="http://schemas.microsoft.com/office/drawing/2014/main" id="{D314422F-4D22-ECE2-C18B-C6FF17D3AFE4}"/>
                  </a:ext>
                </a:extLst>
              </p:cNvPr>
              <p:cNvSpPr/>
              <p:nvPr/>
            </p:nvSpPr>
            <p:spPr>
              <a:xfrm>
                <a:off x="9609643" y="3333413"/>
                <a:ext cx="7582698" cy="4648471"/>
              </a:xfrm>
              <a:prstGeom prst="roundRect">
                <a:avLst/>
              </a:prstGeom>
              <a:solidFill>
                <a:srgbClr val="FFFFFF"/>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14" name="Rectangle: Rounded Corners 14">
                <a:extLst>
                  <a:ext uri="{FF2B5EF4-FFF2-40B4-BE49-F238E27FC236}">
                    <a16:creationId xmlns:a16="http://schemas.microsoft.com/office/drawing/2014/main" id="{DD24CEF7-B24A-530A-FA82-B4A30DEB6118}"/>
                  </a:ext>
                </a:extLst>
              </p:cNvPr>
              <p:cNvSpPr/>
              <p:nvPr/>
            </p:nvSpPr>
            <p:spPr>
              <a:xfrm>
                <a:off x="11720640" y="2961653"/>
                <a:ext cx="3360706" cy="743519"/>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grpSp>
        <p:sp>
          <p:nvSpPr>
            <p:cNvPr id="11" name="TextBox 10">
              <a:extLst>
                <a:ext uri="{FF2B5EF4-FFF2-40B4-BE49-F238E27FC236}">
                  <a16:creationId xmlns:a16="http://schemas.microsoft.com/office/drawing/2014/main" id="{2E7E3FEE-E295-6386-ADEA-3C852B8ADB20}"/>
                </a:ext>
              </a:extLst>
            </p:cNvPr>
            <p:cNvSpPr txBox="1"/>
            <p:nvPr/>
          </p:nvSpPr>
          <p:spPr>
            <a:xfrm>
              <a:off x="1479927" y="4943313"/>
              <a:ext cx="6788084" cy="1653368"/>
            </a:xfrm>
            <a:prstGeom prst="rect">
              <a:avLst/>
            </a:prstGeom>
            <a:noFill/>
          </p:spPr>
          <p:txBody>
            <a:bodyPr wrap="square">
              <a:spAutoFit/>
            </a:bodyPr>
            <a:lstStyle/>
            <a:p>
              <a:pPr algn="ctr">
                <a:lnSpc>
                  <a:spcPct val="150000"/>
                </a:lnSpc>
              </a:pPr>
              <a:r>
                <a:rPr lang="en-US" sz="2400" b="1" dirty="0" err="1">
                  <a:latin typeface="UTM Avo" panose="02040603050506020204" pitchFamily="18"/>
                  <a:cs typeface="Arial" panose="020B0604020202020204" pitchFamily="34" charset="0"/>
                </a:rPr>
                <a:t>Bài</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hát</a:t>
              </a:r>
              <a:r>
                <a:rPr lang="en-US" sz="2400" b="1" dirty="0">
                  <a:latin typeface="UTM Avo" panose="02040603050506020204" pitchFamily="18"/>
                  <a:cs typeface="Arial" panose="020B0604020202020204" pitchFamily="34" charset="0"/>
                </a:rPr>
                <a:t> 1</a:t>
              </a:r>
            </a:p>
          </p:txBody>
        </p:sp>
      </p:grpSp>
      <p:pic>
        <p:nvPicPr>
          <p:cNvPr id="15" name="ChauYeuBa-BeMaiVy-5760375">
            <a:hlinkClick r:id="" action="ppaction://media"/>
            <a:extLst>
              <a:ext uri="{FF2B5EF4-FFF2-40B4-BE49-F238E27FC236}">
                <a16:creationId xmlns:a16="http://schemas.microsoft.com/office/drawing/2014/main" id="{194586F1-0061-BDEE-0CA0-B8F7518FB1E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945" y="6243914"/>
            <a:ext cx="609600" cy="609600"/>
          </a:xfrm>
          <a:prstGeom prst="rect">
            <a:avLst/>
          </a:prstGeom>
        </p:spPr>
      </p:pic>
      <p:pic>
        <p:nvPicPr>
          <p:cNvPr id="16" name="Graphic 15" descr="Back with solid fill">
            <a:extLst>
              <a:ext uri="{FF2B5EF4-FFF2-40B4-BE49-F238E27FC236}">
                <a16:creationId xmlns:a16="http://schemas.microsoft.com/office/drawing/2014/main" id="{5F8BDB51-DA56-D23D-AEC1-BF720022CE0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V="1">
            <a:off x="5306345" y="2402747"/>
            <a:ext cx="1696061" cy="1272045"/>
          </a:xfrm>
          <a:prstGeom prst="rect">
            <a:avLst/>
          </a:prstGeom>
        </p:spPr>
      </p:pic>
      <p:sp>
        <p:nvSpPr>
          <p:cNvPr id="17" name="Rounded Rectangle 14">
            <a:extLst>
              <a:ext uri="{FF2B5EF4-FFF2-40B4-BE49-F238E27FC236}">
                <a16:creationId xmlns:a16="http://schemas.microsoft.com/office/drawing/2014/main" id="{B7D0C66F-8241-D7EE-F0DF-96013C716B96}"/>
              </a:ext>
            </a:extLst>
          </p:cNvPr>
          <p:cNvSpPr/>
          <p:nvPr/>
        </p:nvSpPr>
        <p:spPr>
          <a:xfrm>
            <a:off x="7265345" y="2355198"/>
            <a:ext cx="4230577" cy="1026962"/>
          </a:xfrm>
          <a:prstGeom prst="roundRect">
            <a:avLst/>
          </a:prstGeom>
          <a:solidFill>
            <a:srgbClr val="FFF7DD"/>
          </a:solidFill>
          <a:ln w="3810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20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Cháu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yêu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a:t>
            </a:r>
            <a:endParaRPr lang="vi-VN"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6554E751-F8B8-B777-8370-6373095CB443}"/>
              </a:ext>
            </a:extLst>
          </p:cNvPr>
          <p:cNvPicPr>
            <a:picLocks noChangeAspect="1"/>
          </p:cNvPicPr>
          <p:nvPr/>
        </p:nvPicPr>
        <p:blipFill>
          <a:blip r:embed="rId9"/>
          <a:stretch>
            <a:fillRect/>
          </a:stretch>
        </p:blipFill>
        <p:spPr>
          <a:xfrm>
            <a:off x="7850818" y="3429000"/>
            <a:ext cx="3268100" cy="2936554"/>
          </a:xfrm>
          <a:prstGeom prst="rect">
            <a:avLst/>
          </a:prstGeom>
        </p:spPr>
      </p:pic>
      <p:pic>
        <p:nvPicPr>
          <p:cNvPr id="21" name="Picture 20" descr="A yellow speaker with notes&#10;&#10;Description automatically generated">
            <a:extLst>
              <a:ext uri="{FF2B5EF4-FFF2-40B4-BE49-F238E27FC236}">
                <a16:creationId xmlns:a16="http://schemas.microsoft.com/office/drawing/2014/main" id="{B74D5197-AF35-3439-B8A5-22F422D2B102}"/>
              </a:ext>
            </a:extLst>
          </p:cNvPr>
          <p:cNvPicPr>
            <a:picLocks noChangeAspect="1"/>
          </p:cNvPicPr>
          <p:nvPr/>
        </p:nvPicPr>
        <p:blipFill>
          <a:blip r:embed="rId10"/>
          <a:stretch>
            <a:fillRect/>
          </a:stretch>
        </p:blipFill>
        <p:spPr>
          <a:xfrm flipH="1">
            <a:off x="1647105" y="3706018"/>
            <a:ext cx="2891807" cy="2622553"/>
          </a:xfrm>
          <a:prstGeom prst="rect">
            <a:avLst/>
          </a:prstGeom>
        </p:spPr>
      </p:pic>
    </p:spTree>
    <p:extLst>
      <p:ext uri="{BB962C8B-B14F-4D97-AF65-F5344CB8AC3E}">
        <p14:creationId xmlns:p14="http://schemas.microsoft.com/office/powerpoint/2010/main" val="234402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15"/>
                </p:tgtEl>
              </p:cMediaNode>
            </p:audio>
            <p:seq concurrent="1" nextAc="seek">
              <p:cTn id="25" restart="whenNotActive" fill="hold" evtFilter="cancelBubble" nodeType="interactiveSeq">
                <p:stCondLst>
                  <p:cond evt="onClick" delay="0">
                    <p:tgtEl>
                      <p:spTgt spid="21"/>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21280" fill="hold"/>
                                        <p:tgtEl>
                                          <p:spTgt spid="15"/>
                                        </p:tgtEl>
                                      </p:cBhvr>
                                    </p:cmd>
                                  </p:childTnLst>
                                </p:cTn>
                              </p:par>
                            </p:childTnLst>
                          </p:cTn>
                        </p:par>
                      </p:childTnLst>
                    </p:cTn>
                  </p:par>
                </p:childTnLst>
              </p:cTn>
              <p:nextCondLst>
                <p:cond evt="onClick" delay="0">
                  <p:tgtEl>
                    <p:spTgt spid="21"/>
                  </p:tgtEl>
                </p:cond>
              </p:nextCondLst>
            </p:seq>
          </p:childTnLst>
        </p:cTn>
      </p:par>
    </p:tnLst>
    <p:bldLst>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177">
          <a:extLst>
            <a:ext uri="{FF2B5EF4-FFF2-40B4-BE49-F238E27FC236}">
              <a16:creationId xmlns:a16="http://schemas.microsoft.com/office/drawing/2014/main" id="{5E2C3805-526D-F96E-E527-8FBE780DF1E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DBB6307-801B-47B2-7375-1F2CF2E2913C}"/>
              </a:ext>
            </a:extLst>
          </p:cNvPr>
          <p:cNvGrpSpPr/>
          <p:nvPr/>
        </p:nvGrpSpPr>
        <p:grpSpPr>
          <a:xfrm>
            <a:off x="907053" y="1751134"/>
            <a:ext cx="4324800" cy="1875240"/>
            <a:chOff x="1082621" y="2797730"/>
            <a:chExt cx="7751579" cy="5397852"/>
          </a:xfrm>
        </p:grpSpPr>
        <p:grpSp>
          <p:nvGrpSpPr>
            <p:cNvPr id="10" name="Group 9">
              <a:extLst>
                <a:ext uri="{FF2B5EF4-FFF2-40B4-BE49-F238E27FC236}">
                  <a16:creationId xmlns:a16="http://schemas.microsoft.com/office/drawing/2014/main" id="{53D20FE2-319A-E100-AC15-9C7E47BB628E}"/>
                </a:ext>
              </a:extLst>
            </p:cNvPr>
            <p:cNvGrpSpPr/>
            <p:nvPr/>
          </p:nvGrpSpPr>
          <p:grpSpPr>
            <a:xfrm>
              <a:off x="1082621" y="2797730"/>
              <a:ext cx="7751579" cy="5397852"/>
              <a:chOff x="9609643" y="2961653"/>
              <a:chExt cx="7751579" cy="5172316"/>
            </a:xfrm>
          </p:grpSpPr>
          <p:sp>
            <p:nvSpPr>
              <p:cNvPr id="12" name="Rectangle: Rounded Corners 12">
                <a:extLst>
                  <a:ext uri="{FF2B5EF4-FFF2-40B4-BE49-F238E27FC236}">
                    <a16:creationId xmlns:a16="http://schemas.microsoft.com/office/drawing/2014/main" id="{6D233588-5FEF-E887-EADA-84F20E7C1D5D}"/>
                  </a:ext>
                </a:extLst>
              </p:cNvPr>
              <p:cNvSpPr/>
              <p:nvPr/>
            </p:nvSpPr>
            <p:spPr>
              <a:xfrm>
                <a:off x="9778524" y="3485496"/>
                <a:ext cx="7582698" cy="4648473"/>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13" name="Rectangle: Rounded Corners 13">
                <a:extLst>
                  <a:ext uri="{FF2B5EF4-FFF2-40B4-BE49-F238E27FC236}">
                    <a16:creationId xmlns:a16="http://schemas.microsoft.com/office/drawing/2014/main" id="{D314422F-4D22-ECE2-C18B-C6FF17D3AFE4}"/>
                  </a:ext>
                </a:extLst>
              </p:cNvPr>
              <p:cNvSpPr/>
              <p:nvPr/>
            </p:nvSpPr>
            <p:spPr>
              <a:xfrm>
                <a:off x="9609643" y="3333413"/>
                <a:ext cx="7582698" cy="4648471"/>
              </a:xfrm>
              <a:prstGeom prst="roundRect">
                <a:avLst/>
              </a:prstGeom>
              <a:solidFill>
                <a:srgbClr val="FFFFFF"/>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14" name="Rectangle: Rounded Corners 14">
                <a:extLst>
                  <a:ext uri="{FF2B5EF4-FFF2-40B4-BE49-F238E27FC236}">
                    <a16:creationId xmlns:a16="http://schemas.microsoft.com/office/drawing/2014/main" id="{DD24CEF7-B24A-530A-FA82-B4A30DEB6118}"/>
                  </a:ext>
                </a:extLst>
              </p:cNvPr>
              <p:cNvSpPr/>
              <p:nvPr/>
            </p:nvSpPr>
            <p:spPr>
              <a:xfrm>
                <a:off x="11720640" y="2961653"/>
                <a:ext cx="3360706" cy="743519"/>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grpSp>
        <p:sp>
          <p:nvSpPr>
            <p:cNvPr id="11" name="TextBox 10">
              <a:extLst>
                <a:ext uri="{FF2B5EF4-FFF2-40B4-BE49-F238E27FC236}">
                  <a16:creationId xmlns:a16="http://schemas.microsoft.com/office/drawing/2014/main" id="{2E7E3FEE-E295-6386-ADEA-3C852B8ADB20}"/>
                </a:ext>
              </a:extLst>
            </p:cNvPr>
            <p:cNvSpPr txBox="1"/>
            <p:nvPr/>
          </p:nvSpPr>
          <p:spPr>
            <a:xfrm>
              <a:off x="1479927" y="4943313"/>
              <a:ext cx="6788084" cy="1653368"/>
            </a:xfrm>
            <a:prstGeom prst="rect">
              <a:avLst/>
            </a:prstGeom>
            <a:noFill/>
          </p:spPr>
          <p:txBody>
            <a:bodyPr wrap="square">
              <a:spAutoFit/>
            </a:bodyPr>
            <a:lstStyle/>
            <a:p>
              <a:pPr algn="ctr">
                <a:lnSpc>
                  <a:spcPct val="150000"/>
                </a:lnSpc>
              </a:pPr>
              <a:r>
                <a:rPr lang="en-US" sz="2400" b="1" dirty="0" err="1">
                  <a:latin typeface="UTM Avo" panose="02040603050506020204" pitchFamily="18"/>
                  <a:cs typeface="Arial" panose="020B0604020202020204" pitchFamily="34" charset="0"/>
                </a:rPr>
                <a:t>Bài</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hát</a:t>
              </a:r>
              <a:r>
                <a:rPr lang="en-US" sz="2400" b="1" dirty="0">
                  <a:latin typeface="UTM Avo" panose="02040603050506020204" pitchFamily="18"/>
                  <a:cs typeface="Arial" panose="020B0604020202020204" pitchFamily="34" charset="0"/>
                </a:rPr>
                <a:t> 2</a:t>
              </a:r>
            </a:p>
          </p:txBody>
        </p:sp>
      </p:grpSp>
      <p:pic>
        <p:nvPicPr>
          <p:cNvPr id="16" name="Graphic 15" descr="Back with solid fill">
            <a:extLst>
              <a:ext uri="{FF2B5EF4-FFF2-40B4-BE49-F238E27FC236}">
                <a16:creationId xmlns:a16="http://schemas.microsoft.com/office/drawing/2014/main" id="{5F8BDB51-DA56-D23D-AEC1-BF720022CE0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V="1">
            <a:off x="5306345" y="2402747"/>
            <a:ext cx="1696061" cy="1272045"/>
          </a:xfrm>
          <a:prstGeom prst="rect">
            <a:avLst/>
          </a:prstGeom>
        </p:spPr>
      </p:pic>
      <p:sp>
        <p:nvSpPr>
          <p:cNvPr id="17" name="Rounded Rectangle 14">
            <a:extLst>
              <a:ext uri="{FF2B5EF4-FFF2-40B4-BE49-F238E27FC236}">
                <a16:creationId xmlns:a16="http://schemas.microsoft.com/office/drawing/2014/main" id="{B7D0C66F-8241-D7EE-F0DF-96013C716B96}"/>
              </a:ext>
            </a:extLst>
          </p:cNvPr>
          <p:cNvSpPr/>
          <p:nvPr/>
        </p:nvSpPr>
        <p:spPr>
          <a:xfrm>
            <a:off x="7265345" y="1885917"/>
            <a:ext cx="4230577" cy="1496243"/>
          </a:xfrm>
          <a:prstGeom prst="roundRect">
            <a:avLst/>
          </a:prstGeom>
          <a:solidFill>
            <a:srgbClr val="FFF7DD"/>
          </a:solidFill>
          <a:ln w="3810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p>
          <a:p>
            <a:pPr algn="ctr">
              <a:lnSpc>
                <a:spcPct val="150000"/>
              </a:lnSpc>
            </a:pP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Ba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ngọn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nến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lung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linh</a:t>
            </a:r>
            <a:endParaRPr lang="vi-VN"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6554E751-F8B8-B777-8370-6373095CB443}"/>
              </a:ext>
            </a:extLst>
          </p:cNvPr>
          <p:cNvPicPr>
            <a:picLocks noChangeAspect="1"/>
          </p:cNvPicPr>
          <p:nvPr/>
        </p:nvPicPr>
        <p:blipFill>
          <a:blip r:embed="rId8"/>
          <a:srcRect/>
          <a:stretch/>
        </p:blipFill>
        <p:spPr>
          <a:xfrm>
            <a:off x="7961436" y="3626374"/>
            <a:ext cx="3008764" cy="2936554"/>
          </a:xfrm>
          <a:prstGeom prst="rect">
            <a:avLst/>
          </a:prstGeom>
        </p:spPr>
      </p:pic>
      <p:pic>
        <p:nvPicPr>
          <p:cNvPr id="21" name="Picture 20" descr="A yellow speaker with notes&#10;&#10;Description automatically generated">
            <a:extLst>
              <a:ext uri="{FF2B5EF4-FFF2-40B4-BE49-F238E27FC236}">
                <a16:creationId xmlns:a16="http://schemas.microsoft.com/office/drawing/2014/main" id="{B74D5197-AF35-3439-B8A5-22F422D2B102}"/>
              </a:ext>
            </a:extLst>
          </p:cNvPr>
          <p:cNvPicPr>
            <a:picLocks noChangeAspect="1"/>
          </p:cNvPicPr>
          <p:nvPr/>
        </p:nvPicPr>
        <p:blipFill>
          <a:blip r:embed="rId9"/>
          <a:stretch>
            <a:fillRect/>
          </a:stretch>
        </p:blipFill>
        <p:spPr>
          <a:xfrm flipH="1">
            <a:off x="1647105" y="3706018"/>
            <a:ext cx="2891807" cy="2622553"/>
          </a:xfrm>
          <a:prstGeom prst="rect">
            <a:avLst/>
          </a:prstGeom>
        </p:spPr>
      </p:pic>
      <p:pic>
        <p:nvPicPr>
          <p:cNvPr id="3" name="BangonNenLungLinh-CandyNgocHa-6490117">
            <a:hlinkClick r:id="" action="ppaction://media"/>
            <a:extLst>
              <a:ext uri="{FF2B5EF4-FFF2-40B4-BE49-F238E27FC236}">
                <a16:creationId xmlns:a16="http://schemas.microsoft.com/office/drawing/2014/main" id="{E602E65B-C2E5-FD83-8C38-7CFFD126225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80975" y="6248400"/>
            <a:ext cx="609600" cy="609600"/>
          </a:xfrm>
          <a:prstGeom prst="rect">
            <a:avLst/>
          </a:prstGeom>
        </p:spPr>
      </p:pic>
    </p:spTree>
    <p:extLst>
      <p:ext uri="{BB962C8B-B14F-4D97-AF65-F5344CB8AC3E}">
        <p14:creationId xmlns:p14="http://schemas.microsoft.com/office/powerpoint/2010/main" val="154059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3"/>
                </p:tgtEl>
              </p:cMediaNode>
            </p:audio>
            <p:seq concurrent="1" nextAc="seek">
              <p:cTn id="25" restart="whenNotActive" fill="hold" evtFilter="cancelBubble" nodeType="interactiveSeq">
                <p:stCondLst>
                  <p:cond evt="onClick" delay="0">
                    <p:tgtEl>
                      <p:spTgt spid="21"/>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19480" fill="hold"/>
                                        <p:tgtEl>
                                          <p:spTgt spid="3"/>
                                        </p:tgtEl>
                                      </p:cBhvr>
                                    </p:cmd>
                                  </p:childTnLst>
                                </p:cTn>
                              </p:par>
                            </p:childTnLst>
                          </p:cTn>
                        </p:par>
                      </p:childTnLst>
                    </p:cTn>
                  </p:par>
                </p:childTnLst>
              </p:cTn>
              <p:nextCondLst>
                <p:cond evt="onClick" delay="0">
                  <p:tgtEl>
                    <p:spTgt spid="21"/>
                  </p:tgtEl>
                </p:cond>
              </p:nextCondLst>
            </p:seq>
          </p:childTnLst>
        </p:cTn>
      </p:par>
    </p:tnLst>
    <p:bldLst>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177">
          <a:extLst>
            <a:ext uri="{FF2B5EF4-FFF2-40B4-BE49-F238E27FC236}">
              <a16:creationId xmlns:a16="http://schemas.microsoft.com/office/drawing/2014/main" id="{5E2C3805-526D-F96E-E527-8FBE780DF1E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DBB6307-801B-47B2-7375-1F2CF2E2913C}"/>
              </a:ext>
            </a:extLst>
          </p:cNvPr>
          <p:cNvGrpSpPr/>
          <p:nvPr/>
        </p:nvGrpSpPr>
        <p:grpSpPr>
          <a:xfrm>
            <a:off x="907053" y="1751134"/>
            <a:ext cx="4324800" cy="1875240"/>
            <a:chOff x="1082621" y="2797730"/>
            <a:chExt cx="7751579" cy="5397852"/>
          </a:xfrm>
        </p:grpSpPr>
        <p:grpSp>
          <p:nvGrpSpPr>
            <p:cNvPr id="10" name="Group 9">
              <a:extLst>
                <a:ext uri="{FF2B5EF4-FFF2-40B4-BE49-F238E27FC236}">
                  <a16:creationId xmlns:a16="http://schemas.microsoft.com/office/drawing/2014/main" id="{53D20FE2-319A-E100-AC15-9C7E47BB628E}"/>
                </a:ext>
              </a:extLst>
            </p:cNvPr>
            <p:cNvGrpSpPr/>
            <p:nvPr/>
          </p:nvGrpSpPr>
          <p:grpSpPr>
            <a:xfrm>
              <a:off x="1082621" y="2797730"/>
              <a:ext cx="7751579" cy="5397852"/>
              <a:chOff x="9609643" y="2961653"/>
              <a:chExt cx="7751579" cy="5172316"/>
            </a:xfrm>
          </p:grpSpPr>
          <p:sp>
            <p:nvSpPr>
              <p:cNvPr id="12" name="Rectangle: Rounded Corners 12">
                <a:extLst>
                  <a:ext uri="{FF2B5EF4-FFF2-40B4-BE49-F238E27FC236}">
                    <a16:creationId xmlns:a16="http://schemas.microsoft.com/office/drawing/2014/main" id="{6D233588-5FEF-E887-EADA-84F20E7C1D5D}"/>
                  </a:ext>
                </a:extLst>
              </p:cNvPr>
              <p:cNvSpPr/>
              <p:nvPr/>
            </p:nvSpPr>
            <p:spPr>
              <a:xfrm>
                <a:off x="9778524" y="3485496"/>
                <a:ext cx="7582698" cy="4648473"/>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13" name="Rectangle: Rounded Corners 13">
                <a:extLst>
                  <a:ext uri="{FF2B5EF4-FFF2-40B4-BE49-F238E27FC236}">
                    <a16:creationId xmlns:a16="http://schemas.microsoft.com/office/drawing/2014/main" id="{D314422F-4D22-ECE2-C18B-C6FF17D3AFE4}"/>
                  </a:ext>
                </a:extLst>
              </p:cNvPr>
              <p:cNvSpPr/>
              <p:nvPr/>
            </p:nvSpPr>
            <p:spPr>
              <a:xfrm>
                <a:off x="9609643" y="3333413"/>
                <a:ext cx="7582698" cy="4648471"/>
              </a:xfrm>
              <a:prstGeom prst="roundRect">
                <a:avLst/>
              </a:prstGeom>
              <a:solidFill>
                <a:srgbClr val="FFFFFF"/>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14" name="Rectangle: Rounded Corners 14">
                <a:extLst>
                  <a:ext uri="{FF2B5EF4-FFF2-40B4-BE49-F238E27FC236}">
                    <a16:creationId xmlns:a16="http://schemas.microsoft.com/office/drawing/2014/main" id="{DD24CEF7-B24A-530A-FA82-B4A30DEB6118}"/>
                  </a:ext>
                </a:extLst>
              </p:cNvPr>
              <p:cNvSpPr/>
              <p:nvPr/>
            </p:nvSpPr>
            <p:spPr>
              <a:xfrm>
                <a:off x="11720640" y="2961653"/>
                <a:ext cx="3360706" cy="743519"/>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grpSp>
        <p:sp>
          <p:nvSpPr>
            <p:cNvPr id="11" name="TextBox 10">
              <a:extLst>
                <a:ext uri="{FF2B5EF4-FFF2-40B4-BE49-F238E27FC236}">
                  <a16:creationId xmlns:a16="http://schemas.microsoft.com/office/drawing/2014/main" id="{2E7E3FEE-E295-6386-ADEA-3C852B8ADB20}"/>
                </a:ext>
              </a:extLst>
            </p:cNvPr>
            <p:cNvSpPr txBox="1"/>
            <p:nvPr/>
          </p:nvSpPr>
          <p:spPr>
            <a:xfrm>
              <a:off x="1479927" y="4943313"/>
              <a:ext cx="6788084" cy="1653368"/>
            </a:xfrm>
            <a:prstGeom prst="rect">
              <a:avLst/>
            </a:prstGeom>
            <a:noFill/>
          </p:spPr>
          <p:txBody>
            <a:bodyPr wrap="square">
              <a:spAutoFit/>
            </a:bodyPr>
            <a:lstStyle/>
            <a:p>
              <a:pPr algn="ctr">
                <a:lnSpc>
                  <a:spcPct val="150000"/>
                </a:lnSpc>
              </a:pPr>
              <a:r>
                <a:rPr lang="en-US" sz="2400" b="1" dirty="0" err="1">
                  <a:latin typeface="UTM Avo" panose="02040603050506020204" pitchFamily="18"/>
                  <a:cs typeface="Arial" panose="020B0604020202020204" pitchFamily="34" charset="0"/>
                </a:rPr>
                <a:t>Bài</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hát</a:t>
              </a:r>
              <a:r>
                <a:rPr lang="en-US" sz="2400" b="1" dirty="0">
                  <a:latin typeface="UTM Avo" panose="02040603050506020204" pitchFamily="18"/>
                  <a:cs typeface="Arial" panose="020B0604020202020204" pitchFamily="34" charset="0"/>
                </a:rPr>
                <a:t> 3</a:t>
              </a:r>
            </a:p>
          </p:txBody>
        </p:sp>
      </p:grpSp>
      <p:pic>
        <p:nvPicPr>
          <p:cNvPr id="16" name="Graphic 15" descr="Back with solid fill">
            <a:extLst>
              <a:ext uri="{FF2B5EF4-FFF2-40B4-BE49-F238E27FC236}">
                <a16:creationId xmlns:a16="http://schemas.microsoft.com/office/drawing/2014/main" id="{5F8BDB51-DA56-D23D-AEC1-BF720022CE0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V="1">
            <a:off x="5306345" y="2402747"/>
            <a:ext cx="1696061" cy="1272045"/>
          </a:xfrm>
          <a:prstGeom prst="rect">
            <a:avLst/>
          </a:prstGeom>
        </p:spPr>
      </p:pic>
      <p:sp>
        <p:nvSpPr>
          <p:cNvPr id="17" name="Rounded Rectangle 14">
            <a:extLst>
              <a:ext uri="{FF2B5EF4-FFF2-40B4-BE49-F238E27FC236}">
                <a16:creationId xmlns:a16="http://schemas.microsoft.com/office/drawing/2014/main" id="{B7D0C66F-8241-D7EE-F0DF-96013C716B96}"/>
              </a:ext>
            </a:extLst>
          </p:cNvPr>
          <p:cNvSpPr/>
          <p:nvPr/>
        </p:nvSpPr>
        <p:spPr>
          <a:xfrm>
            <a:off x="7265345" y="1885917"/>
            <a:ext cx="4230577" cy="1496243"/>
          </a:xfrm>
          <a:prstGeom prst="roundRect">
            <a:avLst/>
          </a:prstGeom>
          <a:solidFill>
            <a:srgbClr val="FFF7DD"/>
          </a:solidFill>
          <a:ln w="3810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p>
          <a:p>
            <a:pPr algn="ctr">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tay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mẹ</a:t>
            </a:r>
            <a:endParaRPr lang="vi-VN"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6554E751-F8B8-B777-8370-6373095CB443}"/>
              </a:ext>
            </a:extLst>
          </p:cNvPr>
          <p:cNvPicPr>
            <a:picLocks noChangeAspect="1"/>
          </p:cNvPicPr>
          <p:nvPr/>
        </p:nvPicPr>
        <p:blipFill>
          <a:blip r:embed="rId8"/>
          <a:srcRect/>
          <a:stretch/>
        </p:blipFill>
        <p:spPr>
          <a:xfrm>
            <a:off x="7770936" y="4083574"/>
            <a:ext cx="3835828" cy="2415693"/>
          </a:xfrm>
          <a:prstGeom prst="rect">
            <a:avLst/>
          </a:prstGeom>
        </p:spPr>
      </p:pic>
      <p:pic>
        <p:nvPicPr>
          <p:cNvPr id="21" name="Picture 20" descr="A yellow speaker with notes&#10;&#10;Description automatically generated">
            <a:extLst>
              <a:ext uri="{FF2B5EF4-FFF2-40B4-BE49-F238E27FC236}">
                <a16:creationId xmlns:a16="http://schemas.microsoft.com/office/drawing/2014/main" id="{B74D5197-AF35-3439-B8A5-22F422D2B102}"/>
              </a:ext>
            </a:extLst>
          </p:cNvPr>
          <p:cNvPicPr>
            <a:picLocks noChangeAspect="1"/>
          </p:cNvPicPr>
          <p:nvPr/>
        </p:nvPicPr>
        <p:blipFill>
          <a:blip r:embed="rId9"/>
          <a:stretch>
            <a:fillRect/>
          </a:stretch>
        </p:blipFill>
        <p:spPr>
          <a:xfrm flipH="1">
            <a:off x="1647105" y="3706018"/>
            <a:ext cx="2891807" cy="2622553"/>
          </a:xfrm>
          <a:prstGeom prst="rect">
            <a:avLst/>
          </a:prstGeom>
        </p:spPr>
      </p:pic>
      <p:pic>
        <p:nvPicPr>
          <p:cNvPr id="4" name="BanTayMe-EllieKhanhNgoc-7135882">
            <a:hlinkClick r:id="" action="ppaction://media"/>
            <a:extLst>
              <a:ext uri="{FF2B5EF4-FFF2-40B4-BE49-F238E27FC236}">
                <a16:creationId xmlns:a16="http://schemas.microsoft.com/office/drawing/2014/main" id="{F0E3D1B5-EF0A-0BB3-A3DA-A512E3A5BAD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26028" y="6194467"/>
            <a:ext cx="609600" cy="609600"/>
          </a:xfrm>
          <a:prstGeom prst="rect">
            <a:avLst/>
          </a:prstGeom>
        </p:spPr>
      </p:pic>
    </p:spTree>
    <p:extLst>
      <p:ext uri="{BB962C8B-B14F-4D97-AF65-F5344CB8AC3E}">
        <p14:creationId xmlns:p14="http://schemas.microsoft.com/office/powerpoint/2010/main" val="25494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4"/>
                </p:tgtEl>
              </p:cMediaNode>
            </p:audio>
            <p:seq concurrent="1" nextAc="seek">
              <p:cTn id="25" restart="whenNotActive" fill="hold" evtFilter="cancelBubble" nodeType="interactiveSeq">
                <p:stCondLst>
                  <p:cond evt="onClick" delay="0">
                    <p:tgtEl>
                      <p:spTgt spid="21"/>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01264" fill="hold"/>
                                        <p:tgtEl>
                                          <p:spTgt spid="4"/>
                                        </p:tgtEl>
                                      </p:cBhvr>
                                    </p:cmd>
                                  </p:childTnLst>
                                </p:cTn>
                              </p:par>
                            </p:childTnLst>
                          </p:cTn>
                        </p:par>
                      </p:childTnLst>
                    </p:cTn>
                  </p:par>
                </p:childTnLst>
              </p:cTn>
              <p:nextCondLst>
                <p:cond evt="onClick" delay="0">
                  <p:tgtEl>
                    <p:spTgt spid="21"/>
                  </p:tgtEl>
                </p:cond>
              </p:nextCondLst>
            </p:seq>
          </p:childTnLst>
        </p:cTn>
      </p:par>
    </p:tnLst>
    <p:bldLst>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177">
          <a:extLst>
            <a:ext uri="{FF2B5EF4-FFF2-40B4-BE49-F238E27FC236}">
              <a16:creationId xmlns:a16="http://schemas.microsoft.com/office/drawing/2014/main" id="{5E2C3805-526D-F96E-E527-8FBE780DF1E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DBB6307-801B-47B2-7375-1F2CF2E2913C}"/>
              </a:ext>
            </a:extLst>
          </p:cNvPr>
          <p:cNvGrpSpPr/>
          <p:nvPr/>
        </p:nvGrpSpPr>
        <p:grpSpPr>
          <a:xfrm>
            <a:off x="907053" y="1751134"/>
            <a:ext cx="4324800" cy="1875240"/>
            <a:chOff x="1082621" y="2797730"/>
            <a:chExt cx="7751579" cy="5397852"/>
          </a:xfrm>
        </p:grpSpPr>
        <p:grpSp>
          <p:nvGrpSpPr>
            <p:cNvPr id="10" name="Group 9">
              <a:extLst>
                <a:ext uri="{FF2B5EF4-FFF2-40B4-BE49-F238E27FC236}">
                  <a16:creationId xmlns:a16="http://schemas.microsoft.com/office/drawing/2014/main" id="{53D20FE2-319A-E100-AC15-9C7E47BB628E}"/>
                </a:ext>
              </a:extLst>
            </p:cNvPr>
            <p:cNvGrpSpPr/>
            <p:nvPr/>
          </p:nvGrpSpPr>
          <p:grpSpPr>
            <a:xfrm>
              <a:off x="1082621" y="2797730"/>
              <a:ext cx="7751579" cy="5397852"/>
              <a:chOff x="9609643" y="2961653"/>
              <a:chExt cx="7751579" cy="5172316"/>
            </a:xfrm>
          </p:grpSpPr>
          <p:sp>
            <p:nvSpPr>
              <p:cNvPr id="12" name="Rectangle: Rounded Corners 12">
                <a:extLst>
                  <a:ext uri="{FF2B5EF4-FFF2-40B4-BE49-F238E27FC236}">
                    <a16:creationId xmlns:a16="http://schemas.microsoft.com/office/drawing/2014/main" id="{6D233588-5FEF-E887-EADA-84F20E7C1D5D}"/>
                  </a:ext>
                </a:extLst>
              </p:cNvPr>
              <p:cNvSpPr/>
              <p:nvPr/>
            </p:nvSpPr>
            <p:spPr>
              <a:xfrm>
                <a:off x="9778524" y="3485496"/>
                <a:ext cx="7582698" cy="4648473"/>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13" name="Rectangle: Rounded Corners 13">
                <a:extLst>
                  <a:ext uri="{FF2B5EF4-FFF2-40B4-BE49-F238E27FC236}">
                    <a16:creationId xmlns:a16="http://schemas.microsoft.com/office/drawing/2014/main" id="{D314422F-4D22-ECE2-C18B-C6FF17D3AFE4}"/>
                  </a:ext>
                </a:extLst>
              </p:cNvPr>
              <p:cNvSpPr/>
              <p:nvPr/>
            </p:nvSpPr>
            <p:spPr>
              <a:xfrm>
                <a:off x="9609643" y="3333413"/>
                <a:ext cx="7582698" cy="4648471"/>
              </a:xfrm>
              <a:prstGeom prst="roundRect">
                <a:avLst/>
              </a:prstGeom>
              <a:solidFill>
                <a:srgbClr val="FFFFFF"/>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14" name="Rectangle: Rounded Corners 14">
                <a:extLst>
                  <a:ext uri="{FF2B5EF4-FFF2-40B4-BE49-F238E27FC236}">
                    <a16:creationId xmlns:a16="http://schemas.microsoft.com/office/drawing/2014/main" id="{DD24CEF7-B24A-530A-FA82-B4A30DEB6118}"/>
                  </a:ext>
                </a:extLst>
              </p:cNvPr>
              <p:cNvSpPr/>
              <p:nvPr/>
            </p:nvSpPr>
            <p:spPr>
              <a:xfrm>
                <a:off x="11720640" y="2961653"/>
                <a:ext cx="3360706" cy="743519"/>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grpSp>
        <p:sp>
          <p:nvSpPr>
            <p:cNvPr id="11" name="TextBox 10">
              <a:extLst>
                <a:ext uri="{FF2B5EF4-FFF2-40B4-BE49-F238E27FC236}">
                  <a16:creationId xmlns:a16="http://schemas.microsoft.com/office/drawing/2014/main" id="{2E7E3FEE-E295-6386-ADEA-3C852B8ADB20}"/>
                </a:ext>
              </a:extLst>
            </p:cNvPr>
            <p:cNvSpPr txBox="1"/>
            <p:nvPr/>
          </p:nvSpPr>
          <p:spPr>
            <a:xfrm>
              <a:off x="1479927" y="4943313"/>
              <a:ext cx="6788084" cy="1653368"/>
            </a:xfrm>
            <a:prstGeom prst="rect">
              <a:avLst/>
            </a:prstGeom>
            <a:noFill/>
          </p:spPr>
          <p:txBody>
            <a:bodyPr wrap="square">
              <a:spAutoFit/>
            </a:bodyPr>
            <a:lstStyle/>
            <a:p>
              <a:pPr algn="ctr">
                <a:lnSpc>
                  <a:spcPct val="150000"/>
                </a:lnSpc>
              </a:pPr>
              <a:r>
                <a:rPr lang="en-US" sz="2400" b="1" dirty="0" err="1">
                  <a:latin typeface="UTM Avo" panose="02040603050506020204" pitchFamily="18"/>
                  <a:cs typeface="Arial" panose="020B0604020202020204" pitchFamily="34" charset="0"/>
                </a:rPr>
                <a:t>Bài</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hát</a:t>
              </a:r>
              <a:r>
                <a:rPr lang="en-US" sz="2400" b="1" dirty="0">
                  <a:latin typeface="UTM Avo" panose="02040603050506020204" pitchFamily="18"/>
                  <a:cs typeface="Arial" panose="020B0604020202020204" pitchFamily="34" charset="0"/>
                </a:rPr>
                <a:t> 4</a:t>
              </a:r>
            </a:p>
          </p:txBody>
        </p:sp>
      </p:grpSp>
      <p:pic>
        <p:nvPicPr>
          <p:cNvPr id="16" name="Graphic 15" descr="Back with solid fill">
            <a:extLst>
              <a:ext uri="{FF2B5EF4-FFF2-40B4-BE49-F238E27FC236}">
                <a16:creationId xmlns:a16="http://schemas.microsoft.com/office/drawing/2014/main" id="{5F8BDB51-DA56-D23D-AEC1-BF720022CE0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V="1">
            <a:off x="5306345" y="2402747"/>
            <a:ext cx="1696061" cy="1272045"/>
          </a:xfrm>
          <a:prstGeom prst="rect">
            <a:avLst/>
          </a:prstGeom>
        </p:spPr>
      </p:pic>
      <p:sp>
        <p:nvSpPr>
          <p:cNvPr id="17" name="Rounded Rectangle 14">
            <a:extLst>
              <a:ext uri="{FF2B5EF4-FFF2-40B4-BE49-F238E27FC236}">
                <a16:creationId xmlns:a16="http://schemas.microsoft.com/office/drawing/2014/main" id="{B7D0C66F-8241-D7EE-F0DF-96013C716B96}"/>
              </a:ext>
            </a:extLst>
          </p:cNvPr>
          <p:cNvSpPr/>
          <p:nvPr/>
        </p:nvSpPr>
        <p:spPr>
          <a:xfrm>
            <a:off x="7265345" y="1885917"/>
            <a:ext cx="4230577" cy="1496243"/>
          </a:xfrm>
          <a:prstGeom prst="roundRect">
            <a:avLst/>
          </a:prstGeom>
          <a:solidFill>
            <a:srgbClr val="FFF7DD"/>
          </a:solidFill>
          <a:ln w="3810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p>
          <a:p>
            <a:pPr algn="ctr">
              <a:lnSpc>
                <a:spcPct val="150000"/>
              </a:lnSpc>
            </a:pP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Cho con</a:t>
            </a:r>
            <a:endParaRPr lang="vi-VN"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21" name="Picture 20" descr="A yellow speaker with notes&#10;&#10;Description automatically generated">
            <a:extLst>
              <a:ext uri="{FF2B5EF4-FFF2-40B4-BE49-F238E27FC236}">
                <a16:creationId xmlns:a16="http://schemas.microsoft.com/office/drawing/2014/main" id="{B74D5197-AF35-3439-B8A5-22F422D2B102}"/>
              </a:ext>
            </a:extLst>
          </p:cNvPr>
          <p:cNvPicPr>
            <a:picLocks noChangeAspect="1"/>
          </p:cNvPicPr>
          <p:nvPr/>
        </p:nvPicPr>
        <p:blipFill>
          <a:blip r:embed="rId8"/>
          <a:stretch>
            <a:fillRect/>
          </a:stretch>
        </p:blipFill>
        <p:spPr>
          <a:xfrm flipH="1">
            <a:off x="1647105" y="3706018"/>
            <a:ext cx="2891807" cy="2622553"/>
          </a:xfrm>
          <a:prstGeom prst="rect">
            <a:avLst/>
          </a:prstGeom>
        </p:spPr>
      </p:pic>
      <p:pic>
        <p:nvPicPr>
          <p:cNvPr id="3" name="ChoConStPhamTrongCau-Dangcapnh_snbt">
            <a:hlinkClick r:id="" action="ppaction://media"/>
            <a:extLst>
              <a:ext uri="{FF2B5EF4-FFF2-40B4-BE49-F238E27FC236}">
                <a16:creationId xmlns:a16="http://schemas.microsoft.com/office/drawing/2014/main" id="{E50F5059-BCB4-76CA-B577-7F6E060BF3E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49828" y="6248400"/>
            <a:ext cx="609600" cy="609600"/>
          </a:xfrm>
          <a:prstGeom prst="rect">
            <a:avLst/>
          </a:prstGeom>
        </p:spPr>
      </p:pic>
      <p:pic>
        <p:nvPicPr>
          <p:cNvPr id="1026" name="Picture 2" descr="Hand drawn asian family illustration">
            <a:extLst>
              <a:ext uri="{FF2B5EF4-FFF2-40B4-BE49-F238E27FC236}">
                <a16:creationId xmlns:a16="http://schemas.microsoft.com/office/drawing/2014/main" id="{F289413E-48B4-6F03-B49D-05A9437CAF5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61724" y="3302794"/>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66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wipe(up)">
                                      <p:cBhvr>
                                        <p:cTn id="2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3"/>
                </p:tgtEl>
              </p:cMediaNode>
            </p:audio>
            <p:seq concurrent="1" nextAc="seek">
              <p:cTn id="25" restart="whenNotActive" fill="hold" evtFilter="cancelBubble" nodeType="interactiveSeq">
                <p:stCondLst>
                  <p:cond evt="onClick" delay="0">
                    <p:tgtEl>
                      <p:spTgt spid="21"/>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155145" fill="hold"/>
                                        <p:tgtEl>
                                          <p:spTgt spid="3"/>
                                        </p:tgtEl>
                                      </p:cBhvr>
                                    </p:cmd>
                                  </p:childTnLst>
                                </p:cTn>
                              </p:par>
                            </p:childTnLst>
                          </p:cTn>
                        </p:par>
                      </p:childTnLst>
                    </p:cTn>
                  </p:par>
                </p:childTnLst>
              </p:cTn>
              <p:nextCondLst>
                <p:cond evt="onClick" delay="0">
                  <p:tgtEl>
                    <p:spTgt spid="21"/>
                  </p:tgtEl>
                </p:cond>
              </p:nextCondLst>
            </p:seq>
          </p:childTnLst>
        </p:cTn>
      </p:par>
    </p:tnLst>
    <p:bldLst>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40362634-833E-D1E5-5AC2-01A8AAA3F79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sp>
        <p:nvSpPr>
          <p:cNvPr id="200" name="Google Shape;200;p6"/>
          <p:cNvSpPr txBox="1"/>
          <p:nvPr/>
        </p:nvSpPr>
        <p:spPr>
          <a:xfrm>
            <a:off x="2501285" y="1457500"/>
            <a:ext cx="7189430"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1: KỂ CHUYỆN THEO TRANH</a:t>
            </a:r>
            <a:endParaRPr sz="2600" dirty="0">
              <a:latin typeface="UTM Avo" panose="02040603050506020204" pitchFamily="18" charset="0"/>
            </a:endParaRPr>
          </a:p>
        </p:txBody>
      </p:sp>
      <p:grpSp>
        <p:nvGrpSpPr>
          <p:cNvPr id="2" name="Group 1">
            <a:extLst>
              <a:ext uri="{FF2B5EF4-FFF2-40B4-BE49-F238E27FC236}">
                <a16:creationId xmlns:a16="http://schemas.microsoft.com/office/drawing/2014/main" id="{E41B3F71-5AD6-D968-8AD8-6B46338F1045}"/>
              </a:ext>
            </a:extLst>
          </p:cNvPr>
          <p:cNvGrpSpPr/>
          <p:nvPr/>
        </p:nvGrpSpPr>
        <p:grpSpPr>
          <a:xfrm>
            <a:off x="680144" y="2478769"/>
            <a:ext cx="4386253" cy="1533261"/>
            <a:chOff x="-1215694" y="2372271"/>
            <a:chExt cx="6579379" cy="2724193"/>
          </a:xfrm>
        </p:grpSpPr>
        <p:sp>
          <p:nvSpPr>
            <p:cNvPr id="3" name="Line Callout 1 (Border and Accent Bar) 3">
              <a:extLst>
                <a:ext uri="{FF2B5EF4-FFF2-40B4-BE49-F238E27FC236}">
                  <a16:creationId xmlns:a16="http://schemas.microsoft.com/office/drawing/2014/main" id="{58678812-4C51-630D-F513-64F6D14FDE0D}"/>
                </a:ext>
              </a:extLst>
            </p:cNvPr>
            <p:cNvSpPr/>
            <p:nvPr/>
          </p:nvSpPr>
          <p:spPr>
            <a:xfrm>
              <a:off x="-1215694" y="2965063"/>
              <a:ext cx="6579379" cy="2131401"/>
            </a:xfrm>
            <a:prstGeom prst="roundRect">
              <a:avLst/>
            </a:prstGeom>
            <a:solidFill>
              <a:srgbClr val="FFF7DD"/>
            </a:solidFill>
            <a:ln>
              <a:solidFill>
                <a:schemeClr val="accent6">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a:solidFill>
                    <a:schemeClr val="tx1"/>
                  </a:solidFill>
                  <a:latin typeface="UTM Avo" panose="02040603050506020204" pitchFamily="18"/>
                  <a:cs typeface="Arial" panose="020B0604020202020204" pitchFamily="34" charset="0"/>
                </a:rPr>
                <a:t>HOẠT ĐỘNG NHÓM ĐÔI</a:t>
              </a:r>
            </a:p>
          </p:txBody>
        </p:sp>
        <p:pic>
          <p:nvPicPr>
            <p:cNvPr id="4" name="Picture 2">
              <a:extLst>
                <a:ext uri="{FF2B5EF4-FFF2-40B4-BE49-F238E27FC236}">
                  <a16:creationId xmlns:a16="http://schemas.microsoft.com/office/drawing/2014/main" id="{E35F5348-E1E0-9858-8F17-C764738FBFD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63444" y="2372271"/>
              <a:ext cx="752586" cy="773686"/>
            </a:xfrm>
            <a:prstGeom prst="rect">
              <a:avLst/>
            </a:prstGeom>
          </p:spPr>
        </p:pic>
      </p:grpSp>
      <p:pic>
        <p:nvPicPr>
          <p:cNvPr id="5" name="Picture 6">
            <a:extLst>
              <a:ext uri="{FF2B5EF4-FFF2-40B4-BE49-F238E27FC236}">
                <a16:creationId xmlns:a16="http://schemas.microsoft.com/office/drawing/2014/main" id="{E43DD6F5-B9B3-5A66-5733-652407372C2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68450" y="4111126"/>
            <a:ext cx="3049679" cy="2746874"/>
          </a:xfrm>
          <a:prstGeom prst="rect">
            <a:avLst/>
          </a:prstGeom>
        </p:spPr>
      </p:pic>
      <p:pic>
        <p:nvPicPr>
          <p:cNvPr id="6" name="Picture 5" descr="A red and white play button&#10;&#10;Description automatically generated">
            <a:hlinkClick r:id="rId8"/>
            <a:extLst>
              <a:ext uri="{FF2B5EF4-FFF2-40B4-BE49-F238E27FC236}">
                <a16:creationId xmlns:a16="http://schemas.microsoft.com/office/drawing/2014/main" id="{8D5AB20D-0992-FD5A-9DC3-61D50EB710CE}"/>
              </a:ext>
            </a:extLst>
          </p:cNvPr>
          <p:cNvPicPr>
            <a:picLocks noChangeAspect="1"/>
          </p:cNvPicPr>
          <p:nvPr/>
        </p:nvPicPr>
        <p:blipFill>
          <a:blip r:embed="rId9"/>
          <a:stretch>
            <a:fillRect/>
          </a:stretch>
        </p:blipFill>
        <p:spPr>
          <a:xfrm>
            <a:off x="10066930" y="944803"/>
            <a:ext cx="2125070" cy="1386922"/>
          </a:xfrm>
          <a:prstGeom prst="rect">
            <a:avLst/>
          </a:prstGeom>
        </p:spPr>
      </p:pic>
      <p:sp>
        <p:nvSpPr>
          <p:cNvPr id="7" name="Rounded Rectangle 14">
            <a:extLst>
              <a:ext uri="{FF2B5EF4-FFF2-40B4-BE49-F238E27FC236}">
                <a16:creationId xmlns:a16="http://schemas.microsoft.com/office/drawing/2014/main" id="{A476C293-4683-19C3-7A2D-94CD79AA8487}"/>
              </a:ext>
            </a:extLst>
          </p:cNvPr>
          <p:cNvSpPr/>
          <p:nvPr/>
        </p:nvSpPr>
        <p:spPr>
          <a:xfrm>
            <a:off x="5417004" y="2946784"/>
            <a:ext cx="6213021" cy="2151501"/>
          </a:xfrm>
          <a:prstGeom prst="roundRect">
            <a:avLst/>
          </a:prstGeom>
          <a:solidFill>
            <a:srgbClr val="FFF7DD"/>
          </a:solidFill>
          <a:ln w="3810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Quan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câu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chuyện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Quà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tặng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mẹ</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SGK – tr39, 40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chuyện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tranh</a:t>
            </a:r>
            <a:endParaRPr lang="vi-VN"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par>
                                <p:cTn id="12" presetID="14" presetClass="entr" presetSubtype="1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C840C5D6-1A87-785A-3BB0-8DD40E546726}"/>
            </a:ext>
          </a:extLst>
        </p:cNvPr>
        <p:cNvGrpSpPr/>
        <p:nvPr/>
      </p:nvGrpSpPr>
      <p:grpSpPr>
        <a:xfrm>
          <a:off x="0" y="0"/>
          <a:ext cx="0" cy="0"/>
          <a:chOff x="0" y="0"/>
          <a:chExt cx="0" cy="0"/>
        </a:xfrm>
      </p:grpSpPr>
      <p:pic>
        <p:nvPicPr>
          <p:cNvPr id="3" name="Picture 2" descr="A cartoon of a child&#10;&#10;Description automatically generated">
            <a:extLst>
              <a:ext uri="{FF2B5EF4-FFF2-40B4-BE49-F238E27FC236}">
                <a16:creationId xmlns:a16="http://schemas.microsoft.com/office/drawing/2014/main" id="{44C64D21-B9D0-7CB5-1C81-1C46228242A7}"/>
              </a:ext>
            </a:extLst>
          </p:cNvPr>
          <p:cNvPicPr>
            <a:picLocks noChangeAspect="1"/>
          </p:cNvPicPr>
          <p:nvPr/>
        </p:nvPicPr>
        <p:blipFill>
          <a:blip r:embed="rId4"/>
          <a:srcRect l="30450" t="10969" r="30077" b="11774"/>
          <a:stretch/>
        </p:blipFill>
        <p:spPr>
          <a:xfrm>
            <a:off x="6632753" y="2034131"/>
            <a:ext cx="4964569" cy="4180690"/>
          </a:xfrm>
          <a:prstGeom prst="rect">
            <a:avLst/>
          </a:prstGeom>
        </p:spPr>
      </p:pic>
      <p:pic>
        <p:nvPicPr>
          <p:cNvPr id="5" name="Picture 4" descr="A person and a child&#10;&#10;Description automatically generated">
            <a:extLst>
              <a:ext uri="{FF2B5EF4-FFF2-40B4-BE49-F238E27FC236}">
                <a16:creationId xmlns:a16="http://schemas.microsoft.com/office/drawing/2014/main" id="{A19CB8F3-93C9-03EC-F7ED-378A7B05BEC6}"/>
              </a:ext>
            </a:extLst>
          </p:cNvPr>
          <p:cNvPicPr>
            <a:picLocks noChangeAspect="1"/>
          </p:cNvPicPr>
          <p:nvPr/>
        </p:nvPicPr>
        <p:blipFill>
          <a:blip r:embed="rId5"/>
          <a:srcRect l="32051" t="11774" r="32284" b="13383"/>
          <a:stretch/>
        </p:blipFill>
        <p:spPr>
          <a:xfrm>
            <a:off x="681047" y="2034131"/>
            <a:ext cx="4630228" cy="4180689"/>
          </a:xfrm>
          <a:prstGeom prst="rect">
            <a:avLst/>
          </a:prstGeom>
        </p:spPr>
      </p:pic>
    </p:spTree>
    <p:extLst>
      <p:ext uri="{BB962C8B-B14F-4D97-AF65-F5344CB8AC3E}">
        <p14:creationId xmlns:p14="http://schemas.microsoft.com/office/powerpoint/2010/main" val="367454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5DA6BC9E-699F-4B7E-1C8A-B96FF850D90F}"/>
            </a:ext>
          </a:extLst>
        </p:cNvPr>
        <p:cNvGrpSpPr/>
        <p:nvPr/>
      </p:nvGrpSpPr>
      <p:grpSpPr>
        <a:xfrm>
          <a:off x="0" y="0"/>
          <a:ext cx="0" cy="0"/>
          <a:chOff x="0" y="0"/>
          <a:chExt cx="0" cy="0"/>
        </a:xfrm>
      </p:grpSpPr>
      <p:pic>
        <p:nvPicPr>
          <p:cNvPr id="9" name="Picture 8" descr="A cartoon of a child with her hands up&#10;&#10;Description automatically generated">
            <a:extLst>
              <a:ext uri="{FF2B5EF4-FFF2-40B4-BE49-F238E27FC236}">
                <a16:creationId xmlns:a16="http://schemas.microsoft.com/office/drawing/2014/main" id="{2044928E-4BD4-315D-97CC-C978C8D6399B}"/>
              </a:ext>
            </a:extLst>
          </p:cNvPr>
          <p:cNvPicPr>
            <a:picLocks noChangeAspect="1"/>
          </p:cNvPicPr>
          <p:nvPr/>
        </p:nvPicPr>
        <p:blipFill>
          <a:blip r:embed="rId4"/>
          <a:srcRect l="29849" t="9862" r="29824" b="8881"/>
          <a:stretch/>
        </p:blipFill>
        <p:spPr>
          <a:xfrm>
            <a:off x="1048074" y="1987825"/>
            <a:ext cx="4903744" cy="4251321"/>
          </a:xfrm>
          <a:prstGeom prst="rect">
            <a:avLst/>
          </a:prstGeom>
        </p:spPr>
      </p:pic>
      <p:pic>
        <p:nvPicPr>
          <p:cNvPr id="11" name="Picture 10" descr="A cartoon of a person and a child&#10;&#10;Description automatically generated">
            <a:extLst>
              <a:ext uri="{FF2B5EF4-FFF2-40B4-BE49-F238E27FC236}">
                <a16:creationId xmlns:a16="http://schemas.microsoft.com/office/drawing/2014/main" id="{E3357B13-D196-8844-799C-5A86E066A305}"/>
              </a:ext>
            </a:extLst>
          </p:cNvPr>
          <p:cNvPicPr>
            <a:picLocks noChangeAspect="1"/>
          </p:cNvPicPr>
          <p:nvPr/>
        </p:nvPicPr>
        <p:blipFill>
          <a:blip r:embed="rId5"/>
          <a:srcRect l="30537" t="9863" r="31469" b="9863"/>
          <a:stretch/>
        </p:blipFill>
        <p:spPr>
          <a:xfrm>
            <a:off x="6467475" y="1987825"/>
            <a:ext cx="4676451" cy="4251320"/>
          </a:xfrm>
          <a:prstGeom prst="rect">
            <a:avLst/>
          </a:prstGeom>
        </p:spPr>
      </p:pic>
    </p:spTree>
    <p:extLst>
      <p:ext uri="{BB962C8B-B14F-4D97-AF65-F5344CB8AC3E}">
        <p14:creationId xmlns:p14="http://schemas.microsoft.com/office/powerpoint/2010/main" val="199395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E5315D00-517A-F919-C9D1-57C55D0E860F}"/>
            </a:ext>
          </a:extLst>
        </p:cNvPr>
        <p:cNvGrpSpPr/>
        <p:nvPr/>
      </p:nvGrpSpPr>
      <p:grpSpPr>
        <a:xfrm>
          <a:off x="0" y="0"/>
          <a:ext cx="0" cy="0"/>
          <a:chOff x="0" y="0"/>
          <a:chExt cx="0" cy="0"/>
        </a:xfrm>
      </p:grpSpPr>
      <p:pic>
        <p:nvPicPr>
          <p:cNvPr id="3" name="Picture 2" descr="A person talking to a child&#10;&#10;Description automatically generated">
            <a:extLst>
              <a:ext uri="{FF2B5EF4-FFF2-40B4-BE49-F238E27FC236}">
                <a16:creationId xmlns:a16="http://schemas.microsoft.com/office/drawing/2014/main" id="{7A38F071-ACCB-F794-F367-4EBD389C8191}"/>
              </a:ext>
            </a:extLst>
          </p:cNvPr>
          <p:cNvPicPr>
            <a:picLocks noChangeAspect="1"/>
          </p:cNvPicPr>
          <p:nvPr/>
        </p:nvPicPr>
        <p:blipFill>
          <a:blip r:embed="rId4"/>
          <a:srcRect l="32262" t="9744" r="30710" b="9608"/>
          <a:stretch/>
        </p:blipFill>
        <p:spPr>
          <a:xfrm>
            <a:off x="6780214" y="1926283"/>
            <a:ext cx="4723613" cy="4426529"/>
          </a:xfrm>
          <a:prstGeom prst="rect">
            <a:avLst/>
          </a:prstGeom>
        </p:spPr>
      </p:pic>
      <p:pic>
        <p:nvPicPr>
          <p:cNvPr id="5" name="Picture 4" descr="A cartoon of a child and a child lying down&#10;&#10;Description automatically generated">
            <a:extLst>
              <a:ext uri="{FF2B5EF4-FFF2-40B4-BE49-F238E27FC236}">
                <a16:creationId xmlns:a16="http://schemas.microsoft.com/office/drawing/2014/main" id="{406CE318-415D-6D5B-8781-86B069777DCE}"/>
              </a:ext>
            </a:extLst>
          </p:cNvPr>
          <p:cNvPicPr>
            <a:picLocks noChangeAspect="1"/>
          </p:cNvPicPr>
          <p:nvPr/>
        </p:nvPicPr>
        <p:blipFill>
          <a:blip r:embed="rId5"/>
          <a:srcRect l="29933" t="12178" r="29778" b="12316"/>
          <a:stretch/>
        </p:blipFill>
        <p:spPr>
          <a:xfrm>
            <a:off x="688173" y="1924015"/>
            <a:ext cx="5492339" cy="4428797"/>
          </a:xfrm>
          <a:prstGeom prst="rect">
            <a:avLst/>
          </a:prstGeom>
        </p:spPr>
      </p:pic>
    </p:spTree>
    <p:extLst>
      <p:ext uri="{BB962C8B-B14F-4D97-AF65-F5344CB8AC3E}">
        <p14:creationId xmlns:p14="http://schemas.microsoft.com/office/powerpoint/2010/main" val="361907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7BC0F8AE-9158-25C6-702B-57DDAF61DCF9}"/>
            </a:ext>
          </a:extLst>
        </p:cNvPr>
        <p:cNvGrpSpPr/>
        <p:nvPr/>
      </p:nvGrpSpPr>
      <p:grpSpPr>
        <a:xfrm>
          <a:off x="0" y="0"/>
          <a:ext cx="0" cy="0"/>
          <a:chOff x="0" y="0"/>
          <a:chExt cx="0" cy="0"/>
        </a:xfrm>
      </p:grpSpPr>
      <p:pic>
        <p:nvPicPr>
          <p:cNvPr id="3" name="Picture 2" descr="A person holding a child&#10;&#10;Description automatically generated">
            <a:extLst>
              <a:ext uri="{FF2B5EF4-FFF2-40B4-BE49-F238E27FC236}">
                <a16:creationId xmlns:a16="http://schemas.microsoft.com/office/drawing/2014/main" id="{20B10AFB-34A2-AB8B-CC19-00353D85C440}"/>
              </a:ext>
            </a:extLst>
          </p:cNvPr>
          <p:cNvPicPr>
            <a:picLocks noChangeAspect="1"/>
          </p:cNvPicPr>
          <p:nvPr/>
        </p:nvPicPr>
        <p:blipFill>
          <a:blip r:embed="rId4"/>
          <a:srcRect l="8894" t="3966" r="8659" b="4617"/>
          <a:stretch/>
        </p:blipFill>
        <p:spPr>
          <a:xfrm>
            <a:off x="1508245" y="1754518"/>
            <a:ext cx="9175510" cy="4377454"/>
          </a:xfrm>
          <a:prstGeom prst="rect">
            <a:avLst/>
          </a:prstGeom>
        </p:spPr>
      </p:pic>
    </p:spTree>
    <p:extLst>
      <p:ext uri="{BB962C8B-B14F-4D97-AF65-F5344CB8AC3E}">
        <p14:creationId xmlns:p14="http://schemas.microsoft.com/office/powerpoint/2010/main" val="113421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sp>
        <p:nvSpPr>
          <p:cNvPr id="5" name="Rounded Rectangle 19">
            <a:extLst>
              <a:ext uri="{FF2B5EF4-FFF2-40B4-BE49-F238E27FC236}">
                <a16:creationId xmlns:a16="http://schemas.microsoft.com/office/drawing/2014/main" id="{951C2993-918A-C463-FDA6-A97E49F561BC}"/>
              </a:ext>
            </a:extLst>
          </p:cNvPr>
          <p:cNvSpPr/>
          <p:nvPr/>
        </p:nvSpPr>
        <p:spPr>
          <a:xfrm>
            <a:off x="6096000" y="4138934"/>
            <a:ext cx="5653618" cy="1242232"/>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hiện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điều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gì</a:t>
            </a:r>
            <a:r>
              <a:rPr lang="en-US" sz="2400" dirty="0">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sp>
        <p:nvSpPr>
          <p:cNvPr id="7" name="Rounded Rectangle 19">
            <a:extLst>
              <a:ext uri="{FF2B5EF4-FFF2-40B4-BE49-F238E27FC236}">
                <a16:creationId xmlns:a16="http://schemas.microsoft.com/office/drawing/2014/main" id="{B7381658-39B7-09EB-6152-168F373E0718}"/>
              </a:ext>
            </a:extLst>
          </p:cNvPr>
          <p:cNvSpPr/>
          <p:nvPr/>
        </p:nvSpPr>
        <p:spPr>
          <a:xfrm>
            <a:off x="6096000" y="2468215"/>
            <a:ext cx="5653619" cy="1321211"/>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en-US" sz="2400" dirty="0">
                <a:latin typeface="UTM Avo" panose="02040603050506020204" pitchFamily="18"/>
                <a:cs typeface="Arial" panose="020B0604020202020204" pitchFamily="34" charset="0"/>
              </a:rPr>
              <a:t>Nhi </a:t>
            </a:r>
            <a:r>
              <a:rPr lang="en-US" sz="2400" dirty="0" err="1">
                <a:latin typeface="UTM Avo" panose="02040603050506020204" pitchFamily="18"/>
                <a:cs typeface="Arial" panose="020B0604020202020204" pitchFamily="34" charset="0"/>
              </a:rPr>
              <a:t>đã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tặng</a:t>
            </a:r>
            <a:r>
              <a:rPr lang="en-US" sz="2400" dirty="0">
                <a:latin typeface="UTM Avo" panose="02040603050506020204" pitchFamily="18"/>
                <a:cs typeface="Arial" panose="020B0604020202020204" pitchFamily="34" charset="0"/>
              </a:rPr>
              <a:t> </a:t>
            </a:r>
            <a:br>
              <a:rPr lang="en-US" sz="2400" dirty="0">
                <a:latin typeface="UTM Avo" panose="02040603050506020204" pitchFamily="18"/>
                <a:cs typeface="Arial" panose="020B0604020202020204" pitchFamily="34" charset="0"/>
              </a:rPr>
            </a:br>
            <a:r>
              <a:rPr lang="en-US" sz="2400" dirty="0" err="1">
                <a:latin typeface="UTM Avo" panose="02040603050506020204" pitchFamily="18"/>
                <a:cs typeface="Arial" panose="020B0604020202020204" pitchFamily="34" charset="0"/>
              </a:rPr>
              <a:t>sinh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nhật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mẹ</a:t>
            </a:r>
            <a:r>
              <a:rPr lang="en-US" sz="2400" dirty="0">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grpSp>
        <p:nvGrpSpPr>
          <p:cNvPr id="8" name="Group 7">
            <a:extLst>
              <a:ext uri="{FF2B5EF4-FFF2-40B4-BE49-F238E27FC236}">
                <a16:creationId xmlns:a16="http://schemas.microsoft.com/office/drawing/2014/main" id="{2D2C3463-3009-A160-8582-98B88C85D1A3}"/>
              </a:ext>
            </a:extLst>
          </p:cNvPr>
          <p:cNvGrpSpPr/>
          <p:nvPr/>
        </p:nvGrpSpPr>
        <p:grpSpPr>
          <a:xfrm rot="16200000">
            <a:off x="5107817" y="3730416"/>
            <a:ext cx="1643042" cy="439861"/>
            <a:chOff x="6498137" y="3625822"/>
            <a:chExt cx="466691" cy="973671"/>
          </a:xfrm>
        </p:grpSpPr>
        <p:cxnSp>
          <p:nvCxnSpPr>
            <p:cNvPr id="9" name="Straight Connector 8">
              <a:extLst>
                <a:ext uri="{FF2B5EF4-FFF2-40B4-BE49-F238E27FC236}">
                  <a16:creationId xmlns:a16="http://schemas.microsoft.com/office/drawing/2014/main" id="{B4647D89-4437-CF38-68E7-C25D508B0A95}"/>
                </a:ext>
              </a:extLst>
            </p:cNvPr>
            <p:cNvCxnSpPr>
              <a:cxnSpLocks/>
            </p:cNvCxnSpPr>
            <p:nvPr/>
          </p:nvCxnSpPr>
          <p:spPr>
            <a:xfrm rot="5400000" flipH="1">
              <a:off x="6731479" y="3392480"/>
              <a:ext cx="7" cy="46669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7A34D8F-07C6-BBBB-DEE1-A53B81B7F504}"/>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6A8072D5-607C-DA0A-4FDD-52D8E0971276}"/>
              </a:ext>
            </a:extLst>
          </p:cNvPr>
          <p:cNvGrpSpPr/>
          <p:nvPr/>
        </p:nvGrpSpPr>
        <p:grpSpPr>
          <a:xfrm rot="16200000" flipH="1">
            <a:off x="5087089" y="3751131"/>
            <a:ext cx="1631232" cy="386591"/>
            <a:chOff x="6498137" y="3625822"/>
            <a:chExt cx="236585" cy="973671"/>
          </a:xfrm>
        </p:grpSpPr>
        <p:cxnSp>
          <p:nvCxnSpPr>
            <p:cNvPr id="12" name="Straight Connector 11">
              <a:extLst>
                <a:ext uri="{FF2B5EF4-FFF2-40B4-BE49-F238E27FC236}">
                  <a16:creationId xmlns:a16="http://schemas.microsoft.com/office/drawing/2014/main" id="{1A0D581F-65DC-13DD-FCDC-0ABD4C511B2C}"/>
                </a:ext>
              </a:extLst>
            </p:cNvPr>
            <p:cNvCxnSpPr>
              <a:cxnSpLocks/>
            </p:cNvCxnSpPr>
            <p:nvPr/>
          </p:nvCxnSpPr>
          <p:spPr>
            <a:xfrm rot="16200000" flipH="1" flipV="1">
              <a:off x="6616430" y="3507531"/>
              <a:ext cx="0" cy="236585"/>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CBB57E7-8CC2-314F-86F2-2B0DAD48C640}"/>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A1A76BC7-24CD-9794-B6F0-DCDCFAECB806}"/>
              </a:ext>
            </a:extLst>
          </p:cNvPr>
          <p:cNvGrpSpPr/>
          <p:nvPr/>
        </p:nvGrpSpPr>
        <p:grpSpPr>
          <a:xfrm>
            <a:off x="442380" y="1824555"/>
            <a:ext cx="4386253" cy="1964871"/>
            <a:chOff x="-1215694" y="2372271"/>
            <a:chExt cx="6579379" cy="3491049"/>
          </a:xfrm>
        </p:grpSpPr>
        <p:sp>
          <p:nvSpPr>
            <p:cNvPr id="18" name="Line Callout 1 (Border and Accent Bar) 3">
              <a:extLst>
                <a:ext uri="{FF2B5EF4-FFF2-40B4-BE49-F238E27FC236}">
                  <a16:creationId xmlns:a16="http://schemas.microsoft.com/office/drawing/2014/main" id="{FE462D95-F5E0-915B-6B3C-647BBBCE14DC}"/>
                </a:ext>
              </a:extLst>
            </p:cNvPr>
            <p:cNvSpPr/>
            <p:nvPr/>
          </p:nvSpPr>
          <p:spPr>
            <a:xfrm>
              <a:off x="-1215694" y="2965063"/>
              <a:ext cx="6579379" cy="2898257"/>
            </a:xfrm>
            <a:prstGeom prst="roundRect">
              <a:avLst/>
            </a:prstGeom>
            <a:solidFill>
              <a:srgbClr val="FFF7DD"/>
            </a:solidFill>
            <a:ln>
              <a:solidFill>
                <a:schemeClr val="accent6">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a:solidFill>
                    <a:schemeClr val="tx1"/>
                  </a:solidFill>
                  <a:latin typeface="UTM Avo" panose="02040603050506020204" pitchFamily="18"/>
                  <a:cs typeface="Arial" panose="020B0604020202020204" pitchFamily="34" charset="0"/>
                </a:rPr>
                <a:t>Sau </a:t>
              </a:r>
              <a:r>
                <a:rPr lang="en-US" sz="2400" b="1" dirty="0" err="1">
                  <a:solidFill>
                    <a:schemeClr val="tx1"/>
                  </a:solidFill>
                  <a:latin typeface="UTM Avo" panose="02040603050506020204" pitchFamily="18"/>
                  <a:cs typeface="Arial" panose="020B0604020202020204" pitchFamily="34" charset="0"/>
                </a:rPr>
                <a:t>khi</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nghe</a:t>
              </a:r>
              <a:r>
                <a:rPr lang="en-US" sz="2400" b="1" dirty="0">
                  <a:solidFill>
                    <a:schemeClr val="tx1"/>
                  </a:solidFill>
                  <a:latin typeface="UTM Avo" panose="02040603050506020204" pitchFamily="18"/>
                  <a:cs typeface="Arial" panose="020B0604020202020204" pitchFamily="34" charset="0"/>
                </a:rPr>
                <a:t> </a:t>
              </a:r>
              <a:br>
                <a:rPr lang="en-US" sz="2400" b="1" dirty="0">
                  <a:solidFill>
                    <a:schemeClr val="tx1"/>
                  </a:solidFill>
                  <a:latin typeface="UTM Avo" panose="02040603050506020204" pitchFamily="18"/>
                  <a:cs typeface="Arial" panose="020B0604020202020204" pitchFamily="34" charset="0"/>
                </a:rPr>
              </a:br>
              <a:r>
                <a:rPr lang="en-US" sz="2400" b="1" dirty="0" err="1">
                  <a:solidFill>
                    <a:schemeClr val="tx1"/>
                  </a:solidFill>
                  <a:latin typeface="UTM Avo" panose="02040603050506020204" pitchFamily="18"/>
                  <a:cs typeface="Arial" panose="020B0604020202020204" pitchFamily="34" charset="0"/>
                </a:rPr>
                <a:t>câu</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chuyện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cả</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lớp</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cùng</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trả</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lời</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câu</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hỏi</a:t>
              </a:r>
              <a:endParaRPr lang="en-US" sz="2400" b="1" dirty="0">
                <a:solidFill>
                  <a:schemeClr val="tx1"/>
                </a:solidFill>
                <a:latin typeface="UTM Avo" panose="02040603050506020204" pitchFamily="18"/>
                <a:cs typeface="Arial" panose="020B0604020202020204" pitchFamily="34" charset="0"/>
              </a:endParaRPr>
            </a:p>
          </p:txBody>
        </p:sp>
        <p:pic>
          <p:nvPicPr>
            <p:cNvPr id="19" name="Picture 2">
              <a:extLst>
                <a:ext uri="{FF2B5EF4-FFF2-40B4-BE49-F238E27FC236}">
                  <a16:creationId xmlns:a16="http://schemas.microsoft.com/office/drawing/2014/main" id="{01B3B2D0-AEA4-6F2C-0B9B-2C4D9DDDBE2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63444" y="2372271"/>
              <a:ext cx="752586" cy="773686"/>
            </a:xfrm>
            <a:prstGeom prst="rect">
              <a:avLst/>
            </a:prstGeom>
          </p:spPr>
        </p:pic>
      </p:grpSp>
      <p:pic>
        <p:nvPicPr>
          <p:cNvPr id="20" name="Picture 19" descr="A picture containing text&#10;&#10;Description automatically generated">
            <a:extLst>
              <a:ext uri="{FF2B5EF4-FFF2-40B4-BE49-F238E27FC236}">
                <a16:creationId xmlns:a16="http://schemas.microsoft.com/office/drawing/2014/main" id="{9F858E23-FD1B-F0E5-E7E9-F61268C903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8359" y="3956611"/>
            <a:ext cx="3015283" cy="30152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500"/>
                            </p:stCondLst>
                            <p:childTnLst>
                              <p:par>
                                <p:cTn id="17" presetID="22" presetClass="entr" presetSubtype="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500"/>
                            </p:stCondLst>
                            <p:childTnLst>
                              <p:par>
                                <p:cTn id="26" presetID="2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righ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p:cNvGrpSpPr/>
        <p:nvPr/>
      </p:nvGrpSpPr>
      <p:grpSpPr>
        <a:xfrm>
          <a:off x="0" y="0"/>
          <a:ext cx="0" cy="0"/>
          <a:chOff x="0" y="0"/>
          <a:chExt cx="0" cy="0"/>
        </a:xfrm>
      </p:grpSpPr>
      <p:sp>
        <p:nvSpPr>
          <p:cNvPr id="2" name="Google Shape;200;p6">
            <a:extLst>
              <a:ext uri="{FF2B5EF4-FFF2-40B4-BE49-F238E27FC236}">
                <a16:creationId xmlns:a16="http://schemas.microsoft.com/office/drawing/2014/main" id="{2BEB3B7E-6530-155C-A0BF-6A58FC403A21}"/>
              </a:ext>
            </a:extLst>
          </p:cNvPr>
          <p:cNvSpPr txBox="1"/>
          <p:nvPr/>
        </p:nvSpPr>
        <p:spPr>
          <a:xfrm>
            <a:off x="614036" y="1448349"/>
            <a:ext cx="10963928"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2: TÌM HIỂU NHỮNG VIỆC LÀM THỂ HIỆN </a:t>
            </a:r>
          </a:p>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QUAN TÂM, CHĂM SÓC ÔNG BÀ, CHA MẸ</a:t>
            </a:r>
            <a:endParaRPr sz="2600" dirty="0">
              <a:latin typeface="UTM Avo" panose="02040603050506020204" pitchFamily="18" charset="0"/>
            </a:endParaRPr>
          </a:p>
        </p:txBody>
      </p:sp>
      <p:grpSp>
        <p:nvGrpSpPr>
          <p:cNvPr id="3" name="Group 2">
            <a:extLst>
              <a:ext uri="{FF2B5EF4-FFF2-40B4-BE49-F238E27FC236}">
                <a16:creationId xmlns:a16="http://schemas.microsoft.com/office/drawing/2014/main" id="{6E0F9215-9DD2-2C2A-1CBA-A8FFFAA5EB27}"/>
              </a:ext>
            </a:extLst>
          </p:cNvPr>
          <p:cNvGrpSpPr/>
          <p:nvPr/>
        </p:nvGrpSpPr>
        <p:grpSpPr>
          <a:xfrm>
            <a:off x="614036" y="2766476"/>
            <a:ext cx="9636087" cy="1297524"/>
            <a:chOff x="829681" y="2562751"/>
            <a:chExt cx="14454131" cy="1946286"/>
          </a:xfrm>
        </p:grpSpPr>
        <p:sp>
          <p:nvSpPr>
            <p:cNvPr id="4" name="TextBox 3">
              <a:extLst>
                <a:ext uri="{FF2B5EF4-FFF2-40B4-BE49-F238E27FC236}">
                  <a16:creationId xmlns:a16="http://schemas.microsoft.com/office/drawing/2014/main" id="{21243191-A75E-AEC6-314B-C5A62140DAED}"/>
                </a:ext>
              </a:extLst>
            </p:cNvPr>
            <p:cNvSpPr txBox="1"/>
            <p:nvPr/>
          </p:nvSpPr>
          <p:spPr>
            <a:xfrm>
              <a:off x="2734681" y="2562751"/>
              <a:ext cx="12549131" cy="1861787"/>
            </a:xfrm>
            <a:prstGeom prst="roundRect">
              <a:avLst/>
            </a:prstGeom>
            <a:solidFill>
              <a:schemeClr val="accent5">
                <a:lumMod val="20000"/>
                <a:lumOff val="80000"/>
              </a:schemeClr>
            </a:solidFill>
            <a:ln w="38100">
              <a:noFill/>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en-US" sz="2400" b="1" dirty="0">
                  <a:solidFill>
                    <a:schemeClr val="tx1"/>
                  </a:solidFill>
                  <a:latin typeface="UTM Avo" panose="02040603050506020204" pitchFamily="18"/>
                  <a:cs typeface="Arial" panose="020B0604020202020204" pitchFamily="34" charset="0"/>
                </a:rPr>
                <a:t>YÊU CẦU: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hãy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quan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sát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tranh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trong</a:t>
              </a:r>
              <a:r>
                <a:rPr lang="en-US" sz="2400" dirty="0">
                  <a:solidFill>
                    <a:schemeClr val="tx1"/>
                  </a:solidFill>
                  <a:latin typeface="UTM Avo" panose="02040603050506020204" pitchFamily="18"/>
                  <a:cs typeface="Arial" panose="020B0604020202020204" pitchFamily="34" charset="0"/>
                </a:rPr>
                <a:t> SGK – tr41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luận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theo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nhóm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câu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hỏi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sau</a:t>
              </a:r>
              <a:r>
                <a:rPr lang="en-US" sz="2400" dirty="0">
                  <a:solidFill>
                    <a:schemeClr val="tx1"/>
                  </a:solidFill>
                  <a:latin typeface="UTM Avo" panose="02040603050506020204" pitchFamily="18"/>
                  <a:cs typeface="Arial" panose="020B0604020202020204" pitchFamily="34" charset="0"/>
                </a:rPr>
                <a:t>:</a:t>
              </a:r>
            </a:p>
          </p:txBody>
        </p:sp>
        <p:pic>
          <p:nvPicPr>
            <p:cNvPr id="5" name="Picture 4" descr="A picture containing text, vector graphics&#10;&#10;Description automatically generated">
              <a:extLst>
                <a:ext uri="{FF2B5EF4-FFF2-40B4-BE49-F238E27FC236}">
                  <a16:creationId xmlns:a16="http://schemas.microsoft.com/office/drawing/2014/main" id="{A6ABE162-708C-10F0-E03A-A8D2EB6B9F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9681" y="2604037"/>
              <a:ext cx="1905000" cy="1905000"/>
            </a:xfrm>
            <a:prstGeom prst="rect">
              <a:avLst/>
            </a:prstGeom>
          </p:spPr>
        </p:pic>
      </p:grpSp>
      <p:sp>
        <p:nvSpPr>
          <p:cNvPr id="6" name="Plaque 5">
            <a:extLst>
              <a:ext uri="{FF2B5EF4-FFF2-40B4-BE49-F238E27FC236}">
                <a16:creationId xmlns:a16="http://schemas.microsoft.com/office/drawing/2014/main" id="{9BF351D9-3F68-0995-689E-F6678AAFD701}"/>
              </a:ext>
            </a:extLst>
          </p:cNvPr>
          <p:cNvSpPr/>
          <p:nvPr/>
        </p:nvSpPr>
        <p:spPr>
          <a:xfrm>
            <a:off x="614036" y="4209322"/>
            <a:ext cx="10963928" cy="2485392"/>
          </a:xfrm>
          <a:prstGeom prst="plaque">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 Bạn trong các tranh đã quan tâm, chăm sóc ông bà, cha mẹ bằng những việc làm nào?</a:t>
            </a:r>
          </a:p>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 Ông bà, cha mẹ cảm thấy thế nào trước những việc làm đó?</a:t>
            </a:r>
            <a:endParaRPr lang="en-US"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18599499-D28C-81B0-6425-320D0C0430DB}"/>
            </a:ext>
          </a:extLst>
        </p:cNvPr>
        <p:cNvGrpSpPr/>
        <p:nvPr/>
      </p:nvGrpSpPr>
      <p:grpSpPr>
        <a:xfrm>
          <a:off x="0" y="0"/>
          <a:ext cx="0" cy="0"/>
          <a:chOff x="0" y="0"/>
          <a:chExt cx="0" cy="0"/>
        </a:xfrm>
      </p:grpSpPr>
      <p:pic>
        <p:nvPicPr>
          <p:cNvPr id="9" name="Picture 8" descr="A cartoon of two people&#10;&#10;Description automatically generated">
            <a:extLst>
              <a:ext uri="{FF2B5EF4-FFF2-40B4-BE49-F238E27FC236}">
                <a16:creationId xmlns:a16="http://schemas.microsoft.com/office/drawing/2014/main" id="{E1B1EACC-8A65-5D56-B000-A9CDE590A3BA}"/>
              </a:ext>
            </a:extLst>
          </p:cNvPr>
          <p:cNvPicPr>
            <a:picLocks noChangeAspect="1"/>
          </p:cNvPicPr>
          <p:nvPr/>
        </p:nvPicPr>
        <p:blipFill>
          <a:blip r:embed="rId4"/>
          <a:srcRect t="22993"/>
          <a:stretch/>
        </p:blipFill>
        <p:spPr>
          <a:xfrm>
            <a:off x="1350676" y="1347134"/>
            <a:ext cx="9490647" cy="5426025"/>
          </a:xfrm>
          <a:prstGeom prst="rect">
            <a:avLst/>
          </a:prstGeom>
        </p:spPr>
      </p:pic>
    </p:spTree>
    <p:extLst>
      <p:ext uri="{BB962C8B-B14F-4D97-AF65-F5344CB8AC3E}">
        <p14:creationId xmlns:p14="http://schemas.microsoft.com/office/powerpoint/2010/main" val="1616074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p:cNvGrpSpPr/>
        <p:nvPr/>
      </p:nvGrpSpPr>
      <p:grpSpPr>
        <a:xfrm>
          <a:off x="0" y="0"/>
          <a:ext cx="0" cy="0"/>
          <a:chOff x="0" y="0"/>
          <a:chExt cx="0" cy="0"/>
        </a:xfrm>
      </p:grpSpPr>
      <p:grpSp>
        <p:nvGrpSpPr>
          <p:cNvPr id="2" name="Group 1">
            <a:extLst>
              <a:ext uri="{FF2B5EF4-FFF2-40B4-BE49-F238E27FC236}">
                <a16:creationId xmlns:a16="http://schemas.microsoft.com/office/drawing/2014/main" id="{9454532B-FB46-89C3-4C52-90E26FEE20E5}"/>
              </a:ext>
            </a:extLst>
          </p:cNvPr>
          <p:cNvGrpSpPr/>
          <p:nvPr/>
        </p:nvGrpSpPr>
        <p:grpSpPr>
          <a:xfrm>
            <a:off x="727259" y="2380652"/>
            <a:ext cx="5167719" cy="2652940"/>
            <a:chOff x="1082621" y="2797730"/>
            <a:chExt cx="7751579" cy="5397852"/>
          </a:xfrm>
        </p:grpSpPr>
        <p:grpSp>
          <p:nvGrpSpPr>
            <p:cNvPr id="3" name="Group 2">
              <a:extLst>
                <a:ext uri="{FF2B5EF4-FFF2-40B4-BE49-F238E27FC236}">
                  <a16:creationId xmlns:a16="http://schemas.microsoft.com/office/drawing/2014/main" id="{7D4A4ADE-6C31-CFF3-30F6-7FE34C6E04AE}"/>
                </a:ext>
              </a:extLst>
            </p:cNvPr>
            <p:cNvGrpSpPr/>
            <p:nvPr/>
          </p:nvGrpSpPr>
          <p:grpSpPr>
            <a:xfrm>
              <a:off x="1082621" y="2797730"/>
              <a:ext cx="7751579" cy="5397852"/>
              <a:chOff x="9609643" y="2961653"/>
              <a:chExt cx="7751579" cy="5172316"/>
            </a:xfrm>
          </p:grpSpPr>
          <p:sp>
            <p:nvSpPr>
              <p:cNvPr id="5" name="Rectangle: Rounded Corners 12">
                <a:extLst>
                  <a:ext uri="{FF2B5EF4-FFF2-40B4-BE49-F238E27FC236}">
                    <a16:creationId xmlns:a16="http://schemas.microsoft.com/office/drawing/2014/main" id="{47F01B1D-D0D2-FF58-A3D8-A2A75A30D7B1}"/>
                  </a:ext>
                </a:extLst>
              </p:cNvPr>
              <p:cNvSpPr/>
              <p:nvPr/>
            </p:nvSpPr>
            <p:spPr>
              <a:xfrm>
                <a:off x="9778524" y="3485496"/>
                <a:ext cx="7582698" cy="4648473"/>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6" name="Rectangle: Rounded Corners 13">
                <a:extLst>
                  <a:ext uri="{FF2B5EF4-FFF2-40B4-BE49-F238E27FC236}">
                    <a16:creationId xmlns:a16="http://schemas.microsoft.com/office/drawing/2014/main" id="{D4C3BE6D-FA5F-F5D4-590A-A4102FA2829C}"/>
                  </a:ext>
                </a:extLst>
              </p:cNvPr>
              <p:cNvSpPr/>
              <p:nvPr/>
            </p:nvSpPr>
            <p:spPr>
              <a:xfrm>
                <a:off x="9609643" y="3333413"/>
                <a:ext cx="7582698" cy="4648471"/>
              </a:xfrm>
              <a:prstGeom prst="roundRect">
                <a:avLst/>
              </a:prstGeom>
              <a:solidFill>
                <a:srgbClr val="FFFFFF"/>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7" name="Rectangle: Rounded Corners 14">
                <a:extLst>
                  <a:ext uri="{FF2B5EF4-FFF2-40B4-BE49-F238E27FC236}">
                    <a16:creationId xmlns:a16="http://schemas.microsoft.com/office/drawing/2014/main" id="{7A869F9D-DE03-66D3-39B5-ACC4B1208B68}"/>
                  </a:ext>
                </a:extLst>
              </p:cNvPr>
              <p:cNvSpPr/>
              <p:nvPr/>
            </p:nvSpPr>
            <p:spPr>
              <a:xfrm>
                <a:off x="11720640" y="2961653"/>
                <a:ext cx="3360706" cy="743519"/>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grpSp>
        <p:sp>
          <p:nvSpPr>
            <p:cNvPr id="4" name="TextBox 3">
              <a:extLst>
                <a:ext uri="{FF2B5EF4-FFF2-40B4-BE49-F238E27FC236}">
                  <a16:creationId xmlns:a16="http://schemas.microsoft.com/office/drawing/2014/main" id="{8F892CCD-7B55-AEB7-CADC-2971F30A7B0E}"/>
                </a:ext>
              </a:extLst>
            </p:cNvPr>
            <p:cNvSpPr txBox="1"/>
            <p:nvPr/>
          </p:nvSpPr>
          <p:spPr>
            <a:xfrm>
              <a:off x="1479928" y="4006142"/>
              <a:ext cx="6788084" cy="3409784"/>
            </a:xfrm>
            <a:prstGeom prst="rect">
              <a:avLst/>
            </a:prstGeom>
            <a:noFill/>
          </p:spPr>
          <p:txBody>
            <a:bodyPr wrap="square">
              <a:spAutoFit/>
            </a:bodyPr>
            <a:lstStyle/>
            <a:p>
              <a:pPr algn="just">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nhỏ</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thấy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đang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br>
                <a:rPr lang="en-US" sz="2400" dirty="0">
                  <a:solidFill>
                    <a:srgbClr val="000000"/>
                  </a:solidFill>
                  <a:latin typeface="UTM Avo" panose="02040603050506020204" pitchFamily="18"/>
                  <a:ea typeface="Calibri" panose="020F0502020204030204" pitchFamily="34" charset="0"/>
                  <a:cs typeface="Arial" panose="020B0604020202020204" pitchFamily="34" charset="0"/>
                </a:rPr>
              </a:b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ngồi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khâu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đề</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nghị</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cháu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xâu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kim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giúp</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ạ!”.</a:t>
              </a:r>
              <a:endParaRPr lang="en-US" sz="2400" dirty="0">
                <a:latin typeface="UTM Avo" panose="02040603050506020204" pitchFamily="18"/>
                <a:cs typeface="Arial" panose="020B0604020202020204" pitchFamily="34" charset="0"/>
              </a:endParaRPr>
            </a:p>
          </p:txBody>
        </p:sp>
      </p:grpSp>
      <p:pic>
        <p:nvPicPr>
          <p:cNvPr id="9" name="Picture 8" descr="A cartoon of a person and a child sitting at a table&#10;&#10;Description automatically generated">
            <a:extLst>
              <a:ext uri="{FF2B5EF4-FFF2-40B4-BE49-F238E27FC236}">
                <a16:creationId xmlns:a16="http://schemas.microsoft.com/office/drawing/2014/main" id="{8044C302-D940-8951-E676-FB5EE4C256DF}"/>
              </a:ext>
            </a:extLst>
          </p:cNvPr>
          <p:cNvPicPr>
            <a:picLocks noChangeAspect="1"/>
          </p:cNvPicPr>
          <p:nvPr/>
        </p:nvPicPr>
        <p:blipFill>
          <a:blip r:embed="rId4"/>
          <a:srcRect l="29880" t="13738" r="29989" b="14181"/>
          <a:stretch/>
        </p:blipFill>
        <p:spPr>
          <a:xfrm>
            <a:off x="6409611" y="2158867"/>
            <a:ext cx="4803932" cy="32091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a:extLst>
            <a:ext uri="{FF2B5EF4-FFF2-40B4-BE49-F238E27FC236}">
              <a16:creationId xmlns:a16="http://schemas.microsoft.com/office/drawing/2014/main" id="{EABB8EA4-BFE7-2F4E-1C64-A2CE3D32C14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96252C0-507C-2277-316A-12C1AACF9753}"/>
              </a:ext>
            </a:extLst>
          </p:cNvPr>
          <p:cNvGrpSpPr/>
          <p:nvPr/>
        </p:nvGrpSpPr>
        <p:grpSpPr>
          <a:xfrm>
            <a:off x="6541933" y="2497691"/>
            <a:ext cx="5167719" cy="2652940"/>
            <a:chOff x="1082621" y="2797730"/>
            <a:chExt cx="7751579" cy="5397852"/>
          </a:xfrm>
        </p:grpSpPr>
        <p:grpSp>
          <p:nvGrpSpPr>
            <p:cNvPr id="3" name="Group 2">
              <a:extLst>
                <a:ext uri="{FF2B5EF4-FFF2-40B4-BE49-F238E27FC236}">
                  <a16:creationId xmlns:a16="http://schemas.microsoft.com/office/drawing/2014/main" id="{93B6A941-A866-8B8E-EF01-76D560B4C026}"/>
                </a:ext>
              </a:extLst>
            </p:cNvPr>
            <p:cNvGrpSpPr/>
            <p:nvPr/>
          </p:nvGrpSpPr>
          <p:grpSpPr>
            <a:xfrm>
              <a:off x="1082621" y="2797730"/>
              <a:ext cx="7751579" cy="5397852"/>
              <a:chOff x="9609643" y="2961653"/>
              <a:chExt cx="7751579" cy="5172316"/>
            </a:xfrm>
          </p:grpSpPr>
          <p:sp>
            <p:nvSpPr>
              <p:cNvPr id="5" name="Rectangle: Rounded Corners 12">
                <a:extLst>
                  <a:ext uri="{FF2B5EF4-FFF2-40B4-BE49-F238E27FC236}">
                    <a16:creationId xmlns:a16="http://schemas.microsoft.com/office/drawing/2014/main" id="{E424A4DA-441C-4A7C-8E11-DDB257FF5362}"/>
                  </a:ext>
                </a:extLst>
              </p:cNvPr>
              <p:cNvSpPr/>
              <p:nvPr/>
            </p:nvSpPr>
            <p:spPr>
              <a:xfrm>
                <a:off x="9778524" y="3485496"/>
                <a:ext cx="7582698" cy="4648473"/>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6" name="Rectangle: Rounded Corners 13">
                <a:extLst>
                  <a:ext uri="{FF2B5EF4-FFF2-40B4-BE49-F238E27FC236}">
                    <a16:creationId xmlns:a16="http://schemas.microsoft.com/office/drawing/2014/main" id="{0B192B18-1C53-B9EA-DA8A-4200BE330366}"/>
                  </a:ext>
                </a:extLst>
              </p:cNvPr>
              <p:cNvSpPr/>
              <p:nvPr/>
            </p:nvSpPr>
            <p:spPr>
              <a:xfrm>
                <a:off x="9609643" y="3333413"/>
                <a:ext cx="7582698" cy="4648471"/>
              </a:xfrm>
              <a:prstGeom prst="roundRect">
                <a:avLst/>
              </a:prstGeom>
              <a:solidFill>
                <a:srgbClr val="FFFFFF"/>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7" name="Rectangle: Rounded Corners 14">
                <a:extLst>
                  <a:ext uri="{FF2B5EF4-FFF2-40B4-BE49-F238E27FC236}">
                    <a16:creationId xmlns:a16="http://schemas.microsoft.com/office/drawing/2014/main" id="{882D06F0-5A3C-505E-5DD1-C6B2B6928240}"/>
                  </a:ext>
                </a:extLst>
              </p:cNvPr>
              <p:cNvSpPr/>
              <p:nvPr/>
            </p:nvSpPr>
            <p:spPr>
              <a:xfrm>
                <a:off x="11720640" y="2961653"/>
                <a:ext cx="3360706" cy="743519"/>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grpSp>
        <p:sp>
          <p:nvSpPr>
            <p:cNvPr id="4" name="TextBox 3">
              <a:extLst>
                <a:ext uri="{FF2B5EF4-FFF2-40B4-BE49-F238E27FC236}">
                  <a16:creationId xmlns:a16="http://schemas.microsoft.com/office/drawing/2014/main" id="{B5F4FBA8-C6A8-7EB5-23E2-9AA1B0A124F3}"/>
                </a:ext>
              </a:extLst>
            </p:cNvPr>
            <p:cNvSpPr txBox="1"/>
            <p:nvPr/>
          </p:nvSpPr>
          <p:spPr>
            <a:xfrm>
              <a:off x="1479928" y="4006142"/>
              <a:ext cx="6788084" cy="3409784"/>
            </a:xfrm>
            <a:prstGeom prst="rect">
              <a:avLst/>
            </a:prstGeom>
            <a:noFill/>
          </p:spPr>
          <p:txBody>
            <a:bodyPr wrap="square">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Bạn nhỏ đang bóp vai cho ông, bạn hỏi: “Ông đỡ đau chưa ạ?”.</a:t>
              </a:r>
              <a:endParaRPr lang="en-US" sz="2400" dirty="0">
                <a:latin typeface="UTM Avo" panose="02040603050506020204" pitchFamily="18"/>
                <a:cs typeface="Arial" panose="020B0604020202020204" pitchFamily="34" charset="0"/>
              </a:endParaRPr>
            </a:p>
          </p:txBody>
        </p:sp>
      </p:grpSp>
      <p:pic>
        <p:nvPicPr>
          <p:cNvPr id="10" name="Picture 9" descr="A cartoon of a child hugging an old person&#10;&#10;Description automatically generated">
            <a:extLst>
              <a:ext uri="{FF2B5EF4-FFF2-40B4-BE49-F238E27FC236}">
                <a16:creationId xmlns:a16="http://schemas.microsoft.com/office/drawing/2014/main" id="{A777F7F1-6AA6-4600-9B3B-E2A0E9E9A211}"/>
              </a:ext>
            </a:extLst>
          </p:cNvPr>
          <p:cNvPicPr>
            <a:picLocks noChangeAspect="1"/>
          </p:cNvPicPr>
          <p:nvPr/>
        </p:nvPicPr>
        <p:blipFill>
          <a:blip r:embed="rId4"/>
          <a:srcRect l="27314" t="12891" r="27259" b="12283"/>
          <a:stretch/>
        </p:blipFill>
        <p:spPr>
          <a:xfrm>
            <a:off x="482348" y="1978179"/>
            <a:ext cx="5613652" cy="3439029"/>
          </a:xfrm>
          <a:prstGeom prst="rect">
            <a:avLst/>
          </a:prstGeom>
        </p:spPr>
      </p:pic>
    </p:spTree>
    <p:extLst>
      <p:ext uri="{BB962C8B-B14F-4D97-AF65-F5344CB8AC3E}">
        <p14:creationId xmlns:p14="http://schemas.microsoft.com/office/powerpoint/2010/main" val="252788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a:extLst>
            <a:ext uri="{FF2B5EF4-FFF2-40B4-BE49-F238E27FC236}">
              <a16:creationId xmlns:a16="http://schemas.microsoft.com/office/drawing/2014/main" id="{D8DCD5C9-A4D5-3295-972A-FF782859D9C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7CD17CD-52AF-8CD0-E0EA-07C2A1EFA24B}"/>
              </a:ext>
            </a:extLst>
          </p:cNvPr>
          <p:cNvGrpSpPr/>
          <p:nvPr/>
        </p:nvGrpSpPr>
        <p:grpSpPr>
          <a:xfrm>
            <a:off x="651845" y="2436989"/>
            <a:ext cx="5167719" cy="2652940"/>
            <a:chOff x="1082621" y="2797730"/>
            <a:chExt cx="7751579" cy="5397852"/>
          </a:xfrm>
        </p:grpSpPr>
        <p:grpSp>
          <p:nvGrpSpPr>
            <p:cNvPr id="3" name="Group 2">
              <a:extLst>
                <a:ext uri="{FF2B5EF4-FFF2-40B4-BE49-F238E27FC236}">
                  <a16:creationId xmlns:a16="http://schemas.microsoft.com/office/drawing/2014/main" id="{1078693B-C29D-04B0-62E6-C60DCD86C660}"/>
                </a:ext>
              </a:extLst>
            </p:cNvPr>
            <p:cNvGrpSpPr/>
            <p:nvPr/>
          </p:nvGrpSpPr>
          <p:grpSpPr>
            <a:xfrm>
              <a:off x="1082621" y="2797730"/>
              <a:ext cx="7751579" cy="5397852"/>
              <a:chOff x="9609643" y="2961653"/>
              <a:chExt cx="7751579" cy="5172316"/>
            </a:xfrm>
          </p:grpSpPr>
          <p:sp>
            <p:nvSpPr>
              <p:cNvPr id="5" name="Rectangle: Rounded Corners 12">
                <a:extLst>
                  <a:ext uri="{FF2B5EF4-FFF2-40B4-BE49-F238E27FC236}">
                    <a16:creationId xmlns:a16="http://schemas.microsoft.com/office/drawing/2014/main" id="{FB6E39ED-6650-F163-5394-E5D63D595E15}"/>
                  </a:ext>
                </a:extLst>
              </p:cNvPr>
              <p:cNvSpPr/>
              <p:nvPr/>
            </p:nvSpPr>
            <p:spPr>
              <a:xfrm>
                <a:off x="9778524" y="3485496"/>
                <a:ext cx="7582698" cy="4648473"/>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6" name="Rectangle: Rounded Corners 13">
                <a:extLst>
                  <a:ext uri="{FF2B5EF4-FFF2-40B4-BE49-F238E27FC236}">
                    <a16:creationId xmlns:a16="http://schemas.microsoft.com/office/drawing/2014/main" id="{9A5C376C-5E25-F1B1-CA31-6FF102A3C5FD}"/>
                  </a:ext>
                </a:extLst>
              </p:cNvPr>
              <p:cNvSpPr/>
              <p:nvPr/>
            </p:nvSpPr>
            <p:spPr>
              <a:xfrm>
                <a:off x="9609643" y="3333413"/>
                <a:ext cx="7582698" cy="4648471"/>
              </a:xfrm>
              <a:prstGeom prst="roundRect">
                <a:avLst/>
              </a:prstGeom>
              <a:solidFill>
                <a:srgbClr val="FFFFFF"/>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7" name="Rectangle: Rounded Corners 14">
                <a:extLst>
                  <a:ext uri="{FF2B5EF4-FFF2-40B4-BE49-F238E27FC236}">
                    <a16:creationId xmlns:a16="http://schemas.microsoft.com/office/drawing/2014/main" id="{8AB2FB58-4454-CA26-D072-AE552ED7E31B}"/>
                  </a:ext>
                </a:extLst>
              </p:cNvPr>
              <p:cNvSpPr/>
              <p:nvPr/>
            </p:nvSpPr>
            <p:spPr>
              <a:xfrm>
                <a:off x="11720640" y="2961653"/>
                <a:ext cx="3360706" cy="743519"/>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grpSp>
        <p:sp>
          <p:nvSpPr>
            <p:cNvPr id="4" name="TextBox 3">
              <a:extLst>
                <a:ext uri="{FF2B5EF4-FFF2-40B4-BE49-F238E27FC236}">
                  <a16:creationId xmlns:a16="http://schemas.microsoft.com/office/drawing/2014/main" id="{944EC4FB-1FC9-56CD-9CF2-BE2BC83A4AF1}"/>
                </a:ext>
              </a:extLst>
            </p:cNvPr>
            <p:cNvSpPr txBox="1"/>
            <p:nvPr/>
          </p:nvSpPr>
          <p:spPr>
            <a:xfrm>
              <a:off x="1479928" y="4006142"/>
              <a:ext cx="6788084" cy="3409784"/>
            </a:xfrm>
            <a:prstGeom prst="rect">
              <a:avLst/>
            </a:prstGeom>
            <a:noFill/>
          </p:spPr>
          <p:txBody>
            <a:bodyPr wrap="square">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Bạn nhỏ mang nước mời mẹ uống. Bạn nói: “Con mời mẹ uống nước ạ!”.</a:t>
              </a:r>
              <a:endParaRPr lang="en-US" sz="2400" dirty="0">
                <a:latin typeface="UTM Avo" panose="02040603050506020204" pitchFamily="18"/>
                <a:cs typeface="Arial" panose="020B0604020202020204" pitchFamily="34" charset="0"/>
              </a:endParaRPr>
            </a:p>
          </p:txBody>
        </p:sp>
      </p:grpSp>
      <p:pic>
        <p:nvPicPr>
          <p:cNvPr id="10" name="Picture 9" descr="A cartoon of a person giving a child a drink&#10;&#10;Description automatically generated">
            <a:extLst>
              <a:ext uri="{FF2B5EF4-FFF2-40B4-BE49-F238E27FC236}">
                <a16:creationId xmlns:a16="http://schemas.microsoft.com/office/drawing/2014/main" id="{2E41AB24-3CBF-24B2-AD50-DC0E7495D14E}"/>
              </a:ext>
            </a:extLst>
          </p:cNvPr>
          <p:cNvPicPr>
            <a:picLocks noChangeAspect="1"/>
          </p:cNvPicPr>
          <p:nvPr/>
        </p:nvPicPr>
        <p:blipFill>
          <a:blip r:embed="rId4"/>
          <a:srcRect l="29894" t="13659" r="29981" b="13484"/>
          <a:stretch/>
        </p:blipFill>
        <p:spPr>
          <a:xfrm>
            <a:off x="6286233" y="2213186"/>
            <a:ext cx="4989051" cy="3369230"/>
          </a:xfrm>
          <a:prstGeom prst="rect">
            <a:avLst/>
          </a:prstGeom>
        </p:spPr>
      </p:pic>
    </p:spTree>
    <p:extLst>
      <p:ext uri="{BB962C8B-B14F-4D97-AF65-F5344CB8AC3E}">
        <p14:creationId xmlns:p14="http://schemas.microsoft.com/office/powerpoint/2010/main" val="262169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a:extLst>
            <a:ext uri="{FF2B5EF4-FFF2-40B4-BE49-F238E27FC236}">
              <a16:creationId xmlns:a16="http://schemas.microsoft.com/office/drawing/2014/main" id="{BDEA56DD-6834-059A-616D-0A440CE2105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429788C-7750-C7F8-7F8C-B05F729C2652}"/>
              </a:ext>
            </a:extLst>
          </p:cNvPr>
          <p:cNvGrpSpPr/>
          <p:nvPr/>
        </p:nvGrpSpPr>
        <p:grpSpPr>
          <a:xfrm>
            <a:off x="6402359" y="2695655"/>
            <a:ext cx="5167719" cy="2652940"/>
            <a:chOff x="1082621" y="2797730"/>
            <a:chExt cx="7751579" cy="5397852"/>
          </a:xfrm>
        </p:grpSpPr>
        <p:grpSp>
          <p:nvGrpSpPr>
            <p:cNvPr id="3" name="Group 2">
              <a:extLst>
                <a:ext uri="{FF2B5EF4-FFF2-40B4-BE49-F238E27FC236}">
                  <a16:creationId xmlns:a16="http://schemas.microsoft.com/office/drawing/2014/main" id="{986A959E-05E0-BA54-16A1-45793E69A955}"/>
                </a:ext>
              </a:extLst>
            </p:cNvPr>
            <p:cNvGrpSpPr/>
            <p:nvPr/>
          </p:nvGrpSpPr>
          <p:grpSpPr>
            <a:xfrm>
              <a:off x="1082621" y="2797730"/>
              <a:ext cx="7751579" cy="5397852"/>
              <a:chOff x="9609643" y="2961653"/>
              <a:chExt cx="7751579" cy="5172316"/>
            </a:xfrm>
          </p:grpSpPr>
          <p:sp>
            <p:nvSpPr>
              <p:cNvPr id="5" name="Rectangle: Rounded Corners 12">
                <a:extLst>
                  <a:ext uri="{FF2B5EF4-FFF2-40B4-BE49-F238E27FC236}">
                    <a16:creationId xmlns:a16="http://schemas.microsoft.com/office/drawing/2014/main" id="{774AB941-973A-808E-ACB4-22EA6633B7F5}"/>
                  </a:ext>
                </a:extLst>
              </p:cNvPr>
              <p:cNvSpPr/>
              <p:nvPr/>
            </p:nvSpPr>
            <p:spPr>
              <a:xfrm>
                <a:off x="9778524" y="3485496"/>
                <a:ext cx="7582698" cy="4648473"/>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6" name="Rectangle: Rounded Corners 13">
                <a:extLst>
                  <a:ext uri="{FF2B5EF4-FFF2-40B4-BE49-F238E27FC236}">
                    <a16:creationId xmlns:a16="http://schemas.microsoft.com/office/drawing/2014/main" id="{F21834DD-DE31-6617-E961-0FFEEAFC5F93}"/>
                  </a:ext>
                </a:extLst>
              </p:cNvPr>
              <p:cNvSpPr/>
              <p:nvPr/>
            </p:nvSpPr>
            <p:spPr>
              <a:xfrm>
                <a:off x="9609643" y="3333413"/>
                <a:ext cx="7582698" cy="4648471"/>
              </a:xfrm>
              <a:prstGeom prst="roundRect">
                <a:avLst/>
              </a:prstGeom>
              <a:solidFill>
                <a:srgbClr val="FFFFFF"/>
              </a:solidFill>
              <a:ln w="16876" cap="flat">
                <a:solidFill>
                  <a:srgbClr val="000000"/>
                </a:solidFill>
                <a:prstDash val="solid"/>
                <a:miter/>
              </a:ln>
            </p:spPr>
            <p:txBody>
              <a:bodyPr rtlCol="0" anchor="ctr"/>
              <a:lstStyle/>
              <a:p>
                <a:endParaRPr lang="en-US" sz="2400">
                  <a:latin typeface="UTM Avo" panose="02040603050506020204" pitchFamily="18"/>
                </a:endParaRPr>
              </a:p>
            </p:txBody>
          </p:sp>
          <p:sp>
            <p:nvSpPr>
              <p:cNvPr id="7" name="Rectangle: Rounded Corners 14">
                <a:extLst>
                  <a:ext uri="{FF2B5EF4-FFF2-40B4-BE49-F238E27FC236}">
                    <a16:creationId xmlns:a16="http://schemas.microsoft.com/office/drawing/2014/main" id="{4B3E1C98-D823-0B9A-79C9-9667C27B7F9E}"/>
                  </a:ext>
                </a:extLst>
              </p:cNvPr>
              <p:cNvSpPr/>
              <p:nvPr/>
            </p:nvSpPr>
            <p:spPr>
              <a:xfrm>
                <a:off x="11720640" y="2961653"/>
                <a:ext cx="3360706" cy="743519"/>
              </a:xfrm>
              <a:prstGeom prst="roundRect">
                <a:avLst/>
              </a:prstGeom>
              <a:solidFill>
                <a:srgbClr val="EEB7B0"/>
              </a:solidFill>
              <a:ln w="16876" cap="flat">
                <a:solidFill>
                  <a:srgbClr val="000000"/>
                </a:solidFill>
                <a:prstDash val="solid"/>
                <a:miter/>
              </a:ln>
            </p:spPr>
            <p:txBody>
              <a:bodyPr rtlCol="0" anchor="ctr"/>
              <a:lstStyle/>
              <a:p>
                <a:endParaRPr lang="en-US" sz="2400">
                  <a:latin typeface="UTM Avo" panose="02040603050506020204" pitchFamily="18"/>
                </a:endParaRPr>
              </a:p>
            </p:txBody>
          </p:sp>
        </p:grpSp>
        <p:sp>
          <p:nvSpPr>
            <p:cNvPr id="4" name="TextBox 3">
              <a:extLst>
                <a:ext uri="{FF2B5EF4-FFF2-40B4-BE49-F238E27FC236}">
                  <a16:creationId xmlns:a16="http://schemas.microsoft.com/office/drawing/2014/main" id="{921CB4C7-340A-7D70-C083-96B9800C0B25}"/>
                </a:ext>
              </a:extLst>
            </p:cNvPr>
            <p:cNvSpPr txBox="1"/>
            <p:nvPr/>
          </p:nvSpPr>
          <p:spPr>
            <a:xfrm>
              <a:off x="1479928" y="3344415"/>
              <a:ext cx="6788084" cy="4536986"/>
            </a:xfrm>
            <a:prstGeom prst="rect">
              <a:avLst/>
            </a:prstGeom>
            <a:noFill/>
          </p:spPr>
          <p:txBody>
            <a:bodyPr wrap="square">
              <a:spAutoFit/>
            </a:bodyPr>
            <a:lstStyle/>
            <a:p>
              <a:pPr algn="just">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nhỏ</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mang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khăn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bố</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lau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mồ</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hôi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bố</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làm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đồng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nói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Bố</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lau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br>
                <a:rPr lang="en-US" sz="2400" dirty="0">
                  <a:solidFill>
                    <a:srgbClr val="000000"/>
                  </a:solidFill>
                  <a:latin typeface="UTM Avo" panose="02040603050506020204" pitchFamily="18"/>
                  <a:ea typeface="Calibri" panose="020F0502020204030204" pitchFamily="34" charset="0"/>
                  <a:cs typeface="Arial" panose="020B0604020202020204" pitchFamily="34" charset="0"/>
                </a:rPr>
              </a:b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mồ</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hôi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ạ!”.</a:t>
              </a:r>
              <a:endParaRPr lang="en-US" sz="2400" dirty="0">
                <a:latin typeface="UTM Avo" panose="02040603050506020204" pitchFamily="18"/>
                <a:cs typeface="Arial" panose="020B0604020202020204" pitchFamily="34" charset="0"/>
              </a:endParaRPr>
            </a:p>
          </p:txBody>
        </p:sp>
      </p:grpSp>
      <p:pic>
        <p:nvPicPr>
          <p:cNvPr id="9" name="Picture 8" descr="A cartoon of a person and a child&#10;&#10;Description automatically generated">
            <a:extLst>
              <a:ext uri="{FF2B5EF4-FFF2-40B4-BE49-F238E27FC236}">
                <a16:creationId xmlns:a16="http://schemas.microsoft.com/office/drawing/2014/main" id="{60D60392-2712-8308-06DE-849BCC05A2E4}"/>
              </a:ext>
            </a:extLst>
          </p:cNvPr>
          <p:cNvPicPr>
            <a:picLocks noChangeAspect="1"/>
          </p:cNvPicPr>
          <p:nvPr/>
        </p:nvPicPr>
        <p:blipFill>
          <a:blip r:embed="rId4"/>
          <a:srcRect l="29878" t="15755" r="29588" b="15575"/>
          <a:stretch/>
        </p:blipFill>
        <p:spPr>
          <a:xfrm>
            <a:off x="621922" y="2153634"/>
            <a:ext cx="5528703" cy="3483673"/>
          </a:xfrm>
          <a:prstGeom prst="rect">
            <a:avLst/>
          </a:prstGeom>
        </p:spPr>
      </p:pic>
    </p:spTree>
    <p:extLst>
      <p:ext uri="{BB962C8B-B14F-4D97-AF65-F5344CB8AC3E}">
        <p14:creationId xmlns:p14="http://schemas.microsoft.com/office/powerpoint/2010/main" val="132777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732A4DC4-3650-BCE9-79B5-2FBA37F0C3AF}"/>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sp>
        <p:nvSpPr>
          <p:cNvPr id="233" name="Google Shape;233;p11"/>
          <p:cNvSpPr txBox="1"/>
          <p:nvPr/>
        </p:nvSpPr>
        <p:spPr>
          <a:xfrm>
            <a:off x="2285100" y="1480013"/>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1: </a:t>
            </a:r>
            <a:r>
              <a:rPr lang="en-US" sz="2800" b="1" i="0" u="none" strike="noStrike" cap="none" dirty="0" err="1">
                <a:solidFill>
                  <a:schemeClr val="dk1"/>
                </a:solidFill>
                <a:latin typeface="UTM Avo" panose="02040603050506020204" pitchFamily="18" charset="0"/>
                <a:sym typeface="Arial"/>
              </a:rPr>
              <a:t>Bày</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tỏ</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thái</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a:t>
            </a:r>
            <a:endParaRPr sz="2800" b="1" i="0" u="none" strike="noStrike" cap="none" dirty="0">
              <a:solidFill>
                <a:schemeClr val="dk1"/>
              </a:solidFill>
              <a:latin typeface="UTM Avo" panose="02040603050506020204" pitchFamily="18" charset="0"/>
              <a:sym typeface="Arial"/>
            </a:endParaRPr>
          </a:p>
        </p:txBody>
      </p:sp>
      <p:grpSp>
        <p:nvGrpSpPr>
          <p:cNvPr id="2" name="Group 1">
            <a:extLst>
              <a:ext uri="{FF2B5EF4-FFF2-40B4-BE49-F238E27FC236}">
                <a16:creationId xmlns:a16="http://schemas.microsoft.com/office/drawing/2014/main" id="{3EA023E1-5160-AAF2-C63E-06941C663A01}"/>
              </a:ext>
            </a:extLst>
          </p:cNvPr>
          <p:cNvGrpSpPr/>
          <p:nvPr/>
        </p:nvGrpSpPr>
        <p:grpSpPr>
          <a:xfrm>
            <a:off x="5237768" y="2904464"/>
            <a:ext cx="6735169" cy="3240171"/>
            <a:chOff x="372039" y="2341430"/>
            <a:chExt cx="10102754" cy="4860255"/>
          </a:xfrm>
        </p:grpSpPr>
        <p:grpSp>
          <p:nvGrpSpPr>
            <p:cNvPr id="3" name="Group 26">
              <a:extLst>
                <a:ext uri="{FF2B5EF4-FFF2-40B4-BE49-F238E27FC236}">
                  <a16:creationId xmlns:a16="http://schemas.microsoft.com/office/drawing/2014/main" id="{EF634563-028E-4179-76C4-154E1BB80DCB}"/>
                </a:ext>
              </a:extLst>
            </p:cNvPr>
            <p:cNvGrpSpPr>
              <a:grpSpLocks noChangeAspect="1"/>
            </p:cNvGrpSpPr>
            <p:nvPr/>
          </p:nvGrpSpPr>
          <p:grpSpPr>
            <a:xfrm>
              <a:off x="372039" y="2341430"/>
              <a:ext cx="8722207" cy="4860255"/>
              <a:chOff x="-448930" y="-7619"/>
              <a:chExt cx="2951831" cy="3433607"/>
            </a:xfrm>
            <a:solidFill>
              <a:srgbClr val="F2F6DB"/>
            </a:solidFill>
          </p:grpSpPr>
          <p:sp>
            <p:nvSpPr>
              <p:cNvPr id="6" name="Freeform 27">
                <a:extLst>
                  <a:ext uri="{FF2B5EF4-FFF2-40B4-BE49-F238E27FC236}">
                    <a16:creationId xmlns:a16="http://schemas.microsoft.com/office/drawing/2014/main" id="{DFB86F07-2080-52AA-D46A-885423893F3A}"/>
                  </a:ext>
                </a:extLst>
              </p:cNvPr>
              <p:cNvSpPr/>
              <p:nvPr/>
            </p:nvSpPr>
            <p:spPr>
              <a:xfrm>
                <a:off x="-448930" y="-7619"/>
                <a:ext cx="2951831" cy="3433607"/>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grpFill/>
            </p:spPr>
            <p:txBody>
              <a:bodyPr/>
              <a:lstStyle/>
              <a:p>
                <a:endParaRPr lang="en-US" sz="800">
                  <a:latin typeface="UTM Avo" panose="02040603050506020204" pitchFamily="18"/>
                </a:endParaRPr>
              </a:p>
            </p:txBody>
          </p:sp>
        </p:grpSp>
        <p:sp>
          <p:nvSpPr>
            <p:cNvPr id="4" name="Freeform 5">
              <a:extLst>
                <a:ext uri="{FF2B5EF4-FFF2-40B4-BE49-F238E27FC236}">
                  <a16:creationId xmlns:a16="http://schemas.microsoft.com/office/drawing/2014/main" id="{527111E3-D01D-E858-695A-52E2207D8776}"/>
                </a:ext>
              </a:extLst>
            </p:cNvPr>
            <p:cNvSpPr/>
            <p:nvPr/>
          </p:nvSpPr>
          <p:spPr>
            <a:xfrm rot="599318">
              <a:off x="8569793" y="2621370"/>
              <a:ext cx="1905000" cy="1688305"/>
            </a:xfrm>
            <a:custGeom>
              <a:avLst/>
              <a:gdLst/>
              <a:ahLst/>
              <a:cxnLst/>
              <a:rect l="l" t="t" r="r" b="b"/>
              <a:pathLst>
                <a:path w="4642934" h="4114800">
                  <a:moveTo>
                    <a:pt x="0" y="0"/>
                  </a:moveTo>
                  <a:lnTo>
                    <a:pt x="4642934" y="0"/>
                  </a:lnTo>
                  <a:lnTo>
                    <a:pt x="464293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5" name="TextBox 4">
              <a:extLst>
                <a:ext uri="{FF2B5EF4-FFF2-40B4-BE49-F238E27FC236}">
                  <a16:creationId xmlns:a16="http://schemas.microsoft.com/office/drawing/2014/main" id="{15691208-C8BD-E6C4-293C-7F59ED01D1E7}"/>
                </a:ext>
              </a:extLst>
            </p:cNvPr>
            <p:cNvSpPr txBox="1"/>
            <p:nvPr/>
          </p:nvSpPr>
          <p:spPr>
            <a:xfrm>
              <a:off x="1044296" y="2683677"/>
              <a:ext cx="7393514" cy="4175757"/>
            </a:xfrm>
            <a:prstGeom prst="rect">
              <a:avLst/>
            </a:prstGeom>
            <a:noFill/>
          </p:spPr>
          <p:txBody>
            <a:bodyPr wrap="square" rtlCol="0">
              <a:spAutoFit/>
            </a:bodyPr>
            <a:lstStyle/>
            <a:p>
              <a:pPr algn="just">
                <a:lnSpc>
                  <a:spcPct val="150000"/>
                </a:lnSpc>
              </a:pPr>
              <a:r>
                <a:rPr lang="en-US" sz="2400" dirty="0" err="1">
                  <a:latin typeface="UTM Avo" panose="02040603050506020204" pitchFamily="18"/>
                  <a:cs typeface="Arial" panose="020B0604020202020204" pitchFamily="34" charset="0"/>
                </a:rPr>
                <a:t>Cả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lớp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quan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sát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tranh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SGK – tr41, 42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thảo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luận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em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hay </a:t>
              </a:r>
              <a:r>
                <a:rPr lang="en-US" sz="2400" dirty="0" err="1">
                  <a:latin typeface="UTM Avo" panose="02040603050506020204" pitchFamily="18"/>
                  <a:cs typeface="Arial" panose="020B0604020202020204" pitchFamily="34" charset="0"/>
                </a:rPr>
                <a:t>không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về</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của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mỗi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tranh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giải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thích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lý</a:t>
              </a:r>
              <a:r>
                <a:rPr lang="en-US" sz="2400" dirty="0">
                  <a:latin typeface="UTM Avo" panose="02040603050506020204" pitchFamily="18"/>
                  <a:cs typeface="Arial" panose="020B0604020202020204" pitchFamily="34" charset="0"/>
                </a:rPr>
                <a:t> do </a:t>
              </a:r>
              <a:r>
                <a:rPr lang="en-US" sz="2400" dirty="0" err="1">
                  <a:latin typeface="UTM Avo" panose="02040603050506020204" pitchFamily="18"/>
                  <a:cs typeface="Arial" panose="020B0604020202020204" pitchFamily="34" charset="0"/>
                </a:rPr>
                <a:t>vì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sao</a:t>
              </a:r>
              <a:r>
                <a:rPr lang="en-US" sz="2400" dirty="0">
                  <a:latin typeface="UTM Avo" panose="02040603050506020204" pitchFamily="18"/>
                  <a:cs typeface="Arial" panose="020B0604020202020204" pitchFamily="34" charset="0"/>
                </a:rPr>
                <a:t>.</a:t>
              </a:r>
            </a:p>
          </p:txBody>
        </p:sp>
      </p:grpSp>
      <p:grpSp>
        <p:nvGrpSpPr>
          <p:cNvPr id="7" name="Group 6">
            <a:extLst>
              <a:ext uri="{FF2B5EF4-FFF2-40B4-BE49-F238E27FC236}">
                <a16:creationId xmlns:a16="http://schemas.microsoft.com/office/drawing/2014/main" id="{2E87871C-2392-A82E-8FDB-D6164A3CC944}"/>
              </a:ext>
            </a:extLst>
          </p:cNvPr>
          <p:cNvGrpSpPr/>
          <p:nvPr/>
        </p:nvGrpSpPr>
        <p:grpSpPr>
          <a:xfrm>
            <a:off x="313331" y="2292908"/>
            <a:ext cx="4521200" cy="4402082"/>
            <a:chOff x="195297" y="1049101"/>
            <a:chExt cx="6781800" cy="6928690"/>
          </a:xfrm>
        </p:grpSpPr>
        <p:sp>
          <p:nvSpPr>
            <p:cNvPr id="8" name="Rectangle: Rounded Corners 16">
              <a:extLst>
                <a:ext uri="{FF2B5EF4-FFF2-40B4-BE49-F238E27FC236}">
                  <a16:creationId xmlns:a16="http://schemas.microsoft.com/office/drawing/2014/main" id="{342A9C86-9954-BB92-0E39-67154BC7F8B9}"/>
                </a:ext>
              </a:extLst>
            </p:cNvPr>
            <p:cNvSpPr/>
            <p:nvPr/>
          </p:nvSpPr>
          <p:spPr>
            <a:xfrm>
              <a:off x="195297" y="1887301"/>
              <a:ext cx="6781800" cy="609049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HOẠT ĐỘNG </a:t>
              </a:r>
              <a:br>
                <a:rPr lang="en-US" sz="2800" b="1" dirty="0">
                  <a:solidFill>
                    <a:schemeClr val="tx1"/>
                  </a:solidFill>
                  <a:latin typeface="UTM Avo" panose="02040603050506020204" pitchFamily="18"/>
                  <a:cs typeface="Arial" panose="020B0604020202020204" pitchFamily="34" charset="0"/>
                </a:rPr>
              </a:br>
              <a:r>
                <a:rPr lang="en-US" sz="2800" b="1" dirty="0">
                  <a:solidFill>
                    <a:schemeClr val="tx1"/>
                  </a:solidFill>
                  <a:latin typeface="UTM Avo" panose="02040603050506020204" pitchFamily="18"/>
                  <a:cs typeface="Arial" panose="020B0604020202020204" pitchFamily="34" charset="0"/>
                </a:rPr>
                <a:t>CÁ NHÂN</a:t>
              </a:r>
            </a:p>
          </p:txBody>
        </p:sp>
        <p:pic>
          <p:nvPicPr>
            <p:cNvPr id="9" name="Picture 6">
              <a:extLst>
                <a:ext uri="{FF2B5EF4-FFF2-40B4-BE49-F238E27FC236}">
                  <a16:creationId xmlns:a16="http://schemas.microsoft.com/office/drawing/2014/main" id="{C2DE922A-1148-543D-9AB3-65AF8B33D79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27608" y="1049101"/>
              <a:ext cx="1717179" cy="1676399"/>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fade">
                                      <p:cBhvr>
                                        <p:cTn id="7" dur="500"/>
                                        <p:tgtEl>
                                          <p:spTgt spid="23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a:extLst>
            <a:ext uri="{FF2B5EF4-FFF2-40B4-BE49-F238E27FC236}">
              <a16:creationId xmlns:a16="http://schemas.microsoft.com/office/drawing/2014/main" id="{2D67DAC9-747B-DF3A-1B82-E667A89030A0}"/>
            </a:ext>
          </a:extLst>
        </p:cNvPr>
        <p:cNvGrpSpPr/>
        <p:nvPr/>
      </p:nvGrpSpPr>
      <p:grpSpPr>
        <a:xfrm>
          <a:off x="0" y="0"/>
          <a:ext cx="0" cy="0"/>
          <a:chOff x="0" y="0"/>
          <a:chExt cx="0" cy="0"/>
        </a:xfrm>
      </p:grpSpPr>
      <p:pic>
        <p:nvPicPr>
          <p:cNvPr id="11" name="Picture 10" descr="A screenshot of a cartoon&#10;&#10;Description automatically generated">
            <a:extLst>
              <a:ext uri="{FF2B5EF4-FFF2-40B4-BE49-F238E27FC236}">
                <a16:creationId xmlns:a16="http://schemas.microsoft.com/office/drawing/2014/main" id="{F49269E1-66A0-0196-D6A4-2497765FFA8B}"/>
              </a:ext>
            </a:extLst>
          </p:cNvPr>
          <p:cNvPicPr>
            <a:picLocks noChangeAspect="1"/>
          </p:cNvPicPr>
          <p:nvPr/>
        </p:nvPicPr>
        <p:blipFill>
          <a:blip r:embed="rId4"/>
          <a:srcRect t="18376"/>
          <a:stretch/>
        </p:blipFill>
        <p:spPr>
          <a:xfrm>
            <a:off x="1956892" y="1212829"/>
            <a:ext cx="8278215" cy="5645171"/>
          </a:xfrm>
          <a:prstGeom prst="rect">
            <a:avLst/>
          </a:prstGeom>
        </p:spPr>
      </p:pic>
    </p:spTree>
    <p:extLst>
      <p:ext uri="{BB962C8B-B14F-4D97-AF65-F5344CB8AC3E}">
        <p14:creationId xmlns:p14="http://schemas.microsoft.com/office/powerpoint/2010/main" val="3030295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sp>
        <p:nvSpPr>
          <p:cNvPr id="2" name="Freeform 7">
            <a:extLst>
              <a:ext uri="{FF2B5EF4-FFF2-40B4-BE49-F238E27FC236}">
                <a16:creationId xmlns:a16="http://schemas.microsoft.com/office/drawing/2014/main" id="{5FDAC4D1-48F0-40CB-0115-15AF2EF2C25A}"/>
              </a:ext>
            </a:extLst>
          </p:cNvPr>
          <p:cNvSpPr/>
          <p:nvPr/>
        </p:nvSpPr>
        <p:spPr>
          <a:xfrm>
            <a:off x="5715000" y="2827791"/>
            <a:ext cx="5998045" cy="346513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5">
              <a:lumMod val="20000"/>
              <a:lumOff val="8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3" name="TextBox 9">
            <a:extLst>
              <a:ext uri="{FF2B5EF4-FFF2-40B4-BE49-F238E27FC236}">
                <a16:creationId xmlns:a16="http://schemas.microsoft.com/office/drawing/2014/main" id="{9CB57FAF-83F3-9818-C291-709061F7CED9}"/>
              </a:ext>
            </a:extLst>
          </p:cNvPr>
          <p:cNvSpPr txBox="1"/>
          <p:nvPr/>
        </p:nvSpPr>
        <p:spPr>
          <a:xfrm>
            <a:off x="5959078" y="3214603"/>
            <a:ext cx="5509888" cy="2691506"/>
          </a:xfrm>
          <a:prstGeom prst="rect">
            <a:avLst/>
          </a:prstGeom>
        </p:spPr>
        <p:txBody>
          <a:bodyPr wrap="square" lIns="0" tIns="0" rIns="0" bIns="0" rtlCol="0" anchor="t">
            <a:spAutoFit/>
          </a:bodyPr>
          <a:lstStyle/>
          <a:p>
            <a:pPr algn="just">
              <a:lnSpc>
                <a:spcPct val="150000"/>
              </a:lnSpc>
            </a:pPr>
            <a:r>
              <a:rPr lang="vi-VN" sz="2400" dirty="0">
                <a:latin typeface="UTM Avo" panose="02040603050506020204" pitchFamily="18"/>
                <a:cs typeface="Arial" panose="020B0604020202020204" pitchFamily="34" charset="0"/>
              </a:rPr>
              <a:t>Mẹ đi làm quên khẩu trang, bạn nhỏ đã mang khẩu trang cho mẹ và đưa bằng hai tay. Đồng tình với việc làm của bạn vì việc làm đó thể hiện sự quan tâm và lễ phép với mẹ.</a:t>
            </a:r>
            <a:endParaRPr lang="vi-VN" sz="2400" i="1" dirty="0">
              <a:solidFill>
                <a:srgbClr val="FF0000"/>
              </a:solidFill>
              <a:latin typeface="UTM Avo" panose="02040603050506020204" pitchFamily="18"/>
              <a:cs typeface="Arial" panose="020B0604020202020204" pitchFamily="34" charset="0"/>
            </a:endParaRPr>
          </a:p>
        </p:txBody>
      </p:sp>
      <p:grpSp>
        <p:nvGrpSpPr>
          <p:cNvPr id="4" name="Group 3">
            <a:extLst>
              <a:ext uri="{FF2B5EF4-FFF2-40B4-BE49-F238E27FC236}">
                <a16:creationId xmlns:a16="http://schemas.microsoft.com/office/drawing/2014/main" id="{5F92A37F-E6A9-9EC8-C6B3-91E2D9B06CCC}"/>
              </a:ext>
            </a:extLst>
          </p:cNvPr>
          <p:cNvGrpSpPr/>
          <p:nvPr/>
        </p:nvGrpSpPr>
        <p:grpSpPr>
          <a:xfrm>
            <a:off x="3568041" y="1684638"/>
            <a:ext cx="5055917" cy="567495"/>
            <a:chOff x="4834930" y="84191"/>
            <a:chExt cx="7359542" cy="950517"/>
          </a:xfrm>
          <a:solidFill>
            <a:srgbClr val="F68120"/>
          </a:solidFill>
        </p:grpSpPr>
        <p:sp>
          <p:nvSpPr>
            <p:cNvPr id="5" name="Round Same Side Corner Rectangle 11">
              <a:extLst>
                <a:ext uri="{FF2B5EF4-FFF2-40B4-BE49-F238E27FC236}">
                  <a16:creationId xmlns:a16="http://schemas.microsoft.com/office/drawing/2014/main" id="{89F5E510-BF01-9417-4230-89572B9033E2}"/>
                </a:ext>
              </a:extLst>
            </p:cNvPr>
            <p:cNvSpPr/>
            <p:nvPr/>
          </p:nvSpPr>
          <p:spPr>
            <a:xfrm flipV="1">
              <a:off x="4834930" y="84191"/>
              <a:ext cx="7359542" cy="950517"/>
            </a:xfrm>
            <a:prstGeom prst="round2SameRect">
              <a:avLst>
                <a:gd name="adj1" fmla="val 37720"/>
                <a:gd name="adj2" fmla="val 0"/>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B73A2C3F-B7B9-04FC-B1BD-895A72DFFB42}"/>
                </a:ext>
              </a:extLst>
            </p:cNvPr>
            <p:cNvSpPr txBox="1"/>
            <p:nvPr/>
          </p:nvSpPr>
          <p:spPr>
            <a:xfrm>
              <a:off x="5313042" y="126017"/>
              <a:ext cx="6403317" cy="696691"/>
            </a:xfrm>
            <a:prstGeom prst="rect">
              <a:avLst/>
            </a:prstGeom>
            <a:solidFill>
              <a:schemeClr val="accent2">
                <a:lumMod val="40000"/>
                <a:lumOff val="60000"/>
              </a:schemeClr>
            </a:solid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TRẢ LỜI</a:t>
              </a:r>
            </a:p>
          </p:txBody>
        </p:sp>
      </p:grpSp>
      <p:pic>
        <p:nvPicPr>
          <p:cNvPr id="8" name="Picture 7" descr="A cartoon of a person and a child&#10;&#10;Description automatically generated">
            <a:extLst>
              <a:ext uri="{FF2B5EF4-FFF2-40B4-BE49-F238E27FC236}">
                <a16:creationId xmlns:a16="http://schemas.microsoft.com/office/drawing/2014/main" id="{2C7CE7C8-80D4-19C3-44CB-B5AF2BADA21E}"/>
              </a:ext>
            </a:extLst>
          </p:cNvPr>
          <p:cNvPicPr>
            <a:picLocks noChangeAspect="1"/>
          </p:cNvPicPr>
          <p:nvPr/>
        </p:nvPicPr>
        <p:blipFill>
          <a:blip r:embed="rId4"/>
          <a:srcRect l="30264" t="14007" r="29757" b="14007"/>
          <a:stretch/>
        </p:blipFill>
        <p:spPr>
          <a:xfrm>
            <a:off x="705761" y="2827791"/>
            <a:ext cx="4692777" cy="34651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436F8295-730B-05D2-E054-72577212499F}"/>
            </a:ext>
          </a:extLst>
        </p:cNvPr>
        <p:cNvGrpSpPr/>
        <p:nvPr/>
      </p:nvGrpSpPr>
      <p:grpSpPr>
        <a:xfrm>
          <a:off x="0" y="0"/>
          <a:ext cx="0" cy="0"/>
          <a:chOff x="0" y="0"/>
          <a:chExt cx="0" cy="0"/>
        </a:xfrm>
      </p:grpSpPr>
      <p:sp>
        <p:nvSpPr>
          <p:cNvPr id="2" name="Freeform 7">
            <a:extLst>
              <a:ext uri="{FF2B5EF4-FFF2-40B4-BE49-F238E27FC236}">
                <a16:creationId xmlns:a16="http://schemas.microsoft.com/office/drawing/2014/main" id="{F65B5C48-0D41-2B3C-A3CB-755DBAE60D89}"/>
              </a:ext>
            </a:extLst>
          </p:cNvPr>
          <p:cNvSpPr/>
          <p:nvPr/>
        </p:nvSpPr>
        <p:spPr>
          <a:xfrm>
            <a:off x="5715000" y="2827791"/>
            <a:ext cx="5998045" cy="346513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5">
              <a:lumMod val="20000"/>
              <a:lumOff val="8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3" name="TextBox 9">
            <a:extLst>
              <a:ext uri="{FF2B5EF4-FFF2-40B4-BE49-F238E27FC236}">
                <a16:creationId xmlns:a16="http://schemas.microsoft.com/office/drawing/2014/main" id="{6A5E3D52-C6FC-6322-CB4A-9A74964FBC88}"/>
              </a:ext>
            </a:extLst>
          </p:cNvPr>
          <p:cNvSpPr txBox="1"/>
          <p:nvPr/>
        </p:nvSpPr>
        <p:spPr>
          <a:xfrm>
            <a:off x="5959078" y="3214603"/>
            <a:ext cx="5509888" cy="2691506"/>
          </a:xfrm>
          <a:prstGeom prst="rect">
            <a:avLst/>
          </a:prstGeom>
        </p:spPr>
        <p:txBody>
          <a:bodyPr wrap="square" lIns="0" tIns="0" rIns="0" bIns="0" rtlCol="0" anchor="t">
            <a:spAutoFit/>
          </a:bodyPr>
          <a:lstStyle/>
          <a:p>
            <a:pPr algn="just">
              <a:lnSpc>
                <a:spcPct val="150000"/>
              </a:lnSpc>
            </a:pPr>
            <a:r>
              <a:rPr lang="vi-VN" sz="2400" dirty="0">
                <a:latin typeface="UTM Avo" panose="02040603050506020204" pitchFamily="18"/>
                <a:cs typeface="Arial" panose="020B0604020202020204" pitchFamily="34" charset="0"/>
              </a:rPr>
              <a:t>Mẹ đang đau đầu, hai bạn nhỏ vẫn chơi đùa và đánh trống ầm ĩ. Không đồng tình với việc làm của bạn nhỏ vì bạn đã làm ồn khiến mẹ đau đầu thêm. </a:t>
            </a:r>
            <a:endParaRPr lang="vi-VN" sz="2400" i="1" dirty="0">
              <a:solidFill>
                <a:srgbClr val="FF0000"/>
              </a:solidFill>
              <a:latin typeface="UTM Avo" panose="02040603050506020204" pitchFamily="18"/>
              <a:cs typeface="Arial" panose="020B0604020202020204" pitchFamily="34" charset="0"/>
            </a:endParaRPr>
          </a:p>
        </p:txBody>
      </p:sp>
      <p:grpSp>
        <p:nvGrpSpPr>
          <p:cNvPr id="4" name="Group 3">
            <a:extLst>
              <a:ext uri="{FF2B5EF4-FFF2-40B4-BE49-F238E27FC236}">
                <a16:creationId xmlns:a16="http://schemas.microsoft.com/office/drawing/2014/main" id="{C13FABE3-544B-9725-55D6-6FB6CB4D6D82}"/>
              </a:ext>
            </a:extLst>
          </p:cNvPr>
          <p:cNvGrpSpPr/>
          <p:nvPr/>
        </p:nvGrpSpPr>
        <p:grpSpPr>
          <a:xfrm>
            <a:off x="3568041" y="1684638"/>
            <a:ext cx="5055917" cy="567495"/>
            <a:chOff x="4834930" y="84191"/>
            <a:chExt cx="7359542" cy="950517"/>
          </a:xfrm>
          <a:solidFill>
            <a:srgbClr val="F68120"/>
          </a:solidFill>
        </p:grpSpPr>
        <p:sp>
          <p:nvSpPr>
            <p:cNvPr id="5" name="Round Same Side Corner Rectangle 11">
              <a:extLst>
                <a:ext uri="{FF2B5EF4-FFF2-40B4-BE49-F238E27FC236}">
                  <a16:creationId xmlns:a16="http://schemas.microsoft.com/office/drawing/2014/main" id="{36FEA3E3-1B5B-1C3C-5E05-9BA735FA565D}"/>
                </a:ext>
              </a:extLst>
            </p:cNvPr>
            <p:cNvSpPr/>
            <p:nvPr/>
          </p:nvSpPr>
          <p:spPr>
            <a:xfrm flipV="1">
              <a:off x="4834930" y="84191"/>
              <a:ext cx="7359542" cy="950517"/>
            </a:xfrm>
            <a:prstGeom prst="round2SameRect">
              <a:avLst>
                <a:gd name="adj1" fmla="val 37720"/>
                <a:gd name="adj2" fmla="val 0"/>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D4EA44F4-D8A6-B80E-5524-958ECE74F0F3}"/>
                </a:ext>
              </a:extLst>
            </p:cNvPr>
            <p:cNvSpPr txBox="1"/>
            <p:nvPr/>
          </p:nvSpPr>
          <p:spPr>
            <a:xfrm>
              <a:off x="5313042" y="126017"/>
              <a:ext cx="6403317" cy="696691"/>
            </a:xfrm>
            <a:prstGeom prst="rect">
              <a:avLst/>
            </a:prstGeom>
            <a:solidFill>
              <a:schemeClr val="accent2">
                <a:lumMod val="40000"/>
                <a:lumOff val="60000"/>
              </a:schemeClr>
            </a:solid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TRẢ LỜI</a:t>
              </a:r>
            </a:p>
          </p:txBody>
        </p:sp>
      </p:grpSp>
      <p:pic>
        <p:nvPicPr>
          <p:cNvPr id="8" name="Picture 7">
            <a:extLst>
              <a:ext uri="{FF2B5EF4-FFF2-40B4-BE49-F238E27FC236}">
                <a16:creationId xmlns:a16="http://schemas.microsoft.com/office/drawing/2014/main" id="{A95BD2FA-FB61-B6F4-7564-F033E1465B94}"/>
              </a:ext>
            </a:extLst>
          </p:cNvPr>
          <p:cNvPicPr>
            <a:picLocks noChangeAspect="1"/>
          </p:cNvPicPr>
          <p:nvPr/>
        </p:nvPicPr>
        <p:blipFill>
          <a:blip r:embed="rId4"/>
          <a:srcRect l="29443" t="12508" r="28741" b="12200"/>
          <a:stretch/>
        </p:blipFill>
        <p:spPr>
          <a:xfrm>
            <a:off x="705761" y="2827791"/>
            <a:ext cx="4692777" cy="3465130"/>
          </a:xfrm>
          <a:prstGeom prst="rect">
            <a:avLst/>
          </a:prstGeom>
        </p:spPr>
      </p:pic>
    </p:spTree>
    <p:extLst>
      <p:ext uri="{BB962C8B-B14F-4D97-AF65-F5344CB8AC3E}">
        <p14:creationId xmlns:p14="http://schemas.microsoft.com/office/powerpoint/2010/main" val="251461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3C7D1231-2F61-4E67-F4CC-F094ED7BECF4}"/>
            </a:ext>
          </a:extLst>
        </p:cNvPr>
        <p:cNvGrpSpPr/>
        <p:nvPr/>
      </p:nvGrpSpPr>
      <p:grpSpPr>
        <a:xfrm>
          <a:off x="0" y="0"/>
          <a:ext cx="0" cy="0"/>
          <a:chOff x="0" y="0"/>
          <a:chExt cx="0" cy="0"/>
        </a:xfrm>
      </p:grpSpPr>
      <p:sp>
        <p:nvSpPr>
          <p:cNvPr id="2" name="Freeform 7">
            <a:extLst>
              <a:ext uri="{FF2B5EF4-FFF2-40B4-BE49-F238E27FC236}">
                <a16:creationId xmlns:a16="http://schemas.microsoft.com/office/drawing/2014/main" id="{B9DF1D1B-CCCF-F6E8-BE2C-CF408D3468FE}"/>
              </a:ext>
            </a:extLst>
          </p:cNvPr>
          <p:cNvSpPr/>
          <p:nvPr/>
        </p:nvSpPr>
        <p:spPr>
          <a:xfrm>
            <a:off x="5715000" y="2827791"/>
            <a:ext cx="5998045" cy="346513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5">
              <a:lumMod val="20000"/>
              <a:lumOff val="8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3" name="TextBox 9">
            <a:extLst>
              <a:ext uri="{FF2B5EF4-FFF2-40B4-BE49-F238E27FC236}">
                <a16:creationId xmlns:a16="http://schemas.microsoft.com/office/drawing/2014/main" id="{6FE150A6-5A21-B9A1-7EB8-523647F44E33}"/>
              </a:ext>
            </a:extLst>
          </p:cNvPr>
          <p:cNvSpPr txBox="1"/>
          <p:nvPr/>
        </p:nvSpPr>
        <p:spPr>
          <a:xfrm>
            <a:off x="5959078" y="3214603"/>
            <a:ext cx="5509888" cy="2691506"/>
          </a:xfrm>
          <a:prstGeom prst="rect">
            <a:avLst/>
          </a:prstGeom>
        </p:spPr>
        <p:txBody>
          <a:bodyPr wrap="square" lIns="0" tIns="0" rIns="0" bIns="0" rtlCol="0" anchor="t">
            <a:spAutoFit/>
          </a:bodyPr>
          <a:lstStyle/>
          <a:p>
            <a:pPr algn="just">
              <a:lnSpc>
                <a:spcPct val="150000"/>
              </a:lnSpc>
            </a:pPr>
            <a:r>
              <a:rPr lang="vi-VN" sz="2400" dirty="0">
                <a:latin typeface="UTM Avo" panose="02040603050506020204" pitchFamily="18"/>
                <a:cs typeface="Arial" panose="020B0604020202020204" pitchFamily="34" charset="0"/>
              </a:rPr>
              <a:t>Ông đi tìm kính để đọc báo. Bạn nhỏ đã tìm kính và đưa cho ông bằng hai tay. Đồng tình với việc làm của bạn vì việc làm đó thể hiện sự quan tâm và lễ phép với ông.</a:t>
            </a:r>
            <a:endParaRPr lang="vi-VN" sz="2400" i="1" dirty="0">
              <a:solidFill>
                <a:srgbClr val="FF0000"/>
              </a:solidFill>
              <a:latin typeface="UTM Avo" panose="02040603050506020204" pitchFamily="18"/>
              <a:cs typeface="Arial" panose="020B0604020202020204" pitchFamily="34" charset="0"/>
            </a:endParaRPr>
          </a:p>
        </p:txBody>
      </p:sp>
      <p:grpSp>
        <p:nvGrpSpPr>
          <p:cNvPr id="4" name="Group 3">
            <a:extLst>
              <a:ext uri="{FF2B5EF4-FFF2-40B4-BE49-F238E27FC236}">
                <a16:creationId xmlns:a16="http://schemas.microsoft.com/office/drawing/2014/main" id="{6C9F8F9C-CA74-F3EB-F772-A22764DF3751}"/>
              </a:ext>
            </a:extLst>
          </p:cNvPr>
          <p:cNvGrpSpPr/>
          <p:nvPr/>
        </p:nvGrpSpPr>
        <p:grpSpPr>
          <a:xfrm>
            <a:off x="3568041" y="1684638"/>
            <a:ext cx="5055917" cy="567495"/>
            <a:chOff x="4834930" y="84191"/>
            <a:chExt cx="7359542" cy="950517"/>
          </a:xfrm>
          <a:solidFill>
            <a:srgbClr val="F68120"/>
          </a:solidFill>
        </p:grpSpPr>
        <p:sp>
          <p:nvSpPr>
            <p:cNvPr id="5" name="Round Same Side Corner Rectangle 11">
              <a:extLst>
                <a:ext uri="{FF2B5EF4-FFF2-40B4-BE49-F238E27FC236}">
                  <a16:creationId xmlns:a16="http://schemas.microsoft.com/office/drawing/2014/main" id="{BCFE2670-B90A-58F7-E847-B575167B01A2}"/>
                </a:ext>
              </a:extLst>
            </p:cNvPr>
            <p:cNvSpPr/>
            <p:nvPr/>
          </p:nvSpPr>
          <p:spPr>
            <a:xfrm flipV="1">
              <a:off x="4834930" y="84191"/>
              <a:ext cx="7359542" cy="950517"/>
            </a:xfrm>
            <a:prstGeom prst="round2SameRect">
              <a:avLst>
                <a:gd name="adj1" fmla="val 37720"/>
                <a:gd name="adj2" fmla="val 0"/>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87A342A8-A97A-021C-ECE1-E61A3609DCBE}"/>
                </a:ext>
              </a:extLst>
            </p:cNvPr>
            <p:cNvSpPr txBox="1"/>
            <p:nvPr/>
          </p:nvSpPr>
          <p:spPr>
            <a:xfrm>
              <a:off x="5313042" y="126017"/>
              <a:ext cx="6403317" cy="696691"/>
            </a:xfrm>
            <a:prstGeom prst="rect">
              <a:avLst/>
            </a:prstGeom>
            <a:solidFill>
              <a:schemeClr val="accent2">
                <a:lumMod val="40000"/>
                <a:lumOff val="60000"/>
              </a:schemeClr>
            </a:solid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TRẢ LỜI</a:t>
              </a:r>
            </a:p>
          </p:txBody>
        </p:sp>
      </p:grpSp>
      <p:pic>
        <p:nvPicPr>
          <p:cNvPr id="8" name="Picture 7">
            <a:extLst>
              <a:ext uri="{FF2B5EF4-FFF2-40B4-BE49-F238E27FC236}">
                <a16:creationId xmlns:a16="http://schemas.microsoft.com/office/drawing/2014/main" id="{02C3C64B-488F-159D-E364-0E296E0AA1DA}"/>
              </a:ext>
            </a:extLst>
          </p:cNvPr>
          <p:cNvPicPr>
            <a:picLocks noChangeAspect="1"/>
          </p:cNvPicPr>
          <p:nvPr/>
        </p:nvPicPr>
        <p:blipFill>
          <a:blip r:embed="rId4"/>
          <a:srcRect l="28050" t="10860" r="28474" b="10860"/>
          <a:stretch/>
        </p:blipFill>
        <p:spPr>
          <a:xfrm>
            <a:off x="705761" y="2827791"/>
            <a:ext cx="4692777" cy="3465130"/>
          </a:xfrm>
          <a:prstGeom prst="rect">
            <a:avLst/>
          </a:prstGeom>
        </p:spPr>
      </p:pic>
    </p:spTree>
    <p:extLst>
      <p:ext uri="{BB962C8B-B14F-4D97-AF65-F5344CB8AC3E}">
        <p14:creationId xmlns:p14="http://schemas.microsoft.com/office/powerpoint/2010/main" val="127523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7CF351F4-B464-33E3-0EA1-B7A832133499}"/>
            </a:ext>
          </a:extLst>
        </p:cNvPr>
        <p:cNvGrpSpPr/>
        <p:nvPr/>
      </p:nvGrpSpPr>
      <p:grpSpPr>
        <a:xfrm>
          <a:off x="0" y="0"/>
          <a:ext cx="0" cy="0"/>
          <a:chOff x="0" y="0"/>
          <a:chExt cx="0" cy="0"/>
        </a:xfrm>
      </p:grpSpPr>
      <p:sp>
        <p:nvSpPr>
          <p:cNvPr id="2" name="Freeform 7">
            <a:extLst>
              <a:ext uri="{FF2B5EF4-FFF2-40B4-BE49-F238E27FC236}">
                <a16:creationId xmlns:a16="http://schemas.microsoft.com/office/drawing/2014/main" id="{F0DFC7BB-EA56-FDEE-72C4-78BFD78BD0D2}"/>
              </a:ext>
            </a:extLst>
          </p:cNvPr>
          <p:cNvSpPr/>
          <p:nvPr/>
        </p:nvSpPr>
        <p:spPr>
          <a:xfrm>
            <a:off x="5715000" y="2827791"/>
            <a:ext cx="5998045" cy="346513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5">
              <a:lumMod val="20000"/>
              <a:lumOff val="8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3" name="TextBox 9">
            <a:extLst>
              <a:ext uri="{FF2B5EF4-FFF2-40B4-BE49-F238E27FC236}">
                <a16:creationId xmlns:a16="http://schemas.microsoft.com/office/drawing/2014/main" id="{DBBDF3EB-4765-D1CD-265E-203634EFE881}"/>
              </a:ext>
            </a:extLst>
          </p:cNvPr>
          <p:cNvSpPr txBox="1"/>
          <p:nvPr/>
        </p:nvSpPr>
        <p:spPr>
          <a:xfrm>
            <a:off x="6170859" y="3429000"/>
            <a:ext cx="5315380" cy="2137508"/>
          </a:xfrm>
          <a:prstGeom prst="rect">
            <a:avLst/>
          </a:prstGeom>
        </p:spPr>
        <p:txBody>
          <a:bodyPr wrap="square" lIns="0" tIns="0" rIns="0" bIns="0" rtlCol="0" anchor="t">
            <a:spAutoFit/>
          </a:bodyPr>
          <a:lstStyle/>
          <a:p>
            <a:pPr algn="just">
              <a:lnSpc>
                <a:spcPct val="150000"/>
              </a:lnSpc>
            </a:pPr>
            <a:r>
              <a:rPr lang="vi-VN" sz="2400" dirty="0">
                <a:latin typeface="UTM Avo" panose="02040603050506020204" pitchFamily="18"/>
                <a:cs typeface="Arial" panose="020B0604020202020204" pitchFamily="34" charset="0"/>
              </a:rPr>
              <a:t>Bạn nhỏ xin phép bố để đi đá bóng. Đồng tình với việc làm của bạn vì việc làm đó thể hiện sự lễ phép với bố.</a:t>
            </a:r>
            <a:endParaRPr lang="vi-VN" sz="2400" i="1" dirty="0">
              <a:solidFill>
                <a:srgbClr val="FF0000"/>
              </a:solidFill>
              <a:latin typeface="UTM Avo" panose="02040603050506020204" pitchFamily="18"/>
              <a:cs typeface="Arial" panose="020B0604020202020204" pitchFamily="34" charset="0"/>
            </a:endParaRPr>
          </a:p>
        </p:txBody>
      </p:sp>
      <p:grpSp>
        <p:nvGrpSpPr>
          <p:cNvPr id="4" name="Group 3">
            <a:extLst>
              <a:ext uri="{FF2B5EF4-FFF2-40B4-BE49-F238E27FC236}">
                <a16:creationId xmlns:a16="http://schemas.microsoft.com/office/drawing/2014/main" id="{BFA27B52-8A61-C679-BFC4-DE65F371EFEC}"/>
              </a:ext>
            </a:extLst>
          </p:cNvPr>
          <p:cNvGrpSpPr/>
          <p:nvPr/>
        </p:nvGrpSpPr>
        <p:grpSpPr>
          <a:xfrm>
            <a:off x="3568041" y="1684638"/>
            <a:ext cx="5055917" cy="567495"/>
            <a:chOff x="4834930" y="84191"/>
            <a:chExt cx="7359542" cy="950517"/>
          </a:xfrm>
          <a:solidFill>
            <a:srgbClr val="F68120"/>
          </a:solidFill>
        </p:grpSpPr>
        <p:sp>
          <p:nvSpPr>
            <p:cNvPr id="5" name="Round Same Side Corner Rectangle 11">
              <a:extLst>
                <a:ext uri="{FF2B5EF4-FFF2-40B4-BE49-F238E27FC236}">
                  <a16:creationId xmlns:a16="http://schemas.microsoft.com/office/drawing/2014/main" id="{330F7104-6EAE-0D3F-9760-291078BA5EBC}"/>
                </a:ext>
              </a:extLst>
            </p:cNvPr>
            <p:cNvSpPr/>
            <p:nvPr/>
          </p:nvSpPr>
          <p:spPr>
            <a:xfrm flipV="1">
              <a:off x="4834930" y="84191"/>
              <a:ext cx="7359542" cy="950517"/>
            </a:xfrm>
            <a:prstGeom prst="round2SameRect">
              <a:avLst>
                <a:gd name="adj1" fmla="val 37720"/>
                <a:gd name="adj2" fmla="val 0"/>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83727B90-114F-9D8F-320A-B927D05BF674}"/>
                </a:ext>
              </a:extLst>
            </p:cNvPr>
            <p:cNvSpPr txBox="1"/>
            <p:nvPr/>
          </p:nvSpPr>
          <p:spPr>
            <a:xfrm>
              <a:off x="5313042" y="126017"/>
              <a:ext cx="6403317" cy="696691"/>
            </a:xfrm>
            <a:prstGeom prst="rect">
              <a:avLst/>
            </a:prstGeom>
            <a:solidFill>
              <a:schemeClr val="accent2">
                <a:lumMod val="40000"/>
                <a:lumOff val="60000"/>
              </a:schemeClr>
            </a:solid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TRẢ LỜI</a:t>
              </a:r>
            </a:p>
          </p:txBody>
        </p:sp>
      </p:grpSp>
      <p:pic>
        <p:nvPicPr>
          <p:cNvPr id="8" name="Picture 7">
            <a:extLst>
              <a:ext uri="{FF2B5EF4-FFF2-40B4-BE49-F238E27FC236}">
                <a16:creationId xmlns:a16="http://schemas.microsoft.com/office/drawing/2014/main" id="{93776547-44FF-320A-AD38-57841682B929}"/>
              </a:ext>
            </a:extLst>
          </p:cNvPr>
          <p:cNvPicPr>
            <a:picLocks noChangeAspect="1"/>
          </p:cNvPicPr>
          <p:nvPr/>
        </p:nvPicPr>
        <p:blipFill>
          <a:blip r:embed="rId4"/>
          <a:srcRect l="28243" t="10361" r="28281" b="11359"/>
          <a:stretch/>
        </p:blipFill>
        <p:spPr>
          <a:xfrm>
            <a:off x="705761" y="2827791"/>
            <a:ext cx="4692777" cy="3465130"/>
          </a:xfrm>
          <a:prstGeom prst="rect">
            <a:avLst/>
          </a:prstGeom>
        </p:spPr>
      </p:pic>
    </p:spTree>
    <p:extLst>
      <p:ext uri="{BB962C8B-B14F-4D97-AF65-F5344CB8AC3E}">
        <p14:creationId xmlns:p14="http://schemas.microsoft.com/office/powerpoint/2010/main" val="186696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0BF43FFB-7BFA-949B-C21E-CBA32E9FCF52}"/>
            </a:ext>
          </a:extLst>
        </p:cNvPr>
        <p:cNvGrpSpPr/>
        <p:nvPr/>
      </p:nvGrpSpPr>
      <p:grpSpPr>
        <a:xfrm>
          <a:off x="0" y="0"/>
          <a:ext cx="0" cy="0"/>
          <a:chOff x="0" y="0"/>
          <a:chExt cx="0" cy="0"/>
        </a:xfrm>
      </p:grpSpPr>
      <p:sp>
        <p:nvSpPr>
          <p:cNvPr id="2" name="Google Shape;233;p11">
            <a:extLst>
              <a:ext uri="{FF2B5EF4-FFF2-40B4-BE49-F238E27FC236}">
                <a16:creationId xmlns:a16="http://schemas.microsoft.com/office/drawing/2014/main" id="{9DD8E9DB-A7E5-4FD6-EDCE-D6B0A37A4014}"/>
              </a:ext>
            </a:extLst>
          </p:cNvPr>
          <p:cNvSpPr txBox="1"/>
          <p:nvPr/>
        </p:nvSpPr>
        <p:spPr>
          <a:xfrm>
            <a:off x="2285100" y="1376318"/>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2: </a:t>
            </a:r>
            <a:r>
              <a:rPr lang="en-US" sz="2800" b="1" i="0" u="none" strike="noStrike" cap="none" dirty="0" err="1">
                <a:solidFill>
                  <a:schemeClr val="dk1"/>
                </a:solidFill>
                <a:latin typeface="UTM Avo" panose="02040603050506020204" pitchFamily="18" charset="0"/>
                <a:sym typeface="Arial"/>
              </a:rPr>
              <a:t>Xử</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lý</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tình</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huống</a:t>
            </a:r>
            <a:endParaRPr sz="2800" b="1" i="0" u="none" strike="noStrike" cap="none" dirty="0">
              <a:solidFill>
                <a:schemeClr val="dk1"/>
              </a:solidFill>
              <a:latin typeface="UTM Avo" panose="02040603050506020204" pitchFamily="18" charset="0"/>
              <a:sym typeface="Arial"/>
            </a:endParaRPr>
          </a:p>
        </p:txBody>
      </p:sp>
      <p:sp>
        <p:nvSpPr>
          <p:cNvPr id="8" name="Rounded Rectangle 21">
            <a:extLst>
              <a:ext uri="{FF2B5EF4-FFF2-40B4-BE49-F238E27FC236}">
                <a16:creationId xmlns:a16="http://schemas.microsoft.com/office/drawing/2014/main" id="{A8528FEA-9FFE-BC9F-4F89-D3D98ABBCC3A}"/>
              </a:ext>
            </a:extLst>
          </p:cNvPr>
          <p:cNvSpPr/>
          <p:nvPr/>
        </p:nvSpPr>
        <p:spPr>
          <a:xfrm>
            <a:off x="623962" y="2718498"/>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nhóm</a:t>
            </a:r>
            <a:endParaRPr lang="en-US" sz="2400" b="1" dirty="0">
              <a:solidFill>
                <a:schemeClr val="tx1"/>
              </a:solidFill>
              <a:latin typeface="UTM Avo" panose="02040603050506020204" pitchFamily="18"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1AE1F15F-FCD6-A9AB-420D-CF641EB0EEC5}"/>
              </a:ext>
            </a:extLst>
          </p:cNvPr>
          <p:cNvGrpSpPr/>
          <p:nvPr/>
        </p:nvGrpSpPr>
        <p:grpSpPr>
          <a:xfrm>
            <a:off x="4837909" y="2718498"/>
            <a:ext cx="6182025" cy="2891910"/>
            <a:chOff x="1010930" y="3051490"/>
            <a:chExt cx="14252295" cy="6356851"/>
          </a:xfrm>
        </p:grpSpPr>
        <p:sp>
          <p:nvSpPr>
            <p:cNvPr id="10" name="Rectangle: Rounded Corners 9">
              <a:extLst>
                <a:ext uri="{FF2B5EF4-FFF2-40B4-BE49-F238E27FC236}">
                  <a16:creationId xmlns:a16="http://schemas.microsoft.com/office/drawing/2014/main" id="{F9C82306-E1E5-BD8E-FAE1-808B8383B259}"/>
                </a:ext>
              </a:extLst>
            </p:cNvPr>
            <p:cNvSpPr/>
            <p:nvPr/>
          </p:nvSpPr>
          <p:spPr>
            <a:xfrm>
              <a:off x="1010930" y="3051490"/>
              <a:ext cx="14252295"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algn="just" defTabSz="609539">
                <a:buClrTx/>
                <a:buFontTx/>
                <a:buNone/>
                <a:defRPr/>
              </a:pPr>
              <a:endParaRPr lang="en-US" sz="800" dirty="0">
                <a:solidFill>
                  <a:schemeClr val="tx1"/>
                </a:solidFill>
                <a:latin typeface="UTM Avo" panose="02040603050506020204" pitchFamily="18" charset="0"/>
                <a:ea typeface="+mn-ea"/>
                <a:cs typeface="+mn-cs"/>
              </a:endParaRPr>
            </a:p>
          </p:txBody>
        </p:sp>
        <p:sp>
          <p:nvSpPr>
            <p:cNvPr id="11" name="Rectangle: Rounded Corners 10">
              <a:extLst>
                <a:ext uri="{FF2B5EF4-FFF2-40B4-BE49-F238E27FC236}">
                  <a16:creationId xmlns:a16="http://schemas.microsoft.com/office/drawing/2014/main" id="{1FB4EBF0-393F-E3E1-7CB6-061E194EFBC7}"/>
                </a:ext>
              </a:extLst>
            </p:cNvPr>
            <p:cNvSpPr/>
            <p:nvPr/>
          </p:nvSpPr>
          <p:spPr>
            <a:xfrm>
              <a:off x="1694784" y="3590547"/>
              <a:ext cx="12981651" cy="5278733"/>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algn="just" defTabSz="609539">
                <a:lnSpc>
                  <a:spcPct val="150000"/>
                </a:lnSpc>
                <a:buClrTx/>
                <a:buFontTx/>
                <a:buNone/>
                <a:defRPr/>
              </a:pPr>
              <a:r>
                <a:rPr lang="en-US" sz="2400" dirty="0" err="1">
                  <a:solidFill>
                    <a:schemeClr val="tx1"/>
                  </a:solidFill>
                  <a:latin typeface="UTM Avo" panose="02040603050506020204" pitchFamily="18" charset="0"/>
                  <a:ea typeface="+mn-ea"/>
                  <a:cs typeface="Arial" panose="020B0604020202020204" pitchFamily="34" charset="0"/>
                </a:rPr>
                <a:t>Các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nhóm</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quan</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sát</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các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tranh</a:t>
              </a:r>
              <a:r>
                <a:rPr lang="en-US" sz="2400" dirty="0">
                  <a:solidFill>
                    <a:schemeClr val="tx1"/>
                  </a:solidFill>
                  <a:latin typeface="UTM Avo" panose="02040603050506020204" pitchFamily="18" charset="0"/>
                  <a:ea typeface="+mn-ea"/>
                  <a:cs typeface="Arial" panose="020B0604020202020204" pitchFamily="34" charset="0"/>
                </a:rPr>
                <a:t> </a:t>
              </a:r>
              <a:br>
                <a:rPr lang="en-US" sz="2400" dirty="0">
                  <a:solidFill>
                    <a:schemeClr val="tx1"/>
                  </a:solidFill>
                  <a:latin typeface="UTM Avo" panose="02040603050506020204" pitchFamily="18" charset="0"/>
                  <a:ea typeface="+mn-ea"/>
                  <a:cs typeface="Arial" panose="020B0604020202020204" pitchFamily="34" charset="0"/>
                </a:rPr>
              </a:br>
              <a:r>
                <a:rPr lang="en-US" sz="2400" dirty="0" err="1">
                  <a:solidFill>
                    <a:schemeClr val="tx1"/>
                  </a:solidFill>
                  <a:latin typeface="UTM Avo" panose="02040603050506020204" pitchFamily="18" charset="0"/>
                  <a:ea typeface="+mn-ea"/>
                  <a:cs typeface="Arial" panose="020B0604020202020204" pitchFamily="34" charset="0"/>
                </a:rPr>
                <a:t>tình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huống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trong</a:t>
              </a:r>
              <a:r>
                <a:rPr lang="en-US" sz="2400" dirty="0">
                  <a:solidFill>
                    <a:schemeClr val="tx1"/>
                  </a:solidFill>
                  <a:latin typeface="UTM Avo" panose="02040603050506020204" pitchFamily="18" charset="0"/>
                  <a:ea typeface="+mn-ea"/>
                  <a:cs typeface="Arial" panose="020B0604020202020204" pitchFamily="34" charset="0"/>
                </a:rPr>
                <a:t> SGK – tr42, 43, </a:t>
              </a:r>
              <a:br>
                <a:rPr lang="en-US" sz="2400" dirty="0">
                  <a:solidFill>
                    <a:schemeClr val="tx1"/>
                  </a:solidFill>
                  <a:latin typeface="UTM Avo" panose="02040603050506020204" pitchFamily="18" charset="0"/>
                  <a:ea typeface="+mn-ea"/>
                  <a:cs typeface="Arial" panose="020B0604020202020204" pitchFamily="34" charset="0"/>
                </a:rPr>
              </a:br>
              <a:r>
                <a:rPr lang="en-US" sz="2400" dirty="0" err="1">
                  <a:solidFill>
                    <a:schemeClr val="tx1"/>
                  </a:solidFill>
                  <a:latin typeface="UTM Avo" panose="02040603050506020204" pitchFamily="18" charset="0"/>
                  <a:ea typeface="+mn-ea"/>
                  <a:cs typeface="Arial" panose="020B0604020202020204" pitchFamily="34" charset="0"/>
                </a:rPr>
                <a:t>thảo</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luận</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nêu</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nội</a:t>
              </a:r>
              <a:r>
                <a:rPr lang="en-US" sz="2400" dirty="0">
                  <a:solidFill>
                    <a:schemeClr val="tx1"/>
                  </a:solidFill>
                  <a:latin typeface="UTM Avo" panose="02040603050506020204" pitchFamily="18" charset="0"/>
                  <a:ea typeface="+mn-ea"/>
                  <a:cs typeface="Arial" panose="020B0604020202020204" pitchFamily="34" charset="0"/>
                </a:rPr>
                <a:t> dung </a:t>
              </a:r>
              <a:r>
                <a:rPr lang="en-US" sz="2400" dirty="0" err="1">
                  <a:solidFill>
                    <a:schemeClr val="tx1"/>
                  </a:solidFill>
                  <a:latin typeface="UTM Avo" panose="02040603050506020204" pitchFamily="18" charset="0"/>
                  <a:ea typeface="+mn-ea"/>
                  <a:cs typeface="Arial" panose="020B0604020202020204" pitchFamily="34" charset="0"/>
                </a:rPr>
                <a:t>và</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đóng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vai</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theo</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từng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tình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huống</a:t>
              </a:r>
              <a:r>
                <a:rPr lang="en-US" sz="2400" dirty="0">
                  <a:solidFill>
                    <a:schemeClr val="tx1"/>
                  </a:solidFill>
                  <a:latin typeface="UTM Avo" panose="02040603050506020204" pitchFamily="18" charset="0"/>
                  <a:ea typeface="+mn-ea"/>
                  <a:cs typeface="Arial" panose="020B0604020202020204" pitchFamily="34" charset="0"/>
                </a:rPr>
                <a:t>.</a:t>
              </a:r>
            </a:p>
          </p:txBody>
        </p:sp>
      </p:grpSp>
      <p:pic>
        <p:nvPicPr>
          <p:cNvPr id="12" name="Picture 9">
            <a:extLst>
              <a:ext uri="{FF2B5EF4-FFF2-40B4-BE49-F238E27FC236}">
                <a16:creationId xmlns:a16="http://schemas.microsoft.com/office/drawing/2014/main" id="{898D5DA5-1BF1-A54E-8BE9-02795F47A00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58927" y="3601461"/>
            <a:ext cx="2527595" cy="2663175"/>
          </a:xfrm>
          <a:prstGeom prst="rect">
            <a:avLst/>
          </a:prstGeom>
        </p:spPr>
      </p:pic>
    </p:spTree>
    <p:extLst>
      <p:ext uri="{BB962C8B-B14F-4D97-AF65-F5344CB8AC3E}">
        <p14:creationId xmlns:p14="http://schemas.microsoft.com/office/powerpoint/2010/main" val="128334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par>
                                <p:cTn id="13" presetID="14" presetClass="entr" presetSubtype="1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par>
                                <p:cTn id="16" presetID="14"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5987F695-9C27-03C8-ECFA-44F73EEEB22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57CD59D-DAF1-E768-15A7-FBA552F5B378}"/>
              </a:ext>
            </a:extLst>
          </p:cNvPr>
          <p:cNvSpPr/>
          <p:nvPr/>
        </p:nvSpPr>
        <p:spPr>
          <a:xfrm>
            <a:off x="718326" y="2614891"/>
            <a:ext cx="4722720" cy="1888850"/>
          </a:xfrm>
          <a:prstGeom prst="roundRect">
            <a:avLst/>
          </a:prstGeom>
          <a:solidFill>
            <a:srgbClr val="FFF6D9"/>
          </a:solidFill>
          <a:ln w="38100" cap="flat" cmpd="sng" algn="ctr">
            <a:solidFill>
              <a:srgbClr val="FFC000"/>
            </a:solidFill>
            <a:prstDash val="solid"/>
          </a:ln>
          <a:effectLst/>
        </p:spPr>
        <p:txBody>
          <a:bodyPr rtlCol="0" anchor="ctr"/>
          <a:lstStyle/>
          <a:p>
            <a:pPr lvl="0"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1: </a:t>
            </a:r>
            <a:r>
              <a:rPr lang="vi-VN" sz="2400" dirty="0">
                <a:solidFill>
                  <a:prstClr val="black"/>
                </a:solidFill>
                <a:latin typeface="UTM Avo" panose="02040603050506020204" pitchFamily="18" charset="0"/>
                <a:cs typeface="Arial" panose="020B0604020202020204" pitchFamily="34" charset="0"/>
              </a:rPr>
              <a:t>Nam đang chơi bi với bạn ở sân thì thấy bà đi chợ về, tay xách nặng. </a:t>
            </a:r>
            <a:endParaRPr lang="vi-VN" sz="2400" kern="0" dirty="0">
              <a:solidFill>
                <a:prstClr val="black"/>
              </a:solidFill>
              <a:latin typeface="UTM Avo" panose="02040603050506020204" pitchFamily="18" charset="0"/>
              <a:cs typeface="Arial" panose="020B0604020202020204" pitchFamily="34" charset="0"/>
            </a:endParaRPr>
          </a:p>
        </p:txBody>
      </p:sp>
      <p:grpSp>
        <p:nvGrpSpPr>
          <p:cNvPr id="3" name="Group 2">
            <a:extLst>
              <a:ext uri="{FF2B5EF4-FFF2-40B4-BE49-F238E27FC236}">
                <a16:creationId xmlns:a16="http://schemas.microsoft.com/office/drawing/2014/main" id="{77EB3D23-3091-D774-3135-77F6F18B5944}"/>
              </a:ext>
            </a:extLst>
          </p:cNvPr>
          <p:cNvGrpSpPr/>
          <p:nvPr/>
        </p:nvGrpSpPr>
        <p:grpSpPr>
          <a:xfrm>
            <a:off x="452367" y="4801252"/>
            <a:ext cx="5518587" cy="596900"/>
            <a:chOff x="844440" y="6004538"/>
            <a:chExt cx="8277880" cy="895350"/>
          </a:xfrm>
        </p:grpSpPr>
        <p:pic>
          <p:nvPicPr>
            <p:cNvPr id="4" name="Graphic 3" descr="Back with solid fill">
              <a:extLst>
                <a:ext uri="{FF2B5EF4-FFF2-40B4-BE49-F238E27FC236}">
                  <a16:creationId xmlns:a16="http://schemas.microsoft.com/office/drawing/2014/main" id="{802D2149-6EA6-8E74-2AD5-F5D0E805948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V="1">
              <a:off x="844440" y="6004538"/>
              <a:ext cx="1193800" cy="895350"/>
            </a:xfrm>
            <a:prstGeom prst="rect">
              <a:avLst/>
            </a:prstGeom>
          </p:spPr>
        </p:pic>
        <p:sp>
          <p:nvSpPr>
            <p:cNvPr id="5" name="TextBox 4">
              <a:extLst>
                <a:ext uri="{FF2B5EF4-FFF2-40B4-BE49-F238E27FC236}">
                  <a16:creationId xmlns:a16="http://schemas.microsoft.com/office/drawing/2014/main" id="{3BEF2E3C-5CE3-325F-3B91-D5D31622BDD5}"/>
                </a:ext>
              </a:extLst>
            </p:cNvPr>
            <p:cNvSpPr txBox="1"/>
            <p:nvPr/>
          </p:nvSpPr>
          <p:spPr>
            <a:xfrm>
              <a:off x="2038240" y="6011827"/>
              <a:ext cx="7084080" cy="706155"/>
            </a:xfrm>
            <a:prstGeom prst="rect">
              <a:avLst/>
            </a:prstGeom>
            <a:noFill/>
          </p:spPr>
          <p:txBody>
            <a:bodyPr wrap="square">
              <a:spAutoFit/>
            </a:bodyPr>
            <a:lstStyle/>
            <a:p>
              <a:pPr algn="just" defTabSz="609539">
                <a:lnSpc>
                  <a:spcPct val="125000"/>
                </a:lnSpc>
              </a:pPr>
              <a:r>
                <a:rPr lang="en-US" sz="2200" b="1" dirty="0" err="1">
                  <a:solidFill>
                    <a:prstClr val="black"/>
                  </a:solidFill>
                  <a:latin typeface="UTM Avo" panose="02040603050506020204" pitchFamily="18" charset="0"/>
                  <a:cs typeface="Arial" panose="020B0604020202020204" pitchFamily="34" charset="0"/>
                </a:rPr>
                <a:t>Nếu</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a:t>
              </a:r>
              <a:r>
                <a:rPr lang="en-US" sz="2200" b="1" dirty="0">
                  <a:solidFill>
                    <a:prstClr val="black"/>
                  </a:solidFill>
                  <a:latin typeface="UTM Avo" panose="02040603050506020204" pitchFamily="18" charset="0"/>
                  <a:cs typeface="Arial" panose="020B0604020202020204" pitchFamily="34" charset="0"/>
                </a:rPr>
                <a:t> Nam, </a:t>
              </a:r>
              <a:r>
                <a:rPr lang="en-US" sz="2200" b="1" dirty="0" err="1">
                  <a:solidFill>
                    <a:prstClr val="black"/>
                  </a:solidFill>
                  <a:latin typeface="UTM Avo" panose="02040603050506020204" pitchFamily="18" charset="0"/>
                  <a:cs typeface="Arial" panose="020B0604020202020204" pitchFamily="34" charset="0"/>
                </a:rPr>
                <a:t>em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sẽ</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gì</a:t>
              </a:r>
              <a:r>
                <a:rPr lang="en-US" sz="2200" b="1" dirty="0">
                  <a:solidFill>
                    <a:prstClr val="black"/>
                  </a:solidFill>
                  <a:latin typeface="UTM Avo" panose="02040603050506020204" pitchFamily="18" charset="0"/>
                  <a:cs typeface="Arial" panose="020B0604020202020204" pitchFamily="34" charset="0"/>
                </a:rPr>
                <a:t>?</a:t>
              </a:r>
            </a:p>
          </p:txBody>
        </p:sp>
      </p:grpSp>
      <p:pic>
        <p:nvPicPr>
          <p:cNvPr id="8" name="Picture 7" descr="A cartoon of a child and a child&#10;&#10;Description automatically generated">
            <a:extLst>
              <a:ext uri="{FF2B5EF4-FFF2-40B4-BE49-F238E27FC236}">
                <a16:creationId xmlns:a16="http://schemas.microsoft.com/office/drawing/2014/main" id="{D0230E23-CFA5-912B-7F43-C2D254C5B1BC}"/>
              </a:ext>
            </a:extLst>
          </p:cNvPr>
          <p:cNvPicPr>
            <a:picLocks noChangeAspect="1"/>
          </p:cNvPicPr>
          <p:nvPr/>
        </p:nvPicPr>
        <p:blipFill>
          <a:blip r:embed="rId6"/>
          <a:srcRect l="6973" t="6372" r="16088" b="63279"/>
          <a:stretch/>
        </p:blipFill>
        <p:spPr>
          <a:xfrm>
            <a:off x="6221047" y="2188455"/>
            <a:ext cx="5652872" cy="3209697"/>
          </a:xfrm>
          <a:prstGeom prst="rect">
            <a:avLst/>
          </a:prstGeom>
        </p:spPr>
      </p:pic>
    </p:spTree>
    <p:extLst>
      <p:ext uri="{BB962C8B-B14F-4D97-AF65-F5344CB8AC3E}">
        <p14:creationId xmlns:p14="http://schemas.microsoft.com/office/powerpoint/2010/main" val="227103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E368EF71-A91E-3E83-9C78-1858E0E8ACA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97877AC-E8FC-A385-5432-32B998E59D23}"/>
              </a:ext>
            </a:extLst>
          </p:cNvPr>
          <p:cNvSpPr/>
          <p:nvPr/>
        </p:nvSpPr>
        <p:spPr>
          <a:xfrm>
            <a:off x="610909" y="2515135"/>
            <a:ext cx="4187334" cy="1827729"/>
          </a:xfrm>
          <a:prstGeom prst="roundRect">
            <a:avLst/>
          </a:prstGeom>
          <a:solidFill>
            <a:srgbClr val="9BBB59">
              <a:lumMod val="20000"/>
              <a:lumOff val="80000"/>
            </a:srgbClr>
          </a:solidFill>
          <a:ln w="38100" cap="flat" cmpd="sng" algn="ctr">
            <a:solidFill>
              <a:srgbClr val="9BBB59">
                <a:lumMod val="50000"/>
              </a:srgbClr>
            </a:solidFill>
            <a:prstDash val="solid"/>
          </a:ln>
          <a:effectLst/>
        </p:spPr>
        <p:txBody>
          <a:bodyPr rtlCol="0" anchor="ctr"/>
          <a:lstStyle/>
          <a:p>
            <a:pPr lvl="0"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2: </a:t>
            </a:r>
            <a:r>
              <a:rPr lang="vi-VN" sz="2400" dirty="0">
                <a:solidFill>
                  <a:prstClr val="black"/>
                </a:solidFill>
                <a:latin typeface="UTM Avo" panose="02040603050506020204" pitchFamily="18" charset="0"/>
                <a:cs typeface="Arial" panose="020B0604020202020204" pitchFamily="34" charset="0"/>
              </a:rPr>
              <a:t>Mai đi học về thấy mẹ bị sốt nằm trên giường.</a:t>
            </a:r>
            <a:endParaRPr lang="vi-VN" sz="2400" kern="0" dirty="0">
              <a:solidFill>
                <a:prstClr val="black"/>
              </a:solidFill>
              <a:latin typeface="UTM Avo" panose="02040603050506020204" pitchFamily="18" charset="0"/>
              <a:cs typeface="Arial" panose="020B0604020202020204" pitchFamily="34" charset="0"/>
            </a:endParaRPr>
          </a:p>
        </p:txBody>
      </p:sp>
      <p:grpSp>
        <p:nvGrpSpPr>
          <p:cNvPr id="4" name="Group 3">
            <a:extLst>
              <a:ext uri="{FF2B5EF4-FFF2-40B4-BE49-F238E27FC236}">
                <a16:creationId xmlns:a16="http://schemas.microsoft.com/office/drawing/2014/main" id="{7A5F0881-828E-F66B-B32E-1CA71AD37E28}"/>
              </a:ext>
            </a:extLst>
          </p:cNvPr>
          <p:cNvGrpSpPr/>
          <p:nvPr/>
        </p:nvGrpSpPr>
        <p:grpSpPr>
          <a:xfrm>
            <a:off x="216434" y="4562033"/>
            <a:ext cx="5518587" cy="596900"/>
            <a:chOff x="844440" y="6004538"/>
            <a:chExt cx="8277880" cy="895350"/>
          </a:xfrm>
        </p:grpSpPr>
        <p:pic>
          <p:nvPicPr>
            <p:cNvPr id="5" name="Graphic 4" descr="Back with solid fill">
              <a:extLst>
                <a:ext uri="{FF2B5EF4-FFF2-40B4-BE49-F238E27FC236}">
                  <a16:creationId xmlns:a16="http://schemas.microsoft.com/office/drawing/2014/main" id="{B0937706-E2FE-1D27-60C3-22C036C25A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V="1">
              <a:off x="844440" y="6004538"/>
              <a:ext cx="1193800" cy="895350"/>
            </a:xfrm>
            <a:prstGeom prst="rect">
              <a:avLst/>
            </a:prstGeom>
          </p:spPr>
        </p:pic>
        <p:sp>
          <p:nvSpPr>
            <p:cNvPr id="6" name="TextBox 5">
              <a:extLst>
                <a:ext uri="{FF2B5EF4-FFF2-40B4-BE49-F238E27FC236}">
                  <a16:creationId xmlns:a16="http://schemas.microsoft.com/office/drawing/2014/main" id="{B31B8FDB-5F0B-6BD2-EB3A-342E3587FAB0}"/>
                </a:ext>
              </a:extLst>
            </p:cNvPr>
            <p:cNvSpPr txBox="1"/>
            <p:nvPr/>
          </p:nvSpPr>
          <p:spPr>
            <a:xfrm>
              <a:off x="2038240" y="6011827"/>
              <a:ext cx="7084080" cy="706155"/>
            </a:xfrm>
            <a:prstGeom prst="rect">
              <a:avLst/>
            </a:prstGeom>
            <a:noFill/>
          </p:spPr>
          <p:txBody>
            <a:bodyPr wrap="square">
              <a:spAutoFit/>
            </a:bodyPr>
            <a:lstStyle/>
            <a:p>
              <a:pPr algn="just" defTabSz="609539">
                <a:lnSpc>
                  <a:spcPct val="125000"/>
                </a:lnSpc>
              </a:pPr>
              <a:r>
                <a:rPr lang="en-US" sz="2200" b="1" dirty="0" err="1">
                  <a:solidFill>
                    <a:prstClr val="black"/>
                  </a:solidFill>
                  <a:latin typeface="UTM Avo" panose="02040603050506020204" pitchFamily="18" charset="0"/>
                  <a:cs typeface="Arial" panose="020B0604020202020204" pitchFamily="34" charset="0"/>
                </a:rPr>
                <a:t>Nếu</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a:t>
              </a:r>
              <a:r>
                <a:rPr lang="en-US" sz="2200" b="1" dirty="0">
                  <a:solidFill>
                    <a:prstClr val="black"/>
                  </a:solidFill>
                  <a:latin typeface="UTM Avo" panose="02040603050506020204" pitchFamily="18" charset="0"/>
                  <a:cs typeface="Arial" panose="020B0604020202020204" pitchFamily="34" charset="0"/>
                </a:rPr>
                <a:t> Mai, </a:t>
              </a:r>
              <a:r>
                <a:rPr lang="en-US" sz="2200" b="1" dirty="0" err="1">
                  <a:solidFill>
                    <a:prstClr val="black"/>
                  </a:solidFill>
                  <a:latin typeface="UTM Avo" panose="02040603050506020204" pitchFamily="18" charset="0"/>
                  <a:cs typeface="Arial" panose="020B0604020202020204" pitchFamily="34" charset="0"/>
                </a:rPr>
                <a:t>em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sẽ</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gì</a:t>
              </a:r>
              <a:r>
                <a:rPr lang="en-US" sz="2200" b="1" dirty="0">
                  <a:solidFill>
                    <a:prstClr val="black"/>
                  </a:solidFill>
                  <a:latin typeface="UTM Avo" panose="02040603050506020204" pitchFamily="18" charset="0"/>
                  <a:cs typeface="Arial" panose="020B0604020202020204" pitchFamily="34" charset="0"/>
                </a:rPr>
                <a:t>?</a:t>
              </a:r>
            </a:p>
          </p:txBody>
        </p:sp>
      </p:grpSp>
      <p:pic>
        <p:nvPicPr>
          <p:cNvPr id="8" name="Picture 7" descr="A cartoon of a child and a child&#10;&#10;Description automatically generated">
            <a:extLst>
              <a:ext uri="{FF2B5EF4-FFF2-40B4-BE49-F238E27FC236}">
                <a16:creationId xmlns:a16="http://schemas.microsoft.com/office/drawing/2014/main" id="{4D7ED11A-25AA-0A0B-7B1F-D2F91FCA237E}"/>
              </a:ext>
            </a:extLst>
          </p:cNvPr>
          <p:cNvPicPr>
            <a:picLocks noChangeAspect="1"/>
          </p:cNvPicPr>
          <p:nvPr/>
        </p:nvPicPr>
        <p:blipFill>
          <a:blip r:embed="rId6"/>
          <a:srcRect l="6817" t="37593" r="15880" b="34815"/>
          <a:stretch/>
        </p:blipFill>
        <p:spPr>
          <a:xfrm>
            <a:off x="5211189" y="2103534"/>
            <a:ext cx="6695094" cy="3439892"/>
          </a:xfrm>
          <a:prstGeom prst="rect">
            <a:avLst/>
          </a:prstGeom>
        </p:spPr>
      </p:pic>
    </p:spTree>
    <p:extLst>
      <p:ext uri="{BB962C8B-B14F-4D97-AF65-F5344CB8AC3E}">
        <p14:creationId xmlns:p14="http://schemas.microsoft.com/office/powerpoint/2010/main" val="135065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1D7F46D3-7539-6890-7DC4-3F12509C135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B0E6FC9-5D3B-58BB-8FB6-43AE2534CC7F}"/>
              </a:ext>
            </a:extLst>
          </p:cNvPr>
          <p:cNvSpPr/>
          <p:nvPr/>
        </p:nvSpPr>
        <p:spPr>
          <a:xfrm>
            <a:off x="478934" y="2271347"/>
            <a:ext cx="4564406" cy="2631064"/>
          </a:xfrm>
          <a:prstGeom prst="roundRect">
            <a:avLst/>
          </a:prstGeom>
          <a:solidFill>
            <a:srgbClr val="4BACC6">
              <a:lumMod val="20000"/>
              <a:lumOff val="80000"/>
            </a:srgbClr>
          </a:solidFill>
          <a:ln w="38100" cap="flat" cmpd="sng" algn="ctr">
            <a:solidFill>
              <a:srgbClr val="4BACC6">
                <a:lumMod val="75000"/>
              </a:srgbClr>
            </a:solidFill>
            <a:prstDash val="solid"/>
          </a:ln>
          <a:effectLst/>
        </p:spPr>
        <p:txBody>
          <a:bodyPr rtlCol="0" anchor="ctr"/>
          <a:lstStyle/>
          <a:p>
            <a:pPr lvl="0"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3: </a:t>
            </a:r>
            <a:r>
              <a:rPr lang="vi-VN" sz="2400" dirty="0">
                <a:solidFill>
                  <a:prstClr val="black"/>
                </a:solidFill>
                <a:latin typeface="UTM Avo" panose="02040603050506020204" pitchFamily="18" charset="0"/>
                <a:cs typeface="Arial" panose="020B0604020202020204" pitchFamily="34" charset="0"/>
              </a:rPr>
              <a:t>Bố của Du là bộ đội đóng quân ở đảo Trường Sa. Tết này bố phải trực, không về nhà.</a:t>
            </a:r>
            <a:endParaRPr lang="vi-VN" sz="2400" kern="0" dirty="0">
              <a:solidFill>
                <a:prstClr val="black"/>
              </a:solidFill>
              <a:latin typeface="UTM Avo" panose="02040603050506020204" pitchFamily="18" charset="0"/>
              <a:cs typeface="Arial" panose="020B0604020202020204" pitchFamily="34" charset="0"/>
            </a:endParaRPr>
          </a:p>
        </p:txBody>
      </p:sp>
      <p:grpSp>
        <p:nvGrpSpPr>
          <p:cNvPr id="4" name="Group 3">
            <a:extLst>
              <a:ext uri="{FF2B5EF4-FFF2-40B4-BE49-F238E27FC236}">
                <a16:creationId xmlns:a16="http://schemas.microsoft.com/office/drawing/2014/main" id="{0CF762C5-CAC0-3EE5-55A1-ACB2B95482B4}"/>
              </a:ext>
            </a:extLst>
          </p:cNvPr>
          <p:cNvGrpSpPr/>
          <p:nvPr/>
        </p:nvGrpSpPr>
        <p:grpSpPr>
          <a:xfrm>
            <a:off x="291849" y="5244718"/>
            <a:ext cx="5518587" cy="596900"/>
            <a:chOff x="844440" y="6004538"/>
            <a:chExt cx="8277880" cy="895350"/>
          </a:xfrm>
        </p:grpSpPr>
        <p:pic>
          <p:nvPicPr>
            <p:cNvPr id="5" name="Graphic 4" descr="Back with solid fill">
              <a:extLst>
                <a:ext uri="{FF2B5EF4-FFF2-40B4-BE49-F238E27FC236}">
                  <a16:creationId xmlns:a16="http://schemas.microsoft.com/office/drawing/2014/main" id="{33FDAF1D-CA11-2DA0-FC76-457715C6458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V="1">
              <a:off x="844440" y="6004538"/>
              <a:ext cx="1193800" cy="895350"/>
            </a:xfrm>
            <a:prstGeom prst="rect">
              <a:avLst/>
            </a:prstGeom>
          </p:spPr>
        </p:pic>
        <p:sp>
          <p:nvSpPr>
            <p:cNvPr id="6" name="TextBox 5">
              <a:extLst>
                <a:ext uri="{FF2B5EF4-FFF2-40B4-BE49-F238E27FC236}">
                  <a16:creationId xmlns:a16="http://schemas.microsoft.com/office/drawing/2014/main" id="{A9A761BB-E907-C64A-7778-C6E25170B62F}"/>
                </a:ext>
              </a:extLst>
            </p:cNvPr>
            <p:cNvSpPr txBox="1"/>
            <p:nvPr/>
          </p:nvSpPr>
          <p:spPr>
            <a:xfrm>
              <a:off x="2038240" y="6011827"/>
              <a:ext cx="7084080" cy="706155"/>
            </a:xfrm>
            <a:prstGeom prst="rect">
              <a:avLst/>
            </a:prstGeom>
            <a:noFill/>
          </p:spPr>
          <p:txBody>
            <a:bodyPr wrap="square">
              <a:spAutoFit/>
            </a:bodyPr>
            <a:lstStyle/>
            <a:p>
              <a:pPr algn="just" defTabSz="609539">
                <a:lnSpc>
                  <a:spcPct val="125000"/>
                </a:lnSpc>
              </a:pPr>
              <a:r>
                <a:rPr lang="en-US" sz="2200" b="1" dirty="0" err="1">
                  <a:solidFill>
                    <a:prstClr val="black"/>
                  </a:solidFill>
                  <a:latin typeface="UTM Avo" panose="02040603050506020204" pitchFamily="18" charset="0"/>
                  <a:cs typeface="Arial" panose="020B0604020202020204" pitchFamily="34" charset="0"/>
                </a:rPr>
                <a:t>Nếu</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a:t>
              </a:r>
              <a:r>
                <a:rPr lang="en-US" sz="2200" b="1" dirty="0">
                  <a:solidFill>
                    <a:prstClr val="black"/>
                  </a:solidFill>
                  <a:latin typeface="UTM Avo" panose="02040603050506020204" pitchFamily="18" charset="0"/>
                  <a:cs typeface="Arial" panose="020B0604020202020204" pitchFamily="34" charset="0"/>
                </a:rPr>
                <a:t> Du, </a:t>
              </a:r>
              <a:r>
                <a:rPr lang="en-US" sz="2200" b="1" dirty="0" err="1">
                  <a:solidFill>
                    <a:prstClr val="black"/>
                  </a:solidFill>
                  <a:latin typeface="UTM Avo" panose="02040603050506020204" pitchFamily="18" charset="0"/>
                  <a:cs typeface="Arial" panose="020B0604020202020204" pitchFamily="34" charset="0"/>
                </a:rPr>
                <a:t>em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sẽ</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gì</a:t>
              </a:r>
              <a:r>
                <a:rPr lang="en-US" sz="2200" b="1" dirty="0">
                  <a:solidFill>
                    <a:prstClr val="black"/>
                  </a:solidFill>
                  <a:latin typeface="UTM Avo" panose="02040603050506020204" pitchFamily="18" charset="0"/>
                  <a:cs typeface="Arial" panose="020B0604020202020204" pitchFamily="34" charset="0"/>
                </a:rPr>
                <a:t>?</a:t>
              </a:r>
            </a:p>
          </p:txBody>
        </p:sp>
      </p:grpSp>
      <p:pic>
        <p:nvPicPr>
          <p:cNvPr id="8" name="Picture 7" descr="A cartoon of a child and a child&#10;&#10;Description automatically generated">
            <a:extLst>
              <a:ext uri="{FF2B5EF4-FFF2-40B4-BE49-F238E27FC236}">
                <a16:creationId xmlns:a16="http://schemas.microsoft.com/office/drawing/2014/main" id="{34F08634-CCD4-DB46-8109-910ADCE0B183}"/>
              </a:ext>
            </a:extLst>
          </p:cNvPr>
          <p:cNvPicPr>
            <a:picLocks noChangeAspect="1"/>
          </p:cNvPicPr>
          <p:nvPr/>
        </p:nvPicPr>
        <p:blipFill>
          <a:blip r:embed="rId6"/>
          <a:srcRect l="5710" t="69744"/>
          <a:stretch/>
        </p:blipFill>
        <p:spPr>
          <a:xfrm>
            <a:off x="5471373" y="2520300"/>
            <a:ext cx="6565969" cy="3032768"/>
          </a:xfrm>
          <a:prstGeom prst="rect">
            <a:avLst/>
          </a:prstGeom>
        </p:spPr>
      </p:pic>
    </p:spTree>
    <p:extLst>
      <p:ext uri="{BB962C8B-B14F-4D97-AF65-F5344CB8AC3E}">
        <p14:creationId xmlns:p14="http://schemas.microsoft.com/office/powerpoint/2010/main" val="229756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F22C54BA-0821-C024-7D4E-90FD617E2529}"/>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22B928D1-AFEB-FC5C-5BCD-9EDD90E43A31}"/>
              </a:ext>
            </a:extLst>
          </p:cNvPr>
          <p:cNvGrpSpPr/>
          <p:nvPr/>
        </p:nvGrpSpPr>
        <p:grpSpPr>
          <a:xfrm>
            <a:off x="3568041" y="1684638"/>
            <a:ext cx="5055917" cy="567495"/>
            <a:chOff x="4834930" y="84191"/>
            <a:chExt cx="7359542" cy="950517"/>
          </a:xfrm>
          <a:solidFill>
            <a:srgbClr val="F68120"/>
          </a:solidFill>
        </p:grpSpPr>
        <p:sp>
          <p:nvSpPr>
            <p:cNvPr id="5" name="Round Same Side Corner Rectangle 11">
              <a:extLst>
                <a:ext uri="{FF2B5EF4-FFF2-40B4-BE49-F238E27FC236}">
                  <a16:creationId xmlns:a16="http://schemas.microsoft.com/office/drawing/2014/main" id="{A028C374-80A9-B75E-A27E-C22F5B663D0E}"/>
                </a:ext>
              </a:extLst>
            </p:cNvPr>
            <p:cNvSpPr/>
            <p:nvPr/>
          </p:nvSpPr>
          <p:spPr>
            <a:xfrm flipV="1">
              <a:off x="4834930" y="84191"/>
              <a:ext cx="7359542" cy="950517"/>
            </a:xfrm>
            <a:prstGeom prst="round2SameRect">
              <a:avLst>
                <a:gd name="adj1" fmla="val 37720"/>
                <a:gd name="adj2" fmla="val 0"/>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BE78FCA2-129C-2A08-C1DF-346B7EECE3E6}"/>
                </a:ext>
              </a:extLst>
            </p:cNvPr>
            <p:cNvSpPr txBox="1"/>
            <p:nvPr/>
          </p:nvSpPr>
          <p:spPr>
            <a:xfrm>
              <a:off x="5313042" y="126017"/>
              <a:ext cx="6403317" cy="696691"/>
            </a:xfrm>
            <a:prstGeom prst="rect">
              <a:avLst/>
            </a:prstGeom>
            <a:solidFill>
              <a:schemeClr val="accent2">
                <a:lumMod val="40000"/>
                <a:lumOff val="60000"/>
              </a:schemeClr>
            </a:solid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TRẢ LỜI</a:t>
              </a:r>
            </a:p>
          </p:txBody>
        </p:sp>
      </p:grpSp>
      <p:sp>
        <p:nvSpPr>
          <p:cNvPr id="7" name="Freeform 7">
            <a:extLst>
              <a:ext uri="{FF2B5EF4-FFF2-40B4-BE49-F238E27FC236}">
                <a16:creationId xmlns:a16="http://schemas.microsoft.com/office/drawing/2014/main" id="{9995A5CD-68C7-AC67-2D46-F977DA6C21E2}"/>
              </a:ext>
            </a:extLst>
          </p:cNvPr>
          <p:cNvSpPr/>
          <p:nvPr/>
        </p:nvSpPr>
        <p:spPr>
          <a:xfrm>
            <a:off x="5147302" y="2827791"/>
            <a:ext cx="6565743" cy="346513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5">
              <a:lumMod val="20000"/>
              <a:lumOff val="8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9" name="TextBox 9">
            <a:extLst>
              <a:ext uri="{FF2B5EF4-FFF2-40B4-BE49-F238E27FC236}">
                <a16:creationId xmlns:a16="http://schemas.microsoft.com/office/drawing/2014/main" id="{572994B6-A268-9DCA-3F94-5575499080E2}"/>
              </a:ext>
            </a:extLst>
          </p:cNvPr>
          <p:cNvSpPr txBox="1"/>
          <p:nvPr/>
        </p:nvSpPr>
        <p:spPr>
          <a:xfrm>
            <a:off x="5552868" y="3768601"/>
            <a:ext cx="5754609" cy="1583510"/>
          </a:xfrm>
          <a:prstGeom prst="rect">
            <a:avLst/>
          </a:prstGeom>
        </p:spPr>
        <p:txBody>
          <a:bodyPr wrap="square" lIns="0" tIns="0" rIns="0" bIns="0" rtlCol="0" anchor="t">
            <a:spAutoFit/>
          </a:bodyPr>
          <a:lstStyle/>
          <a:p>
            <a:pPr algn="just">
              <a:lnSpc>
                <a:spcPct val="150000"/>
              </a:lnSpc>
            </a:pPr>
            <a:r>
              <a:rPr lang="vi-VN" sz="2400" dirty="0">
                <a:solidFill>
                  <a:schemeClr val="tx1"/>
                </a:solidFill>
                <a:latin typeface="UTM Avo" panose="02040603050506020204" pitchFamily="18"/>
                <a:cs typeface="Arial" panose="020B0604020202020204" pitchFamily="34" charset="0"/>
              </a:rPr>
              <a:t>Khi thấy bà xách nặng, em nên dừng chơi, ra xách đồ giúp bà vào nhà, lấy nước cho bà uống.</a:t>
            </a:r>
            <a:endParaRPr lang="vi-VN" sz="2400" i="1" dirty="0">
              <a:solidFill>
                <a:schemeClr val="tx1"/>
              </a:solidFill>
              <a:latin typeface="UTM Avo" panose="02040603050506020204" pitchFamily="18"/>
              <a:cs typeface="Arial" panose="020B0604020202020204" pitchFamily="34" charset="0"/>
            </a:endParaRPr>
          </a:p>
        </p:txBody>
      </p:sp>
      <p:grpSp>
        <p:nvGrpSpPr>
          <p:cNvPr id="10" name="Group 9">
            <a:extLst>
              <a:ext uri="{FF2B5EF4-FFF2-40B4-BE49-F238E27FC236}">
                <a16:creationId xmlns:a16="http://schemas.microsoft.com/office/drawing/2014/main" id="{1B410A0F-4D61-E250-03B5-27052E4A4806}"/>
              </a:ext>
            </a:extLst>
          </p:cNvPr>
          <p:cNvGrpSpPr/>
          <p:nvPr/>
        </p:nvGrpSpPr>
        <p:grpSpPr>
          <a:xfrm>
            <a:off x="478955" y="2390911"/>
            <a:ext cx="4216400" cy="4348132"/>
            <a:chOff x="756941" y="3078653"/>
            <a:chExt cx="6324600" cy="6522199"/>
          </a:xfrm>
        </p:grpSpPr>
        <p:grpSp>
          <p:nvGrpSpPr>
            <p:cNvPr id="11" name="Group 10">
              <a:extLst>
                <a:ext uri="{FF2B5EF4-FFF2-40B4-BE49-F238E27FC236}">
                  <a16:creationId xmlns:a16="http://schemas.microsoft.com/office/drawing/2014/main" id="{27899F91-9E50-7664-F2CD-47441D239CF0}"/>
                </a:ext>
              </a:extLst>
            </p:cNvPr>
            <p:cNvGrpSpPr/>
            <p:nvPr/>
          </p:nvGrpSpPr>
          <p:grpSpPr>
            <a:xfrm>
              <a:off x="756941" y="3078653"/>
              <a:ext cx="6324600" cy="6370350"/>
              <a:chOff x="812040" y="2781045"/>
              <a:chExt cx="6324600" cy="6370350"/>
            </a:xfrm>
          </p:grpSpPr>
          <p:sp>
            <p:nvSpPr>
              <p:cNvPr id="13" name="Freeform 7">
                <a:extLst>
                  <a:ext uri="{FF2B5EF4-FFF2-40B4-BE49-F238E27FC236}">
                    <a16:creationId xmlns:a16="http://schemas.microsoft.com/office/drawing/2014/main" id="{CA26383E-3AF7-D759-AE14-F21906C7CB3A}"/>
                  </a:ext>
                </a:extLst>
              </p:cNvPr>
              <p:cNvSpPr/>
              <p:nvPr/>
            </p:nvSpPr>
            <p:spPr>
              <a:xfrm>
                <a:off x="812040" y="2781045"/>
                <a:ext cx="6324600" cy="637035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60000"/>
                  <a:lumOff val="4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grpSp>
            <p:nvGrpSpPr>
              <p:cNvPr id="14" name="Group 13">
                <a:extLst>
                  <a:ext uri="{FF2B5EF4-FFF2-40B4-BE49-F238E27FC236}">
                    <a16:creationId xmlns:a16="http://schemas.microsoft.com/office/drawing/2014/main" id="{C6E7A70A-705A-0443-C967-A53721935577}"/>
                  </a:ext>
                </a:extLst>
              </p:cNvPr>
              <p:cNvGrpSpPr/>
              <p:nvPr/>
            </p:nvGrpSpPr>
            <p:grpSpPr>
              <a:xfrm>
                <a:off x="1075815" y="3284516"/>
                <a:ext cx="5826740" cy="1070767"/>
                <a:chOff x="1426698" y="3996022"/>
                <a:chExt cx="5826740" cy="1070767"/>
              </a:xfrm>
            </p:grpSpPr>
            <p:sp>
              <p:nvSpPr>
                <p:cNvPr id="15" name="Freeform 10">
                  <a:extLst>
                    <a:ext uri="{FF2B5EF4-FFF2-40B4-BE49-F238E27FC236}">
                      <a16:creationId xmlns:a16="http://schemas.microsoft.com/office/drawing/2014/main" id="{02982A9C-4B0C-1B6F-ED9F-39B78510C2EB}"/>
                    </a:ext>
                  </a:extLst>
                </p:cNvPr>
                <p:cNvSpPr/>
                <p:nvPr/>
              </p:nvSpPr>
              <p:spPr>
                <a:xfrm>
                  <a:off x="1426698" y="3996022"/>
                  <a:ext cx="5826740" cy="1070767"/>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16" name="TextBox 15">
                  <a:extLst>
                    <a:ext uri="{FF2B5EF4-FFF2-40B4-BE49-F238E27FC236}">
                      <a16:creationId xmlns:a16="http://schemas.microsoft.com/office/drawing/2014/main" id="{5FAA6388-1AB6-7FA1-D8E8-F5DD66A8F5BE}"/>
                    </a:ext>
                  </a:extLst>
                </p:cNvPr>
                <p:cNvSpPr txBox="1"/>
                <p:nvPr/>
              </p:nvSpPr>
              <p:spPr>
                <a:xfrm>
                  <a:off x="1426698" y="4147870"/>
                  <a:ext cx="5826740" cy="784830"/>
                </a:xfrm>
                <a:prstGeom prst="rect">
                  <a:avLst/>
                </a:prstGeom>
                <a:no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TÌNH HUỐNG 1</a:t>
                  </a:r>
                </a:p>
              </p:txBody>
            </p:sp>
          </p:grpSp>
        </p:grpSp>
        <p:pic>
          <p:nvPicPr>
            <p:cNvPr id="12" name="Picture 11">
              <a:extLst>
                <a:ext uri="{FF2B5EF4-FFF2-40B4-BE49-F238E27FC236}">
                  <a16:creationId xmlns:a16="http://schemas.microsoft.com/office/drawing/2014/main" id="{58439DE2-5245-101D-F04F-A5A23FE036D5}"/>
                </a:ext>
              </a:extLst>
            </p:cNvPr>
            <p:cNvPicPr>
              <a:picLocks noChangeAspect="1"/>
            </p:cNvPicPr>
            <p:nvPr/>
          </p:nvPicPr>
          <p:blipFill>
            <a:blip r:embed="rId4"/>
            <a:srcRect/>
            <a:stretch/>
          </p:blipFill>
          <p:spPr>
            <a:xfrm>
              <a:off x="1190942" y="4482121"/>
              <a:ext cx="5118731" cy="5118731"/>
            </a:xfrm>
            <a:prstGeom prst="rect">
              <a:avLst/>
            </a:prstGeom>
          </p:spPr>
        </p:pic>
      </p:grpSp>
    </p:spTree>
    <p:extLst>
      <p:ext uri="{BB962C8B-B14F-4D97-AF65-F5344CB8AC3E}">
        <p14:creationId xmlns:p14="http://schemas.microsoft.com/office/powerpoint/2010/main" val="259324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76D3B8B9-2BAD-29A4-67BF-D2D7A3D0E78D}"/>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C53A75B8-9A4A-EBA2-85A1-F15A51310571}"/>
              </a:ext>
            </a:extLst>
          </p:cNvPr>
          <p:cNvGrpSpPr/>
          <p:nvPr/>
        </p:nvGrpSpPr>
        <p:grpSpPr>
          <a:xfrm>
            <a:off x="3568041" y="1684638"/>
            <a:ext cx="5055917" cy="567495"/>
            <a:chOff x="4834930" y="84191"/>
            <a:chExt cx="7359542" cy="950517"/>
          </a:xfrm>
          <a:solidFill>
            <a:srgbClr val="F68120"/>
          </a:solidFill>
        </p:grpSpPr>
        <p:sp>
          <p:nvSpPr>
            <p:cNvPr id="5" name="Round Same Side Corner Rectangle 11">
              <a:extLst>
                <a:ext uri="{FF2B5EF4-FFF2-40B4-BE49-F238E27FC236}">
                  <a16:creationId xmlns:a16="http://schemas.microsoft.com/office/drawing/2014/main" id="{C128CF69-4CF5-13CA-C857-2FF099E39DCA}"/>
                </a:ext>
              </a:extLst>
            </p:cNvPr>
            <p:cNvSpPr/>
            <p:nvPr/>
          </p:nvSpPr>
          <p:spPr>
            <a:xfrm flipV="1">
              <a:off x="4834930" y="84191"/>
              <a:ext cx="7359542" cy="950517"/>
            </a:xfrm>
            <a:prstGeom prst="round2SameRect">
              <a:avLst>
                <a:gd name="adj1" fmla="val 37720"/>
                <a:gd name="adj2" fmla="val 0"/>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9238A63C-4E6D-1C29-5847-201A1B7F3D94}"/>
                </a:ext>
              </a:extLst>
            </p:cNvPr>
            <p:cNvSpPr txBox="1"/>
            <p:nvPr/>
          </p:nvSpPr>
          <p:spPr>
            <a:xfrm>
              <a:off x="5313042" y="126017"/>
              <a:ext cx="6403317" cy="696691"/>
            </a:xfrm>
            <a:prstGeom prst="rect">
              <a:avLst/>
            </a:prstGeom>
            <a:solidFill>
              <a:schemeClr val="accent2">
                <a:lumMod val="40000"/>
                <a:lumOff val="60000"/>
              </a:schemeClr>
            </a:solid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TRẢ LỜI</a:t>
              </a:r>
            </a:p>
          </p:txBody>
        </p:sp>
      </p:grpSp>
      <p:sp>
        <p:nvSpPr>
          <p:cNvPr id="7" name="Freeform 7">
            <a:extLst>
              <a:ext uri="{FF2B5EF4-FFF2-40B4-BE49-F238E27FC236}">
                <a16:creationId xmlns:a16="http://schemas.microsoft.com/office/drawing/2014/main" id="{28E39533-D70E-5FDF-62C3-D19F12B501E6}"/>
              </a:ext>
            </a:extLst>
          </p:cNvPr>
          <p:cNvSpPr/>
          <p:nvPr/>
        </p:nvSpPr>
        <p:spPr>
          <a:xfrm>
            <a:off x="5147302" y="2827791"/>
            <a:ext cx="6565743" cy="346513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5">
              <a:lumMod val="20000"/>
              <a:lumOff val="8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9" name="TextBox 9">
            <a:extLst>
              <a:ext uri="{FF2B5EF4-FFF2-40B4-BE49-F238E27FC236}">
                <a16:creationId xmlns:a16="http://schemas.microsoft.com/office/drawing/2014/main" id="{F1E2A9A9-CB3C-6440-E0EE-B8F2ED1163C5}"/>
              </a:ext>
            </a:extLst>
          </p:cNvPr>
          <p:cNvSpPr txBox="1"/>
          <p:nvPr/>
        </p:nvSpPr>
        <p:spPr>
          <a:xfrm>
            <a:off x="5552868" y="3657616"/>
            <a:ext cx="5754609" cy="2137508"/>
          </a:xfrm>
          <a:prstGeom prst="rect">
            <a:avLst/>
          </a:prstGeom>
        </p:spPr>
        <p:txBody>
          <a:bodyPr wrap="square" lIns="0" tIns="0" rIns="0" bIns="0" rtlCol="0" anchor="t">
            <a:spAutoFit/>
          </a:bodyPr>
          <a:lstStyle/>
          <a:p>
            <a:pPr algn="just">
              <a:lnSpc>
                <a:spcPct val="150000"/>
              </a:lnSpc>
            </a:pPr>
            <a:r>
              <a:rPr lang="vi-VN" sz="2400" dirty="0">
                <a:solidFill>
                  <a:schemeClr val="tx1"/>
                </a:solidFill>
                <a:latin typeface="UTM Avo" panose="02040603050506020204" pitchFamily="18"/>
                <a:cs typeface="Arial" panose="020B0604020202020204" pitchFamily="34" charset="0"/>
              </a:rPr>
              <a:t>Khi thấy mẹ bị sốt, em nên hỏi han xem mẹ đau ở đâu, lấy nước cho mẹ uống thuốc, bóp chân, bóp tay cho mẹ đỡ mỏi.</a:t>
            </a:r>
            <a:endParaRPr lang="vi-VN" sz="2400" i="1" dirty="0">
              <a:solidFill>
                <a:schemeClr val="tx1"/>
              </a:solidFill>
              <a:latin typeface="UTM Avo" panose="02040603050506020204" pitchFamily="18"/>
              <a:cs typeface="Arial" panose="020B0604020202020204" pitchFamily="34" charset="0"/>
            </a:endParaRPr>
          </a:p>
        </p:txBody>
      </p:sp>
      <p:grpSp>
        <p:nvGrpSpPr>
          <p:cNvPr id="10" name="Group 9">
            <a:extLst>
              <a:ext uri="{FF2B5EF4-FFF2-40B4-BE49-F238E27FC236}">
                <a16:creationId xmlns:a16="http://schemas.microsoft.com/office/drawing/2014/main" id="{7A64D85E-FA80-4AAD-9809-D602C75DDD94}"/>
              </a:ext>
            </a:extLst>
          </p:cNvPr>
          <p:cNvGrpSpPr/>
          <p:nvPr/>
        </p:nvGrpSpPr>
        <p:grpSpPr>
          <a:xfrm>
            <a:off x="478955" y="2390911"/>
            <a:ext cx="4216400" cy="4246900"/>
            <a:chOff x="756941" y="3078653"/>
            <a:chExt cx="6324600" cy="6370350"/>
          </a:xfrm>
        </p:grpSpPr>
        <p:grpSp>
          <p:nvGrpSpPr>
            <p:cNvPr id="11" name="Group 10">
              <a:extLst>
                <a:ext uri="{FF2B5EF4-FFF2-40B4-BE49-F238E27FC236}">
                  <a16:creationId xmlns:a16="http://schemas.microsoft.com/office/drawing/2014/main" id="{51A10EEB-AC12-928F-BC2D-6D984C166B85}"/>
                </a:ext>
              </a:extLst>
            </p:cNvPr>
            <p:cNvGrpSpPr/>
            <p:nvPr/>
          </p:nvGrpSpPr>
          <p:grpSpPr>
            <a:xfrm>
              <a:off x="756941" y="3078653"/>
              <a:ext cx="6324600" cy="6370350"/>
              <a:chOff x="812040" y="2781045"/>
              <a:chExt cx="6324600" cy="6370350"/>
            </a:xfrm>
          </p:grpSpPr>
          <p:sp>
            <p:nvSpPr>
              <p:cNvPr id="13" name="Freeform 7">
                <a:extLst>
                  <a:ext uri="{FF2B5EF4-FFF2-40B4-BE49-F238E27FC236}">
                    <a16:creationId xmlns:a16="http://schemas.microsoft.com/office/drawing/2014/main" id="{BA223A24-E24D-4399-90F7-BB5F9D385ECC}"/>
                  </a:ext>
                </a:extLst>
              </p:cNvPr>
              <p:cNvSpPr/>
              <p:nvPr/>
            </p:nvSpPr>
            <p:spPr>
              <a:xfrm>
                <a:off x="812040" y="2781045"/>
                <a:ext cx="6324600" cy="637035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60000"/>
                  <a:lumOff val="4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grpSp>
            <p:nvGrpSpPr>
              <p:cNvPr id="14" name="Group 13">
                <a:extLst>
                  <a:ext uri="{FF2B5EF4-FFF2-40B4-BE49-F238E27FC236}">
                    <a16:creationId xmlns:a16="http://schemas.microsoft.com/office/drawing/2014/main" id="{04B4C3D0-D857-70DD-9A46-A107DE245A14}"/>
                  </a:ext>
                </a:extLst>
              </p:cNvPr>
              <p:cNvGrpSpPr/>
              <p:nvPr/>
            </p:nvGrpSpPr>
            <p:grpSpPr>
              <a:xfrm>
                <a:off x="1075815" y="3284516"/>
                <a:ext cx="5826740" cy="1070767"/>
                <a:chOff x="1426698" y="3996022"/>
                <a:chExt cx="5826740" cy="1070767"/>
              </a:xfrm>
            </p:grpSpPr>
            <p:sp>
              <p:nvSpPr>
                <p:cNvPr id="15" name="Freeform 10">
                  <a:extLst>
                    <a:ext uri="{FF2B5EF4-FFF2-40B4-BE49-F238E27FC236}">
                      <a16:creationId xmlns:a16="http://schemas.microsoft.com/office/drawing/2014/main" id="{A5D38F41-0BEE-6B26-693E-52D88E44A9EA}"/>
                    </a:ext>
                  </a:extLst>
                </p:cNvPr>
                <p:cNvSpPr/>
                <p:nvPr/>
              </p:nvSpPr>
              <p:spPr>
                <a:xfrm>
                  <a:off x="1426698" y="3996022"/>
                  <a:ext cx="5826740" cy="1070767"/>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16" name="TextBox 15">
                  <a:extLst>
                    <a:ext uri="{FF2B5EF4-FFF2-40B4-BE49-F238E27FC236}">
                      <a16:creationId xmlns:a16="http://schemas.microsoft.com/office/drawing/2014/main" id="{C1C12F39-38AD-AA8C-2FEB-801119EA0B78}"/>
                    </a:ext>
                  </a:extLst>
                </p:cNvPr>
                <p:cNvSpPr txBox="1"/>
                <p:nvPr/>
              </p:nvSpPr>
              <p:spPr>
                <a:xfrm>
                  <a:off x="1426698" y="4147870"/>
                  <a:ext cx="5826740" cy="784830"/>
                </a:xfrm>
                <a:prstGeom prst="rect">
                  <a:avLst/>
                </a:prstGeom>
                <a:no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TÌNH HUỐNG 2</a:t>
                  </a:r>
                </a:p>
              </p:txBody>
            </p:sp>
          </p:grpSp>
        </p:grpSp>
        <p:pic>
          <p:nvPicPr>
            <p:cNvPr id="12" name="Picture 11" descr="A cartoon of a child holding a flower&#10;&#10;Description automatically generated">
              <a:extLst>
                <a:ext uri="{FF2B5EF4-FFF2-40B4-BE49-F238E27FC236}">
                  <a16:creationId xmlns:a16="http://schemas.microsoft.com/office/drawing/2014/main" id="{2F7B9D8E-A9BF-7B47-6841-6969969F9F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1710" y="4978710"/>
              <a:ext cx="4144473" cy="4144473"/>
            </a:xfrm>
            <a:prstGeom prst="rect">
              <a:avLst/>
            </a:prstGeom>
          </p:spPr>
        </p:pic>
      </p:grpSp>
    </p:spTree>
    <p:extLst>
      <p:ext uri="{BB962C8B-B14F-4D97-AF65-F5344CB8AC3E}">
        <p14:creationId xmlns:p14="http://schemas.microsoft.com/office/powerpoint/2010/main" val="3382773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67212F50-37D8-86DA-0462-0F046B01D290}"/>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28A50C7-38E4-56F9-125E-829B4F7642F4}"/>
              </a:ext>
            </a:extLst>
          </p:cNvPr>
          <p:cNvGrpSpPr/>
          <p:nvPr/>
        </p:nvGrpSpPr>
        <p:grpSpPr>
          <a:xfrm>
            <a:off x="3568041" y="1684638"/>
            <a:ext cx="5055917" cy="567495"/>
            <a:chOff x="4834930" y="84191"/>
            <a:chExt cx="7359542" cy="950517"/>
          </a:xfrm>
          <a:solidFill>
            <a:srgbClr val="F68120"/>
          </a:solidFill>
        </p:grpSpPr>
        <p:sp>
          <p:nvSpPr>
            <p:cNvPr id="5" name="Round Same Side Corner Rectangle 11">
              <a:extLst>
                <a:ext uri="{FF2B5EF4-FFF2-40B4-BE49-F238E27FC236}">
                  <a16:creationId xmlns:a16="http://schemas.microsoft.com/office/drawing/2014/main" id="{CDFA184E-49D9-FBBD-C655-53650222F91E}"/>
                </a:ext>
              </a:extLst>
            </p:cNvPr>
            <p:cNvSpPr/>
            <p:nvPr/>
          </p:nvSpPr>
          <p:spPr>
            <a:xfrm flipV="1">
              <a:off x="4834930" y="84191"/>
              <a:ext cx="7359542" cy="950517"/>
            </a:xfrm>
            <a:prstGeom prst="round2SameRect">
              <a:avLst>
                <a:gd name="adj1" fmla="val 37720"/>
                <a:gd name="adj2" fmla="val 0"/>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2B9E5FB9-6CB5-4654-876C-AE05266CAA51}"/>
                </a:ext>
              </a:extLst>
            </p:cNvPr>
            <p:cNvSpPr txBox="1"/>
            <p:nvPr/>
          </p:nvSpPr>
          <p:spPr>
            <a:xfrm>
              <a:off x="5313042" y="126017"/>
              <a:ext cx="6403317" cy="696691"/>
            </a:xfrm>
            <a:prstGeom prst="rect">
              <a:avLst/>
            </a:prstGeom>
            <a:solidFill>
              <a:schemeClr val="accent2">
                <a:lumMod val="40000"/>
                <a:lumOff val="60000"/>
              </a:schemeClr>
            </a:solid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TRẢ LỜI</a:t>
              </a:r>
            </a:p>
          </p:txBody>
        </p:sp>
      </p:grpSp>
      <p:sp>
        <p:nvSpPr>
          <p:cNvPr id="7" name="Freeform 7">
            <a:extLst>
              <a:ext uri="{FF2B5EF4-FFF2-40B4-BE49-F238E27FC236}">
                <a16:creationId xmlns:a16="http://schemas.microsoft.com/office/drawing/2014/main" id="{A87CCBBF-FCE0-4CED-40BB-9782C69F89C6}"/>
              </a:ext>
            </a:extLst>
          </p:cNvPr>
          <p:cNvSpPr/>
          <p:nvPr/>
        </p:nvSpPr>
        <p:spPr>
          <a:xfrm>
            <a:off x="5147302" y="2827791"/>
            <a:ext cx="6565743" cy="346513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5">
              <a:lumMod val="20000"/>
              <a:lumOff val="8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9" name="TextBox 9">
            <a:extLst>
              <a:ext uri="{FF2B5EF4-FFF2-40B4-BE49-F238E27FC236}">
                <a16:creationId xmlns:a16="http://schemas.microsoft.com/office/drawing/2014/main" id="{A5D321DF-A9AB-E5E9-6EBC-2BD021BF9920}"/>
              </a:ext>
            </a:extLst>
          </p:cNvPr>
          <p:cNvSpPr txBox="1"/>
          <p:nvPr/>
        </p:nvSpPr>
        <p:spPr>
          <a:xfrm>
            <a:off x="5593085" y="3214603"/>
            <a:ext cx="5754609" cy="2691506"/>
          </a:xfrm>
          <a:prstGeom prst="rect">
            <a:avLst/>
          </a:prstGeom>
        </p:spPr>
        <p:txBody>
          <a:bodyPr wrap="square" lIns="0" tIns="0" rIns="0" bIns="0" rtlCol="0" anchor="t">
            <a:spAutoFit/>
          </a:bodyPr>
          <a:lstStyle/>
          <a:p>
            <a:pPr algn="just">
              <a:lnSpc>
                <a:spcPct val="150000"/>
              </a:lnSpc>
            </a:pPr>
            <a:r>
              <a:rPr lang="vi-VN" sz="2400" dirty="0">
                <a:solidFill>
                  <a:schemeClr val="tx1"/>
                </a:solidFill>
                <a:latin typeface="UTM Avo" panose="02040603050506020204" pitchFamily="18"/>
                <a:cs typeface="Arial" panose="020B0604020202020204" pitchFamily="34" charset="0"/>
              </a:rPr>
              <a:t>Bố là bộ đội ngoài đảo xa, tết phải trực, không về nhà được, em nên gọi điện thoại hoặc viết thư thăm hỏi và kể chuyện vui của em, của mọi người ở nhà để bố yên tâm công tác.</a:t>
            </a:r>
            <a:endParaRPr lang="vi-VN" sz="2400" i="1" dirty="0">
              <a:solidFill>
                <a:schemeClr val="tx1"/>
              </a:solidFill>
              <a:latin typeface="UTM Avo" panose="02040603050506020204" pitchFamily="18"/>
              <a:cs typeface="Arial" panose="020B0604020202020204" pitchFamily="34" charset="0"/>
            </a:endParaRPr>
          </a:p>
        </p:txBody>
      </p:sp>
      <p:grpSp>
        <p:nvGrpSpPr>
          <p:cNvPr id="10" name="Group 9">
            <a:extLst>
              <a:ext uri="{FF2B5EF4-FFF2-40B4-BE49-F238E27FC236}">
                <a16:creationId xmlns:a16="http://schemas.microsoft.com/office/drawing/2014/main" id="{69CB5BEE-D6AB-3F18-3465-94227B5AE84A}"/>
              </a:ext>
            </a:extLst>
          </p:cNvPr>
          <p:cNvGrpSpPr/>
          <p:nvPr/>
        </p:nvGrpSpPr>
        <p:grpSpPr>
          <a:xfrm>
            <a:off x="478955" y="2390911"/>
            <a:ext cx="4216400" cy="4246900"/>
            <a:chOff x="756941" y="3078653"/>
            <a:chExt cx="6324600" cy="6370350"/>
          </a:xfrm>
        </p:grpSpPr>
        <p:grpSp>
          <p:nvGrpSpPr>
            <p:cNvPr id="11" name="Group 10">
              <a:extLst>
                <a:ext uri="{FF2B5EF4-FFF2-40B4-BE49-F238E27FC236}">
                  <a16:creationId xmlns:a16="http://schemas.microsoft.com/office/drawing/2014/main" id="{BED3AE4A-55DD-3CF8-D580-6FF661500A4B}"/>
                </a:ext>
              </a:extLst>
            </p:cNvPr>
            <p:cNvGrpSpPr/>
            <p:nvPr/>
          </p:nvGrpSpPr>
          <p:grpSpPr>
            <a:xfrm>
              <a:off x="756941" y="3078653"/>
              <a:ext cx="6324600" cy="6370350"/>
              <a:chOff x="812040" y="2781045"/>
              <a:chExt cx="6324600" cy="6370350"/>
            </a:xfrm>
          </p:grpSpPr>
          <p:sp>
            <p:nvSpPr>
              <p:cNvPr id="13" name="Freeform 7">
                <a:extLst>
                  <a:ext uri="{FF2B5EF4-FFF2-40B4-BE49-F238E27FC236}">
                    <a16:creationId xmlns:a16="http://schemas.microsoft.com/office/drawing/2014/main" id="{A0F35A50-03D4-7D75-B175-089C2C336E2A}"/>
                  </a:ext>
                </a:extLst>
              </p:cNvPr>
              <p:cNvSpPr/>
              <p:nvPr/>
            </p:nvSpPr>
            <p:spPr>
              <a:xfrm>
                <a:off x="812040" y="2781045"/>
                <a:ext cx="6324600" cy="637035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60000"/>
                  <a:lumOff val="4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grpSp>
            <p:nvGrpSpPr>
              <p:cNvPr id="14" name="Group 13">
                <a:extLst>
                  <a:ext uri="{FF2B5EF4-FFF2-40B4-BE49-F238E27FC236}">
                    <a16:creationId xmlns:a16="http://schemas.microsoft.com/office/drawing/2014/main" id="{CBCFCCCE-D0BD-618A-240D-54C51976CA69}"/>
                  </a:ext>
                </a:extLst>
              </p:cNvPr>
              <p:cNvGrpSpPr/>
              <p:nvPr/>
            </p:nvGrpSpPr>
            <p:grpSpPr>
              <a:xfrm>
                <a:off x="1075815" y="3284516"/>
                <a:ext cx="5826740" cy="1070767"/>
                <a:chOff x="1426698" y="3996022"/>
                <a:chExt cx="5826740" cy="1070767"/>
              </a:xfrm>
            </p:grpSpPr>
            <p:sp>
              <p:nvSpPr>
                <p:cNvPr id="15" name="Freeform 10">
                  <a:extLst>
                    <a:ext uri="{FF2B5EF4-FFF2-40B4-BE49-F238E27FC236}">
                      <a16:creationId xmlns:a16="http://schemas.microsoft.com/office/drawing/2014/main" id="{995A9A22-76B1-56F8-8FBF-5A015F68A363}"/>
                    </a:ext>
                  </a:extLst>
                </p:cNvPr>
                <p:cNvSpPr/>
                <p:nvPr/>
              </p:nvSpPr>
              <p:spPr>
                <a:xfrm>
                  <a:off x="1426698" y="3996022"/>
                  <a:ext cx="5826740" cy="1070767"/>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16" name="TextBox 15">
                  <a:extLst>
                    <a:ext uri="{FF2B5EF4-FFF2-40B4-BE49-F238E27FC236}">
                      <a16:creationId xmlns:a16="http://schemas.microsoft.com/office/drawing/2014/main" id="{1D72EEFF-06B1-F780-2BF7-F04904287E67}"/>
                    </a:ext>
                  </a:extLst>
                </p:cNvPr>
                <p:cNvSpPr txBox="1"/>
                <p:nvPr/>
              </p:nvSpPr>
              <p:spPr>
                <a:xfrm>
                  <a:off x="1426698" y="4147870"/>
                  <a:ext cx="5826740" cy="784830"/>
                </a:xfrm>
                <a:prstGeom prst="rect">
                  <a:avLst/>
                </a:prstGeom>
                <a:no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TÌNH HUỐNG 3</a:t>
                  </a:r>
                </a:p>
              </p:txBody>
            </p:sp>
          </p:grpSp>
        </p:grpSp>
        <p:pic>
          <p:nvPicPr>
            <p:cNvPr id="12" name="Picture 11">
              <a:extLst>
                <a:ext uri="{FF2B5EF4-FFF2-40B4-BE49-F238E27FC236}">
                  <a16:creationId xmlns:a16="http://schemas.microsoft.com/office/drawing/2014/main" id="{2CA4DC36-B0A2-DDF3-85B2-7A84E85DD036}"/>
                </a:ext>
              </a:extLst>
            </p:cNvPr>
            <p:cNvPicPr>
              <a:picLocks noChangeAspect="1"/>
            </p:cNvPicPr>
            <p:nvPr/>
          </p:nvPicPr>
          <p:blipFill>
            <a:blip r:embed="rId4"/>
            <a:srcRect/>
            <a:stretch/>
          </p:blipFill>
          <p:spPr>
            <a:xfrm>
              <a:off x="1610857" y="4861058"/>
              <a:ext cx="4616769" cy="4463804"/>
            </a:xfrm>
            <a:prstGeom prst="rect">
              <a:avLst/>
            </a:prstGeom>
          </p:spPr>
        </p:pic>
      </p:grpSp>
    </p:spTree>
    <p:extLst>
      <p:ext uri="{BB962C8B-B14F-4D97-AF65-F5344CB8AC3E}">
        <p14:creationId xmlns:p14="http://schemas.microsoft.com/office/powerpoint/2010/main" val="215495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31E2D226-0E77-102A-A126-6640DD442F92}"/>
            </a:ext>
          </a:extLst>
        </p:cNvPr>
        <p:cNvGrpSpPr/>
        <p:nvPr/>
      </p:nvGrpSpPr>
      <p:grpSpPr>
        <a:xfrm>
          <a:off x="0" y="0"/>
          <a:ext cx="0" cy="0"/>
          <a:chOff x="0" y="0"/>
          <a:chExt cx="0" cy="0"/>
        </a:xfrm>
      </p:grpSpPr>
      <p:sp>
        <p:nvSpPr>
          <p:cNvPr id="2" name="Google Shape;233;p11">
            <a:extLst>
              <a:ext uri="{FF2B5EF4-FFF2-40B4-BE49-F238E27FC236}">
                <a16:creationId xmlns:a16="http://schemas.microsoft.com/office/drawing/2014/main" id="{48AC4AF4-7E66-323E-A2BA-CEA66961B5C5}"/>
              </a:ext>
            </a:extLst>
          </p:cNvPr>
          <p:cNvSpPr txBox="1"/>
          <p:nvPr/>
        </p:nvSpPr>
        <p:spPr>
          <a:xfrm>
            <a:off x="2285100" y="1480013"/>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3: </a:t>
            </a:r>
            <a:r>
              <a:rPr lang="en-US" sz="2800" b="1" i="0" u="none" strike="noStrike" cap="none" dirty="0" err="1">
                <a:solidFill>
                  <a:schemeClr val="dk1"/>
                </a:solidFill>
                <a:latin typeface="UTM Avo" panose="02040603050506020204" pitchFamily="18" charset="0"/>
                <a:sym typeface="Arial"/>
              </a:rPr>
              <a:t>Tự</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liên</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hệ</a:t>
            </a:r>
            <a:endParaRPr sz="2800" b="1" i="0" u="none" strike="noStrike" cap="none" dirty="0">
              <a:solidFill>
                <a:schemeClr val="dk1"/>
              </a:solidFill>
              <a:latin typeface="UTM Avo" panose="02040603050506020204" pitchFamily="18" charset="0"/>
              <a:sym typeface="Arial"/>
            </a:endParaRPr>
          </a:p>
        </p:txBody>
      </p:sp>
      <p:grpSp>
        <p:nvGrpSpPr>
          <p:cNvPr id="8" name="Group 7">
            <a:extLst>
              <a:ext uri="{FF2B5EF4-FFF2-40B4-BE49-F238E27FC236}">
                <a16:creationId xmlns:a16="http://schemas.microsoft.com/office/drawing/2014/main" id="{BD62F7E4-27D7-1334-08DB-0B0D69897FFF}"/>
              </a:ext>
            </a:extLst>
          </p:cNvPr>
          <p:cNvGrpSpPr/>
          <p:nvPr/>
        </p:nvGrpSpPr>
        <p:grpSpPr>
          <a:xfrm>
            <a:off x="1931227" y="2311101"/>
            <a:ext cx="8329545" cy="4546899"/>
            <a:chOff x="1699330" y="2133781"/>
            <a:chExt cx="8329545" cy="4546899"/>
          </a:xfrm>
        </p:grpSpPr>
        <p:sp>
          <p:nvSpPr>
            <p:cNvPr id="17" name="Freeform 6">
              <a:extLst>
                <a:ext uri="{FF2B5EF4-FFF2-40B4-BE49-F238E27FC236}">
                  <a16:creationId xmlns:a16="http://schemas.microsoft.com/office/drawing/2014/main" id="{C4933AC5-1DBB-F46A-2B7B-34A443047367}"/>
                </a:ext>
              </a:extLst>
            </p:cNvPr>
            <p:cNvSpPr/>
            <p:nvPr/>
          </p:nvSpPr>
          <p:spPr>
            <a:xfrm>
              <a:off x="1699330" y="2133781"/>
              <a:ext cx="8329545" cy="4546899"/>
            </a:xfrm>
            <a:custGeom>
              <a:avLst/>
              <a:gdLst/>
              <a:ahLst/>
              <a:cxnLst/>
              <a:rect l="l" t="t" r="r" b="b"/>
              <a:pathLst>
                <a:path w="15596249" h="8188031">
                  <a:moveTo>
                    <a:pt x="0" y="0"/>
                  </a:moveTo>
                  <a:lnTo>
                    <a:pt x="15596250" y="0"/>
                  </a:lnTo>
                  <a:lnTo>
                    <a:pt x="15596250" y="8188030"/>
                  </a:lnTo>
                  <a:lnTo>
                    <a:pt x="0" y="81880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8" name="TextBox 11">
              <a:extLst>
                <a:ext uri="{FF2B5EF4-FFF2-40B4-BE49-F238E27FC236}">
                  <a16:creationId xmlns:a16="http://schemas.microsoft.com/office/drawing/2014/main" id="{03F43816-8B56-C6DE-6143-9526FC88CFEB}"/>
                </a:ext>
              </a:extLst>
            </p:cNvPr>
            <p:cNvSpPr txBox="1"/>
            <p:nvPr/>
          </p:nvSpPr>
          <p:spPr>
            <a:xfrm>
              <a:off x="3317367" y="3464893"/>
              <a:ext cx="5302681" cy="1853713"/>
            </a:xfrm>
            <a:prstGeom prst="rect">
              <a:avLst/>
            </a:prstGeom>
          </p:spPr>
          <p:txBody>
            <a:bodyPr wrap="square" lIns="0" tIns="0" rIns="0" bIns="0" rtlCol="0" anchor="t">
              <a:spAutoFit/>
            </a:bodyPr>
            <a:lstStyle/>
            <a:p>
              <a:pPr algn="ctr" defTabSz="609539">
                <a:lnSpc>
                  <a:spcPct val="150000"/>
                </a:lnSpc>
                <a:spcBef>
                  <a:spcPct val="0"/>
                </a:spcBef>
              </a:pPr>
              <a:r>
                <a:rPr lang="vi-VN" sz="2800" dirty="0">
                  <a:latin typeface="UTM Avo" panose="02040603050506020204" pitchFamily="18" charset="0"/>
                  <a:cs typeface="Arial" panose="020B0604020202020204" pitchFamily="34" charset="0"/>
                </a:rPr>
                <a:t>Hãy kể những việc em đã làm để thể hiện sự quan tâm, chăm sóc ông bà, cha mẹ.</a:t>
              </a:r>
              <a:endParaRPr lang="vi-VN" sz="2800" b="1" dirty="0">
                <a:latin typeface="UTM Avo" panose="02040603050506020204" pitchFamily="18" charset="0"/>
                <a:cs typeface="Arial" panose="020B0604020202020204" pitchFamily="34" charset="0"/>
              </a:endParaRPr>
            </a:p>
          </p:txBody>
        </p:sp>
      </p:grpSp>
      <p:pic>
        <p:nvPicPr>
          <p:cNvPr id="19" name="Picture 10">
            <a:extLst>
              <a:ext uri="{FF2B5EF4-FFF2-40B4-BE49-F238E27FC236}">
                <a16:creationId xmlns:a16="http://schemas.microsoft.com/office/drawing/2014/main" id="{B4D90D2B-2CE9-4577-1422-EEF61939BBF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4113" y="4071731"/>
            <a:ext cx="2881092" cy="2947409"/>
          </a:xfrm>
          <a:prstGeom prst="rect">
            <a:avLst/>
          </a:prstGeom>
        </p:spPr>
      </p:pic>
    </p:spTree>
    <p:extLst>
      <p:ext uri="{BB962C8B-B14F-4D97-AF65-F5344CB8AC3E}">
        <p14:creationId xmlns:p14="http://schemas.microsoft.com/office/powerpoint/2010/main" val="137810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C9C853AF-09CC-F2AD-233D-13C54281136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8"/>
        <p:cNvGrpSpPr/>
        <p:nvPr/>
      </p:nvGrpSpPr>
      <p:grpSpPr>
        <a:xfrm>
          <a:off x="0" y="0"/>
          <a:ext cx="0" cy="0"/>
          <a:chOff x="0" y="0"/>
          <a:chExt cx="0" cy="0"/>
        </a:xfrm>
      </p:grpSpPr>
      <p:sp>
        <p:nvSpPr>
          <p:cNvPr id="2" name="Google Shape;249;p14">
            <a:extLst>
              <a:ext uri="{FF2B5EF4-FFF2-40B4-BE49-F238E27FC236}">
                <a16:creationId xmlns:a16="http://schemas.microsoft.com/office/drawing/2014/main" id="{E6EC260C-4628-B5B7-D96B-CE5CFC92E1EF}"/>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49;p14">
            <a:extLst>
              <a:ext uri="{FF2B5EF4-FFF2-40B4-BE49-F238E27FC236}">
                <a16:creationId xmlns:a16="http://schemas.microsoft.com/office/drawing/2014/main" id="{E576F841-B684-CDF1-3D89-DC8E98EAE6F1}"/>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49;p14">
            <a:extLst>
              <a:ext uri="{FF2B5EF4-FFF2-40B4-BE49-F238E27FC236}">
                <a16:creationId xmlns:a16="http://schemas.microsoft.com/office/drawing/2014/main" id="{E29D752D-17EB-80B4-87F7-E2CFEA58A5D2}"/>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Google Shape;249;p14">
            <a:extLst>
              <a:ext uri="{FF2B5EF4-FFF2-40B4-BE49-F238E27FC236}">
                <a16:creationId xmlns:a16="http://schemas.microsoft.com/office/drawing/2014/main" id="{A3539EF0-4441-8981-66D9-17D8A77778F4}"/>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6" name="Rectangle: Rounded Corners 6">
            <a:extLst>
              <a:ext uri="{FF2B5EF4-FFF2-40B4-BE49-F238E27FC236}">
                <a16:creationId xmlns:a16="http://schemas.microsoft.com/office/drawing/2014/main" id="{564EDDCF-BF0C-4DF0-E505-B6FB38407D3B}"/>
              </a:ext>
            </a:extLst>
          </p:cNvPr>
          <p:cNvSpPr/>
          <p:nvPr/>
        </p:nvSpPr>
        <p:spPr>
          <a:xfrm>
            <a:off x="3494922" y="1690005"/>
            <a:ext cx="5202156" cy="864659"/>
          </a:xfrm>
          <a:prstGeom prst="roundRect">
            <a:avLst/>
          </a:prstGeom>
          <a:solidFill>
            <a:srgbClr val="FCE680"/>
          </a:solidFill>
          <a:ln w="3810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Trong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7" name="Freeform 3">
            <a:extLst>
              <a:ext uri="{FF2B5EF4-FFF2-40B4-BE49-F238E27FC236}">
                <a16:creationId xmlns:a16="http://schemas.microsoft.com/office/drawing/2014/main" id="{A635885F-A0B8-6348-B1E9-3980433EE44F}"/>
              </a:ext>
            </a:extLst>
          </p:cNvPr>
          <p:cNvSpPr/>
          <p:nvPr/>
        </p:nvSpPr>
        <p:spPr>
          <a:xfrm>
            <a:off x="876692" y="3474661"/>
            <a:ext cx="2946400" cy="3386667"/>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00">
              <a:latin typeface="UTM Avo" panose="02040603050506020204" pitchFamily="18"/>
            </a:endParaRPr>
          </a:p>
        </p:txBody>
      </p:sp>
      <p:sp>
        <p:nvSpPr>
          <p:cNvPr id="8" name="Speech Bubble: Rectangle with Corners Rounded 9">
            <a:extLst>
              <a:ext uri="{FF2B5EF4-FFF2-40B4-BE49-F238E27FC236}">
                <a16:creationId xmlns:a16="http://schemas.microsoft.com/office/drawing/2014/main" id="{AAC75C86-FD78-0254-8606-084FBC421FF6}"/>
              </a:ext>
            </a:extLst>
          </p:cNvPr>
          <p:cNvSpPr/>
          <p:nvPr/>
        </p:nvSpPr>
        <p:spPr>
          <a:xfrm>
            <a:off x="4113623" y="3256261"/>
            <a:ext cx="6389015" cy="2631478"/>
          </a:xfrm>
          <a:prstGeom prst="wedgeRoundRectCallout">
            <a:avLst>
              <a:gd name="adj1" fmla="val -56119"/>
              <a:gd name="adj2" fmla="val 37487"/>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1019" indent="-381019" algn="just">
              <a:lnSpc>
                <a:spcPct val="150000"/>
              </a:lnSpc>
              <a:buFont typeface="Wingdings" panose="05000000000000000000" pitchFamily="2" charset="2"/>
              <a:buChar char="§"/>
            </a:pPr>
            <a:r>
              <a:rPr lang="en-US" sz="2400" dirty="0" err="1">
                <a:solidFill>
                  <a:schemeClr val="tx1"/>
                </a:solidFill>
                <a:latin typeface="UTM Avo" panose="02040603050506020204" pitchFamily="18"/>
                <a:cs typeface="Arial" panose="020B0604020202020204" pitchFamily="34" charset="0"/>
              </a:rPr>
              <a:t>Cùng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tập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nói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lễ</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độ</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ông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bà</a:t>
            </a:r>
            <a:r>
              <a:rPr lang="en-US" sz="2400" dirty="0">
                <a:solidFill>
                  <a:schemeClr val="tx1"/>
                </a:solidFill>
                <a:latin typeface="UTM Avo" panose="02040603050506020204" pitchFamily="18"/>
                <a:cs typeface="Arial" panose="020B0604020202020204" pitchFamily="34" charset="0"/>
              </a:rPr>
              <a:t>, cha </a:t>
            </a:r>
            <a:r>
              <a:rPr lang="en-US" sz="2400" dirty="0" err="1">
                <a:solidFill>
                  <a:schemeClr val="tx1"/>
                </a:solidFill>
                <a:latin typeface="UTM Avo" panose="02040603050506020204" pitchFamily="18"/>
                <a:cs typeface="Arial" panose="020B0604020202020204" pitchFamily="34" charset="0"/>
              </a:rPr>
              <a:t>mẹ</a:t>
            </a:r>
            <a:r>
              <a:rPr lang="en-US" sz="2400" dirty="0">
                <a:solidFill>
                  <a:schemeClr val="tx1"/>
                </a:solidFill>
                <a:latin typeface="UTM Avo" panose="02040603050506020204" pitchFamily="18"/>
                <a:cs typeface="Arial" panose="020B0604020202020204" pitchFamily="34" charset="0"/>
              </a:rPr>
              <a:t>.</a:t>
            </a:r>
          </a:p>
          <a:p>
            <a:pPr marL="381019" indent="-381019" algn="just">
              <a:lnSpc>
                <a:spcPct val="150000"/>
              </a:lnSpc>
              <a:buFont typeface="Wingdings" panose="05000000000000000000" pitchFamily="2" charset="2"/>
              <a:buChar char="§"/>
            </a:pPr>
            <a:r>
              <a:rPr lang="en-US" sz="2400" dirty="0" err="1">
                <a:solidFill>
                  <a:schemeClr val="tx1"/>
                </a:solidFill>
                <a:latin typeface="UTM Avo" panose="02040603050506020204" pitchFamily="18"/>
                <a:cs typeface="Arial" panose="020B0604020202020204" pitchFamily="34" charset="0"/>
              </a:rPr>
              <a:t>Thực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hành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thiệp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chúc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mừng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ông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bà</a:t>
            </a:r>
            <a:r>
              <a:rPr lang="en-US" sz="2400" dirty="0">
                <a:solidFill>
                  <a:schemeClr val="tx1"/>
                </a:solidFill>
                <a:latin typeface="UTM Avo" panose="02040603050506020204" pitchFamily="18"/>
                <a:cs typeface="Arial" panose="020B0604020202020204" pitchFamily="34" charset="0"/>
              </a:rPr>
              <a:t>, cha </a:t>
            </a:r>
            <a:r>
              <a:rPr lang="en-US" sz="2400" dirty="0" err="1">
                <a:solidFill>
                  <a:schemeClr val="tx1"/>
                </a:solidFill>
                <a:latin typeface="UTM Avo" panose="02040603050506020204" pitchFamily="18"/>
                <a:cs typeface="Arial" panose="020B0604020202020204" pitchFamily="34" charset="0"/>
              </a:rPr>
              <a:t>mẹ</a:t>
            </a:r>
            <a:endParaRPr lang="vi-VN" sz="2400" dirty="0">
              <a:solidFill>
                <a:schemeClr val="tx1"/>
              </a:solidFill>
              <a:latin typeface="UTM Avo" panose="02040603050506020204" pitchFamily="18"/>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4"/>
        <p:cNvGrpSpPr/>
        <p:nvPr/>
      </p:nvGrpSpPr>
      <p:grpSpPr>
        <a:xfrm>
          <a:off x="0" y="0"/>
          <a:ext cx="0" cy="0"/>
          <a:chOff x="0" y="0"/>
          <a:chExt cx="0" cy="0"/>
        </a:xfrm>
      </p:grpSpPr>
      <p:sp>
        <p:nvSpPr>
          <p:cNvPr id="255" name="Google Shape;255;p15"/>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2" name="Google Shape;255;p15">
            <a:extLst>
              <a:ext uri="{FF2B5EF4-FFF2-40B4-BE49-F238E27FC236}">
                <a16:creationId xmlns:a16="http://schemas.microsoft.com/office/drawing/2014/main" id="{54C03D1F-3B82-D355-9A72-7914CE46EC2B}"/>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55;p15">
            <a:extLst>
              <a:ext uri="{FF2B5EF4-FFF2-40B4-BE49-F238E27FC236}">
                <a16:creationId xmlns:a16="http://schemas.microsoft.com/office/drawing/2014/main" id="{D5D2075E-A5DF-0B67-011F-F2369DB5DE05}"/>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55;p15">
            <a:extLst>
              <a:ext uri="{FF2B5EF4-FFF2-40B4-BE49-F238E27FC236}">
                <a16:creationId xmlns:a16="http://schemas.microsoft.com/office/drawing/2014/main" id="{2C1633A8-5BDB-EE01-E67F-A3E179A9CECD}"/>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Rectangle: Rounded Corners 4">
            <a:extLst>
              <a:ext uri="{FF2B5EF4-FFF2-40B4-BE49-F238E27FC236}">
                <a16:creationId xmlns:a16="http://schemas.microsoft.com/office/drawing/2014/main" id="{D7D8EE05-C74D-3800-EC7C-AB635D5288A3}"/>
              </a:ext>
            </a:extLst>
          </p:cNvPr>
          <p:cNvSpPr/>
          <p:nvPr/>
        </p:nvSpPr>
        <p:spPr>
          <a:xfrm>
            <a:off x="3815334" y="1880556"/>
            <a:ext cx="4561329" cy="903283"/>
          </a:xfrm>
          <a:prstGeom prst="roundRect">
            <a:avLst/>
          </a:prstGeom>
          <a:solidFill>
            <a:schemeClr val="accent6">
              <a:lumMod val="20000"/>
              <a:lumOff val="80000"/>
            </a:schemeClr>
          </a:solidFill>
          <a:ln w="38100">
            <a:solidFill>
              <a:schemeClr val="accent4">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Sau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322947C4-8DFA-DC29-FECD-30B1D4E37005}"/>
              </a:ext>
            </a:extLst>
          </p:cNvPr>
          <p:cNvSpPr txBox="1"/>
          <p:nvPr/>
        </p:nvSpPr>
        <p:spPr>
          <a:xfrm>
            <a:off x="2244822" y="3180080"/>
            <a:ext cx="7285678" cy="2783839"/>
          </a:xfrm>
          <a:prstGeom prst="rect">
            <a:avLst/>
          </a:prstGeom>
          <a:noFill/>
        </p:spPr>
        <p:txBody>
          <a:bodyPr wrap="square" rtlCol="0">
            <a:spAutoFit/>
          </a:bodyPr>
          <a:lstStyle/>
          <a:p>
            <a:pPr indent="339725" algn="just">
              <a:lnSpc>
                <a:spcPct val="150000"/>
              </a:lnSpc>
              <a:buFont typeface="Wingdings" panose="05000000000000000000" pitchFamily="2" charset="2"/>
              <a:buChar char="§"/>
            </a:pPr>
            <a:r>
              <a:rPr lang="en-US" sz="2400" dirty="0" err="1">
                <a:latin typeface="UTM Avo" panose="02040603050506020204" pitchFamily="18"/>
                <a:cs typeface="Arial" panose="020B0604020202020204" pitchFamily="34" charset="0"/>
              </a:rPr>
              <a:t>Thực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hiện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những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hiện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sự</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quan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tâm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chăm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sóc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bà</a:t>
            </a:r>
            <a:r>
              <a:rPr lang="en-US" sz="2400" dirty="0">
                <a:latin typeface="UTM Avo" panose="02040603050506020204" pitchFamily="18"/>
                <a:cs typeface="Arial" panose="020B0604020202020204" pitchFamily="34" charset="0"/>
              </a:rPr>
              <a:t>, cha </a:t>
            </a:r>
            <a:r>
              <a:rPr lang="en-US" sz="2400" dirty="0" err="1">
                <a:latin typeface="UTM Avo" panose="02040603050506020204" pitchFamily="18"/>
                <a:cs typeface="Arial" panose="020B0604020202020204" pitchFamily="34" charset="0"/>
              </a:rPr>
              <a:t>mẹ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khi</a:t>
            </a:r>
            <a:r>
              <a:rPr lang="en-US" sz="2400" dirty="0">
                <a:latin typeface="UTM Avo" panose="02040603050506020204" pitchFamily="18"/>
                <a:cs typeface="Arial" panose="020B0604020202020204" pitchFamily="34" charset="0"/>
              </a:rPr>
              <a:t>:</a:t>
            </a:r>
          </a:p>
          <a:p>
            <a:pPr marL="339725" algn="just">
              <a:lnSpc>
                <a:spcPct val="150000"/>
              </a:lnSpc>
            </a:pP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bà</a:t>
            </a:r>
            <a:r>
              <a:rPr lang="en-US" sz="2400" dirty="0">
                <a:latin typeface="UTM Avo" panose="02040603050506020204" pitchFamily="18"/>
                <a:cs typeface="Arial" panose="020B0604020202020204" pitchFamily="34" charset="0"/>
              </a:rPr>
              <a:t>, cha </a:t>
            </a:r>
            <a:r>
              <a:rPr lang="en-US" sz="2400" dirty="0" err="1">
                <a:latin typeface="UTM Avo" panose="02040603050506020204" pitchFamily="18"/>
                <a:cs typeface="Arial" panose="020B0604020202020204" pitchFamily="34" charset="0"/>
              </a:rPr>
              <a:t>mẹ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ốm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mệt</a:t>
            </a:r>
            <a:r>
              <a:rPr lang="en-US" sz="2400" dirty="0">
                <a:latin typeface="UTM Avo" panose="02040603050506020204" pitchFamily="18"/>
                <a:cs typeface="Arial" panose="020B0604020202020204" pitchFamily="34" charset="0"/>
              </a:rPr>
              <a:t>.</a:t>
            </a:r>
          </a:p>
          <a:p>
            <a:pPr marL="339725" algn="just">
              <a:lnSpc>
                <a:spcPct val="150000"/>
              </a:lnSpc>
            </a:pP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bà</a:t>
            </a:r>
            <a:r>
              <a:rPr lang="en-US" sz="2400" dirty="0">
                <a:latin typeface="UTM Avo" panose="02040603050506020204" pitchFamily="18"/>
                <a:cs typeface="Arial" panose="020B0604020202020204" pitchFamily="34" charset="0"/>
              </a:rPr>
              <a:t>, cha </a:t>
            </a:r>
            <a:r>
              <a:rPr lang="en-US" sz="2400" dirty="0" err="1">
                <a:latin typeface="UTM Avo" panose="02040603050506020204" pitchFamily="18"/>
                <a:cs typeface="Arial" panose="020B0604020202020204" pitchFamily="34" charset="0"/>
              </a:rPr>
              <a:t>mẹ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bận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a:t>
            </a:r>
          </a:p>
          <a:p>
            <a:pPr marL="339725" algn="just">
              <a:lnSpc>
                <a:spcPct val="150000"/>
              </a:lnSpc>
            </a:pP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bà</a:t>
            </a:r>
            <a:r>
              <a:rPr lang="en-US" sz="2400" dirty="0">
                <a:latin typeface="UTM Avo" panose="02040603050506020204" pitchFamily="18"/>
                <a:cs typeface="Arial" panose="020B0604020202020204" pitchFamily="34" charset="0"/>
              </a:rPr>
              <a:t>, cha </a:t>
            </a:r>
            <a:r>
              <a:rPr lang="en-US" sz="2400" dirty="0" err="1">
                <a:latin typeface="UTM Avo" panose="02040603050506020204" pitchFamily="18"/>
                <a:cs typeface="Arial" panose="020B0604020202020204" pitchFamily="34" charset="0"/>
              </a:rPr>
              <a:t>mẹ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vừa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đi</a:t>
            </a:r>
            <a:r>
              <a:rPr lang="en-US" sz="2400" dirty="0">
                <a:latin typeface="UTM Avo" panose="02040603050506020204" pitchFamily="18"/>
                <a:cs typeface="Arial" panose="020B0604020202020204" pitchFamily="34" charset="0"/>
              </a:rPr>
              <a:t> xa </a:t>
            </a:r>
            <a:r>
              <a:rPr lang="en-US" sz="2400" dirty="0" err="1">
                <a:latin typeface="UTM Avo" panose="02040603050506020204" pitchFamily="18"/>
                <a:cs typeface="Arial" panose="020B0604020202020204" pitchFamily="34" charset="0"/>
              </a:rPr>
              <a:t>về</a:t>
            </a:r>
            <a:r>
              <a:rPr lang="en-US" sz="2400" dirty="0">
                <a:latin typeface="UTM Avo" panose="02040603050506020204" pitchFamily="18"/>
                <a:cs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D81DBE6-5F40-1AC7-D578-551880230291}"/>
              </a:ext>
            </a:extLst>
          </p:cNvPr>
          <p:cNvPicPr>
            <a:picLocks noChangeAspect="1"/>
          </p:cNvPicPr>
          <p:nvPr/>
        </p:nvPicPr>
        <p:blipFill>
          <a:blip r:embed="rId5"/>
          <a:stretch>
            <a:fillRect/>
          </a:stretch>
        </p:blipFill>
        <p:spPr>
          <a:xfrm>
            <a:off x="4682822" y="3154680"/>
            <a:ext cx="2826355" cy="170135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67" name="Google Shape;267;p17"/>
          <p:cNvSpPr/>
          <p:nvPr/>
        </p:nvSpPr>
        <p:spPr>
          <a:xfrm>
            <a:off x="2231641" y="2772257"/>
            <a:ext cx="7841847" cy="2370014"/>
          </a:xfrm>
          <a:prstGeom prst="roundRect">
            <a:avLst>
              <a:gd name="adj" fmla="val 16667"/>
            </a:avLst>
          </a:prstGeom>
          <a:solidFill>
            <a:srgbClr val="FDE8B3"/>
          </a:solidFill>
          <a:ln w="57150" cap="flat" cmpd="sng">
            <a:solidFill>
              <a:srgbClr val="B15034"/>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Em </a:t>
            </a:r>
            <a:r>
              <a:rPr lang="en-US" sz="2400" b="0" i="0" u="none" strike="noStrike" cap="none" dirty="0" err="1">
                <a:solidFill>
                  <a:schemeClr val="dk1"/>
                </a:solidFill>
                <a:latin typeface="UTM Avo" panose="02040603050506020204" pitchFamily="18" charset="0"/>
                <a:sym typeface="Arial"/>
              </a:rPr>
              <a:t>luôn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chào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hỏi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ân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cần</a:t>
            </a:r>
            <a:endParaRPr lang="en-US" sz="2400" b="0" i="0" u="none" strike="noStrike" cap="none" dirty="0">
              <a:solidFill>
                <a:schemeClr val="dk1"/>
              </a:solidFill>
              <a:latin typeface="UTM Avo" panose="02040603050506020204" pitchFamily="18" charset="0"/>
              <a:sym typeface="Arial"/>
            </a:endParaRPr>
          </a:p>
          <a:p>
            <a:pPr marL="0" marR="0" lvl="0" indent="0" algn="ctr" rtl="0">
              <a:lnSpc>
                <a:spcPct val="150000"/>
              </a:lnSpc>
              <a:spcBef>
                <a:spcPts val="0"/>
              </a:spcBef>
              <a:spcAft>
                <a:spcPts val="0"/>
              </a:spcAft>
              <a:buNone/>
            </a:pPr>
            <a:r>
              <a:rPr lang="en-US" sz="2400" dirty="0">
                <a:solidFill>
                  <a:schemeClr val="dk1"/>
                </a:solidFill>
                <a:latin typeface="UTM Avo" panose="02040603050506020204" pitchFamily="18" charset="0"/>
              </a:rPr>
              <a:t>Quan </a:t>
            </a:r>
            <a:r>
              <a:rPr lang="en-US" sz="2400" dirty="0" err="1">
                <a:solidFill>
                  <a:schemeClr val="dk1"/>
                </a:solidFill>
                <a:latin typeface="UTM Avo" panose="02040603050506020204" pitchFamily="18" charset="0"/>
              </a:rPr>
              <a:t>tâm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chăm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sóc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người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thân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trong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nhà</a:t>
            </a:r>
            <a:r>
              <a:rPr lang="en-US" sz="2400" dirty="0">
                <a:solidFill>
                  <a:schemeClr val="dk1"/>
                </a:solidFill>
                <a:latin typeface="UTM Avo" panose="02040603050506020204" pitchFamily="18" charset="0"/>
              </a:rPr>
              <a:t>.</a:t>
            </a:r>
            <a:endParaRPr dirty="0">
              <a:latin typeface="UTM Avo" panose="02040603050506020204" pitchFamily="18" charset="0"/>
            </a:endParaRPr>
          </a:p>
        </p:txBody>
      </p:sp>
      <p:sp>
        <p:nvSpPr>
          <p:cNvPr id="268" name="Google Shape;268;p17"/>
          <p:cNvSpPr/>
          <p:nvPr/>
        </p:nvSpPr>
        <p:spPr>
          <a:xfrm rot="-294019">
            <a:off x="1781047" y="2376094"/>
            <a:ext cx="2612804" cy="595679"/>
          </a:xfrm>
          <a:prstGeom prst="roundRect">
            <a:avLst>
              <a:gd name="adj" fmla="val 50000"/>
            </a:avLst>
          </a:prstGeom>
          <a:solidFill>
            <a:srgbClr val="807CB5"/>
          </a:solidFill>
          <a:ln w="571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none" strike="noStrike" cap="none" dirty="0">
                <a:solidFill>
                  <a:schemeClr val="lt1"/>
                </a:solidFill>
                <a:latin typeface="UTM Avo" panose="02040603050506020204" pitchFamily="18" charset="0"/>
                <a:sym typeface="Arial"/>
              </a:rPr>
              <a:t>LỜI KHUYÊN</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68"/>
                                        </p:tgtEl>
                                        <p:attrNameLst>
                                          <p:attrName>style.visibility</p:attrName>
                                        </p:attrNameLst>
                                      </p:cBhvr>
                                      <p:to>
                                        <p:strVal val="visible"/>
                                      </p:to>
                                    </p:set>
                                    <p:animEffect transition="in" filter="fade">
                                      <p:cBhvr>
                                        <p:cTn id="10"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2"/>
        <p:cNvGrpSpPr/>
        <p:nvPr/>
      </p:nvGrpSpPr>
      <p:grpSpPr>
        <a:xfrm>
          <a:off x="0" y="0"/>
          <a:ext cx="0" cy="0"/>
          <a:chOff x="0" y="0"/>
          <a:chExt cx="0" cy="0"/>
        </a:xfrm>
      </p:grpSpPr>
      <p:sp>
        <p:nvSpPr>
          <p:cNvPr id="2" name="Rectangle 1">
            <a:extLst>
              <a:ext uri="{FF2B5EF4-FFF2-40B4-BE49-F238E27FC236}">
                <a16:creationId xmlns:a16="http://schemas.microsoft.com/office/drawing/2014/main" id="{6E9888B6-ECED-4931-A28A-A45CAAB4BFE9}"/>
              </a:ext>
            </a:extLst>
          </p:cNvPr>
          <p:cNvSpPr/>
          <p:nvPr/>
        </p:nvSpPr>
        <p:spPr>
          <a:xfrm>
            <a:off x="1190181" y="1567784"/>
            <a:ext cx="9811636"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Em với ông bà, cha mẹ.</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Hoàn thành nhiệm vụ đã giao phần Vận dụng.</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Bài 9. Em với anh chị trong gia đình.</a:t>
            </a:r>
          </a:p>
        </p:txBody>
      </p:sp>
      <p:sp>
        <p:nvSpPr>
          <p:cNvPr id="3" name="TextBox 2">
            <a:extLst>
              <a:ext uri="{FF2B5EF4-FFF2-40B4-BE49-F238E27FC236}">
                <a16:creationId xmlns:a16="http://schemas.microsoft.com/office/drawing/2014/main" id="{2F883AFB-9BA4-1A1C-7876-4C2812A59B2B}"/>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4" name="Picture 4">
            <a:extLst>
              <a:ext uri="{FF2B5EF4-FFF2-40B4-BE49-F238E27FC236}">
                <a16:creationId xmlns:a16="http://schemas.microsoft.com/office/drawing/2014/main" id="{2222ED28-B01F-C07E-16EB-5CB96E64272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11503" y="4921735"/>
            <a:ext cx="6768994" cy="19291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1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988</Words>
  <Application>Microsoft Office PowerPoint</Application>
  <PresentationFormat>Widescreen</PresentationFormat>
  <Paragraphs>79</Paragraphs>
  <Slides>43</Slides>
  <Notes>43</Notes>
  <HiddenSlides>0</HiddenSlides>
  <MMClips>4</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43</vt:i4>
      </vt:variant>
    </vt:vector>
  </HeadingPairs>
  <TitlesOfParts>
    <vt:vector size="49" baseType="lpstr">
      <vt:lpstr>UTM Avo</vt:lpstr>
      <vt:lpstr>Wingdings</vt:lpstr>
      <vt:lpstr>Arial</vt:lpstr>
      <vt:lpstr>Calibri</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Monkey</dc:creator>
  <cp:lastModifiedBy>Vân Anh Vũ</cp:lastModifiedBy>
  <cp:revision>15</cp:revision>
  <dcterms:created xsi:type="dcterms:W3CDTF">2023-11-15T08:38:52Z</dcterms:created>
  <dcterms:modified xsi:type="dcterms:W3CDTF">2025-01-23T04:51:12Z</dcterms:modified>
</cp:coreProperties>
</file>