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47"/>
  </p:notesMasterIdLst>
  <p:sldIdLst>
    <p:sldId id="256" r:id="rId3"/>
    <p:sldId id="257" r:id="rId4"/>
    <p:sldId id="258" r:id="rId5"/>
    <p:sldId id="296" r:id="rId6"/>
    <p:sldId id="260" r:id="rId7"/>
    <p:sldId id="261" r:id="rId8"/>
    <p:sldId id="297" r:id="rId9"/>
    <p:sldId id="298" r:id="rId10"/>
    <p:sldId id="262" r:id="rId11"/>
    <p:sldId id="276" r:id="rId12"/>
    <p:sldId id="277" r:id="rId13"/>
    <p:sldId id="278" r:id="rId14"/>
    <p:sldId id="263" r:id="rId15"/>
    <p:sldId id="299" r:id="rId16"/>
    <p:sldId id="282" r:id="rId17"/>
    <p:sldId id="279" r:id="rId18"/>
    <p:sldId id="281" r:id="rId19"/>
    <p:sldId id="280" r:id="rId20"/>
    <p:sldId id="265" r:id="rId21"/>
    <p:sldId id="266" r:id="rId22"/>
    <p:sldId id="300" r:id="rId23"/>
    <p:sldId id="301" r:id="rId24"/>
    <p:sldId id="267" r:id="rId25"/>
    <p:sldId id="288" r:id="rId26"/>
    <p:sldId id="287" r:id="rId27"/>
    <p:sldId id="286" r:id="rId28"/>
    <p:sldId id="285" r:id="rId29"/>
    <p:sldId id="284" r:id="rId30"/>
    <p:sldId id="283" r:id="rId31"/>
    <p:sldId id="289" r:id="rId32"/>
    <p:sldId id="293" r:id="rId33"/>
    <p:sldId id="292" r:id="rId34"/>
    <p:sldId id="291" r:id="rId35"/>
    <p:sldId id="290" r:id="rId36"/>
    <p:sldId id="294" r:id="rId37"/>
    <p:sldId id="295" r:id="rId38"/>
    <p:sldId id="268" r:id="rId39"/>
    <p:sldId id="269" r:id="rId40"/>
    <p:sldId id="302" r:id="rId41"/>
    <p:sldId id="271" r:id="rId42"/>
    <p:sldId id="272" r:id="rId43"/>
    <p:sldId id="273" r:id="rId44"/>
    <p:sldId id="274" r:id="rId45"/>
    <p:sldId id="275" r:id="rId46"/>
  </p:sldIdLst>
  <p:sldSz cx="12192000" cy="6858000"/>
  <p:notesSz cx="6858000" cy="9144000"/>
  <p:embeddedFontLst>
    <p:embeddedFont>
      <p:font typeface="UTM Avo" panose="02040603050506020204" pitchFamily="18"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2" roundtripDataSignature="AMtx7mhWCB8Qz19CxuvAsjzVCqz+yYwn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27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1.fntdata"/><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4.fntdata"/><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rPr>
              <a:pPr algn="r"/>
              <a:t>‹#›</a:t>
            </a:fld>
            <a:endParaRPr lang="en-US" sz="1200" dirty="0">
              <a:solidFill>
                <a:schemeClr val="dk1"/>
              </a:solidFil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6" name="Google Shape;17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a:extLst>
            <a:ext uri="{FF2B5EF4-FFF2-40B4-BE49-F238E27FC236}">
              <a16:creationId xmlns:a16="http://schemas.microsoft.com/office/drawing/2014/main" id="{2FEFE2E5-089E-0130-861E-54B629458097}"/>
            </a:ext>
          </a:extLst>
        </p:cNvPr>
        <p:cNvGrpSpPr/>
        <p:nvPr/>
      </p:nvGrpSpPr>
      <p:grpSpPr>
        <a:xfrm>
          <a:off x="0" y="0"/>
          <a:ext cx="0" cy="0"/>
          <a:chOff x="0" y="0"/>
          <a:chExt cx="0" cy="0"/>
        </a:xfrm>
      </p:grpSpPr>
      <p:sp>
        <p:nvSpPr>
          <p:cNvPr id="175" name="Google Shape;175;p3:notes">
            <a:extLst>
              <a:ext uri="{FF2B5EF4-FFF2-40B4-BE49-F238E27FC236}">
                <a16:creationId xmlns:a16="http://schemas.microsoft.com/office/drawing/2014/main" id="{FDF8E56A-6E93-8C90-9EDA-9A16159A80D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6" name="Google Shape;176;p3:notes">
            <a:extLst>
              <a:ext uri="{FF2B5EF4-FFF2-40B4-BE49-F238E27FC236}">
                <a16:creationId xmlns:a16="http://schemas.microsoft.com/office/drawing/2014/main" id="{7756E667-13BC-1436-72A4-E0072A175F3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5607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1" name="Google Shape;19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49FC41F5-40D5-01BA-D194-E75DE21979EA}"/>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2E330A3A-E06F-E0BC-8378-C3BB19EDCD8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677DDCF9-2D76-E45E-14A3-E7FFDAFD153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4559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AA15ADDE-6E99-6DC9-26D1-A007F0C12C03}"/>
            </a:ext>
          </a:extLst>
        </p:cNvPr>
        <p:cNvGrpSpPr/>
        <p:nvPr/>
      </p:nvGrpSpPr>
      <p:grpSpPr>
        <a:xfrm>
          <a:off x="0" y="0"/>
          <a:ext cx="0" cy="0"/>
          <a:chOff x="0" y="0"/>
          <a:chExt cx="0" cy="0"/>
        </a:xfrm>
      </p:grpSpPr>
      <p:sp>
        <p:nvSpPr>
          <p:cNvPr id="197" name="Google Shape;197;p6:notes">
            <a:extLst>
              <a:ext uri="{FF2B5EF4-FFF2-40B4-BE49-F238E27FC236}">
                <a16:creationId xmlns:a16="http://schemas.microsoft.com/office/drawing/2014/main" id="{062FB25D-AC10-3DE1-7984-0612998E9CF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8" name="Google Shape;198;p6:notes">
            <a:extLst>
              <a:ext uri="{FF2B5EF4-FFF2-40B4-BE49-F238E27FC236}">
                <a16:creationId xmlns:a16="http://schemas.microsoft.com/office/drawing/2014/main" id="{5EF12BE6-5B92-7169-1BAE-A5872C4F656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5352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32645155-5409-AA83-D9BF-A84E5AF52D29}"/>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CBD367AB-C670-4C56-2578-73C190FA207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37368BB2-BD96-3F69-B2DE-88172F23E12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8417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D7C07CAE-C670-8DFB-7E95-E0A70B64F67C}"/>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3C83921A-EA1D-F6C0-D74B-652DA0FEEE6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07A1ACA2-2B96-F66F-1AB0-7334D8D5DC7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3777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CDBD1CA7-6C25-D355-C6F2-D1C7389EF447}"/>
            </a:ext>
          </a:extLst>
        </p:cNvPr>
        <p:cNvGrpSpPr/>
        <p:nvPr/>
      </p:nvGrpSpPr>
      <p:grpSpPr>
        <a:xfrm>
          <a:off x="0" y="0"/>
          <a:ext cx="0" cy="0"/>
          <a:chOff x="0" y="0"/>
          <a:chExt cx="0" cy="0"/>
        </a:xfrm>
      </p:grpSpPr>
      <p:sp>
        <p:nvSpPr>
          <p:cNvPr id="202" name="Google Shape;202;p7:notes">
            <a:extLst>
              <a:ext uri="{FF2B5EF4-FFF2-40B4-BE49-F238E27FC236}">
                <a16:creationId xmlns:a16="http://schemas.microsoft.com/office/drawing/2014/main" id="{AC1A310E-E2FE-B9F4-7DF0-4D5E04B0E6A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03" name="Google Shape;203;p7:notes">
            <a:extLst>
              <a:ext uri="{FF2B5EF4-FFF2-40B4-BE49-F238E27FC236}">
                <a16:creationId xmlns:a16="http://schemas.microsoft.com/office/drawing/2014/main" id="{806539D8-5E64-B20F-EBD5-067AC3D9ADE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5201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1AC5EBA7-708F-0AA8-6DBE-7CC712F447A4}"/>
            </a:ext>
          </a:extLst>
        </p:cNvPr>
        <p:cNvGrpSpPr/>
        <p:nvPr/>
      </p:nvGrpSpPr>
      <p:grpSpPr>
        <a:xfrm>
          <a:off x="0" y="0"/>
          <a:ext cx="0" cy="0"/>
          <a:chOff x="0" y="0"/>
          <a:chExt cx="0" cy="0"/>
        </a:xfrm>
      </p:grpSpPr>
      <p:sp>
        <p:nvSpPr>
          <p:cNvPr id="209" name="Google Shape;209;p8:notes">
            <a:extLst>
              <a:ext uri="{FF2B5EF4-FFF2-40B4-BE49-F238E27FC236}">
                <a16:creationId xmlns:a16="http://schemas.microsoft.com/office/drawing/2014/main" id="{3F9F61EF-C7F8-7F42-CDAF-1B1F6EEE3D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a:extLst>
              <a:ext uri="{FF2B5EF4-FFF2-40B4-BE49-F238E27FC236}">
                <a16:creationId xmlns:a16="http://schemas.microsoft.com/office/drawing/2014/main" id="{8F1C91B7-7017-D419-9488-BAA34ED6E8A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1232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29E0A210-95DB-E568-E671-B157C360D48C}"/>
            </a:ext>
          </a:extLst>
        </p:cNvPr>
        <p:cNvGrpSpPr/>
        <p:nvPr/>
      </p:nvGrpSpPr>
      <p:grpSpPr>
        <a:xfrm>
          <a:off x="0" y="0"/>
          <a:ext cx="0" cy="0"/>
          <a:chOff x="0" y="0"/>
          <a:chExt cx="0" cy="0"/>
        </a:xfrm>
      </p:grpSpPr>
      <p:sp>
        <p:nvSpPr>
          <p:cNvPr id="209" name="Google Shape;209;p8:notes">
            <a:extLst>
              <a:ext uri="{FF2B5EF4-FFF2-40B4-BE49-F238E27FC236}">
                <a16:creationId xmlns:a16="http://schemas.microsoft.com/office/drawing/2014/main" id="{421FAF4C-791C-A26C-528A-B47334B0488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a:extLst>
              <a:ext uri="{FF2B5EF4-FFF2-40B4-BE49-F238E27FC236}">
                <a16:creationId xmlns:a16="http://schemas.microsoft.com/office/drawing/2014/main" id="{BE8EA68F-89B5-3506-31AC-D4D183E85F0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7568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197B1C3E-88D2-AFAE-2256-0C861C439BE2}"/>
            </a:ext>
          </a:extLst>
        </p:cNvPr>
        <p:cNvGrpSpPr/>
        <p:nvPr/>
      </p:nvGrpSpPr>
      <p:grpSpPr>
        <a:xfrm>
          <a:off x="0" y="0"/>
          <a:ext cx="0" cy="0"/>
          <a:chOff x="0" y="0"/>
          <a:chExt cx="0" cy="0"/>
        </a:xfrm>
      </p:grpSpPr>
      <p:sp>
        <p:nvSpPr>
          <p:cNvPr id="209" name="Google Shape;209;p8:notes">
            <a:extLst>
              <a:ext uri="{FF2B5EF4-FFF2-40B4-BE49-F238E27FC236}">
                <a16:creationId xmlns:a16="http://schemas.microsoft.com/office/drawing/2014/main" id="{B4ADA68B-2C92-ACDF-E099-FD1375C8C87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a:extLst>
              <a:ext uri="{FF2B5EF4-FFF2-40B4-BE49-F238E27FC236}">
                <a16:creationId xmlns:a16="http://schemas.microsoft.com/office/drawing/2014/main" id="{BA8B40DC-A0C5-4083-26E6-9F9FF9AF6DD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84997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B5806542-CE28-273C-C6E2-47EF8E760EB9}"/>
            </a:ext>
          </a:extLst>
        </p:cNvPr>
        <p:cNvGrpSpPr/>
        <p:nvPr/>
      </p:nvGrpSpPr>
      <p:grpSpPr>
        <a:xfrm>
          <a:off x="0" y="0"/>
          <a:ext cx="0" cy="0"/>
          <a:chOff x="0" y="0"/>
          <a:chExt cx="0" cy="0"/>
        </a:xfrm>
      </p:grpSpPr>
      <p:sp>
        <p:nvSpPr>
          <p:cNvPr id="209" name="Google Shape;209;p8:notes">
            <a:extLst>
              <a:ext uri="{FF2B5EF4-FFF2-40B4-BE49-F238E27FC236}">
                <a16:creationId xmlns:a16="http://schemas.microsoft.com/office/drawing/2014/main" id="{BBF2CDF7-4BC1-10DA-BC33-5DA85A7F200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a:extLst>
              <a:ext uri="{FF2B5EF4-FFF2-40B4-BE49-F238E27FC236}">
                <a16:creationId xmlns:a16="http://schemas.microsoft.com/office/drawing/2014/main" id="{BC53DF23-AFCD-7C50-E0DB-A1F6D73DB46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3940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a:extLst>
            <a:ext uri="{FF2B5EF4-FFF2-40B4-BE49-F238E27FC236}">
              <a16:creationId xmlns:a16="http://schemas.microsoft.com/office/drawing/2014/main" id="{C72E3470-0FBF-6CC6-E300-622F1C22DA92}"/>
            </a:ext>
          </a:extLst>
        </p:cNvPr>
        <p:cNvGrpSpPr/>
        <p:nvPr/>
      </p:nvGrpSpPr>
      <p:grpSpPr>
        <a:xfrm>
          <a:off x="0" y="0"/>
          <a:ext cx="0" cy="0"/>
          <a:chOff x="0" y="0"/>
          <a:chExt cx="0" cy="0"/>
        </a:xfrm>
      </p:grpSpPr>
      <p:sp>
        <p:nvSpPr>
          <p:cNvPr id="209" name="Google Shape;209;p8:notes">
            <a:extLst>
              <a:ext uri="{FF2B5EF4-FFF2-40B4-BE49-F238E27FC236}">
                <a16:creationId xmlns:a16="http://schemas.microsoft.com/office/drawing/2014/main" id="{499E065F-5624-D215-B5E1-3764984DC14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10" name="Google Shape;210;p8:notes">
            <a:extLst>
              <a:ext uri="{FF2B5EF4-FFF2-40B4-BE49-F238E27FC236}">
                <a16:creationId xmlns:a16="http://schemas.microsoft.com/office/drawing/2014/main" id="{57821D05-C690-2FAF-D96F-3C7B586561B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76272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2" name="Google Shape;22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9" name="Google Shape;22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a:extLst>
            <a:ext uri="{FF2B5EF4-FFF2-40B4-BE49-F238E27FC236}">
              <a16:creationId xmlns:a16="http://schemas.microsoft.com/office/drawing/2014/main" id="{2806ECAE-3944-CF49-D0A0-DDB823EE1F6C}"/>
            </a:ext>
          </a:extLst>
        </p:cNvPr>
        <p:cNvGrpSpPr/>
        <p:nvPr/>
      </p:nvGrpSpPr>
      <p:grpSpPr>
        <a:xfrm>
          <a:off x="0" y="0"/>
          <a:ext cx="0" cy="0"/>
          <a:chOff x="0" y="0"/>
          <a:chExt cx="0" cy="0"/>
        </a:xfrm>
      </p:grpSpPr>
      <p:sp>
        <p:nvSpPr>
          <p:cNvPr id="228" name="Google Shape;228;p11:notes">
            <a:extLst>
              <a:ext uri="{FF2B5EF4-FFF2-40B4-BE49-F238E27FC236}">
                <a16:creationId xmlns:a16="http://schemas.microsoft.com/office/drawing/2014/main" id="{4EB7196D-AB65-F0A5-9E25-45A1D18AD6B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9" name="Google Shape;229;p11:notes">
            <a:extLst>
              <a:ext uri="{FF2B5EF4-FFF2-40B4-BE49-F238E27FC236}">
                <a16:creationId xmlns:a16="http://schemas.microsoft.com/office/drawing/2014/main" id="{EB5476E5-BBD7-27EF-3AD5-75DEDDD17CD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03703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a:extLst>
            <a:ext uri="{FF2B5EF4-FFF2-40B4-BE49-F238E27FC236}">
              <a16:creationId xmlns:a16="http://schemas.microsoft.com/office/drawing/2014/main" id="{B367DC85-FBEE-2779-9AFA-3BAA634C9DC3}"/>
            </a:ext>
          </a:extLst>
        </p:cNvPr>
        <p:cNvGrpSpPr/>
        <p:nvPr/>
      </p:nvGrpSpPr>
      <p:grpSpPr>
        <a:xfrm>
          <a:off x="0" y="0"/>
          <a:ext cx="0" cy="0"/>
          <a:chOff x="0" y="0"/>
          <a:chExt cx="0" cy="0"/>
        </a:xfrm>
      </p:grpSpPr>
      <p:sp>
        <p:nvSpPr>
          <p:cNvPr id="228" name="Google Shape;228;p11:notes">
            <a:extLst>
              <a:ext uri="{FF2B5EF4-FFF2-40B4-BE49-F238E27FC236}">
                <a16:creationId xmlns:a16="http://schemas.microsoft.com/office/drawing/2014/main" id="{101CFB4E-C0B0-74D0-081D-D9D439303B0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9" name="Google Shape;229;p11:notes">
            <a:extLst>
              <a:ext uri="{FF2B5EF4-FFF2-40B4-BE49-F238E27FC236}">
                <a16:creationId xmlns:a16="http://schemas.microsoft.com/office/drawing/2014/main" id="{0416BE2B-5258-64C4-90F6-26B8384E4C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0875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538D183A-21A6-E6E2-86F0-A24439A08B55}"/>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26D4CE3D-6AB4-E0CD-D059-8BCD6A2D744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D2E0A9D5-4082-3AB0-A35D-DBFCF457724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03919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3F4CE829-C5A4-273F-8253-39511CC76160}"/>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22B63E9C-D132-622E-4ACA-C14EDA814B4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5118215E-3ABF-D0D0-1ED0-7BA26848837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30038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8E38A2AF-B8A3-11DC-3914-D8864B64D561}"/>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FDE49FFF-1531-7521-C71B-82ECAA5B7AA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54FC2433-6FBA-4F28-6C11-F1A879EFBD1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45268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2E38FE0C-44D4-8585-449C-4DCDE43943D8}"/>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605BB572-26CE-B36A-7E80-5776FA955A4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B2610245-5F93-C0F5-A943-659EC32DC43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37627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AA2514EC-7F60-A701-A904-B22923822A90}"/>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12E7EAF8-01A0-E028-E713-7CC257EE11F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5196A97C-53A8-31ED-D09A-A7E716378E1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31424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E8A6D183-EF63-BCD5-643B-4CA39317C0B2}"/>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DEC7E279-8FFF-1F9F-43C3-81593EEE4AA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E8D85F6D-A3F3-7325-957C-AF9E90762A0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33313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A029E5DA-41DD-A64D-B553-14DDEFACA039}"/>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8AB3369B-AEDC-E544-EEDB-2FE70E9360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AC6CA7D0-71E2-FF37-9F75-2703C57E03F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65460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7EE459F7-DC61-B5A8-EDC7-4795D03E53C2}"/>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756FB731-340F-383B-3C35-CE15DE3D570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163135A1-15A4-CC60-8608-81D21EB8CC8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604453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099C0F93-F407-6AF1-7BC2-DC3A9F0E0646}"/>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EB6883EC-3311-6E1D-C7C9-5D802068300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4F7C5C01-A63E-F78F-177B-836B0291BC2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99707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8656F455-893A-7146-AA03-2347776C79CE}"/>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91B6786C-4947-144E-7387-C5A8C0A9EC0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9F5FF273-5BA1-6784-AAA8-D8C9617E24A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00339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B345C36D-A86F-3196-10C5-9F105DBCF2D0}"/>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F263427D-1AF8-FD73-9AF1-8A6B0F0804D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57BB82FD-12C1-D0C1-7993-B9AD46CBD54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69384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9EE67E4C-F7BF-9BD1-416D-6070DB0B03BD}"/>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60A678A9-8E44-F652-21D1-BFD047046F4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BF13D5D0-139E-0EC3-48FF-1B0CC8A1CD2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07837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a:extLst>
            <a:ext uri="{FF2B5EF4-FFF2-40B4-BE49-F238E27FC236}">
              <a16:creationId xmlns:a16="http://schemas.microsoft.com/office/drawing/2014/main" id="{2A5D159E-9B79-6AE3-BF46-88C4F83030E0}"/>
            </a:ext>
          </a:extLst>
        </p:cNvPr>
        <p:cNvGrpSpPr/>
        <p:nvPr/>
      </p:nvGrpSpPr>
      <p:grpSpPr>
        <a:xfrm>
          <a:off x="0" y="0"/>
          <a:ext cx="0" cy="0"/>
          <a:chOff x="0" y="0"/>
          <a:chExt cx="0" cy="0"/>
        </a:xfrm>
      </p:grpSpPr>
      <p:sp>
        <p:nvSpPr>
          <p:cNvPr id="235" name="Google Shape;235;p12:notes">
            <a:extLst>
              <a:ext uri="{FF2B5EF4-FFF2-40B4-BE49-F238E27FC236}">
                <a16:creationId xmlns:a16="http://schemas.microsoft.com/office/drawing/2014/main" id="{3F66C874-7C9F-1DE6-2C59-D16B97AC66E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36" name="Google Shape;236;p12:notes">
            <a:extLst>
              <a:ext uri="{FF2B5EF4-FFF2-40B4-BE49-F238E27FC236}">
                <a16:creationId xmlns:a16="http://schemas.microsoft.com/office/drawing/2014/main" id="{DA7D7BA3-E034-E544-0CD8-CFBEBDB27B7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10875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0" name="Google Shape;24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7" name="Google Shape;24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a:extLst>
            <a:ext uri="{FF2B5EF4-FFF2-40B4-BE49-F238E27FC236}">
              <a16:creationId xmlns:a16="http://schemas.microsoft.com/office/drawing/2014/main" id="{0C5CB837-0085-0C4A-D2F6-44EC2C565E1C}"/>
            </a:ext>
          </a:extLst>
        </p:cNvPr>
        <p:cNvGrpSpPr/>
        <p:nvPr/>
      </p:nvGrpSpPr>
      <p:grpSpPr>
        <a:xfrm>
          <a:off x="0" y="0"/>
          <a:ext cx="0" cy="0"/>
          <a:chOff x="0" y="0"/>
          <a:chExt cx="0" cy="0"/>
        </a:xfrm>
      </p:grpSpPr>
      <p:sp>
        <p:nvSpPr>
          <p:cNvPr id="246" name="Google Shape;246;p14:notes">
            <a:extLst>
              <a:ext uri="{FF2B5EF4-FFF2-40B4-BE49-F238E27FC236}">
                <a16:creationId xmlns:a16="http://schemas.microsoft.com/office/drawing/2014/main" id="{1A353C44-0D64-2324-887E-0EC96096020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47" name="Google Shape;247;p14:notes">
            <a:extLst>
              <a:ext uri="{FF2B5EF4-FFF2-40B4-BE49-F238E27FC236}">
                <a16:creationId xmlns:a16="http://schemas.microsoft.com/office/drawing/2014/main" id="{670DC6FF-A4DA-0212-9254-E43EB174BB7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49100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58" name="Google Shape;25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65" name="Google Shape;26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24fd567b4d_0_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71" name="Google Shape;271;g324fd567b4d_0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292" name="Google Shape;292;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97" name="Google Shape;29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 name="Google Shape;17;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8" name="Google Shape;1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7" name="Google Shape;2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8" name="Google Shape;2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9" name="Google Shape;2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 name="Google Shape;33;p2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4" name="Google Shape;3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5" name="Google Shape;3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 name="Google Shape;39;p2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0" name="Google Shape;40;p2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2" name="Google Shape;4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 name="Google Shape;46;p2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7" name="Google Shape;47;p2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8" name="Google Shape;48;p2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9" name="Google Shape;49;p2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0" name="Google Shape;50;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1" name="Google Shape;51;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 name="Google Shape;5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6" name="Google Shape;5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0" name="Google Shape;60;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1" name="Google Shape;61;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2" name="Google Shape;6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3" name="Google Shape;6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7" name="Google Shape;67;p30"/>
          <p:cNvSpPr>
            <a:spLocks noGrp="1"/>
          </p:cNvSpPr>
          <p:nvPr>
            <p:ph type="pic" idx="2"/>
          </p:nvPr>
        </p:nvSpPr>
        <p:spPr>
          <a:xfrm>
            <a:off x="5183188" y="987425"/>
            <a:ext cx="6172200" cy="4873625"/>
          </a:xfrm>
          <a:prstGeom prst="rect">
            <a:avLst/>
          </a:prstGeom>
          <a:noFill/>
          <a:ln>
            <a:noFill/>
          </a:ln>
        </p:spPr>
      </p:sp>
      <p:sp>
        <p:nvSpPr>
          <p:cNvPr id="68" name="Google Shape;68;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9" name="Google Shape;6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0" name="Google Shape;7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 name="Google Shape;74;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5" name="Google Shape;7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6" name="Google Shape;7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 name="Google Shape;80;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1" name="Google Shape;8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2" name="Google Shape;8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1"/>
        <p:cNvGrpSpPr/>
        <p:nvPr/>
      </p:nvGrpSpPr>
      <p:grpSpPr>
        <a:xfrm>
          <a:off x="0" y="0"/>
          <a:ext cx="0" cy="0"/>
          <a:chOff x="0" y="0"/>
          <a:chExt cx="0" cy="0"/>
        </a:xfrm>
      </p:grpSpPr>
      <p:sp>
        <p:nvSpPr>
          <p:cNvPr id="92" name="Google Shape;92;g324fd567b4d_0_1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3" name="Google Shape;93;g324fd567b4d_0_12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94" name="Google Shape;94;g324fd567b4d_0_12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5" name="Google Shape;95;g324fd567b4d_0_12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6" name="Google Shape;96;g324fd567b4d_0_1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7"/>
        <p:cNvGrpSpPr/>
        <p:nvPr/>
      </p:nvGrpSpPr>
      <p:grpSpPr>
        <a:xfrm>
          <a:off x="0" y="0"/>
          <a:ext cx="0" cy="0"/>
          <a:chOff x="0" y="0"/>
          <a:chExt cx="0" cy="0"/>
        </a:xfrm>
      </p:grpSpPr>
      <p:sp>
        <p:nvSpPr>
          <p:cNvPr id="98" name="Google Shape;98;g324fd567b4d_0_1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9" name="Google Shape;99;g324fd567b4d_0_12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0" name="Google Shape;100;g324fd567b4d_0_1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1"/>
        <p:cNvGrpSpPr/>
        <p:nvPr/>
      </p:nvGrpSpPr>
      <p:grpSpPr>
        <a:xfrm>
          <a:off x="0" y="0"/>
          <a:ext cx="0" cy="0"/>
          <a:chOff x="0" y="0"/>
          <a:chExt cx="0" cy="0"/>
        </a:xfrm>
      </p:grpSpPr>
      <p:sp>
        <p:nvSpPr>
          <p:cNvPr id="102" name="Google Shape;102;g324fd567b4d_0_131"/>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3" name="Google Shape;103;g324fd567b4d_0_13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ea typeface="UTM Avo" panose="02040603050506020204" pitchFamily="18" charset="0"/>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04" name="Google Shape;104;g324fd567b4d_0_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5" name="Google Shape;105;g324fd567b4d_0_13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6" name="Google Shape;106;g324fd567b4d_0_1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7"/>
        <p:cNvGrpSpPr/>
        <p:nvPr/>
      </p:nvGrpSpPr>
      <p:grpSpPr>
        <a:xfrm>
          <a:off x="0" y="0"/>
          <a:ext cx="0" cy="0"/>
          <a:chOff x="0" y="0"/>
          <a:chExt cx="0" cy="0"/>
        </a:xfrm>
      </p:grpSpPr>
      <p:sp>
        <p:nvSpPr>
          <p:cNvPr id="108" name="Google Shape;108;g324fd567b4d_0_137"/>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9" name="Google Shape;109;g324fd567b4d_0_137"/>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10" name="Google Shape;110;g324fd567b4d_0_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1" name="Google Shape;111;g324fd567b4d_0_13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2" name="Google Shape;112;g324fd567b4d_0_1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3"/>
        <p:cNvGrpSpPr/>
        <p:nvPr/>
      </p:nvGrpSpPr>
      <p:grpSpPr>
        <a:xfrm>
          <a:off x="0" y="0"/>
          <a:ext cx="0" cy="0"/>
          <a:chOff x="0" y="0"/>
          <a:chExt cx="0" cy="0"/>
        </a:xfrm>
      </p:grpSpPr>
      <p:sp>
        <p:nvSpPr>
          <p:cNvPr id="114" name="Google Shape;114;g324fd567b4d_0_1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15" name="Google Shape;115;g324fd567b4d_0_14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6" name="Google Shape;116;g324fd567b4d_0_14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7" name="Google Shape;117;g324fd567b4d_0_14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8" name="Google Shape;118;g324fd567b4d_0_14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9" name="Google Shape;119;g324fd567b4d_0_1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0"/>
        <p:cNvGrpSpPr/>
        <p:nvPr/>
      </p:nvGrpSpPr>
      <p:grpSpPr>
        <a:xfrm>
          <a:off x="0" y="0"/>
          <a:ext cx="0" cy="0"/>
          <a:chOff x="0" y="0"/>
          <a:chExt cx="0" cy="0"/>
        </a:xfrm>
      </p:grpSpPr>
      <p:sp>
        <p:nvSpPr>
          <p:cNvPr id="121" name="Google Shape;121;g324fd567b4d_0_150"/>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2" name="Google Shape;122;g324fd567b4d_0_150"/>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3" name="Google Shape;123;g324fd567b4d_0_150"/>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4" name="Google Shape;124;g324fd567b4d_0_150"/>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5" name="Google Shape;125;g324fd567b4d_0_150"/>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6" name="Google Shape;126;g324fd567b4d_0_15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7" name="Google Shape;127;g324fd567b4d_0_15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8" name="Google Shape;128;g324fd567b4d_0_15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9"/>
        <p:cNvGrpSpPr/>
        <p:nvPr/>
      </p:nvGrpSpPr>
      <p:grpSpPr>
        <a:xfrm>
          <a:off x="0" y="0"/>
          <a:ext cx="0" cy="0"/>
          <a:chOff x="0" y="0"/>
          <a:chExt cx="0" cy="0"/>
        </a:xfrm>
      </p:grpSpPr>
      <p:sp>
        <p:nvSpPr>
          <p:cNvPr id="130" name="Google Shape;130;g324fd567b4d_0_15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1" name="Google Shape;131;g324fd567b4d_0_1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2" name="Google Shape;132;g324fd567b4d_0_15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3" name="Google Shape;133;g324fd567b4d_0_1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4"/>
        <p:cNvGrpSpPr/>
        <p:nvPr/>
      </p:nvGrpSpPr>
      <p:grpSpPr>
        <a:xfrm>
          <a:off x="0" y="0"/>
          <a:ext cx="0" cy="0"/>
          <a:chOff x="0" y="0"/>
          <a:chExt cx="0" cy="0"/>
        </a:xfrm>
      </p:grpSpPr>
      <p:sp>
        <p:nvSpPr>
          <p:cNvPr id="135" name="Google Shape;135;g324fd567b4d_0_16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6" name="Google Shape;136;g324fd567b4d_0_164"/>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ea typeface="UTM Avo" panose="02040603050506020204" pitchFamily="18" charset="0"/>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137" name="Google Shape;137;g324fd567b4d_0_164"/>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38" name="Google Shape;138;g324fd567b4d_0_16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9" name="Google Shape;139;g324fd567b4d_0_16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0" name="Google Shape;140;g324fd567b4d_0_16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1"/>
        <p:cNvGrpSpPr/>
        <p:nvPr/>
      </p:nvGrpSpPr>
      <p:grpSpPr>
        <a:xfrm>
          <a:off x="0" y="0"/>
          <a:ext cx="0" cy="0"/>
          <a:chOff x="0" y="0"/>
          <a:chExt cx="0" cy="0"/>
        </a:xfrm>
      </p:grpSpPr>
      <p:sp>
        <p:nvSpPr>
          <p:cNvPr id="142" name="Google Shape;142;g324fd567b4d_0_17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3" name="Google Shape;143;g324fd567b4d_0_171"/>
          <p:cNvSpPr>
            <a:spLocks noGrp="1"/>
          </p:cNvSpPr>
          <p:nvPr>
            <p:ph type="pic" idx="2"/>
          </p:nvPr>
        </p:nvSpPr>
        <p:spPr>
          <a:xfrm>
            <a:off x="5183188" y="987425"/>
            <a:ext cx="6172200" cy="4873500"/>
          </a:xfrm>
          <a:prstGeom prst="rect">
            <a:avLst/>
          </a:prstGeom>
          <a:noFill/>
          <a:ln>
            <a:noFill/>
          </a:ln>
        </p:spPr>
      </p:sp>
      <p:sp>
        <p:nvSpPr>
          <p:cNvPr id="144" name="Google Shape;144;g324fd567b4d_0_17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45" name="Google Shape;145;g324fd567b4d_0_17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6" name="Google Shape;146;g324fd567b4d_0_17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7" name="Google Shape;147;g324fd567b4d_0_17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8"/>
        <p:cNvGrpSpPr/>
        <p:nvPr/>
      </p:nvGrpSpPr>
      <p:grpSpPr>
        <a:xfrm>
          <a:off x="0" y="0"/>
          <a:ext cx="0" cy="0"/>
          <a:chOff x="0" y="0"/>
          <a:chExt cx="0" cy="0"/>
        </a:xfrm>
      </p:grpSpPr>
      <p:sp>
        <p:nvSpPr>
          <p:cNvPr id="149" name="Google Shape;149;g324fd567b4d_0_17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0" name="Google Shape;150;g324fd567b4d_0_17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1" name="Google Shape;151;g324fd567b4d_0_17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2" name="Google Shape;152;g324fd567b4d_0_17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3" name="Google Shape;153;g324fd567b4d_0_17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4"/>
        <p:cNvGrpSpPr/>
        <p:nvPr/>
      </p:nvGrpSpPr>
      <p:grpSpPr>
        <a:xfrm>
          <a:off x="0" y="0"/>
          <a:ext cx="0" cy="0"/>
          <a:chOff x="0" y="0"/>
          <a:chExt cx="0" cy="0"/>
        </a:xfrm>
      </p:grpSpPr>
      <p:sp>
        <p:nvSpPr>
          <p:cNvPr id="155" name="Google Shape;155;g324fd567b4d_0_184"/>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6" name="Google Shape;156;g324fd567b4d_0_184"/>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7" name="Google Shape;157;g324fd567b4d_0_18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8" name="Google Shape;158;g324fd567b4d_0_18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9" name="Google Shape;159;g324fd567b4d_0_18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3" name="Google Shape;1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4" name="Google Shape;1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g324fd567b4d_0_114"/>
          <p:cNvSpPr txBox="1"/>
          <p:nvPr/>
        </p:nvSpPr>
        <p:spPr>
          <a:xfrm>
            <a:off x="0" y="-1604665"/>
            <a:ext cx="121920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sz="1400" b="0" i="0" u="none" strike="noStrike" cap="none" dirty="0">
              <a:solidFill>
                <a:srgbClr val="000000"/>
              </a:solidFill>
              <a:latin typeface="UTM Avo" panose="02040603050506020204" pitchFamily="18" charset="0"/>
              <a:ea typeface="Arial"/>
              <a:cs typeface="Arial"/>
              <a:sym typeface="Arial"/>
            </a:endParaRPr>
          </a:p>
        </p:txBody>
      </p:sp>
      <p:sp>
        <p:nvSpPr>
          <p:cNvPr id="86" name="Google Shape;86;g324fd567b4d_0_11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87" name="Google Shape;87;g324fd567b4d_0_11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88" name="Google Shape;88;g324fd567b4d_0_1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en-US" dirty="0"/>
          </a:p>
        </p:txBody>
      </p:sp>
      <p:sp>
        <p:nvSpPr>
          <p:cNvPr id="89" name="Google Shape;89;g324fd567b4d_0_1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lnSpc>
                <a:spcPct val="100000"/>
              </a:lnSpc>
              <a:spcBef>
                <a:spcPts val="0"/>
              </a:spcBef>
              <a:spcAft>
                <a:spcPts val="0"/>
              </a:spcAft>
              <a:buClr>
                <a:srgbClr val="000000"/>
              </a:buClr>
              <a:buSzPts val="14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en-US" dirty="0"/>
          </a:p>
        </p:txBody>
      </p:sp>
      <p:sp>
        <p:nvSpPr>
          <p:cNvPr id="90" name="Google Shape;90;g324fd567b4d_0_1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4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s://www.youtube.com/watch?v=BAQj1_WXzNY"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44/"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1.sv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46/"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5.sv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4.svg"/><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23.jpg"/><Relationship Id="rId7" Type="http://schemas.openxmlformats.org/officeDocument/2006/relationships/image" Target="../media/image42.sv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48/"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46.svg"/><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46.svg"/><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48/"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2.xml"/><Relationship Id="rId1" Type="http://schemas.openxmlformats.org/officeDocument/2006/relationships/slideLayout" Target="../slideLayouts/slideLayout13.xml"/><Relationship Id="rId5" Type="http://schemas.openxmlformats.org/officeDocument/2006/relationships/image" Target="../media/image51.svg"/><Relationship Id="rId4" Type="http://schemas.openxmlformats.org/officeDocument/2006/relationships/image" Target="../media/image50.png"/></Relationships>
</file>

<file path=ppt/slides/_rels/slide43.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2.jpg"/></Relationships>
</file>

<file path=ppt/slides/_rels/slide4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sp>
        <p:nvSpPr>
          <p:cNvPr id="2" name="Title 1">
            <a:extLst>
              <a:ext uri="{FF2B5EF4-FFF2-40B4-BE49-F238E27FC236}">
                <a16:creationId xmlns:a16="http://schemas.microsoft.com/office/drawing/2014/main" id="{82EAE240-1C92-C5A0-F07E-FFD3C6D493D5}"/>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Đạo</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đức</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1</a:t>
            </a:r>
          </a:p>
        </p:txBody>
      </p:sp>
      <p:sp>
        <p:nvSpPr>
          <p:cNvPr id="3" name="Title 1">
            <a:extLst>
              <a:ext uri="{FF2B5EF4-FFF2-40B4-BE49-F238E27FC236}">
                <a16:creationId xmlns:a16="http://schemas.microsoft.com/office/drawing/2014/main" id="{3CBE8262-62E2-26D4-E336-7D0042EFEEE9}"/>
              </a:ext>
            </a:extLst>
          </p:cNvPr>
          <p:cNvSpPr txBox="1">
            <a:spLocks/>
          </p:cNvSpPr>
          <p:nvPr/>
        </p:nvSpPr>
        <p:spPr>
          <a:xfrm>
            <a:off x="-174513" y="1383217"/>
            <a:ext cx="1254102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Quan tâm, chăm sóc người thân trong gia đình</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7245BA41-0CF6-7A4F-250A-9CA6F57E891D}"/>
              </a:ext>
            </a:extLst>
          </p:cNvPr>
          <p:cNvSpPr txBox="1">
            <a:spLocks/>
          </p:cNvSpPr>
          <p:nvPr/>
        </p:nvSpPr>
        <p:spPr>
          <a:xfrm>
            <a:off x="163005" y="3559900"/>
            <a:ext cx="1186598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800" b="1" dirty="0">
                <a:solidFill>
                  <a:srgbClr val="FF0000"/>
                </a:solidFill>
                <a:latin typeface="UTM Avo" panose="02040603050506020204" pitchFamily="18" charset="0"/>
              </a:rPr>
              <a:t>Bài </a:t>
            </a:r>
            <a:r>
              <a:rPr lang="en-US" sz="6000" b="1" i="0" u="none" strike="noStrike" cap="none" dirty="0">
                <a:solidFill>
                  <a:srgbClr val="FF0000"/>
                </a:solidFill>
                <a:latin typeface="UTM Avo" panose="02040603050506020204" pitchFamily="18" charset="0"/>
                <a:sym typeface="Arial"/>
              </a:rPr>
              <a:t>9. </a:t>
            </a:r>
            <a:r>
              <a:rPr lang="en-US" sz="6000" b="1" dirty="0">
                <a:solidFill>
                  <a:srgbClr val="FF0000"/>
                </a:solidFill>
                <a:latin typeface="UTM Avo" panose="02040603050506020204" pitchFamily="18" charset="0"/>
              </a:rPr>
              <a:t>Em </a:t>
            </a:r>
            <a:r>
              <a:rPr lang="en-US" sz="6000" b="1" dirty="0" err="1">
                <a:solidFill>
                  <a:srgbClr val="FF0000"/>
                </a:solidFill>
                <a:latin typeface="UTM Avo" panose="02040603050506020204" pitchFamily="18" charset="0"/>
              </a:rPr>
              <a:t>với</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anh</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chị</a:t>
            </a:r>
            <a:endParaRPr lang="en-US" sz="6000" b="1" dirty="0">
              <a:solidFill>
                <a:srgbClr val="FF0000"/>
              </a:solidFill>
              <a:latin typeface="UTM Avo" panose="02040603050506020204" pitchFamily="18" charset="0"/>
            </a:endParaRPr>
          </a:p>
          <a:p>
            <a:pPr>
              <a:lnSpc>
                <a:spcPct val="100000"/>
              </a:lnSpc>
              <a:spcBef>
                <a:spcPts val="600"/>
              </a:spcBef>
            </a:pPr>
            <a:r>
              <a:rPr lang="en-US" sz="6000" b="1" dirty="0" err="1">
                <a:solidFill>
                  <a:srgbClr val="FF0000"/>
                </a:solidFill>
                <a:latin typeface="UTM Avo" panose="02040603050506020204" pitchFamily="18" charset="0"/>
              </a:rPr>
              <a:t>trong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gia</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đình</a:t>
            </a:r>
            <a:endParaRPr lang="en-US" sz="5800" b="1" dirty="0">
              <a:solidFill>
                <a:srgbClr val="FF0000"/>
              </a:solidFill>
              <a:latin typeface="UTM Avo" panose="0204060305050602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C9C72711-7B19-6197-6EC5-573CAE822B33}"/>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p:cNvGrpSpPr/>
        <p:nvPr/>
      </p:nvGrpSpPr>
      <p:grpSpPr>
        <a:xfrm>
          <a:off x="0" y="0"/>
          <a:ext cx="0" cy="0"/>
          <a:chOff x="0" y="0"/>
          <a:chExt cx="0" cy="0"/>
        </a:xfrm>
      </p:grpSpPr>
      <p:grpSp>
        <p:nvGrpSpPr>
          <p:cNvPr id="178" name="Google Shape;178;p3"/>
          <p:cNvGrpSpPr/>
          <p:nvPr/>
        </p:nvGrpSpPr>
        <p:grpSpPr>
          <a:xfrm>
            <a:off x="0" y="1688716"/>
            <a:ext cx="11451481" cy="855427"/>
            <a:chOff x="-2" y="2022721"/>
            <a:chExt cx="17177223" cy="1283141"/>
          </a:xfrm>
        </p:grpSpPr>
        <p:sp>
          <p:nvSpPr>
            <p:cNvPr id="179" name="Google Shape;179;p3"/>
            <p:cNvSpPr/>
            <p:nvPr/>
          </p:nvSpPr>
          <p:spPr>
            <a:xfrm>
              <a:off x="-2" y="2157557"/>
              <a:ext cx="16214272" cy="1032090"/>
            </a:xfrm>
            <a:prstGeom prst="rect">
              <a:avLst/>
            </a:prstGeom>
            <a:solidFill>
              <a:srgbClr val="EAF1DD"/>
            </a:solidFill>
            <a:ln>
              <a:noFill/>
            </a:ln>
          </p:spPr>
          <p:txBody>
            <a:bodyPr spcFirstLastPara="1" wrap="square" lIns="91425" tIns="45700" rIns="91425" bIns="45700" anchor="ctr" anchorCtr="0">
              <a:noAutofit/>
            </a:bodyPr>
            <a:lstStyle/>
            <a:p>
              <a:pPr marL="0" marR="0" lvl="0" indent="0" algn="ctr" rtl="0">
                <a:lnSpc>
                  <a:spcPct val="125000"/>
                </a:lnSpc>
                <a:spcBef>
                  <a:spcPts val="0"/>
                </a:spcBef>
                <a:spcAft>
                  <a:spcPts val="0"/>
                </a:spcAft>
                <a:buClr>
                  <a:srgbClr val="000000"/>
                </a:buClr>
                <a:buSzPts val="2400"/>
                <a:buFont typeface="Arial"/>
                <a:buNone/>
              </a:pPr>
              <a:r>
                <a:rPr lang="en-US" sz="2400" b="1" i="0" u="none" strike="noStrike" cap="none" dirty="0" err="1">
                  <a:solidFill>
                    <a:srgbClr val="000000"/>
                  </a:solidFill>
                  <a:latin typeface="UTM Avo" panose="02040603050506020204" pitchFamily="18" charset="0"/>
                  <a:sym typeface="Arial"/>
                </a:rPr>
                <a:t>Các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em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cùng</a:t>
              </a:r>
              <a:r>
                <a:rPr lang="en-US" sz="2400" b="1" dirty="0">
                  <a:latin typeface="UTM Avo" panose="02040603050506020204" pitchFamily="18" charset="0"/>
                </a:rPr>
                <a:t> </a:t>
              </a:r>
              <a:r>
                <a:rPr lang="en-US" sz="2400" b="1" dirty="0" err="1">
                  <a:latin typeface="UTM Avo" panose="02040603050506020204" pitchFamily="18" charset="0"/>
                </a:rPr>
                <a:t>hát</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bài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hát</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Làm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anh</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khó</a:t>
              </a:r>
              <a:r>
                <a:rPr lang="en-US" sz="2400" b="1" i="0" u="none" strike="noStrike" cap="none" dirty="0">
                  <a:solidFill>
                    <a:srgbClr val="000000"/>
                  </a:solidFill>
                  <a:latin typeface="UTM Avo" panose="02040603050506020204" pitchFamily="18" charset="0"/>
                  <a:sym typeface="Arial"/>
                </a:rPr>
                <a:t> </a:t>
              </a:r>
              <a:r>
                <a:rPr lang="en-US" sz="2400" b="1" dirty="0" err="1">
                  <a:latin typeface="UTM Avo" panose="02040603050506020204" pitchFamily="18" charset="0"/>
                </a:rPr>
                <a:t>đấy</a:t>
              </a:r>
              <a:r>
                <a:rPr lang="en-US" sz="2400" b="1" dirty="0">
                  <a:latin typeface="UTM Avo" panose="02040603050506020204" pitchFamily="18" charset="0"/>
                </a:rPr>
                <a:t>” </a:t>
              </a:r>
              <a:r>
                <a:rPr lang="en-US" sz="2400" b="1" i="0" u="none" strike="noStrike" cap="none" dirty="0" err="1">
                  <a:solidFill>
                    <a:srgbClr val="000000"/>
                  </a:solidFill>
                  <a:latin typeface="UTM Avo" panose="02040603050506020204" pitchFamily="18" charset="0"/>
                  <a:sym typeface="Arial"/>
                </a:rPr>
                <a:t>và</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trả</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lời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câu</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hỏi</a:t>
              </a:r>
              <a:r>
                <a:rPr lang="en-US" sz="2400" b="1"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p:txBody>
        </p:sp>
        <p:pic>
          <p:nvPicPr>
            <p:cNvPr id="180" name="Google Shape;180;p3"/>
            <p:cNvPicPr preferRelativeResize="0"/>
            <p:nvPr/>
          </p:nvPicPr>
          <p:blipFill rotWithShape="1">
            <a:blip r:embed="rId4">
              <a:alphaModFix/>
            </a:blip>
            <a:srcRect/>
            <a:stretch/>
          </p:blipFill>
          <p:spPr>
            <a:xfrm>
              <a:off x="15871226" y="2022721"/>
              <a:ext cx="1305995" cy="1283141"/>
            </a:xfrm>
            <a:prstGeom prst="rect">
              <a:avLst/>
            </a:prstGeom>
            <a:noFill/>
            <a:ln>
              <a:noFill/>
            </a:ln>
          </p:spPr>
        </p:pic>
      </p:grpSp>
      <p:pic>
        <p:nvPicPr>
          <p:cNvPr id="184" name="Google Shape;184;p3">
            <a:hlinkClick r:id="rId5"/>
          </p:cNvPr>
          <p:cNvPicPr preferRelativeResize="0"/>
          <p:nvPr/>
        </p:nvPicPr>
        <p:blipFill>
          <a:blip r:embed="rId6"/>
          <a:srcRect/>
          <a:stretch/>
        </p:blipFill>
        <p:spPr>
          <a:xfrm>
            <a:off x="3052364" y="2887576"/>
            <a:ext cx="6087271" cy="34849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500"/>
                                        <p:tgtEl>
                                          <p:spTgt spid="178"/>
                                        </p:tgtEl>
                                      </p:cBhvr>
                                    </p:animEffect>
                                  </p:childTnLst>
                                </p:cTn>
                              </p:par>
                              <p:par>
                                <p:cTn id="8" presetID="10" presetClass="entr" presetSubtype="0" fill="hold" nodeType="withEffect">
                                  <p:stCondLst>
                                    <p:cond delay="0"/>
                                  </p:stCondLst>
                                  <p:childTnLst>
                                    <p:set>
                                      <p:cBhvr>
                                        <p:cTn id="9" dur="1" fill="hold">
                                          <p:stCondLst>
                                            <p:cond delay="0"/>
                                          </p:stCondLst>
                                        </p:cTn>
                                        <p:tgtEl>
                                          <p:spTgt spid="184"/>
                                        </p:tgtEl>
                                        <p:attrNameLst>
                                          <p:attrName>style.visibility</p:attrName>
                                        </p:attrNameLst>
                                      </p:cBhvr>
                                      <p:to>
                                        <p:strVal val="visible"/>
                                      </p:to>
                                    </p:set>
                                    <p:animEffect transition="in" filter="fade">
                                      <p:cBhvr>
                                        <p:cTn id="10"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a:extLst>
            <a:ext uri="{FF2B5EF4-FFF2-40B4-BE49-F238E27FC236}">
              <a16:creationId xmlns:a16="http://schemas.microsoft.com/office/drawing/2014/main" id="{4B584D06-12E4-337F-5AA5-A8BE4EA5BFCB}"/>
            </a:ext>
          </a:extLst>
        </p:cNvPr>
        <p:cNvGrpSpPr/>
        <p:nvPr/>
      </p:nvGrpSpPr>
      <p:grpSpPr>
        <a:xfrm>
          <a:off x="0" y="0"/>
          <a:ext cx="0" cy="0"/>
          <a:chOff x="0" y="0"/>
          <a:chExt cx="0" cy="0"/>
        </a:xfrm>
      </p:grpSpPr>
      <p:pic>
        <p:nvPicPr>
          <p:cNvPr id="182" name="Google Shape;182;p3">
            <a:extLst>
              <a:ext uri="{FF2B5EF4-FFF2-40B4-BE49-F238E27FC236}">
                <a16:creationId xmlns:a16="http://schemas.microsoft.com/office/drawing/2014/main" id="{A4B1014C-F975-98CD-0C98-6D286F1B53E0}"/>
              </a:ext>
            </a:extLst>
          </p:cNvPr>
          <p:cNvPicPr preferRelativeResize="0"/>
          <p:nvPr/>
        </p:nvPicPr>
        <p:blipFill>
          <a:blip r:embed="rId4"/>
          <a:srcRect/>
          <a:stretch/>
        </p:blipFill>
        <p:spPr>
          <a:xfrm>
            <a:off x="2766956" y="2686640"/>
            <a:ext cx="6898049" cy="4077864"/>
          </a:xfrm>
          <a:prstGeom prst="rect">
            <a:avLst/>
          </a:prstGeom>
          <a:noFill/>
          <a:ln>
            <a:noFill/>
          </a:ln>
        </p:spPr>
      </p:pic>
      <p:sp>
        <p:nvSpPr>
          <p:cNvPr id="183" name="Google Shape;183;p3">
            <a:extLst>
              <a:ext uri="{FF2B5EF4-FFF2-40B4-BE49-F238E27FC236}">
                <a16:creationId xmlns:a16="http://schemas.microsoft.com/office/drawing/2014/main" id="{B4AFD52A-49F5-77BD-27F5-68B79603AF04}"/>
              </a:ext>
            </a:extLst>
          </p:cNvPr>
          <p:cNvSpPr txBox="1"/>
          <p:nvPr/>
        </p:nvSpPr>
        <p:spPr>
          <a:xfrm>
            <a:off x="4032680" y="1803380"/>
            <a:ext cx="4366602" cy="630902"/>
          </a:xfrm>
          <a:prstGeom prst="rect">
            <a:avLst/>
          </a:prstGeom>
          <a:solidFill>
            <a:srgbClr val="FFFAF7"/>
          </a:solidFill>
          <a:ln>
            <a:noFill/>
          </a:ln>
        </p:spPr>
        <p:txBody>
          <a:bodyPr spcFirstLastPara="1" wrap="square" lIns="91425" tIns="45700" rIns="91425" bIns="45700" anchor="t" anchorCtr="0">
            <a:spAutoFit/>
          </a:bodyPr>
          <a:lstStyle/>
          <a:p>
            <a:pPr marL="0" marR="0" lvl="0" indent="0" algn="ctr" rtl="0">
              <a:lnSpc>
                <a:spcPct val="125000"/>
              </a:lnSpc>
              <a:spcBef>
                <a:spcPts val="0"/>
              </a:spcBef>
              <a:spcAft>
                <a:spcPts val="0"/>
              </a:spcAft>
              <a:buClr>
                <a:schemeClr val="dk1"/>
              </a:buClr>
              <a:buSzPts val="2200"/>
              <a:buFont typeface="Arial"/>
              <a:buNone/>
            </a:pPr>
            <a:r>
              <a:rPr lang="en-US" sz="2800" b="0" i="0" u="none" strike="noStrike" cap="none" dirty="0" err="1">
                <a:solidFill>
                  <a:schemeClr val="dk1"/>
                </a:solidFill>
                <a:latin typeface="UTM Avo" panose="02040603050506020204" pitchFamily="18" charset="0"/>
                <a:sym typeface="Arial"/>
              </a:rPr>
              <a:t>Bài</a:t>
            </a:r>
            <a:r>
              <a:rPr lang="en-US" sz="2800" b="0" i="0" u="none" strike="noStrike" cap="none" dirty="0">
                <a:solidFill>
                  <a:schemeClr val="dk1"/>
                </a:solidFill>
                <a:latin typeface="UTM Avo" panose="02040603050506020204" pitchFamily="18" charset="0"/>
                <a:sym typeface="Arial"/>
              </a:rPr>
              <a:t> </a:t>
            </a:r>
            <a:r>
              <a:rPr lang="en-US" sz="2800" b="0" i="0" u="none" strike="noStrike" cap="none" dirty="0" err="1">
                <a:solidFill>
                  <a:schemeClr val="dk1"/>
                </a:solidFill>
                <a:latin typeface="UTM Avo" panose="02040603050506020204" pitchFamily="18" charset="0"/>
                <a:sym typeface="Arial"/>
              </a:rPr>
              <a:t>hát</a:t>
            </a:r>
            <a:r>
              <a:rPr lang="en-US" sz="2800" b="0" i="0" u="none" strike="noStrike" cap="none" dirty="0">
                <a:solidFill>
                  <a:schemeClr val="dk1"/>
                </a:solidFill>
                <a:latin typeface="UTM Avo" panose="02040603050506020204" pitchFamily="18" charset="0"/>
                <a:sym typeface="Arial"/>
              </a:rPr>
              <a:t> </a:t>
            </a:r>
            <a:r>
              <a:rPr lang="en-US" sz="2800" b="0" i="0" u="none" strike="noStrike" cap="none" dirty="0" err="1">
                <a:solidFill>
                  <a:schemeClr val="dk1"/>
                </a:solidFill>
                <a:latin typeface="UTM Avo" panose="02040603050506020204" pitchFamily="18" charset="0"/>
                <a:sym typeface="Arial"/>
              </a:rPr>
              <a:t>nói</a:t>
            </a:r>
            <a:r>
              <a:rPr lang="en-US" sz="2800" b="0" i="0" u="none" strike="noStrike" cap="none" dirty="0">
                <a:solidFill>
                  <a:schemeClr val="dk1"/>
                </a:solidFill>
                <a:latin typeface="UTM Avo" panose="02040603050506020204" pitchFamily="18" charset="0"/>
                <a:sym typeface="Arial"/>
              </a:rPr>
              <a:t> </a:t>
            </a:r>
            <a:r>
              <a:rPr lang="en-US" sz="2800" b="0" i="0" u="none" strike="noStrike" cap="none" dirty="0" err="1">
                <a:solidFill>
                  <a:schemeClr val="dk1"/>
                </a:solidFill>
                <a:latin typeface="UTM Avo" panose="02040603050506020204" pitchFamily="18" charset="0"/>
                <a:sym typeface="Arial"/>
              </a:rPr>
              <a:t>về</a:t>
            </a:r>
            <a:r>
              <a:rPr lang="en-US" sz="2800" b="0" i="0" u="none" strike="noStrike" cap="none" dirty="0">
                <a:solidFill>
                  <a:schemeClr val="dk1"/>
                </a:solidFill>
                <a:latin typeface="UTM Avo" panose="02040603050506020204" pitchFamily="18" charset="0"/>
                <a:sym typeface="Arial"/>
              </a:rPr>
              <a:t> </a:t>
            </a:r>
            <a:r>
              <a:rPr lang="en-US" sz="2800" b="0" i="0" u="none" strike="noStrike" cap="none" dirty="0" err="1">
                <a:solidFill>
                  <a:schemeClr val="dk1"/>
                </a:solidFill>
                <a:latin typeface="UTM Avo" panose="02040603050506020204" pitchFamily="18" charset="0"/>
                <a:sym typeface="Arial"/>
              </a:rPr>
              <a:t>điều</a:t>
            </a:r>
            <a:r>
              <a:rPr lang="en-US" sz="2800" b="0" i="0" u="none" strike="noStrike" cap="none" dirty="0">
                <a:solidFill>
                  <a:schemeClr val="dk1"/>
                </a:solidFill>
                <a:latin typeface="UTM Avo" panose="02040603050506020204" pitchFamily="18" charset="0"/>
                <a:sym typeface="Arial"/>
              </a:rPr>
              <a:t> </a:t>
            </a:r>
            <a:r>
              <a:rPr lang="en-US" sz="2800" b="0" i="0" u="none" strike="noStrike" cap="none" dirty="0" err="1">
                <a:solidFill>
                  <a:schemeClr val="dk1"/>
                </a:solidFill>
                <a:latin typeface="UTM Avo" panose="02040603050506020204" pitchFamily="18" charset="0"/>
                <a:sym typeface="Arial"/>
              </a:rPr>
              <a:t>gì</a:t>
            </a:r>
            <a:r>
              <a:rPr lang="en-US" sz="2800" b="0" i="0" u="none" strike="noStrike" cap="none" dirty="0">
                <a:solidFill>
                  <a:schemeClr val="dk1"/>
                </a:solidFill>
                <a:latin typeface="UTM Avo" panose="02040603050506020204" pitchFamily="18" charset="0"/>
                <a:sym typeface="Arial"/>
              </a:rPr>
              <a:t>?</a:t>
            </a:r>
            <a:endParaRPr sz="1800" dirty="0">
              <a:latin typeface="UTM Avo" panose="02040603050506020204" pitchFamily="18" charset="0"/>
            </a:endParaRPr>
          </a:p>
        </p:txBody>
      </p:sp>
    </p:spTree>
    <p:extLst>
      <p:ext uri="{BB962C8B-B14F-4D97-AF65-F5344CB8AC3E}">
        <p14:creationId xmlns:p14="http://schemas.microsoft.com/office/powerpoint/2010/main" val="4263599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2"/>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40362634-833E-D1E5-5AC2-01A8AAA3F79C}"/>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p:cNvGrpSpPr/>
        <p:nvPr/>
      </p:nvGrpSpPr>
      <p:grpSpPr>
        <a:xfrm>
          <a:off x="0" y="0"/>
          <a:ext cx="0" cy="0"/>
          <a:chOff x="0" y="0"/>
          <a:chExt cx="0" cy="0"/>
        </a:xfrm>
      </p:grpSpPr>
      <p:sp>
        <p:nvSpPr>
          <p:cNvPr id="200" name="Google Shape;200;p6"/>
          <p:cNvSpPr txBox="1"/>
          <p:nvPr/>
        </p:nvSpPr>
        <p:spPr>
          <a:xfrm>
            <a:off x="1782828" y="1424844"/>
            <a:ext cx="8626344" cy="120032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HOẠT ĐỘNG 1: TÌM HIỂU NHỮNG VIỆC ANH CHỊ NÊN LÀM VỚI EM NHỎ</a:t>
            </a:r>
            <a:endParaRPr sz="2600" dirty="0">
              <a:latin typeface="UTM Avo" panose="02040603050506020204" pitchFamily="18" charset="0"/>
            </a:endParaRPr>
          </a:p>
        </p:txBody>
      </p:sp>
      <p:grpSp>
        <p:nvGrpSpPr>
          <p:cNvPr id="2" name="Group 1">
            <a:extLst>
              <a:ext uri="{FF2B5EF4-FFF2-40B4-BE49-F238E27FC236}">
                <a16:creationId xmlns:a16="http://schemas.microsoft.com/office/drawing/2014/main" id="{480B2883-8495-B43A-E1C5-1ED7B13CCFF0}"/>
              </a:ext>
            </a:extLst>
          </p:cNvPr>
          <p:cNvGrpSpPr/>
          <p:nvPr/>
        </p:nvGrpSpPr>
        <p:grpSpPr>
          <a:xfrm>
            <a:off x="7611862" y="2690487"/>
            <a:ext cx="3702319" cy="4037901"/>
            <a:chOff x="-1" y="0"/>
            <a:chExt cx="4473519" cy="4654952"/>
          </a:xfrm>
        </p:grpSpPr>
        <p:sp>
          <p:nvSpPr>
            <p:cNvPr id="3" name="Freeform 3">
              <a:extLst>
                <a:ext uri="{FF2B5EF4-FFF2-40B4-BE49-F238E27FC236}">
                  <a16:creationId xmlns:a16="http://schemas.microsoft.com/office/drawing/2014/main" id="{8B478F73-72E3-16C5-6160-3C7014F6AD60}"/>
                </a:ext>
              </a:extLst>
            </p:cNvPr>
            <p:cNvSpPr/>
            <p:nvPr/>
          </p:nvSpPr>
          <p:spPr>
            <a:xfrm>
              <a:off x="-1" y="0"/>
              <a:ext cx="4473519" cy="4654952"/>
            </a:xfrm>
            <a:custGeom>
              <a:avLst/>
              <a:gdLst/>
              <a:ahLst/>
              <a:cxnLst/>
              <a:rect l="l" t="t" r="r" b="b"/>
              <a:pathLst>
                <a:path w="4473519" h="4654952">
                  <a:moveTo>
                    <a:pt x="3967080" y="4638033"/>
                  </a:moveTo>
                  <a:cubicBezTo>
                    <a:pt x="3967080" y="4638033"/>
                    <a:pt x="3730084" y="4628064"/>
                    <a:pt x="3367945" y="4641508"/>
                  </a:cubicBezTo>
                  <a:cubicBezTo>
                    <a:pt x="3005807" y="4654952"/>
                    <a:pt x="490924" y="4654952"/>
                    <a:pt x="490924" y="4654952"/>
                  </a:cubicBezTo>
                  <a:cubicBezTo>
                    <a:pt x="245502" y="4654952"/>
                    <a:pt x="32509" y="4557684"/>
                    <a:pt x="31032" y="4397570"/>
                  </a:cubicBezTo>
                  <a:cubicBezTo>
                    <a:pt x="31032" y="4397570"/>
                    <a:pt x="0" y="283704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3920532" y="0"/>
                    <a:pt x="3920532" y="0"/>
                  </a:cubicBezTo>
                  <a:cubicBezTo>
                    <a:pt x="4232432" y="0"/>
                    <a:pt x="4465861" y="101069"/>
                    <a:pt x="4458003" y="303616"/>
                  </a:cubicBezTo>
                  <a:cubicBezTo>
                    <a:pt x="4458003" y="303616"/>
                    <a:pt x="4456008" y="2638667"/>
                    <a:pt x="4464764" y="3697983"/>
                  </a:cubicBezTo>
                  <a:cubicBezTo>
                    <a:pt x="4473519" y="3991284"/>
                    <a:pt x="4426971" y="4324356"/>
                    <a:pt x="4426971" y="4324356"/>
                  </a:cubicBezTo>
                  <a:cubicBezTo>
                    <a:pt x="4424006" y="4504381"/>
                    <a:pt x="4212502" y="4638033"/>
                    <a:pt x="3967080" y="4638033"/>
                  </a:cubicBezTo>
                  <a:close/>
                </a:path>
              </a:pathLst>
            </a:custGeom>
            <a:solidFill>
              <a:schemeClr val="accent6">
                <a:lumMod val="60000"/>
                <a:lumOff val="40000"/>
              </a:schemeClr>
            </a:solidFill>
          </p:spPr>
          <p:txBody>
            <a:bodyPr/>
            <a:lstStyle/>
            <a:p>
              <a:endParaRPr lang="en-US" sz="2400">
                <a:latin typeface="UTM Avo" panose="02040603050506020204" pitchFamily="18"/>
              </a:endParaRPr>
            </a:p>
          </p:txBody>
        </p:sp>
      </p:grpSp>
      <p:grpSp>
        <p:nvGrpSpPr>
          <p:cNvPr id="4" name="Group 3">
            <a:extLst>
              <a:ext uri="{FF2B5EF4-FFF2-40B4-BE49-F238E27FC236}">
                <a16:creationId xmlns:a16="http://schemas.microsoft.com/office/drawing/2014/main" id="{4155C141-3F56-EA03-AFEA-71A88892804D}"/>
              </a:ext>
            </a:extLst>
          </p:cNvPr>
          <p:cNvGrpSpPr/>
          <p:nvPr/>
        </p:nvGrpSpPr>
        <p:grpSpPr>
          <a:xfrm>
            <a:off x="529191" y="2410187"/>
            <a:ext cx="6552507" cy="3693605"/>
            <a:chOff x="480878" y="5048569"/>
            <a:chExt cx="9828760" cy="4501286"/>
          </a:xfrm>
        </p:grpSpPr>
        <p:sp>
          <p:nvSpPr>
            <p:cNvPr id="5" name="TextBox 4">
              <a:extLst>
                <a:ext uri="{FF2B5EF4-FFF2-40B4-BE49-F238E27FC236}">
                  <a16:creationId xmlns:a16="http://schemas.microsoft.com/office/drawing/2014/main" id="{A2511B07-F02A-5461-93E9-4B8892B68417}"/>
                </a:ext>
              </a:extLst>
            </p:cNvPr>
            <p:cNvSpPr txBox="1"/>
            <p:nvPr/>
          </p:nvSpPr>
          <p:spPr>
            <a:xfrm>
              <a:off x="1331904" y="5969735"/>
              <a:ext cx="8977734" cy="3580120"/>
            </a:xfrm>
            <a:prstGeom prst="rect">
              <a:avLst/>
            </a:prstGeom>
            <a:solidFill>
              <a:schemeClr val="accent5">
                <a:lumMod val="20000"/>
                <a:lumOff val="80000"/>
              </a:schemeClr>
            </a:solidFill>
            <a:ln>
              <a:solidFill>
                <a:schemeClr val="accent5">
                  <a:lumMod val="20000"/>
                  <a:lumOff val="80000"/>
                </a:schemeClr>
              </a:solidFill>
            </a:ln>
          </p:spPr>
          <p:txBody>
            <a:bodyPr wrap="square">
              <a:spAutoFit/>
            </a:bodyPr>
            <a:lstStyle/>
            <a:p>
              <a:pPr algn="just">
                <a:lnSpc>
                  <a:spcPct val="150000"/>
                </a:lnSpc>
                <a:spcBef>
                  <a:spcPts val="600"/>
                </a:spcBef>
              </a:pPr>
              <a:r>
                <a:rPr lang="en-US" sz="2400" dirty="0">
                  <a:latin typeface="UTM Avo" panose="02040603050506020204" pitchFamily="18"/>
                  <a:cs typeface="Arial" panose="020B0604020202020204" pitchFamily="34" charset="0"/>
                </a:rPr>
                <a:t>Quan </a:t>
              </a:r>
              <a:r>
                <a:rPr lang="en-US" sz="2400" dirty="0" err="1">
                  <a:latin typeface="UTM Avo" panose="02040603050506020204" pitchFamily="18"/>
                  <a:cs typeface="Arial" panose="020B0604020202020204" pitchFamily="34" charset="0"/>
                </a:rPr>
                <a:t>sát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tranh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trong</a:t>
              </a:r>
              <a:r>
                <a:rPr lang="en-US" sz="2400" dirty="0">
                  <a:latin typeface="UTM Avo" panose="02040603050506020204" pitchFamily="18"/>
                  <a:cs typeface="Arial" panose="020B0604020202020204" pitchFamily="34" charset="0"/>
                </a:rPr>
                <a:t> SGK – tr44 </a:t>
              </a:r>
              <a:r>
                <a:rPr lang="en-US" sz="2400" dirty="0" err="1">
                  <a:latin typeface="UTM Avo" panose="02040603050506020204" pitchFamily="18"/>
                  <a:cs typeface="Arial" panose="020B0604020202020204" pitchFamily="34" charset="0"/>
                </a:rPr>
                <a:t>và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thảo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luận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theo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nhóm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đôi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các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câu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hỏi</a:t>
              </a:r>
              <a:r>
                <a:rPr lang="en-US" sz="2400" dirty="0">
                  <a:latin typeface="UTM Avo" panose="02040603050506020204" pitchFamily="18"/>
                  <a:cs typeface="Arial" panose="020B0604020202020204" pitchFamily="34" charset="0"/>
                </a:rPr>
                <a:t>:</a:t>
              </a:r>
            </a:p>
            <a:p>
              <a:pPr algn="just">
                <a:lnSpc>
                  <a:spcPct val="150000"/>
                </a:lnSpc>
                <a:spcBef>
                  <a:spcPts val="600"/>
                </a:spcBef>
              </a:pP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Nêu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những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bạn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trong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tranh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đã</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đối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với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em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nhỏ</a:t>
              </a:r>
              <a:r>
                <a:rPr lang="en-US" sz="2400" dirty="0">
                  <a:latin typeface="UTM Avo" panose="02040603050506020204" pitchFamily="18"/>
                  <a:cs typeface="Arial" panose="020B0604020202020204" pitchFamily="34" charset="0"/>
                </a:rPr>
                <a:t>.</a:t>
              </a:r>
            </a:p>
            <a:p>
              <a:pPr algn="just">
                <a:lnSpc>
                  <a:spcPct val="150000"/>
                </a:lnSpc>
                <a:spcBef>
                  <a:spcPts val="600"/>
                </a:spcBef>
              </a:pP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Những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đó</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thể</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hiện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điều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gì</a:t>
              </a:r>
              <a:r>
                <a:rPr lang="en-US" sz="2400" dirty="0">
                  <a:latin typeface="UTM Avo" panose="02040603050506020204" pitchFamily="18"/>
                  <a:cs typeface="Arial" panose="020B0604020202020204" pitchFamily="34" charset="0"/>
                </a:rPr>
                <a:t>?</a:t>
              </a:r>
              <a:endParaRPr lang="vi-VN" sz="2400" dirty="0">
                <a:latin typeface="UTM Avo" panose="02040603050506020204" pitchFamily="18"/>
                <a:cs typeface="Arial" panose="020B0604020202020204" pitchFamily="34" charset="0"/>
              </a:endParaRPr>
            </a:p>
          </p:txBody>
        </p:sp>
        <p:pic>
          <p:nvPicPr>
            <p:cNvPr id="6" name="Picture 2">
              <a:extLst>
                <a:ext uri="{FF2B5EF4-FFF2-40B4-BE49-F238E27FC236}">
                  <a16:creationId xmlns:a16="http://schemas.microsoft.com/office/drawing/2014/main" id="{A2D8D35B-4884-95EF-9089-F507AF354D8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80878" y="5048569"/>
              <a:ext cx="1654626" cy="1215495"/>
            </a:xfrm>
            <a:prstGeom prst="rect">
              <a:avLst/>
            </a:prstGeom>
          </p:spPr>
        </p:pic>
      </p:grpSp>
      <p:sp>
        <p:nvSpPr>
          <p:cNvPr id="8" name="Google Shape;200;p6">
            <a:extLst>
              <a:ext uri="{FF2B5EF4-FFF2-40B4-BE49-F238E27FC236}">
                <a16:creationId xmlns:a16="http://schemas.microsoft.com/office/drawing/2014/main" id="{1C02DF0A-01C2-D1EE-959A-E201B5C6B395}"/>
              </a:ext>
            </a:extLst>
          </p:cNvPr>
          <p:cNvSpPr txBox="1"/>
          <p:nvPr/>
        </p:nvSpPr>
        <p:spPr>
          <a:xfrm>
            <a:off x="7611862" y="2848547"/>
            <a:ext cx="3702319" cy="120032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HOẠT ĐỘNG </a:t>
            </a:r>
            <a:br>
              <a:rPr lang="en-US" sz="2600" b="1" i="0" u="none" strike="noStrike" cap="none" dirty="0">
                <a:solidFill>
                  <a:schemeClr val="dk1"/>
                </a:solidFill>
                <a:latin typeface="UTM Avo" panose="02040603050506020204" pitchFamily="18" charset="0"/>
                <a:sym typeface="Arial"/>
              </a:rPr>
            </a:br>
            <a:r>
              <a:rPr lang="en-US" sz="2600" b="1" i="0" u="none" strike="noStrike" cap="none" dirty="0">
                <a:solidFill>
                  <a:schemeClr val="dk1"/>
                </a:solidFill>
                <a:latin typeface="UTM Avo" panose="02040603050506020204" pitchFamily="18" charset="0"/>
                <a:sym typeface="Arial"/>
              </a:rPr>
              <a:t>NHÓM ĐÔI</a:t>
            </a:r>
            <a:endParaRPr sz="2600" dirty="0">
              <a:latin typeface="UTM Avo" panose="02040603050506020204" pitchFamily="18" charset="0"/>
            </a:endParaRPr>
          </a:p>
        </p:txBody>
      </p:sp>
      <p:pic>
        <p:nvPicPr>
          <p:cNvPr id="9" name="Picture 8" descr="A picture containing toy, doll&#10;&#10;Description automatically generated">
            <a:extLst>
              <a:ext uri="{FF2B5EF4-FFF2-40B4-BE49-F238E27FC236}">
                <a16:creationId xmlns:a16="http://schemas.microsoft.com/office/drawing/2014/main" id="{82ACFB88-1D5F-A62E-57F2-D60A038EA2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64799" y="4256990"/>
            <a:ext cx="1996443" cy="2352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500"/>
                                        <p:tgtEl>
                                          <p:spTgt spid="200"/>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0E5D2E2E-D203-A6D3-CE01-F3343E4B721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05121775-0AFF-8D22-5A9A-236DE98B2D16}"/>
              </a:ext>
            </a:extLst>
          </p:cNvPr>
          <p:cNvPicPr>
            <a:picLocks noChangeAspect="1"/>
          </p:cNvPicPr>
          <p:nvPr/>
        </p:nvPicPr>
        <p:blipFill>
          <a:blip r:embed="rId4"/>
          <a:srcRect b="52457"/>
          <a:stretch/>
        </p:blipFill>
        <p:spPr>
          <a:xfrm>
            <a:off x="181019" y="2473452"/>
            <a:ext cx="6690230" cy="2740721"/>
          </a:xfrm>
          <a:prstGeom prst="rect">
            <a:avLst/>
          </a:prstGeom>
        </p:spPr>
      </p:pic>
      <p:pic>
        <p:nvPicPr>
          <p:cNvPr id="12" name="Picture 11">
            <a:extLst>
              <a:ext uri="{FF2B5EF4-FFF2-40B4-BE49-F238E27FC236}">
                <a16:creationId xmlns:a16="http://schemas.microsoft.com/office/drawing/2014/main" id="{70A593A2-9DC3-D8D5-B003-887742F8466C}"/>
              </a:ext>
            </a:extLst>
          </p:cNvPr>
          <p:cNvPicPr>
            <a:picLocks noChangeAspect="1"/>
          </p:cNvPicPr>
          <p:nvPr/>
        </p:nvPicPr>
        <p:blipFill>
          <a:blip r:embed="rId4"/>
          <a:srcRect t="47317" r="11056"/>
          <a:stretch/>
        </p:blipFill>
        <p:spPr>
          <a:xfrm>
            <a:off x="6060407" y="2280865"/>
            <a:ext cx="5950574" cy="3037003"/>
          </a:xfrm>
          <a:prstGeom prst="rect">
            <a:avLst/>
          </a:prstGeom>
        </p:spPr>
      </p:pic>
    </p:spTree>
    <p:extLst>
      <p:ext uri="{BB962C8B-B14F-4D97-AF65-F5344CB8AC3E}">
        <p14:creationId xmlns:p14="http://schemas.microsoft.com/office/powerpoint/2010/main" val="4024340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a:extLst>
            <a:ext uri="{FF2B5EF4-FFF2-40B4-BE49-F238E27FC236}">
              <a16:creationId xmlns:a16="http://schemas.microsoft.com/office/drawing/2014/main" id="{38CD43B3-936C-1327-4DBB-37F7EC68F45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92671ED-8059-A8D6-D499-F67A06F2A4D6}"/>
              </a:ext>
            </a:extLst>
          </p:cNvPr>
          <p:cNvPicPr>
            <a:picLocks noChangeAspect="1"/>
          </p:cNvPicPr>
          <p:nvPr/>
        </p:nvPicPr>
        <p:blipFill>
          <a:blip r:embed="rId4"/>
          <a:stretch>
            <a:fillRect/>
          </a:stretch>
        </p:blipFill>
        <p:spPr>
          <a:xfrm>
            <a:off x="219810" y="2221034"/>
            <a:ext cx="5876190" cy="3038095"/>
          </a:xfrm>
          <a:prstGeom prst="rect">
            <a:avLst/>
          </a:prstGeom>
        </p:spPr>
      </p:pic>
      <p:pic>
        <p:nvPicPr>
          <p:cNvPr id="3" name="Picture 2">
            <a:extLst>
              <a:ext uri="{FF2B5EF4-FFF2-40B4-BE49-F238E27FC236}">
                <a16:creationId xmlns:a16="http://schemas.microsoft.com/office/drawing/2014/main" id="{FF810E66-AD95-A9E4-EB35-8A9A2188F68D}"/>
              </a:ext>
            </a:extLst>
          </p:cNvPr>
          <p:cNvPicPr>
            <a:picLocks noChangeAspect="1"/>
          </p:cNvPicPr>
          <p:nvPr/>
        </p:nvPicPr>
        <p:blipFill>
          <a:blip r:embed="rId5"/>
          <a:stretch>
            <a:fillRect/>
          </a:stretch>
        </p:blipFill>
        <p:spPr>
          <a:xfrm>
            <a:off x="5997358" y="2159989"/>
            <a:ext cx="5786412" cy="3160187"/>
          </a:xfrm>
          <a:prstGeom prst="rect">
            <a:avLst/>
          </a:prstGeom>
        </p:spPr>
      </p:pic>
    </p:spTree>
    <p:extLst>
      <p:ext uri="{BB962C8B-B14F-4D97-AF65-F5344CB8AC3E}">
        <p14:creationId xmlns:p14="http://schemas.microsoft.com/office/powerpoint/2010/main" val="2765547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p:cNvGrpSpPr/>
        <p:nvPr/>
      </p:nvGrpSpPr>
      <p:grpSpPr>
        <a:xfrm>
          <a:off x="0" y="0"/>
          <a:ext cx="0" cy="0"/>
          <a:chOff x="0" y="0"/>
          <a:chExt cx="0" cy="0"/>
        </a:xfrm>
      </p:grpSpPr>
      <p:grpSp>
        <p:nvGrpSpPr>
          <p:cNvPr id="2" name="Group 1">
            <a:extLst>
              <a:ext uri="{FF2B5EF4-FFF2-40B4-BE49-F238E27FC236}">
                <a16:creationId xmlns:a16="http://schemas.microsoft.com/office/drawing/2014/main" id="{77DA3502-B436-3780-ABDF-D4DD176A65F5}"/>
              </a:ext>
            </a:extLst>
          </p:cNvPr>
          <p:cNvGrpSpPr/>
          <p:nvPr/>
        </p:nvGrpSpPr>
        <p:grpSpPr>
          <a:xfrm>
            <a:off x="373999" y="2278501"/>
            <a:ext cx="5151571" cy="3376140"/>
            <a:chOff x="1676400" y="3429001"/>
            <a:chExt cx="4876800" cy="2362199"/>
          </a:xfrm>
        </p:grpSpPr>
        <p:sp>
          <p:nvSpPr>
            <p:cNvPr id="3" name="Rectangle: Rounded Corners 16">
              <a:extLst>
                <a:ext uri="{FF2B5EF4-FFF2-40B4-BE49-F238E27FC236}">
                  <a16:creationId xmlns:a16="http://schemas.microsoft.com/office/drawing/2014/main" id="{6CAA2A76-25A3-6E95-320C-3AF8BB972ED3}"/>
                </a:ext>
              </a:extLst>
            </p:cNvPr>
            <p:cNvSpPr/>
            <p:nvPr/>
          </p:nvSpPr>
          <p:spPr>
            <a:xfrm>
              <a:off x="1828800" y="3581400"/>
              <a:ext cx="4724400" cy="2209800"/>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400">
                <a:solidFill>
                  <a:schemeClr val="tx1"/>
                </a:solidFill>
                <a:latin typeface="UTM Avo" panose="02040603050506020204" pitchFamily="18"/>
                <a:cs typeface="Arial" panose="020B0604020202020204" pitchFamily="34" charset="0"/>
              </a:endParaRPr>
            </a:p>
          </p:txBody>
        </p:sp>
        <p:sp>
          <p:nvSpPr>
            <p:cNvPr id="4" name="Rectangle: Rounded Corners 17">
              <a:extLst>
                <a:ext uri="{FF2B5EF4-FFF2-40B4-BE49-F238E27FC236}">
                  <a16:creationId xmlns:a16="http://schemas.microsoft.com/office/drawing/2014/main" id="{380B7E4A-C3E6-3975-A17D-A337BDE75837}"/>
                </a:ext>
              </a:extLst>
            </p:cNvPr>
            <p:cNvSpPr/>
            <p:nvPr/>
          </p:nvSpPr>
          <p:spPr>
            <a:xfrm>
              <a:off x="1676400" y="3429001"/>
              <a:ext cx="4724400" cy="2209801"/>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Anh đưa cho em cái bánh và nói: “Anh để phần em này!”. Việc làm đó thể hiện anh quan tâm, nhường nhịn em.</a:t>
              </a:r>
              <a:endParaRPr lang="en-US" sz="2400" dirty="0">
                <a:solidFill>
                  <a:schemeClr val="tx1"/>
                </a:solidFill>
                <a:latin typeface="UTM Avo" panose="02040603050506020204" pitchFamily="18"/>
                <a:cs typeface="Arial" panose="020B0604020202020204" pitchFamily="34" charset="0"/>
              </a:endParaRPr>
            </a:p>
          </p:txBody>
        </p:sp>
      </p:grpSp>
      <p:pic>
        <p:nvPicPr>
          <p:cNvPr id="5" name="Picture 4">
            <a:extLst>
              <a:ext uri="{FF2B5EF4-FFF2-40B4-BE49-F238E27FC236}">
                <a16:creationId xmlns:a16="http://schemas.microsoft.com/office/drawing/2014/main" id="{4955E21C-C088-FB67-28BA-F16D4356F81D}"/>
              </a:ext>
            </a:extLst>
          </p:cNvPr>
          <p:cNvPicPr>
            <a:picLocks noChangeAspect="1"/>
          </p:cNvPicPr>
          <p:nvPr/>
        </p:nvPicPr>
        <p:blipFill>
          <a:blip r:embed="rId4"/>
          <a:srcRect b="52457"/>
          <a:stretch/>
        </p:blipFill>
        <p:spPr>
          <a:xfrm>
            <a:off x="5686557" y="2586574"/>
            <a:ext cx="6690230" cy="2740721"/>
          </a:xfrm>
          <a:prstGeom prst="rect">
            <a:avLst/>
          </a:prstGeom>
        </p:spPr>
      </p:pic>
      <p:sp>
        <p:nvSpPr>
          <p:cNvPr id="6" name="Google Shape;200;p6">
            <a:extLst>
              <a:ext uri="{FF2B5EF4-FFF2-40B4-BE49-F238E27FC236}">
                <a16:creationId xmlns:a16="http://schemas.microsoft.com/office/drawing/2014/main" id="{5132E16E-0D69-0C3C-668B-4F424119E0E3}"/>
              </a:ext>
            </a:extLst>
          </p:cNvPr>
          <p:cNvSpPr txBox="1"/>
          <p:nvPr/>
        </p:nvSpPr>
        <p:spPr>
          <a:xfrm>
            <a:off x="1782828" y="1424844"/>
            <a:ext cx="8626344"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err="1">
                <a:solidFill>
                  <a:schemeClr val="dk1"/>
                </a:solidFill>
                <a:latin typeface="UTM Avo" panose="02040603050506020204" pitchFamily="18" charset="0"/>
                <a:sym typeface="Arial"/>
              </a:rPr>
              <a:t>Gợi</a:t>
            </a:r>
            <a:r>
              <a:rPr lang="en-US" sz="2600" b="1" i="0" u="none" strike="noStrike" cap="none" dirty="0">
                <a:solidFill>
                  <a:schemeClr val="dk1"/>
                </a:solidFill>
                <a:latin typeface="UTM Avo" panose="02040603050506020204" pitchFamily="18" charset="0"/>
                <a:sym typeface="Arial"/>
              </a:rPr>
              <a:t> ý </a:t>
            </a:r>
            <a:r>
              <a:rPr lang="en-US" sz="2600" b="1" i="0" u="none" strike="noStrike" cap="none" dirty="0" err="1">
                <a:solidFill>
                  <a:schemeClr val="dk1"/>
                </a:solidFill>
                <a:latin typeface="UTM Avo" panose="02040603050506020204" pitchFamily="18" charset="0"/>
                <a:sym typeface="Arial"/>
              </a:rPr>
              <a:t>trả</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lời</a:t>
            </a:r>
            <a:endParaRPr sz="2600"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62F95971-9D2B-9EDC-1510-4F59C119041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1D7F2C5-641B-1889-03A8-7C7195642A48}"/>
              </a:ext>
            </a:extLst>
          </p:cNvPr>
          <p:cNvGrpSpPr/>
          <p:nvPr/>
        </p:nvGrpSpPr>
        <p:grpSpPr>
          <a:xfrm>
            <a:off x="6404378" y="2367607"/>
            <a:ext cx="5296482" cy="3182826"/>
            <a:chOff x="1676400" y="3429000"/>
            <a:chExt cx="4572000" cy="2362200"/>
          </a:xfrm>
        </p:grpSpPr>
        <p:sp>
          <p:nvSpPr>
            <p:cNvPr id="3" name="Rectangle: Rounded Corners 16">
              <a:extLst>
                <a:ext uri="{FF2B5EF4-FFF2-40B4-BE49-F238E27FC236}">
                  <a16:creationId xmlns:a16="http://schemas.microsoft.com/office/drawing/2014/main" id="{FFAD1F2F-3FF2-4B5C-06D7-F124E1461D42}"/>
                </a:ext>
              </a:extLst>
            </p:cNvPr>
            <p:cNvSpPr/>
            <p:nvPr/>
          </p:nvSpPr>
          <p:spPr>
            <a:xfrm>
              <a:off x="1828800" y="3581400"/>
              <a:ext cx="4419600" cy="2209800"/>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US" sz="2400">
                <a:solidFill>
                  <a:schemeClr val="tx1"/>
                </a:solidFill>
                <a:latin typeface="UTM Avo" panose="02040603050506020204" pitchFamily="18"/>
                <a:cs typeface="Arial" panose="020B0604020202020204" pitchFamily="34" charset="0"/>
              </a:endParaRPr>
            </a:p>
          </p:txBody>
        </p:sp>
        <p:sp>
          <p:nvSpPr>
            <p:cNvPr id="4" name="Rectangle: Rounded Corners 17">
              <a:extLst>
                <a:ext uri="{FF2B5EF4-FFF2-40B4-BE49-F238E27FC236}">
                  <a16:creationId xmlns:a16="http://schemas.microsoft.com/office/drawing/2014/main" id="{60C87BE0-464C-AE46-A634-92CFB29FE32D}"/>
                </a:ext>
              </a:extLst>
            </p:cNvPr>
            <p:cNvSpPr/>
            <p:nvPr/>
          </p:nvSpPr>
          <p:spPr>
            <a:xfrm>
              <a:off x="1676400" y="3429000"/>
              <a:ext cx="4419600" cy="2209800"/>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Chị rủ em cùng chơi gấu bông, chị nói: “Chị em mình cùng chơi nhé!”. Việc làm này thể hiện chị biết nhường nhịn và hoà thuận với em.</a:t>
              </a:r>
              <a:endParaRPr lang="en-US" sz="2400" dirty="0">
                <a:solidFill>
                  <a:schemeClr val="tx1"/>
                </a:solidFill>
                <a:latin typeface="UTM Avo" panose="02040603050506020204" pitchFamily="18"/>
                <a:cs typeface="Arial" panose="020B0604020202020204" pitchFamily="34" charset="0"/>
              </a:endParaRPr>
            </a:p>
          </p:txBody>
        </p:sp>
      </p:grpSp>
      <p:pic>
        <p:nvPicPr>
          <p:cNvPr id="5" name="Picture 4">
            <a:extLst>
              <a:ext uri="{FF2B5EF4-FFF2-40B4-BE49-F238E27FC236}">
                <a16:creationId xmlns:a16="http://schemas.microsoft.com/office/drawing/2014/main" id="{A977D4F0-A4FE-610D-34A9-3C9CC27329B1}"/>
              </a:ext>
            </a:extLst>
          </p:cNvPr>
          <p:cNvPicPr>
            <a:picLocks noChangeAspect="1"/>
          </p:cNvPicPr>
          <p:nvPr/>
        </p:nvPicPr>
        <p:blipFill>
          <a:blip r:embed="rId4"/>
          <a:srcRect t="47317" r="11056"/>
          <a:stretch/>
        </p:blipFill>
        <p:spPr>
          <a:xfrm>
            <a:off x="145426" y="2513430"/>
            <a:ext cx="5950574" cy="3037003"/>
          </a:xfrm>
          <a:prstGeom prst="rect">
            <a:avLst/>
          </a:prstGeom>
        </p:spPr>
      </p:pic>
      <p:sp>
        <p:nvSpPr>
          <p:cNvPr id="6" name="Google Shape;200;p6">
            <a:extLst>
              <a:ext uri="{FF2B5EF4-FFF2-40B4-BE49-F238E27FC236}">
                <a16:creationId xmlns:a16="http://schemas.microsoft.com/office/drawing/2014/main" id="{A953B312-D14C-073E-6C22-F01EC0F41D0B}"/>
              </a:ext>
            </a:extLst>
          </p:cNvPr>
          <p:cNvSpPr txBox="1"/>
          <p:nvPr/>
        </p:nvSpPr>
        <p:spPr>
          <a:xfrm>
            <a:off x="1782828" y="1424844"/>
            <a:ext cx="8626344"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err="1">
                <a:solidFill>
                  <a:schemeClr val="dk1"/>
                </a:solidFill>
                <a:latin typeface="UTM Avo" panose="02040603050506020204" pitchFamily="18" charset="0"/>
                <a:sym typeface="Arial"/>
              </a:rPr>
              <a:t>Gợi</a:t>
            </a:r>
            <a:r>
              <a:rPr lang="en-US" sz="2600" b="1" i="0" u="none" strike="noStrike" cap="none" dirty="0">
                <a:solidFill>
                  <a:schemeClr val="dk1"/>
                </a:solidFill>
                <a:latin typeface="UTM Avo" panose="02040603050506020204" pitchFamily="18" charset="0"/>
                <a:sym typeface="Arial"/>
              </a:rPr>
              <a:t> ý </a:t>
            </a:r>
            <a:r>
              <a:rPr lang="en-US" sz="2600" b="1" i="0" u="none" strike="noStrike" cap="none" dirty="0" err="1">
                <a:solidFill>
                  <a:schemeClr val="dk1"/>
                </a:solidFill>
                <a:latin typeface="UTM Avo" panose="02040603050506020204" pitchFamily="18" charset="0"/>
                <a:sym typeface="Arial"/>
              </a:rPr>
              <a:t>trả</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lời</a:t>
            </a:r>
            <a:endParaRPr sz="2600" dirty="0">
              <a:latin typeface="UTM Avo" panose="02040603050506020204" pitchFamily="18" charset="0"/>
            </a:endParaRPr>
          </a:p>
        </p:txBody>
      </p:sp>
    </p:spTree>
    <p:extLst>
      <p:ext uri="{BB962C8B-B14F-4D97-AF65-F5344CB8AC3E}">
        <p14:creationId xmlns:p14="http://schemas.microsoft.com/office/powerpoint/2010/main" val="62356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C5733F08-00B3-E094-6B21-101C9234F47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ADC22CE-7D52-89E6-282B-ABF9CAC52BA4}"/>
              </a:ext>
            </a:extLst>
          </p:cNvPr>
          <p:cNvGrpSpPr/>
          <p:nvPr/>
        </p:nvGrpSpPr>
        <p:grpSpPr>
          <a:xfrm>
            <a:off x="345558" y="2306782"/>
            <a:ext cx="5207560" cy="3555343"/>
            <a:chOff x="1676400" y="3429000"/>
            <a:chExt cx="4572000" cy="2362200"/>
          </a:xfrm>
        </p:grpSpPr>
        <p:sp>
          <p:nvSpPr>
            <p:cNvPr id="3" name="Rectangle: Rounded Corners 16">
              <a:extLst>
                <a:ext uri="{FF2B5EF4-FFF2-40B4-BE49-F238E27FC236}">
                  <a16:creationId xmlns:a16="http://schemas.microsoft.com/office/drawing/2014/main" id="{54DE6004-865E-8DFA-5870-EDB10427D9F4}"/>
                </a:ext>
              </a:extLst>
            </p:cNvPr>
            <p:cNvSpPr/>
            <p:nvPr/>
          </p:nvSpPr>
          <p:spPr>
            <a:xfrm>
              <a:off x="1828800" y="3581400"/>
              <a:ext cx="4419600" cy="2209800"/>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US" sz="2400">
                <a:solidFill>
                  <a:schemeClr val="tx1"/>
                </a:solidFill>
                <a:latin typeface="UTM Avo" panose="02040603050506020204" pitchFamily="18"/>
                <a:cs typeface="Arial" panose="020B0604020202020204" pitchFamily="34" charset="0"/>
              </a:endParaRPr>
            </a:p>
          </p:txBody>
        </p:sp>
        <p:sp>
          <p:nvSpPr>
            <p:cNvPr id="4" name="Rectangle: Rounded Corners 17">
              <a:extLst>
                <a:ext uri="{FF2B5EF4-FFF2-40B4-BE49-F238E27FC236}">
                  <a16:creationId xmlns:a16="http://schemas.microsoft.com/office/drawing/2014/main" id="{B7AD9A5F-AB7A-EA67-F5A5-AD92B2FEC545}"/>
                </a:ext>
              </a:extLst>
            </p:cNvPr>
            <p:cNvSpPr/>
            <p:nvPr/>
          </p:nvSpPr>
          <p:spPr>
            <a:xfrm>
              <a:off x="1676400" y="3429000"/>
              <a:ext cx="4419600" cy="2209800"/>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a:solidFill>
                    <a:schemeClr val="tx1"/>
                  </a:solidFill>
                  <a:latin typeface="UTM Avo" panose="02040603050506020204" pitchFamily="18"/>
                  <a:cs typeface="Arial" panose="020B0604020202020204" pitchFamily="34" charset="0"/>
                </a:rPr>
                <a:t>Anh </a:t>
              </a:r>
              <a:r>
                <a:rPr lang="en-US" sz="2400" dirty="0" err="1">
                  <a:solidFill>
                    <a:schemeClr val="tx1"/>
                  </a:solidFill>
                  <a:latin typeface="UTM Avo" panose="02040603050506020204" pitchFamily="18"/>
                  <a:cs typeface="Arial" panose="020B0604020202020204" pitchFamily="34" charset="0"/>
                </a:rPr>
                <a:t>đang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giặt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khăn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để</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rửa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mặt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em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anh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nói</a:t>
              </a:r>
              <a:r>
                <a:rPr lang="en-US" sz="2400" dirty="0">
                  <a:solidFill>
                    <a:schemeClr val="tx1"/>
                  </a:solidFill>
                  <a:latin typeface="UTM Avo" panose="02040603050506020204" pitchFamily="18"/>
                  <a:cs typeface="Arial" panose="020B0604020202020204" pitchFamily="34" charset="0"/>
                </a:rPr>
                <a:t>: “Anh </a:t>
              </a:r>
              <a:r>
                <a:rPr lang="en-US" sz="2400" dirty="0" err="1">
                  <a:solidFill>
                    <a:schemeClr val="tx1"/>
                  </a:solidFill>
                  <a:latin typeface="UTM Avo" panose="02040603050506020204" pitchFamily="18"/>
                  <a:cs typeface="Arial" panose="020B0604020202020204" pitchFamily="34" charset="0"/>
                </a:rPr>
                <a:t>lau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mặt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em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nào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đó</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thể</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hiện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anh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rất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quan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tâm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biết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chăm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sóc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em</a:t>
              </a:r>
              <a:r>
                <a:rPr lang="en-US" sz="2400" dirty="0">
                  <a:solidFill>
                    <a:schemeClr val="tx1"/>
                  </a:solidFill>
                  <a:latin typeface="UTM Avo" panose="02040603050506020204" pitchFamily="18"/>
                  <a:cs typeface="Arial" panose="020B0604020202020204" pitchFamily="34" charset="0"/>
                </a:rPr>
                <a:t>.</a:t>
              </a:r>
            </a:p>
          </p:txBody>
        </p:sp>
      </p:grpSp>
      <p:pic>
        <p:nvPicPr>
          <p:cNvPr id="5" name="Picture 4">
            <a:extLst>
              <a:ext uri="{FF2B5EF4-FFF2-40B4-BE49-F238E27FC236}">
                <a16:creationId xmlns:a16="http://schemas.microsoft.com/office/drawing/2014/main" id="{AAFF2920-1430-57D0-F06B-3F4029D1DB47}"/>
              </a:ext>
            </a:extLst>
          </p:cNvPr>
          <p:cNvPicPr>
            <a:picLocks noChangeAspect="1"/>
          </p:cNvPicPr>
          <p:nvPr/>
        </p:nvPicPr>
        <p:blipFill>
          <a:blip r:embed="rId4"/>
          <a:stretch>
            <a:fillRect/>
          </a:stretch>
        </p:blipFill>
        <p:spPr>
          <a:xfrm>
            <a:off x="5970252" y="2594653"/>
            <a:ext cx="5876190" cy="3038095"/>
          </a:xfrm>
          <a:prstGeom prst="rect">
            <a:avLst/>
          </a:prstGeom>
        </p:spPr>
      </p:pic>
      <p:sp>
        <p:nvSpPr>
          <p:cNvPr id="6" name="Google Shape;200;p6">
            <a:extLst>
              <a:ext uri="{FF2B5EF4-FFF2-40B4-BE49-F238E27FC236}">
                <a16:creationId xmlns:a16="http://schemas.microsoft.com/office/drawing/2014/main" id="{82132F7A-B2F5-0CA3-3345-E8C4362762F3}"/>
              </a:ext>
            </a:extLst>
          </p:cNvPr>
          <p:cNvSpPr txBox="1"/>
          <p:nvPr/>
        </p:nvSpPr>
        <p:spPr>
          <a:xfrm>
            <a:off x="1782828" y="1424844"/>
            <a:ext cx="8626344"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err="1">
                <a:solidFill>
                  <a:schemeClr val="dk1"/>
                </a:solidFill>
                <a:latin typeface="UTM Avo" panose="02040603050506020204" pitchFamily="18" charset="0"/>
                <a:sym typeface="Arial"/>
              </a:rPr>
              <a:t>Gợi</a:t>
            </a:r>
            <a:r>
              <a:rPr lang="en-US" sz="2600" b="1" i="0" u="none" strike="noStrike" cap="none" dirty="0">
                <a:solidFill>
                  <a:schemeClr val="dk1"/>
                </a:solidFill>
                <a:latin typeface="UTM Avo" panose="02040603050506020204" pitchFamily="18" charset="0"/>
                <a:sym typeface="Arial"/>
              </a:rPr>
              <a:t> ý </a:t>
            </a:r>
            <a:r>
              <a:rPr lang="en-US" sz="2600" b="1" i="0" u="none" strike="noStrike" cap="none" dirty="0" err="1">
                <a:solidFill>
                  <a:schemeClr val="dk1"/>
                </a:solidFill>
                <a:latin typeface="UTM Avo" panose="02040603050506020204" pitchFamily="18" charset="0"/>
                <a:sym typeface="Arial"/>
              </a:rPr>
              <a:t>trả</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lời</a:t>
            </a:r>
            <a:endParaRPr sz="2600" dirty="0">
              <a:latin typeface="UTM Avo" panose="02040603050506020204" pitchFamily="18" charset="0"/>
            </a:endParaRPr>
          </a:p>
        </p:txBody>
      </p:sp>
    </p:spTree>
    <p:extLst>
      <p:ext uri="{BB962C8B-B14F-4D97-AF65-F5344CB8AC3E}">
        <p14:creationId xmlns:p14="http://schemas.microsoft.com/office/powerpoint/2010/main" val="1122601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1EAD0FC5-13EA-8BAE-B37C-447967EC386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D4BA65F-5DBE-9209-1F29-E8A9438A5255}"/>
              </a:ext>
            </a:extLst>
          </p:cNvPr>
          <p:cNvGrpSpPr/>
          <p:nvPr/>
        </p:nvGrpSpPr>
        <p:grpSpPr>
          <a:xfrm>
            <a:off x="6536355" y="2273376"/>
            <a:ext cx="4829597" cy="3725267"/>
            <a:chOff x="1676400" y="3429000"/>
            <a:chExt cx="4572000" cy="2362200"/>
          </a:xfrm>
        </p:grpSpPr>
        <p:sp>
          <p:nvSpPr>
            <p:cNvPr id="3" name="Rectangle: Rounded Corners 16">
              <a:extLst>
                <a:ext uri="{FF2B5EF4-FFF2-40B4-BE49-F238E27FC236}">
                  <a16:creationId xmlns:a16="http://schemas.microsoft.com/office/drawing/2014/main" id="{5EC977CB-EC81-D9AF-D74D-53AF3EDD4E1E}"/>
                </a:ext>
              </a:extLst>
            </p:cNvPr>
            <p:cNvSpPr/>
            <p:nvPr/>
          </p:nvSpPr>
          <p:spPr>
            <a:xfrm>
              <a:off x="1828800" y="3581400"/>
              <a:ext cx="4419600" cy="2209800"/>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UTM Avo" panose="02040603050506020204" pitchFamily="18"/>
                <a:cs typeface="Arial" panose="020B0604020202020204" pitchFamily="34" charset="0"/>
              </a:endParaRPr>
            </a:p>
          </p:txBody>
        </p:sp>
        <p:sp>
          <p:nvSpPr>
            <p:cNvPr id="4" name="Rectangle: Rounded Corners 17">
              <a:extLst>
                <a:ext uri="{FF2B5EF4-FFF2-40B4-BE49-F238E27FC236}">
                  <a16:creationId xmlns:a16="http://schemas.microsoft.com/office/drawing/2014/main" id="{217D727E-8979-0CE7-104C-87B52ACB1CFC}"/>
                </a:ext>
              </a:extLst>
            </p:cNvPr>
            <p:cNvSpPr/>
            <p:nvPr/>
          </p:nvSpPr>
          <p:spPr>
            <a:xfrm>
              <a:off x="1676400" y="3429000"/>
              <a:ext cx="4419600" cy="2209800"/>
            </a:xfrm>
            <a:prstGeom prst="roundRect">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Mẹ đang nấu cơm, em bé khóc đòi mẹ. Chị dỗ em và nói: “Em ra đây với chị.”. Việc làm này thể hiện chị biết trông em, dỗ dành để em khỏi khóc.</a:t>
              </a:r>
              <a:endParaRPr lang="en-US" sz="2400" dirty="0">
                <a:solidFill>
                  <a:schemeClr val="tx1"/>
                </a:solidFill>
                <a:latin typeface="UTM Avo" panose="02040603050506020204" pitchFamily="18"/>
                <a:cs typeface="Arial" panose="020B0604020202020204" pitchFamily="34" charset="0"/>
              </a:endParaRPr>
            </a:p>
          </p:txBody>
        </p:sp>
      </p:grpSp>
      <p:pic>
        <p:nvPicPr>
          <p:cNvPr id="5" name="Picture 4">
            <a:extLst>
              <a:ext uri="{FF2B5EF4-FFF2-40B4-BE49-F238E27FC236}">
                <a16:creationId xmlns:a16="http://schemas.microsoft.com/office/drawing/2014/main" id="{FC6AB543-3321-9B72-5CEA-0A883F6ED0AC}"/>
              </a:ext>
            </a:extLst>
          </p:cNvPr>
          <p:cNvPicPr>
            <a:picLocks noChangeAspect="1"/>
          </p:cNvPicPr>
          <p:nvPr/>
        </p:nvPicPr>
        <p:blipFill>
          <a:blip r:embed="rId4"/>
          <a:stretch>
            <a:fillRect/>
          </a:stretch>
        </p:blipFill>
        <p:spPr>
          <a:xfrm>
            <a:off x="309588" y="2513716"/>
            <a:ext cx="5786412" cy="3160187"/>
          </a:xfrm>
          <a:prstGeom prst="rect">
            <a:avLst/>
          </a:prstGeom>
        </p:spPr>
      </p:pic>
      <p:sp>
        <p:nvSpPr>
          <p:cNvPr id="6" name="Google Shape;200;p6">
            <a:extLst>
              <a:ext uri="{FF2B5EF4-FFF2-40B4-BE49-F238E27FC236}">
                <a16:creationId xmlns:a16="http://schemas.microsoft.com/office/drawing/2014/main" id="{873D2E3C-853B-5ED2-EC5C-981C3DF36C4F}"/>
              </a:ext>
            </a:extLst>
          </p:cNvPr>
          <p:cNvSpPr txBox="1"/>
          <p:nvPr/>
        </p:nvSpPr>
        <p:spPr>
          <a:xfrm>
            <a:off x="1782828" y="1424844"/>
            <a:ext cx="8626344"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err="1">
                <a:solidFill>
                  <a:schemeClr val="dk1"/>
                </a:solidFill>
                <a:latin typeface="UTM Avo" panose="02040603050506020204" pitchFamily="18" charset="0"/>
                <a:sym typeface="Arial"/>
              </a:rPr>
              <a:t>Gợi</a:t>
            </a:r>
            <a:r>
              <a:rPr lang="en-US" sz="2600" b="1" i="0" u="none" strike="noStrike" cap="none" dirty="0">
                <a:solidFill>
                  <a:schemeClr val="dk1"/>
                </a:solidFill>
                <a:latin typeface="UTM Avo" panose="02040603050506020204" pitchFamily="18" charset="0"/>
                <a:sym typeface="Arial"/>
              </a:rPr>
              <a:t> ý </a:t>
            </a:r>
            <a:r>
              <a:rPr lang="en-US" sz="2600" b="1" i="0" u="none" strike="noStrike" cap="none" dirty="0" err="1">
                <a:solidFill>
                  <a:schemeClr val="dk1"/>
                </a:solidFill>
                <a:latin typeface="UTM Avo" panose="02040603050506020204" pitchFamily="18" charset="0"/>
                <a:sym typeface="Arial"/>
              </a:rPr>
              <a:t>trả</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lời</a:t>
            </a:r>
            <a:endParaRPr sz="2600" dirty="0">
              <a:latin typeface="UTM Avo" panose="02040603050506020204" pitchFamily="18" charset="0"/>
            </a:endParaRPr>
          </a:p>
        </p:txBody>
      </p:sp>
    </p:spTree>
    <p:extLst>
      <p:ext uri="{BB962C8B-B14F-4D97-AF65-F5344CB8AC3E}">
        <p14:creationId xmlns:p14="http://schemas.microsoft.com/office/powerpoint/2010/main" val="13520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p:cNvGrpSpPr/>
        <p:nvPr/>
      </p:nvGrpSpPr>
      <p:grpSpPr>
        <a:xfrm>
          <a:off x="0" y="0"/>
          <a:ext cx="0" cy="0"/>
          <a:chOff x="0" y="0"/>
          <a:chExt cx="0" cy="0"/>
        </a:xfrm>
      </p:grpSpPr>
      <p:sp>
        <p:nvSpPr>
          <p:cNvPr id="2" name="Google Shape;200;p6">
            <a:extLst>
              <a:ext uri="{FF2B5EF4-FFF2-40B4-BE49-F238E27FC236}">
                <a16:creationId xmlns:a16="http://schemas.microsoft.com/office/drawing/2014/main" id="{DF7CD7CD-5281-8E12-D4E8-9F5C2FA88E13}"/>
              </a:ext>
            </a:extLst>
          </p:cNvPr>
          <p:cNvSpPr txBox="1"/>
          <p:nvPr/>
        </p:nvSpPr>
        <p:spPr>
          <a:xfrm>
            <a:off x="1782828" y="1424844"/>
            <a:ext cx="8626344" cy="120032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HOẠT ĐỘNG 2: TÌM HIỂU NHỮNG VIỆC EM NÊN LÀM VỚI ANH CHỊ</a:t>
            </a:r>
            <a:endParaRPr sz="2600" dirty="0">
              <a:latin typeface="UTM Avo" panose="02040603050506020204" pitchFamily="18" charset="0"/>
            </a:endParaRPr>
          </a:p>
        </p:txBody>
      </p:sp>
      <p:grpSp>
        <p:nvGrpSpPr>
          <p:cNvPr id="3" name="Group 2">
            <a:extLst>
              <a:ext uri="{FF2B5EF4-FFF2-40B4-BE49-F238E27FC236}">
                <a16:creationId xmlns:a16="http://schemas.microsoft.com/office/drawing/2014/main" id="{4A5FBC4C-43C9-9A4E-B7DD-7CAB32EE9B88}"/>
              </a:ext>
            </a:extLst>
          </p:cNvPr>
          <p:cNvGrpSpPr/>
          <p:nvPr/>
        </p:nvGrpSpPr>
        <p:grpSpPr>
          <a:xfrm>
            <a:off x="614784" y="2625173"/>
            <a:ext cx="3702319" cy="4037901"/>
            <a:chOff x="-1" y="0"/>
            <a:chExt cx="4473519" cy="4654952"/>
          </a:xfrm>
        </p:grpSpPr>
        <p:sp>
          <p:nvSpPr>
            <p:cNvPr id="4" name="Freeform 3">
              <a:extLst>
                <a:ext uri="{FF2B5EF4-FFF2-40B4-BE49-F238E27FC236}">
                  <a16:creationId xmlns:a16="http://schemas.microsoft.com/office/drawing/2014/main" id="{8946C341-5D74-1594-18A8-3D5CC49929F6}"/>
                </a:ext>
              </a:extLst>
            </p:cNvPr>
            <p:cNvSpPr/>
            <p:nvPr/>
          </p:nvSpPr>
          <p:spPr>
            <a:xfrm>
              <a:off x="-1" y="0"/>
              <a:ext cx="4473519" cy="4654952"/>
            </a:xfrm>
            <a:custGeom>
              <a:avLst/>
              <a:gdLst/>
              <a:ahLst/>
              <a:cxnLst/>
              <a:rect l="l" t="t" r="r" b="b"/>
              <a:pathLst>
                <a:path w="4473519" h="4654952">
                  <a:moveTo>
                    <a:pt x="3967080" y="4638033"/>
                  </a:moveTo>
                  <a:cubicBezTo>
                    <a:pt x="3967080" y="4638033"/>
                    <a:pt x="3730084" y="4628064"/>
                    <a:pt x="3367945" y="4641508"/>
                  </a:cubicBezTo>
                  <a:cubicBezTo>
                    <a:pt x="3005807" y="4654952"/>
                    <a:pt x="490924" y="4654952"/>
                    <a:pt x="490924" y="4654952"/>
                  </a:cubicBezTo>
                  <a:cubicBezTo>
                    <a:pt x="245502" y="4654952"/>
                    <a:pt x="32509" y="4557684"/>
                    <a:pt x="31032" y="4397570"/>
                  </a:cubicBezTo>
                  <a:cubicBezTo>
                    <a:pt x="31032" y="4397570"/>
                    <a:pt x="0" y="283704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3920532" y="0"/>
                    <a:pt x="3920532" y="0"/>
                  </a:cubicBezTo>
                  <a:cubicBezTo>
                    <a:pt x="4232432" y="0"/>
                    <a:pt x="4465861" y="101069"/>
                    <a:pt x="4458003" y="303616"/>
                  </a:cubicBezTo>
                  <a:cubicBezTo>
                    <a:pt x="4458003" y="303616"/>
                    <a:pt x="4456008" y="2638667"/>
                    <a:pt x="4464764" y="3697983"/>
                  </a:cubicBezTo>
                  <a:cubicBezTo>
                    <a:pt x="4473519" y="3991284"/>
                    <a:pt x="4426971" y="4324356"/>
                    <a:pt x="4426971" y="4324356"/>
                  </a:cubicBezTo>
                  <a:cubicBezTo>
                    <a:pt x="4424006" y="4504381"/>
                    <a:pt x="4212502" y="4638033"/>
                    <a:pt x="3967080" y="4638033"/>
                  </a:cubicBezTo>
                  <a:close/>
                </a:path>
              </a:pathLst>
            </a:custGeom>
            <a:solidFill>
              <a:schemeClr val="accent6">
                <a:lumMod val="60000"/>
                <a:lumOff val="40000"/>
              </a:schemeClr>
            </a:solidFill>
          </p:spPr>
          <p:txBody>
            <a:bodyPr/>
            <a:lstStyle/>
            <a:p>
              <a:endParaRPr lang="en-US" sz="2400">
                <a:latin typeface="UTM Avo" panose="02040603050506020204" pitchFamily="18"/>
              </a:endParaRPr>
            </a:p>
          </p:txBody>
        </p:sp>
      </p:grpSp>
      <p:grpSp>
        <p:nvGrpSpPr>
          <p:cNvPr id="5" name="Group 4">
            <a:extLst>
              <a:ext uri="{FF2B5EF4-FFF2-40B4-BE49-F238E27FC236}">
                <a16:creationId xmlns:a16="http://schemas.microsoft.com/office/drawing/2014/main" id="{4D2F3742-3E58-5C83-D37C-EBDF24B801F1}"/>
              </a:ext>
            </a:extLst>
          </p:cNvPr>
          <p:cNvGrpSpPr/>
          <p:nvPr/>
        </p:nvGrpSpPr>
        <p:grpSpPr>
          <a:xfrm>
            <a:off x="4925708" y="2942313"/>
            <a:ext cx="6590473" cy="3694778"/>
            <a:chOff x="1331904" y="5047139"/>
            <a:chExt cx="9885710" cy="4502719"/>
          </a:xfrm>
        </p:grpSpPr>
        <p:sp>
          <p:nvSpPr>
            <p:cNvPr id="6" name="TextBox 5">
              <a:extLst>
                <a:ext uri="{FF2B5EF4-FFF2-40B4-BE49-F238E27FC236}">
                  <a16:creationId xmlns:a16="http://schemas.microsoft.com/office/drawing/2014/main" id="{61BA4BE4-494C-279E-7A59-1B63844D2965}"/>
                </a:ext>
              </a:extLst>
            </p:cNvPr>
            <p:cNvSpPr txBox="1"/>
            <p:nvPr/>
          </p:nvSpPr>
          <p:spPr>
            <a:xfrm>
              <a:off x="1331904" y="5969735"/>
              <a:ext cx="8977734" cy="3580123"/>
            </a:xfrm>
            <a:prstGeom prst="rect">
              <a:avLst/>
            </a:prstGeom>
            <a:solidFill>
              <a:schemeClr val="accent5">
                <a:lumMod val="20000"/>
                <a:lumOff val="80000"/>
              </a:schemeClr>
            </a:solidFill>
            <a:ln>
              <a:solidFill>
                <a:schemeClr val="accent5">
                  <a:lumMod val="20000"/>
                  <a:lumOff val="80000"/>
                </a:schemeClr>
              </a:solidFill>
            </a:ln>
          </p:spPr>
          <p:txBody>
            <a:bodyPr wrap="square">
              <a:spAutoFit/>
            </a:bodyPr>
            <a:lstStyle/>
            <a:p>
              <a:pPr algn="just">
                <a:lnSpc>
                  <a:spcPct val="150000"/>
                </a:lnSpc>
                <a:spcBef>
                  <a:spcPts val="600"/>
                </a:spcBef>
              </a:pPr>
              <a:r>
                <a:rPr lang="en-US" sz="2400" dirty="0" err="1">
                  <a:latin typeface="UTM Avo" panose="02040603050506020204" pitchFamily="18"/>
                  <a:cs typeface="Arial" panose="020B0604020202020204" pitchFamily="34" charset="0"/>
                </a:rPr>
                <a:t>Cả</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lớp</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cùng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quan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sát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tranh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trong</a:t>
              </a:r>
              <a:r>
                <a:rPr lang="en-US" sz="2400" dirty="0">
                  <a:latin typeface="UTM Avo" panose="02040603050506020204" pitchFamily="18"/>
                  <a:cs typeface="Arial" panose="020B0604020202020204" pitchFamily="34" charset="0"/>
                </a:rPr>
                <a:t> SGK – tr45 </a:t>
              </a:r>
              <a:r>
                <a:rPr lang="en-US" sz="2400" dirty="0" err="1">
                  <a:latin typeface="UTM Avo" panose="02040603050506020204" pitchFamily="18"/>
                  <a:cs typeface="Arial" panose="020B0604020202020204" pitchFamily="34" charset="0"/>
                </a:rPr>
                <a:t>và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trả</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lời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các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câu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hỏi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sau</a:t>
              </a:r>
              <a:r>
                <a:rPr lang="en-US" sz="2400" dirty="0">
                  <a:latin typeface="UTM Avo" panose="02040603050506020204" pitchFamily="18"/>
                  <a:cs typeface="Arial" panose="020B0604020202020204" pitchFamily="34" charset="0"/>
                </a:rPr>
                <a:t>:</a:t>
              </a:r>
            </a:p>
            <a:p>
              <a:pPr algn="just">
                <a:lnSpc>
                  <a:spcPct val="150000"/>
                </a:lnSpc>
                <a:spcBef>
                  <a:spcPts val="600"/>
                </a:spcBef>
              </a:pP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Nêu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những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bạn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nhỏ</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trong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tranh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đã</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đối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với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anh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chị</a:t>
              </a:r>
              <a:r>
                <a:rPr lang="en-US" sz="2400" dirty="0">
                  <a:latin typeface="UTM Avo" panose="02040603050506020204" pitchFamily="18"/>
                  <a:cs typeface="Arial" panose="020B0604020202020204" pitchFamily="34" charset="0"/>
                </a:rPr>
                <a:t>.</a:t>
              </a:r>
            </a:p>
            <a:p>
              <a:pPr algn="just">
                <a:lnSpc>
                  <a:spcPct val="150000"/>
                </a:lnSpc>
                <a:spcBef>
                  <a:spcPts val="600"/>
                </a:spcBef>
              </a:pP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Những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đó</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thể</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hiện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điều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gì</a:t>
              </a:r>
              <a:r>
                <a:rPr lang="en-US" sz="2400" dirty="0">
                  <a:latin typeface="UTM Avo" panose="02040603050506020204" pitchFamily="18"/>
                  <a:cs typeface="Arial" panose="020B0604020202020204" pitchFamily="34" charset="0"/>
                </a:rPr>
                <a:t>?</a:t>
              </a:r>
              <a:endParaRPr lang="vi-VN" sz="2400" dirty="0">
                <a:latin typeface="UTM Avo" panose="02040603050506020204" pitchFamily="18"/>
                <a:cs typeface="Arial" panose="020B0604020202020204" pitchFamily="34" charset="0"/>
              </a:endParaRPr>
            </a:p>
          </p:txBody>
        </p:sp>
        <p:pic>
          <p:nvPicPr>
            <p:cNvPr id="7" name="Picture 2">
              <a:extLst>
                <a:ext uri="{FF2B5EF4-FFF2-40B4-BE49-F238E27FC236}">
                  <a16:creationId xmlns:a16="http://schemas.microsoft.com/office/drawing/2014/main" id="{31D82767-E632-F4B4-3CBC-44E6149E03F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722400" y="5047139"/>
              <a:ext cx="1495214" cy="1215495"/>
            </a:xfrm>
            <a:prstGeom prst="rect">
              <a:avLst/>
            </a:prstGeom>
          </p:spPr>
        </p:pic>
      </p:grpSp>
      <p:pic>
        <p:nvPicPr>
          <p:cNvPr id="8" name="Picture 7">
            <a:extLst>
              <a:ext uri="{FF2B5EF4-FFF2-40B4-BE49-F238E27FC236}">
                <a16:creationId xmlns:a16="http://schemas.microsoft.com/office/drawing/2014/main" id="{B9CCED5B-81BA-0B8D-7127-46B37FA15A82}"/>
              </a:ext>
            </a:extLst>
          </p:cNvPr>
          <p:cNvPicPr>
            <a:picLocks noChangeAspect="1"/>
          </p:cNvPicPr>
          <p:nvPr/>
        </p:nvPicPr>
        <p:blipFill rotWithShape="1">
          <a:blip r:embed="rId6">
            <a:extLst>
              <a:ext uri="{28A0092B-C50C-407E-A947-70E740481C1C}">
                <a14:useLocalDpi xmlns:a14="http://schemas.microsoft.com/office/drawing/2010/main" val="0"/>
              </a:ext>
            </a:extLst>
          </a:blip>
          <a:srcRect b="11228"/>
          <a:stretch/>
        </p:blipFill>
        <p:spPr>
          <a:xfrm>
            <a:off x="817496" y="4085917"/>
            <a:ext cx="3296893" cy="2551174"/>
          </a:xfrm>
          <a:prstGeom prst="rect">
            <a:avLst/>
          </a:prstGeom>
        </p:spPr>
      </p:pic>
      <p:sp>
        <p:nvSpPr>
          <p:cNvPr id="9" name="Google Shape;200;p6">
            <a:extLst>
              <a:ext uri="{FF2B5EF4-FFF2-40B4-BE49-F238E27FC236}">
                <a16:creationId xmlns:a16="http://schemas.microsoft.com/office/drawing/2014/main" id="{D1D01A45-9BA6-EEFE-CA0B-93E91C1906CD}"/>
              </a:ext>
            </a:extLst>
          </p:cNvPr>
          <p:cNvSpPr txBox="1"/>
          <p:nvPr/>
        </p:nvSpPr>
        <p:spPr>
          <a:xfrm>
            <a:off x="675819" y="2768372"/>
            <a:ext cx="3702319" cy="1200329"/>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a:solidFill>
                  <a:schemeClr val="dk1"/>
                </a:solidFill>
                <a:latin typeface="UTM Avo" panose="02040603050506020204" pitchFamily="18" charset="0"/>
                <a:sym typeface="Arial"/>
              </a:rPr>
              <a:t>HOẠT ĐỘNG </a:t>
            </a:r>
            <a:br>
              <a:rPr lang="en-US" sz="2600" b="1" i="0" u="none" strike="noStrike" cap="none" dirty="0">
                <a:solidFill>
                  <a:schemeClr val="dk1"/>
                </a:solidFill>
                <a:latin typeface="UTM Avo" panose="02040603050506020204" pitchFamily="18" charset="0"/>
                <a:sym typeface="Arial"/>
              </a:rPr>
            </a:br>
            <a:r>
              <a:rPr lang="en-US" sz="2600" b="1" i="0" u="none" strike="noStrike" cap="none" dirty="0">
                <a:solidFill>
                  <a:schemeClr val="dk1"/>
                </a:solidFill>
                <a:latin typeface="UTM Avo" panose="02040603050506020204" pitchFamily="18" charset="0"/>
                <a:sym typeface="Arial"/>
              </a:rPr>
              <a:t>CÁ NHÂN</a:t>
            </a:r>
            <a:endParaRPr sz="2600"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a:extLst>
            <a:ext uri="{FF2B5EF4-FFF2-40B4-BE49-F238E27FC236}">
              <a16:creationId xmlns:a16="http://schemas.microsoft.com/office/drawing/2014/main" id="{C8D2D2D4-DA9D-AD99-64EA-C4F298E2DFD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66A9191-EC11-0EFA-C9BF-02D947752ADF}"/>
              </a:ext>
            </a:extLst>
          </p:cNvPr>
          <p:cNvPicPr>
            <a:picLocks noChangeAspect="1"/>
          </p:cNvPicPr>
          <p:nvPr/>
        </p:nvPicPr>
        <p:blipFill>
          <a:blip r:embed="rId4"/>
          <a:stretch>
            <a:fillRect/>
          </a:stretch>
        </p:blipFill>
        <p:spPr>
          <a:xfrm>
            <a:off x="2217599" y="1508911"/>
            <a:ext cx="7905939" cy="5118131"/>
          </a:xfrm>
          <a:prstGeom prst="rect">
            <a:avLst/>
          </a:prstGeom>
        </p:spPr>
      </p:pic>
    </p:spTree>
    <p:extLst>
      <p:ext uri="{BB962C8B-B14F-4D97-AF65-F5344CB8AC3E}">
        <p14:creationId xmlns:p14="http://schemas.microsoft.com/office/powerpoint/2010/main" val="1671559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a:extLst>
            <a:ext uri="{FF2B5EF4-FFF2-40B4-BE49-F238E27FC236}">
              <a16:creationId xmlns:a16="http://schemas.microsoft.com/office/drawing/2014/main" id="{3EDD2C6B-C168-1CFC-5F42-B37B8D0324B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35E265E-6552-08BD-3027-83216938283A}"/>
              </a:ext>
            </a:extLst>
          </p:cNvPr>
          <p:cNvGrpSpPr/>
          <p:nvPr/>
        </p:nvGrpSpPr>
        <p:grpSpPr>
          <a:xfrm>
            <a:off x="827110" y="2302801"/>
            <a:ext cx="4792066" cy="3217950"/>
            <a:chOff x="10806359" y="3390899"/>
            <a:chExt cx="5043240" cy="2616489"/>
          </a:xfrm>
        </p:grpSpPr>
        <p:grpSp>
          <p:nvGrpSpPr>
            <p:cNvPr id="3" name="Group 2">
              <a:extLst>
                <a:ext uri="{FF2B5EF4-FFF2-40B4-BE49-F238E27FC236}">
                  <a16:creationId xmlns:a16="http://schemas.microsoft.com/office/drawing/2014/main" id="{6F2866F1-5813-5630-D0C0-E52CF7D28F90}"/>
                </a:ext>
              </a:extLst>
            </p:cNvPr>
            <p:cNvGrpSpPr/>
            <p:nvPr/>
          </p:nvGrpSpPr>
          <p:grpSpPr>
            <a:xfrm>
              <a:off x="10806359" y="3390899"/>
              <a:ext cx="5043240" cy="2616489"/>
              <a:chOff x="10439400" y="2639894"/>
              <a:chExt cx="5945481" cy="1436805"/>
            </a:xfrm>
          </p:grpSpPr>
          <p:sp>
            <p:nvSpPr>
              <p:cNvPr id="5" name="Rectangle 4">
                <a:extLst>
                  <a:ext uri="{FF2B5EF4-FFF2-40B4-BE49-F238E27FC236}">
                    <a16:creationId xmlns:a16="http://schemas.microsoft.com/office/drawing/2014/main" id="{A8987A95-F713-9C96-270C-BE443039ACE1}"/>
                  </a:ext>
                </a:extLst>
              </p:cNvPr>
              <p:cNvSpPr/>
              <p:nvPr/>
            </p:nvSpPr>
            <p:spPr>
              <a:xfrm>
                <a:off x="10439400" y="2639894"/>
                <a:ext cx="5715000" cy="1273426"/>
              </a:xfrm>
              <a:prstGeom prst="rect">
                <a:avLst/>
              </a:prstGeom>
              <a:solidFill>
                <a:schemeClr val="accent5">
                  <a:lumMod val="40000"/>
                  <a:lumOff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cs typeface="Arial" panose="020B0604020202020204" pitchFamily="34" charset="0"/>
                </a:endParaRPr>
              </a:p>
            </p:txBody>
          </p:sp>
          <p:sp>
            <p:nvSpPr>
              <p:cNvPr id="6" name="Rectangle 5">
                <a:extLst>
                  <a:ext uri="{FF2B5EF4-FFF2-40B4-BE49-F238E27FC236}">
                    <a16:creationId xmlns:a16="http://schemas.microsoft.com/office/drawing/2014/main" id="{FA1563C9-55EF-3297-E410-D461D46A9657}"/>
                  </a:ext>
                </a:extLst>
              </p:cNvPr>
              <p:cNvSpPr/>
              <p:nvPr/>
            </p:nvSpPr>
            <p:spPr>
              <a:xfrm>
                <a:off x="10669881" y="2742880"/>
                <a:ext cx="5715000" cy="1333819"/>
              </a:xfrm>
              <a:prstGeom prst="rect">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cs typeface="Arial" panose="020B0604020202020204" pitchFamily="34" charset="0"/>
                </a:endParaRPr>
              </a:p>
            </p:txBody>
          </p:sp>
        </p:grpSp>
        <p:sp>
          <p:nvSpPr>
            <p:cNvPr id="4" name="TextBox 3">
              <a:extLst>
                <a:ext uri="{FF2B5EF4-FFF2-40B4-BE49-F238E27FC236}">
                  <a16:creationId xmlns:a16="http://schemas.microsoft.com/office/drawing/2014/main" id="{BDCBF85C-2755-3F70-64C4-661995A03D9E}"/>
                </a:ext>
              </a:extLst>
            </p:cNvPr>
            <p:cNvSpPr txBox="1"/>
            <p:nvPr/>
          </p:nvSpPr>
          <p:spPr>
            <a:xfrm>
              <a:off x="11383417" y="3886381"/>
              <a:ext cx="4084628" cy="1813066"/>
            </a:xfrm>
            <a:prstGeom prst="rect">
              <a:avLst/>
            </a:prstGeom>
            <a:noFill/>
          </p:spPr>
          <p:txBody>
            <a:bodyPr wrap="square">
              <a:spAutoFit/>
            </a:bodyPr>
            <a:lstStyle/>
            <a:p>
              <a:pPr algn="ctr">
                <a:lnSpc>
                  <a:spcPct val="150000"/>
                </a:lnSpc>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Thấy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anh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học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về</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chạy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ra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chào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anh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Điều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đó</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thể</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hiện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rất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lễ</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phép</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với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anh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US" sz="2400" dirty="0">
                <a:latin typeface="UTM Avo" panose="02040603050506020204" pitchFamily="18"/>
                <a:cs typeface="Arial" panose="020B0604020202020204" pitchFamily="34" charset="0"/>
              </a:endParaRPr>
            </a:p>
          </p:txBody>
        </p:sp>
      </p:grpSp>
      <p:pic>
        <p:nvPicPr>
          <p:cNvPr id="7" name="Picture 6">
            <a:extLst>
              <a:ext uri="{FF2B5EF4-FFF2-40B4-BE49-F238E27FC236}">
                <a16:creationId xmlns:a16="http://schemas.microsoft.com/office/drawing/2014/main" id="{D01EE67F-457D-785D-93DE-0AA9EA7B5F3C}"/>
              </a:ext>
            </a:extLst>
          </p:cNvPr>
          <p:cNvPicPr>
            <a:picLocks noChangeAspect="1"/>
          </p:cNvPicPr>
          <p:nvPr/>
        </p:nvPicPr>
        <p:blipFill>
          <a:blip r:embed="rId4"/>
          <a:stretch>
            <a:fillRect/>
          </a:stretch>
        </p:blipFill>
        <p:spPr>
          <a:xfrm>
            <a:off x="6096000" y="2248970"/>
            <a:ext cx="5953613" cy="3556261"/>
          </a:xfrm>
          <a:prstGeom prst="rect">
            <a:avLst/>
          </a:prstGeom>
        </p:spPr>
      </p:pic>
      <p:sp>
        <p:nvSpPr>
          <p:cNvPr id="8" name="Google Shape;200;p6">
            <a:extLst>
              <a:ext uri="{FF2B5EF4-FFF2-40B4-BE49-F238E27FC236}">
                <a16:creationId xmlns:a16="http://schemas.microsoft.com/office/drawing/2014/main" id="{A2C4FCCB-FA0B-906C-250D-E489A9EC1A90}"/>
              </a:ext>
            </a:extLst>
          </p:cNvPr>
          <p:cNvSpPr txBox="1"/>
          <p:nvPr/>
        </p:nvSpPr>
        <p:spPr>
          <a:xfrm>
            <a:off x="1782828" y="1424844"/>
            <a:ext cx="8626344"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err="1">
                <a:solidFill>
                  <a:schemeClr val="dk1"/>
                </a:solidFill>
                <a:latin typeface="UTM Avo" panose="02040603050506020204" pitchFamily="18" charset="0"/>
                <a:sym typeface="Arial"/>
              </a:rPr>
              <a:t>Gợi</a:t>
            </a:r>
            <a:r>
              <a:rPr lang="en-US" sz="2600" b="1" i="0" u="none" strike="noStrike" cap="none" dirty="0">
                <a:solidFill>
                  <a:schemeClr val="dk1"/>
                </a:solidFill>
                <a:latin typeface="UTM Avo" panose="02040603050506020204" pitchFamily="18" charset="0"/>
                <a:sym typeface="Arial"/>
              </a:rPr>
              <a:t> ý </a:t>
            </a:r>
            <a:r>
              <a:rPr lang="en-US" sz="2600" b="1" i="0" u="none" strike="noStrike" cap="none" dirty="0" err="1">
                <a:solidFill>
                  <a:schemeClr val="dk1"/>
                </a:solidFill>
                <a:latin typeface="UTM Avo" panose="02040603050506020204" pitchFamily="18" charset="0"/>
                <a:sym typeface="Arial"/>
              </a:rPr>
              <a:t>trả</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lời</a:t>
            </a:r>
            <a:endParaRPr sz="2600" dirty="0">
              <a:latin typeface="UTM Avo" panose="02040603050506020204" pitchFamily="18" charset="0"/>
            </a:endParaRPr>
          </a:p>
        </p:txBody>
      </p:sp>
    </p:spTree>
    <p:extLst>
      <p:ext uri="{BB962C8B-B14F-4D97-AF65-F5344CB8AC3E}">
        <p14:creationId xmlns:p14="http://schemas.microsoft.com/office/powerpoint/2010/main" val="2862234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par>
                                <p:cTn id="13" presetID="2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a:extLst>
            <a:ext uri="{FF2B5EF4-FFF2-40B4-BE49-F238E27FC236}">
              <a16:creationId xmlns:a16="http://schemas.microsoft.com/office/drawing/2014/main" id="{E16A9941-E8C9-7EEE-AC35-6B167FE321FF}"/>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63A3EA04-0AD9-83AF-0761-FAE11DF94653}"/>
              </a:ext>
            </a:extLst>
          </p:cNvPr>
          <p:cNvGrpSpPr/>
          <p:nvPr/>
        </p:nvGrpSpPr>
        <p:grpSpPr>
          <a:xfrm>
            <a:off x="6349352" y="2109306"/>
            <a:ext cx="4792066" cy="3217950"/>
            <a:chOff x="10806359" y="3390899"/>
            <a:chExt cx="5043240" cy="2616489"/>
          </a:xfrm>
        </p:grpSpPr>
        <p:grpSp>
          <p:nvGrpSpPr>
            <p:cNvPr id="11" name="Group 10">
              <a:extLst>
                <a:ext uri="{FF2B5EF4-FFF2-40B4-BE49-F238E27FC236}">
                  <a16:creationId xmlns:a16="http://schemas.microsoft.com/office/drawing/2014/main" id="{67BCB571-2F4E-2E59-7328-C42B12DADE85}"/>
                </a:ext>
              </a:extLst>
            </p:cNvPr>
            <p:cNvGrpSpPr/>
            <p:nvPr/>
          </p:nvGrpSpPr>
          <p:grpSpPr>
            <a:xfrm>
              <a:off x="10806359" y="3390899"/>
              <a:ext cx="5043240" cy="2616489"/>
              <a:chOff x="10439400" y="2639894"/>
              <a:chExt cx="5945481" cy="1436805"/>
            </a:xfrm>
          </p:grpSpPr>
          <p:sp>
            <p:nvSpPr>
              <p:cNvPr id="13" name="Rectangle 12">
                <a:extLst>
                  <a:ext uri="{FF2B5EF4-FFF2-40B4-BE49-F238E27FC236}">
                    <a16:creationId xmlns:a16="http://schemas.microsoft.com/office/drawing/2014/main" id="{14AD6F87-229D-A78E-AF97-701384B45B7B}"/>
                  </a:ext>
                </a:extLst>
              </p:cNvPr>
              <p:cNvSpPr/>
              <p:nvPr/>
            </p:nvSpPr>
            <p:spPr>
              <a:xfrm>
                <a:off x="10439400" y="2639894"/>
                <a:ext cx="5715000" cy="1273426"/>
              </a:xfrm>
              <a:prstGeom prst="rect">
                <a:avLst/>
              </a:prstGeom>
              <a:solidFill>
                <a:schemeClr val="accent5">
                  <a:lumMod val="40000"/>
                  <a:lumOff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cs typeface="Arial" panose="020B0604020202020204" pitchFamily="34" charset="0"/>
                </a:endParaRPr>
              </a:p>
            </p:txBody>
          </p:sp>
          <p:sp>
            <p:nvSpPr>
              <p:cNvPr id="14" name="Rectangle 13">
                <a:extLst>
                  <a:ext uri="{FF2B5EF4-FFF2-40B4-BE49-F238E27FC236}">
                    <a16:creationId xmlns:a16="http://schemas.microsoft.com/office/drawing/2014/main" id="{FA71D2E4-DD44-07E3-988A-44432DF21C99}"/>
                  </a:ext>
                </a:extLst>
              </p:cNvPr>
              <p:cNvSpPr/>
              <p:nvPr/>
            </p:nvSpPr>
            <p:spPr>
              <a:xfrm>
                <a:off x="10669881" y="2742880"/>
                <a:ext cx="5715000" cy="1333819"/>
              </a:xfrm>
              <a:prstGeom prst="rect">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cs typeface="Arial" panose="020B0604020202020204" pitchFamily="34" charset="0"/>
                </a:endParaRPr>
              </a:p>
            </p:txBody>
          </p:sp>
        </p:grpSp>
        <p:sp>
          <p:nvSpPr>
            <p:cNvPr id="12" name="TextBox 11">
              <a:extLst>
                <a:ext uri="{FF2B5EF4-FFF2-40B4-BE49-F238E27FC236}">
                  <a16:creationId xmlns:a16="http://schemas.microsoft.com/office/drawing/2014/main" id="{DACD1638-0A32-110B-FE96-2D6E536BB3A4}"/>
                </a:ext>
              </a:extLst>
            </p:cNvPr>
            <p:cNvSpPr txBox="1"/>
            <p:nvPr/>
          </p:nvSpPr>
          <p:spPr>
            <a:xfrm>
              <a:off x="11168874" y="3886381"/>
              <a:ext cx="4513714" cy="1813066"/>
            </a:xfrm>
            <a:prstGeom prst="rect">
              <a:avLst/>
            </a:prstGeom>
            <a:noFill/>
          </p:spPr>
          <p:txBody>
            <a:bodyPr wrap="square">
              <a:spAutoFit/>
            </a:bodyPr>
            <a:lstStyle/>
            <a:p>
              <a:pPr algn="ctr">
                <a:lnSpc>
                  <a:spcPct val="150000"/>
                </a:lnSpc>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Chị làm rơi hộp bút, em nhắc chị: “Hộp bút của chị rơi kìa!”. Điều đó thể hiện em rất quan tâm đến chị.</a:t>
              </a:r>
              <a:endParaRPr lang="en-US" sz="2400" dirty="0">
                <a:latin typeface="UTM Avo" panose="02040603050506020204" pitchFamily="18"/>
                <a:cs typeface="Arial" panose="020B0604020202020204" pitchFamily="34" charset="0"/>
              </a:endParaRPr>
            </a:p>
          </p:txBody>
        </p:sp>
      </p:grpSp>
      <p:pic>
        <p:nvPicPr>
          <p:cNvPr id="15" name="Picture 14">
            <a:extLst>
              <a:ext uri="{FF2B5EF4-FFF2-40B4-BE49-F238E27FC236}">
                <a16:creationId xmlns:a16="http://schemas.microsoft.com/office/drawing/2014/main" id="{059B6B90-C602-7E0A-C5A7-28AE5947B14D}"/>
              </a:ext>
            </a:extLst>
          </p:cNvPr>
          <p:cNvPicPr>
            <a:picLocks noChangeAspect="1"/>
          </p:cNvPicPr>
          <p:nvPr/>
        </p:nvPicPr>
        <p:blipFill>
          <a:blip r:embed="rId4"/>
          <a:srcRect t="720" b="720"/>
          <a:stretch/>
        </p:blipFill>
        <p:spPr>
          <a:xfrm>
            <a:off x="797235" y="2297783"/>
            <a:ext cx="5045415" cy="2991210"/>
          </a:xfrm>
          <a:prstGeom prst="rect">
            <a:avLst/>
          </a:prstGeom>
        </p:spPr>
      </p:pic>
      <p:sp>
        <p:nvSpPr>
          <p:cNvPr id="2" name="Google Shape;200;p6">
            <a:extLst>
              <a:ext uri="{FF2B5EF4-FFF2-40B4-BE49-F238E27FC236}">
                <a16:creationId xmlns:a16="http://schemas.microsoft.com/office/drawing/2014/main" id="{46E2F20B-FB53-1057-FBBB-E4A8FDBE2E43}"/>
              </a:ext>
            </a:extLst>
          </p:cNvPr>
          <p:cNvSpPr txBox="1"/>
          <p:nvPr/>
        </p:nvSpPr>
        <p:spPr>
          <a:xfrm>
            <a:off x="1782828" y="1424844"/>
            <a:ext cx="8626344"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err="1">
                <a:solidFill>
                  <a:schemeClr val="dk1"/>
                </a:solidFill>
                <a:latin typeface="UTM Avo" panose="02040603050506020204" pitchFamily="18" charset="0"/>
                <a:sym typeface="Arial"/>
              </a:rPr>
              <a:t>Gợi</a:t>
            </a:r>
            <a:r>
              <a:rPr lang="en-US" sz="2600" b="1" i="0" u="none" strike="noStrike" cap="none" dirty="0">
                <a:solidFill>
                  <a:schemeClr val="dk1"/>
                </a:solidFill>
                <a:latin typeface="UTM Avo" panose="02040603050506020204" pitchFamily="18" charset="0"/>
                <a:sym typeface="Arial"/>
              </a:rPr>
              <a:t> ý </a:t>
            </a:r>
            <a:r>
              <a:rPr lang="en-US" sz="2600" b="1" i="0" u="none" strike="noStrike" cap="none" dirty="0" err="1">
                <a:solidFill>
                  <a:schemeClr val="dk1"/>
                </a:solidFill>
                <a:latin typeface="UTM Avo" panose="02040603050506020204" pitchFamily="18" charset="0"/>
                <a:sym typeface="Arial"/>
              </a:rPr>
              <a:t>trả</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lời</a:t>
            </a:r>
            <a:endParaRPr sz="2600" dirty="0">
              <a:latin typeface="UTM Avo" panose="02040603050506020204" pitchFamily="18" charset="0"/>
            </a:endParaRPr>
          </a:p>
        </p:txBody>
      </p:sp>
    </p:spTree>
    <p:extLst>
      <p:ext uri="{BB962C8B-B14F-4D97-AF65-F5344CB8AC3E}">
        <p14:creationId xmlns:p14="http://schemas.microsoft.com/office/powerpoint/2010/main" val="109222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a:extLst>
            <a:ext uri="{FF2B5EF4-FFF2-40B4-BE49-F238E27FC236}">
              <a16:creationId xmlns:a16="http://schemas.microsoft.com/office/drawing/2014/main" id="{385363E3-FE07-628B-DF21-89D8E4FF1EE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C9C3F6E-38BB-1296-1A44-229BD46C4088}"/>
              </a:ext>
            </a:extLst>
          </p:cNvPr>
          <p:cNvGrpSpPr/>
          <p:nvPr/>
        </p:nvGrpSpPr>
        <p:grpSpPr>
          <a:xfrm>
            <a:off x="779976" y="2378214"/>
            <a:ext cx="4792066" cy="3217950"/>
            <a:chOff x="10806359" y="3390899"/>
            <a:chExt cx="5043240" cy="2616489"/>
          </a:xfrm>
        </p:grpSpPr>
        <p:grpSp>
          <p:nvGrpSpPr>
            <p:cNvPr id="3" name="Group 2">
              <a:extLst>
                <a:ext uri="{FF2B5EF4-FFF2-40B4-BE49-F238E27FC236}">
                  <a16:creationId xmlns:a16="http://schemas.microsoft.com/office/drawing/2014/main" id="{20F4FCEF-0921-C3EB-A134-44002E76DAB8}"/>
                </a:ext>
              </a:extLst>
            </p:cNvPr>
            <p:cNvGrpSpPr/>
            <p:nvPr/>
          </p:nvGrpSpPr>
          <p:grpSpPr>
            <a:xfrm>
              <a:off x="10806359" y="3390899"/>
              <a:ext cx="5043240" cy="2616489"/>
              <a:chOff x="10439400" y="2639894"/>
              <a:chExt cx="5945481" cy="1436805"/>
            </a:xfrm>
          </p:grpSpPr>
          <p:sp>
            <p:nvSpPr>
              <p:cNvPr id="5" name="Rectangle 4">
                <a:extLst>
                  <a:ext uri="{FF2B5EF4-FFF2-40B4-BE49-F238E27FC236}">
                    <a16:creationId xmlns:a16="http://schemas.microsoft.com/office/drawing/2014/main" id="{346D3CE9-B9FD-9C64-3FA9-879D4DE3D205}"/>
                  </a:ext>
                </a:extLst>
              </p:cNvPr>
              <p:cNvSpPr/>
              <p:nvPr/>
            </p:nvSpPr>
            <p:spPr>
              <a:xfrm>
                <a:off x="10439400" y="2639894"/>
                <a:ext cx="5715000" cy="1273426"/>
              </a:xfrm>
              <a:prstGeom prst="rect">
                <a:avLst/>
              </a:prstGeom>
              <a:solidFill>
                <a:schemeClr val="accent5">
                  <a:lumMod val="40000"/>
                  <a:lumOff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cs typeface="Arial" panose="020B0604020202020204" pitchFamily="34" charset="0"/>
                </a:endParaRPr>
              </a:p>
            </p:txBody>
          </p:sp>
          <p:sp>
            <p:nvSpPr>
              <p:cNvPr id="6" name="Rectangle 5">
                <a:extLst>
                  <a:ext uri="{FF2B5EF4-FFF2-40B4-BE49-F238E27FC236}">
                    <a16:creationId xmlns:a16="http://schemas.microsoft.com/office/drawing/2014/main" id="{2153763A-94F9-97F0-756F-B4C5A353EE0A}"/>
                  </a:ext>
                </a:extLst>
              </p:cNvPr>
              <p:cNvSpPr/>
              <p:nvPr/>
            </p:nvSpPr>
            <p:spPr>
              <a:xfrm>
                <a:off x="10669881" y="2742880"/>
                <a:ext cx="5715000" cy="1333819"/>
              </a:xfrm>
              <a:prstGeom prst="rect">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cs typeface="Arial" panose="020B0604020202020204" pitchFamily="34" charset="0"/>
                </a:endParaRPr>
              </a:p>
            </p:txBody>
          </p:sp>
        </p:grpSp>
        <p:sp>
          <p:nvSpPr>
            <p:cNvPr id="4" name="TextBox 3">
              <a:extLst>
                <a:ext uri="{FF2B5EF4-FFF2-40B4-BE49-F238E27FC236}">
                  <a16:creationId xmlns:a16="http://schemas.microsoft.com/office/drawing/2014/main" id="{056B33F5-9EFE-6579-15D4-46C067B60606}"/>
                </a:ext>
              </a:extLst>
            </p:cNvPr>
            <p:cNvSpPr txBox="1"/>
            <p:nvPr/>
          </p:nvSpPr>
          <p:spPr>
            <a:xfrm>
              <a:off x="11168874" y="3661155"/>
              <a:ext cx="4513714" cy="2263517"/>
            </a:xfrm>
            <a:prstGeom prst="rect">
              <a:avLst/>
            </a:prstGeom>
            <a:noFill/>
          </p:spPr>
          <p:txBody>
            <a:bodyPr wrap="square">
              <a:spAutoFit/>
            </a:bodyPr>
            <a:lstStyle/>
            <a:p>
              <a:pPr algn="ctr">
                <a:lnSpc>
                  <a:spcPct val="150000"/>
                </a:lnSpc>
              </a:pP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Em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tặng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quà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chị</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nói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“Em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chúc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mừng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chị</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Việc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làm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này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thể</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hiện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biết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quan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tâm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chia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sẻ</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niềm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vui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với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chị</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US" sz="2400" dirty="0">
                <a:latin typeface="UTM Avo" panose="02040603050506020204" pitchFamily="18"/>
                <a:cs typeface="Arial" panose="020B0604020202020204" pitchFamily="34" charset="0"/>
              </a:endParaRPr>
            </a:p>
          </p:txBody>
        </p:sp>
      </p:grpSp>
      <p:pic>
        <p:nvPicPr>
          <p:cNvPr id="7" name="Picture 6">
            <a:extLst>
              <a:ext uri="{FF2B5EF4-FFF2-40B4-BE49-F238E27FC236}">
                <a16:creationId xmlns:a16="http://schemas.microsoft.com/office/drawing/2014/main" id="{EA9D89DE-51B2-1272-9BFC-A31BD51B83B2}"/>
              </a:ext>
            </a:extLst>
          </p:cNvPr>
          <p:cNvPicPr>
            <a:picLocks noChangeAspect="1"/>
          </p:cNvPicPr>
          <p:nvPr/>
        </p:nvPicPr>
        <p:blipFill>
          <a:blip r:embed="rId4"/>
          <a:srcRect t="4023" b="4023"/>
          <a:stretch/>
        </p:blipFill>
        <p:spPr>
          <a:xfrm>
            <a:off x="6180841" y="2503224"/>
            <a:ext cx="5045415" cy="2991210"/>
          </a:xfrm>
          <a:prstGeom prst="rect">
            <a:avLst/>
          </a:prstGeom>
        </p:spPr>
      </p:pic>
      <p:sp>
        <p:nvSpPr>
          <p:cNvPr id="8" name="Google Shape;200;p6">
            <a:extLst>
              <a:ext uri="{FF2B5EF4-FFF2-40B4-BE49-F238E27FC236}">
                <a16:creationId xmlns:a16="http://schemas.microsoft.com/office/drawing/2014/main" id="{7425F41B-29F1-8CE3-1417-DF9E8344637C}"/>
              </a:ext>
            </a:extLst>
          </p:cNvPr>
          <p:cNvSpPr txBox="1"/>
          <p:nvPr/>
        </p:nvSpPr>
        <p:spPr>
          <a:xfrm>
            <a:off x="1782828" y="1424844"/>
            <a:ext cx="8626344"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err="1">
                <a:solidFill>
                  <a:schemeClr val="dk1"/>
                </a:solidFill>
                <a:latin typeface="UTM Avo" panose="02040603050506020204" pitchFamily="18" charset="0"/>
                <a:sym typeface="Arial"/>
              </a:rPr>
              <a:t>Gợi</a:t>
            </a:r>
            <a:r>
              <a:rPr lang="en-US" sz="2600" b="1" i="0" u="none" strike="noStrike" cap="none" dirty="0">
                <a:solidFill>
                  <a:schemeClr val="dk1"/>
                </a:solidFill>
                <a:latin typeface="UTM Avo" panose="02040603050506020204" pitchFamily="18" charset="0"/>
                <a:sym typeface="Arial"/>
              </a:rPr>
              <a:t> ý </a:t>
            </a:r>
            <a:r>
              <a:rPr lang="en-US" sz="2600" b="1" i="0" u="none" strike="noStrike" cap="none" dirty="0" err="1">
                <a:solidFill>
                  <a:schemeClr val="dk1"/>
                </a:solidFill>
                <a:latin typeface="UTM Avo" panose="02040603050506020204" pitchFamily="18" charset="0"/>
                <a:sym typeface="Arial"/>
              </a:rPr>
              <a:t>trả</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lời</a:t>
            </a:r>
            <a:endParaRPr sz="2600" dirty="0">
              <a:latin typeface="UTM Avo" panose="02040603050506020204" pitchFamily="18" charset="0"/>
            </a:endParaRPr>
          </a:p>
        </p:txBody>
      </p:sp>
    </p:spTree>
    <p:extLst>
      <p:ext uri="{BB962C8B-B14F-4D97-AF65-F5344CB8AC3E}">
        <p14:creationId xmlns:p14="http://schemas.microsoft.com/office/powerpoint/2010/main" val="164785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a:extLst>
            <a:ext uri="{FF2B5EF4-FFF2-40B4-BE49-F238E27FC236}">
              <a16:creationId xmlns:a16="http://schemas.microsoft.com/office/drawing/2014/main" id="{8BD6C47A-4AA0-F73D-D244-B7F6AB4CA4F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E9A8F45-0BE6-D2C5-CBBF-924412871EF0}"/>
              </a:ext>
            </a:extLst>
          </p:cNvPr>
          <p:cNvGrpSpPr/>
          <p:nvPr/>
        </p:nvGrpSpPr>
        <p:grpSpPr>
          <a:xfrm>
            <a:off x="6716996" y="2209799"/>
            <a:ext cx="4792066" cy="3217950"/>
            <a:chOff x="10806359" y="3390899"/>
            <a:chExt cx="5043240" cy="2616489"/>
          </a:xfrm>
        </p:grpSpPr>
        <p:grpSp>
          <p:nvGrpSpPr>
            <p:cNvPr id="3" name="Group 2">
              <a:extLst>
                <a:ext uri="{FF2B5EF4-FFF2-40B4-BE49-F238E27FC236}">
                  <a16:creationId xmlns:a16="http://schemas.microsoft.com/office/drawing/2014/main" id="{1EAD12F7-7437-4F9E-EE5C-5ADD7607E99C}"/>
                </a:ext>
              </a:extLst>
            </p:cNvPr>
            <p:cNvGrpSpPr/>
            <p:nvPr/>
          </p:nvGrpSpPr>
          <p:grpSpPr>
            <a:xfrm>
              <a:off x="10806359" y="3390899"/>
              <a:ext cx="5043240" cy="2616489"/>
              <a:chOff x="10439400" y="2639894"/>
              <a:chExt cx="5945481" cy="1436805"/>
            </a:xfrm>
          </p:grpSpPr>
          <p:sp>
            <p:nvSpPr>
              <p:cNvPr id="5" name="Rectangle 4">
                <a:extLst>
                  <a:ext uri="{FF2B5EF4-FFF2-40B4-BE49-F238E27FC236}">
                    <a16:creationId xmlns:a16="http://schemas.microsoft.com/office/drawing/2014/main" id="{D7357769-C924-F0F4-7EE8-C844C2A7FBE2}"/>
                  </a:ext>
                </a:extLst>
              </p:cNvPr>
              <p:cNvSpPr/>
              <p:nvPr/>
            </p:nvSpPr>
            <p:spPr>
              <a:xfrm>
                <a:off x="10439400" y="2639894"/>
                <a:ext cx="5715000" cy="1273426"/>
              </a:xfrm>
              <a:prstGeom prst="rect">
                <a:avLst/>
              </a:prstGeom>
              <a:solidFill>
                <a:schemeClr val="accent5">
                  <a:lumMod val="40000"/>
                  <a:lumOff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cs typeface="Arial" panose="020B0604020202020204" pitchFamily="34" charset="0"/>
                </a:endParaRPr>
              </a:p>
            </p:txBody>
          </p:sp>
          <p:sp>
            <p:nvSpPr>
              <p:cNvPr id="6" name="Rectangle 5">
                <a:extLst>
                  <a:ext uri="{FF2B5EF4-FFF2-40B4-BE49-F238E27FC236}">
                    <a16:creationId xmlns:a16="http://schemas.microsoft.com/office/drawing/2014/main" id="{EA9BC8C7-B4BB-59CB-4507-2FA145B6FCAA}"/>
                  </a:ext>
                </a:extLst>
              </p:cNvPr>
              <p:cNvSpPr/>
              <p:nvPr/>
            </p:nvSpPr>
            <p:spPr>
              <a:xfrm>
                <a:off x="10669881" y="2742880"/>
                <a:ext cx="5715000" cy="1333819"/>
              </a:xfrm>
              <a:prstGeom prst="rect">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cs typeface="Arial" panose="020B0604020202020204" pitchFamily="34" charset="0"/>
                </a:endParaRPr>
              </a:p>
            </p:txBody>
          </p:sp>
        </p:grpSp>
        <p:sp>
          <p:nvSpPr>
            <p:cNvPr id="4" name="TextBox 3">
              <a:extLst>
                <a:ext uri="{FF2B5EF4-FFF2-40B4-BE49-F238E27FC236}">
                  <a16:creationId xmlns:a16="http://schemas.microsoft.com/office/drawing/2014/main" id="{2B35E0BB-4028-E138-C6A3-B5925C7E386B}"/>
                </a:ext>
              </a:extLst>
            </p:cNvPr>
            <p:cNvSpPr txBox="1"/>
            <p:nvPr/>
          </p:nvSpPr>
          <p:spPr>
            <a:xfrm>
              <a:off x="11168874" y="3661155"/>
              <a:ext cx="4513714" cy="2263517"/>
            </a:xfrm>
            <a:prstGeom prst="rect">
              <a:avLst/>
            </a:prstGeom>
            <a:noFill/>
          </p:spPr>
          <p:txBody>
            <a:bodyPr wrap="square">
              <a:spAutoFit/>
            </a:bodyPr>
            <a:lstStyle/>
            <a:p>
              <a:pPr algn="ctr">
                <a:lnSpc>
                  <a:spcPct val="150000"/>
                </a:lnSpc>
              </a:pP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Em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thấy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anh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mệt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mỏi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sờ</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trán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anh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nói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Trán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anh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nóng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thế</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Điều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đó</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thể</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hiện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rất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quan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tâm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đến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anh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US" sz="2400" dirty="0">
                <a:latin typeface="UTM Avo" panose="02040603050506020204" pitchFamily="18"/>
                <a:cs typeface="Arial" panose="020B0604020202020204" pitchFamily="34" charset="0"/>
              </a:endParaRPr>
            </a:p>
          </p:txBody>
        </p:sp>
      </p:grpSp>
      <p:pic>
        <p:nvPicPr>
          <p:cNvPr id="7" name="Picture 6">
            <a:extLst>
              <a:ext uri="{FF2B5EF4-FFF2-40B4-BE49-F238E27FC236}">
                <a16:creationId xmlns:a16="http://schemas.microsoft.com/office/drawing/2014/main" id="{1CD37DE0-5271-BF8E-2F34-F4A1C40F8A22}"/>
              </a:ext>
            </a:extLst>
          </p:cNvPr>
          <p:cNvPicPr>
            <a:picLocks noChangeAspect="1"/>
          </p:cNvPicPr>
          <p:nvPr/>
        </p:nvPicPr>
        <p:blipFill>
          <a:blip r:embed="rId4"/>
          <a:srcRect t="2203" b="2203"/>
          <a:stretch/>
        </p:blipFill>
        <p:spPr>
          <a:xfrm>
            <a:off x="1050585" y="2436539"/>
            <a:ext cx="5045415" cy="2991210"/>
          </a:xfrm>
          <a:prstGeom prst="rect">
            <a:avLst/>
          </a:prstGeom>
        </p:spPr>
      </p:pic>
      <p:sp>
        <p:nvSpPr>
          <p:cNvPr id="8" name="Google Shape;200;p6">
            <a:extLst>
              <a:ext uri="{FF2B5EF4-FFF2-40B4-BE49-F238E27FC236}">
                <a16:creationId xmlns:a16="http://schemas.microsoft.com/office/drawing/2014/main" id="{26652A34-0FFB-14B7-6CD0-1611091D4CB4}"/>
              </a:ext>
            </a:extLst>
          </p:cNvPr>
          <p:cNvSpPr txBox="1"/>
          <p:nvPr/>
        </p:nvSpPr>
        <p:spPr>
          <a:xfrm>
            <a:off x="1782828" y="1424844"/>
            <a:ext cx="8626344"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err="1">
                <a:solidFill>
                  <a:schemeClr val="dk1"/>
                </a:solidFill>
                <a:latin typeface="UTM Avo" panose="02040603050506020204" pitchFamily="18" charset="0"/>
                <a:sym typeface="Arial"/>
              </a:rPr>
              <a:t>Gợi</a:t>
            </a:r>
            <a:r>
              <a:rPr lang="en-US" sz="2600" b="1" i="0" u="none" strike="noStrike" cap="none" dirty="0">
                <a:solidFill>
                  <a:schemeClr val="dk1"/>
                </a:solidFill>
                <a:latin typeface="UTM Avo" panose="02040603050506020204" pitchFamily="18" charset="0"/>
                <a:sym typeface="Arial"/>
              </a:rPr>
              <a:t> ý </a:t>
            </a:r>
            <a:r>
              <a:rPr lang="en-US" sz="2600" b="1" i="0" u="none" strike="noStrike" cap="none" dirty="0" err="1">
                <a:solidFill>
                  <a:schemeClr val="dk1"/>
                </a:solidFill>
                <a:latin typeface="UTM Avo" panose="02040603050506020204" pitchFamily="18" charset="0"/>
                <a:sym typeface="Arial"/>
              </a:rPr>
              <a:t>trả</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lời</a:t>
            </a:r>
            <a:endParaRPr sz="2600" dirty="0">
              <a:latin typeface="UTM Avo" panose="02040603050506020204" pitchFamily="18" charset="0"/>
            </a:endParaRPr>
          </a:p>
        </p:txBody>
      </p:sp>
    </p:spTree>
    <p:extLst>
      <p:ext uri="{BB962C8B-B14F-4D97-AF65-F5344CB8AC3E}">
        <p14:creationId xmlns:p14="http://schemas.microsoft.com/office/powerpoint/2010/main" val="1842110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732A4DC4-3650-BCE9-79B5-2FBA37F0C3AF}"/>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p:cNvGrpSpPr/>
        <p:nvPr/>
      </p:nvGrpSpPr>
      <p:grpSpPr>
        <a:xfrm>
          <a:off x="0" y="0"/>
          <a:ext cx="0" cy="0"/>
          <a:chOff x="0" y="0"/>
          <a:chExt cx="0" cy="0"/>
        </a:xfrm>
      </p:grpSpPr>
      <p:sp>
        <p:nvSpPr>
          <p:cNvPr id="233" name="Google Shape;233;p11"/>
          <p:cNvSpPr txBox="1"/>
          <p:nvPr/>
        </p:nvSpPr>
        <p:spPr>
          <a:xfrm>
            <a:off x="2285100" y="1486660"/>
            <a:ext cx="762180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1: </a:t>
            </a:r>
            <a:r>
              <a:rPr lang="en-US" sz="2800" b="1" i="0" u="none" strike="noStrike" cap="none" dirty="0" err="1">
                <a:solidFill>
                  <a:schemeClr val="dk1"/>
                </a:solidFill>
                <a:latin typeface="UTM Avo" panose="02040603050506020204" pitchFamily="18" charset="0"/>
                <a:sym typeface="Arial"/>
              </a:rPr>
              <a:t>Nhận</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xét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hành</a:t>
            </a:r>
            <a:r>
              <a:rPr lang="en-US" sz="2800" b="1" i="0" u="none" strike="noStrike" cap="none" dirty="0">
                <a:solidFill>
                  <a:schemeClr val="dk1"/>
                </a:solidFill>
                <a:latin typeface="UTM Avo" panose="02040603050506020204" pitchFamily="18" charset="0"/>
                <a:sym typeface="Arial"/>
              </a:rPr>
              <a:t> vi</a:t>
            </a:r>
            <a:endParaRPr sz="2800" b="1" i="0" u="none" strike="noStrike" cap="none" dirty="0">
              <a:solidFill>
                <a:schemeClr val="dk1"/>
              </a:solidFill>
              <a:latin typeface="UTM Avo" panose="02040603050506020204" pitchFamily="18" charset="0"/>
              <a:sym typeface="Arial"/>
            </a:endParaRPr>
          </a:p>
        </p:txBody>
      </p:sp>
      <p:grpSp>
        <p:nvGrpSpPr>
          <p:cNvPr id="2" name="Group 1">
            <a:extLst>
              <a:ext uri="{FF2B5EF4-FFF2-40B4-BE49-F238E27FC236}">
                <a16:creationId xmlns:a16="http://schemas.microsoft.com/office/drawing/2014/main" id="{81D70746-9F0B-CBB0-87B7-4CAB36037E9D}"/>
              </a:ext>
            </a:extLst>
          </p:cNvPr>
          <p:cNvGrpSpPr/>
          <p:nvPr/>
        </p:nvGrpSpPr>
        <p:grpSpPr>
          <a:xfrm>
            <a:off x="550802" y="2276411"/>
            <a:ext cx="4521200" cy="4402082"/>
            <a:chOff x="195297" y="1049101"/>
            <a:chExt cx="6781800" cy="6928690"/>
          </a:xfrm>
        </p:grpSpPr>
        <p:sp>
          <p:nvSpPr>
            <p:cNvPr id="3" name="Rectangle: Rounded Corners 16">
              <a:extLst>
                <a:ext uri="{FF2B5EF4-FFF2-40B4-BE49-F238E27FC236}">
                  <a16:creationId xmlns:a16="http://schemas.microsoft.com/office/drawing/2014/main" id="{74057004-5F07-CE26-8ECB-E8B10135A217}"/>
                </a:ext>
              </a:extLst>
            </p:cNvPr>
            <p:cNvSpPr/>
            <p:nvPr/>
          </p:nvSpPr>
          <p:spPr>
            <a:xfrm>
              <a:off x="195297" y="1887301"/>
              <a:ext cx="6781800" cy="609049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HOẠT ĐỘNG NHÓM</a:t>
              </a:r>
            </a:p>
            <a:p>
              <a:pPr algn="ctr">
                <a:lnSpc>
                  <a:spcPct val="150000"/>
                </a:lnSpc>
              </a:pPr>
              <a:r>
                <a:rPr lang="en-US" sz="2400" dirty="0">
                  <a:solidFill>
                    <a:schemeClr val="tx1"/>
                  </a:solidFill>
                  <a:latin typeface="UTM Avo" panose="02040603050506020204" pitchFamily="18"/>
                  <a:cs typeface="Arial" panose="020B0604020202020204" pitchFamily="34" charset="0"/>
                </a:rPr>
                <a:t>Chia </a:t>
              </a:r>
              <a:r>
                <a:rPr lang="en-US" sz="2400" dirty="0" err="1">
                  <a:solidFill>
                    <a:schemeClr val="tx1"/>
                  </a:solidFill>
                  <a:latin typeface="UTM Avo" panose="02040603050506020204" pitchFamily="18"/>
                  <a:cs typeface="Arial" panose="020B0604020202020204" pitchFamily="34" charset="0"/>
                </a:rPr>
                <a:t>thành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nhóm</a:t>
              </a:r>
              <a:r>
                <a:rPr lang="en-US" sz="2400" dirty="0">
                  <a:solidFill>
                    <a:schemeClr val="tx1"/>
                  </a:solidFill>
                  <a:latin typeface="UTM Avo" panose="02040603050506020204" pitchFamily="18"/>
                  <a:cs typeface="Arial" panose="020B0604020202020204" pitchFamily="34" charset="0"/>
                </a:rPr>
                <a:t> (4HS/ </a:t>
              </a:r>
              <a:r>
                <a:rPr lang="en-US" sz="2400" dirty="0" err="1">
                  <a:solidFill>
                    <a:schemeClr val="tx1"/>
                  </a:solidFill>
                  <a:latin typeface="UTM Avo" panose="02040603050506020204" pitchFamily="18"/>
                  <a:cs typeface="Arial" panose="020B0604020202020204" pitchFamily="34" charset="0"/>
                </a:rPr>
                <a:t>nhóm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thảo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luận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lời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câu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hỏi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sau</a:t>
              </a:r>
              <a:r>
                <a:rPr lang="en-US" sz="2400" dirty="0">
                  <a:solidFill>
                    <a:schemeClr val="tx1"/>
                  </a:solidFill>
                  <a:latin typeface="UTM Avo" panose="02040603050506020204" pitchFamily="18"/>
                  <a:cs typeface="Arial" panose="020B0604020202020204" pitchFamily="34" charset="0"/>
                </a:rPr>
                <a:t>:</a:t>
              </a:r>
              <a:endParaRPr lang="vi-VN" sz="2400" dirty="0">
                <a:solidFill>
                  <a:schemeClr val="tx1"/>
                </a:solidFill>
                <a:latin typeface="UTM Avo" panose="02040603050506020204" pitchFamily="18"/>
                <a:cs typeface="Arial" panose="020B0604020202020204" pitchFamily="34" charset="0"/>
              </a:endParaRPr>
            </a:p>
          </p:txBody>
        </p:sp>
        <p:pic>
          <p:nvPicPr>
            <p:cNvPr id="4" name="Picture 6">
              <a:extLst>
                <a:ext uri="{FF2B5EF4-FFF2-40B4-BE49-F238E27FC236}">
                  <a16:creationId xmlns:a16="http://schemas.microsoft.com/office/drawing/2014/main" id="{D8D72934-69E7-5AF2-FD60-834C2CFF00C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727608" y="1049101"/>
              <a:ext cx="1717179" cy="1676399"/>
            </a:xfrm>
            <a:prstGeom prst="rect">
              <a:avLst/>
            </a:prstGeom>
          </p:spPr>
        </p:pic>
      </p:grpSp>
      <p:sp>
        <p:nvSpPr>
          <p:cNvPr id="7" name="Rounded Rectangle 14">
            <a:extLst>
              <a:ext uri="{FF2B5EF4-FFF2-40B4-BE49-F238E27FC236}">
                <a16:creationId xmlns:a16="http://schemas.microsoft.com/office/drawing/2014/main" id="{710DF8F7-BAB4-442D-050A-E0D8B8D82DA1}"/>
              </a:ext>
            </a:extLst>
          </p:cNvPr>
          <p:cNvSpPr/>
          <p:nvPr/>
        </p:nvSpPr>
        <p:spPr>
          <a:xfrm>
            <a:off x="5557156" y="2808952"/>
            <a:ext cx="6084042" cy="3869539"/>
          </a:xfrm>
          <a:prstGeom prst="roundRect">
            <a:avLst/>
          </a:prstGeom>
          <a:solidFill>
            <a:srgbClr val="FEF1E6"/>
          </a:solidFill>
          <a:ln w="3810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600"/>
              </a:spcBef>
            </a:pPr>
            <a:r>
              <a:rPr lang="vi-VN" sz="2400" dirty="0">
                <a:solidFill>
                  <a:schemeClr val="tx1"/>
                </a:solidFill>
                <a:latin typeface="UTM Avo" panose="02040603050506020204" pitchFamily="18"/>
                <a:ea typeface="Calibri" panose="020F0502020204030204" pitchFamily="34" charset="0"/>
                <a:cs typeface="Arial" panose="020B0604020202020204" pitchFamily="34" charset="0"/>
              </a:rPr>
              <a:t>- Các bạn trong tranh có lời nói và việc làm như thế nào?</a:t>
            </a:r>
          </a:p>
          <a:p>
            <a:pPr algn="just">
              <a:lnSpc>
                <a:spcPct val="150000"/>
              </a:lnSpc>
              <a:spcBef>
                <a:spcPts val="600"/>
              </a:spcBef>
            </a:pPr>
            <a:r>
              <a:rPr lang="vi-VN" sz="2400" dirty="0">
                <a:solidFill>
                  <a:schemeClr val="tx1"/>
                </a:solidFill>
                <a:latin typeface="UTM Avo" panose="02040603050506020204" pitchFamily="18"/>
                <a:ea typeface="Calibri" panose="020F0502020204030204" pitchFamily="34" charset="0"/>
                <a:cs typeface="Arial" panose="020B0604020202020204" pitchFamily="34" charset="0"/>
              </a:rPr>
              <a:t>- Em đồng tình/không đồng tình với lời nói, việc làm của bạn nào? </a:t>
            </a:r>
            <a:br>
              <a:rPr lang="en-US" sz="2400" dirty="0">
                <a:solidFill>
                  <a:schemeClr val="tx1"/>
                </a:solidFill>
                <a:latin typeface="UTM Avo" panose="02040603050506020204" pitchFamily="18"/>
                <a:ea typeface="Calibri" panose="020F0502020204030204" pitchFamily="34" charset="0"/>
                <a:cs typeface="Arial" panose="020B0604020202020204" pitchFamily="34" charset="0"/>
              </a:rPr>
            </a:br>
            <a:r>
              <a:rPr lang="vi-VN" sz="2400" dirty="0">
                <a:solidFill>
                  <a:schemeClr val="tx1"/>
                </a:solidFill>
                <a:latin typeface="UTM Avo" panose="02040603050506020204" pitchFamily="18"/>
                <a:ea typeface="Calibri" panose="020F0502020204030204" pitchFamily="34" charset="0"/>
                <a:cs typeface="Arial" panose="020B0604020202020204" pitchFamily="34" charset="0"/>
              </a:rPr>
              <a:t>Vì sao?</a:t>
            </a:r>
            <a:endParaRPr lang="en-US" sz="2400" dirty="0">
              <a:solidFill>
                <a:schemeClr val="tx1"/>
              </a:solidFill>
              <a:latin typeface="UTM Avo" panose="02040603050506020204" pitchFamily="18"/>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3"/>
                                        </p:tgtEl>
                                        <p:attrNameLst>
                                          <p:attrName>style.visibility</p:attrName>
                                        </p:attrNameLst>
                                      </p:cBhvr>
                                      <p:to>
                                        <p:strVal val="visible"/>
                                      </p:to>
                                    </p:set>
                                    <p:animEffect transition="in" filter="fade">
                                      <p:cBhvr>
                                        <p:cTn id="7" dur="500"/>
                                        <p:tgtEl>
                                          <p:spTgt spid="23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fade">
                                      <p:cBhvr>
                                        <p:cTn id="19"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a:extLst>
            <a:ext uri="{FF2B5EF4-FFF2-40B4-BE49-F238E27FC236}">
              <a16:creationId xmlns:a16="http://schemas.microsoft.com/office/drawing/2014/main" id="{09B3A05A-BD3D-6999-87C0-4CB933CA1548}"/>
            </a:ext>
          </a:extLst>
        </p:cNvPr>
        <p:cNvGrpSpPr/>
        <p:nvPr/>
      </p:nvGrpSpPr>
      <p:grpSpPr>
        <a:xfrm>
          <a:off x="0" y="0"/>
          <a:ext cx="0" cy="0"/>
          <a:chOff x="0" y="0"/>
          <a:chExt cx="0" cy="0"/>
        </a:xfrm>
      </p:grpSpPr>
      <p:pic>
        <p:nvPicPr>
          <p:cNvPr id="6" name="Picture 5" descr="A screenshot of a cell phone&#10;&#10;Description automatically generated">
            <a:extLst>
              <a:ext uri="{FF2B5EF4-FFF2-40B4-BE49-F238E27FC236}">
                <a16:creationId xmlns:a16="http://schemas.microsoft.com/office/drawing/2014/main" id="{025411B9-E92D-8928-1D5B-2B66F85B298E}"/>
              </a:ext>
            </a:extLst>
          </p:cNvPr>
          <p:cNvPicPr>
            <a:picLocks noChangeAspect="1"/>
          </p:cNvPicPr>
          <p:nvPr/>
        </p:nvPicPr>
        <p:blipFill>
          <a:blip r:embed="rId4"/>
          <a:srcRect t="15808" b="56151"/>
          <a:stretch/>
        </p:blipFill>
        <p:spPr>
          <a:xfrm>
            <a:off x="-234756" y="2318991"/>
            <a:ext cx="8536627" cy="3001926"/>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D7D87B6D-2B01-72B6-97C8-F259AFBC1C9E}"/>
              </a:ext>
            </a:extLst>
          </p:cNvPr>
          <p:cNvPicPr>
            <a:picLocks noChangeAspect="1"/>
          </p:cNvPicPr>
          <p:nvPr/>
        </p:nvPicPr>
        <p:blipFill>
          <a:blip r:embed="rId4"/>
          <a:srcRect l="9118" t="43700" r="47558" b="28259"/>
          <a:stretch/>
        </p:blipFill>
        <p:spPr>
          <a:xfrm>
            <a:off x="7953079" y="2318991"/>
            <a:ext cx="3698449" cy="3001926"/>
          </a:xfrm>
          <a:prstGeom prst="rect">
            <a:avLst/>
          </a:prstGeom>
        </p:spPr>
      </p:pic>
    </p:spTree>
    <p:extLst>
      <p:ext uri="{BB962C8B-B14F-4D97-AF65-F5344CB8AC3E}">
        <p14:creationId xmlns:p14="http://schemas.microsoft.com/office/powerpoint/2010/main" val="3208518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a:extLst>
            <a:ext uri="{FF2B5EF4-FFF2-40B4-BE49-F238E27FC236}">
              <a16:creationId xmlns:a16="http://schemas.microsoft.com/office/drawing/2014/main" id="{58749F24-1CE5-598E-742B-0BA0F48A0880}"/>
            </a:ext>
          </a:extLst>
        </p:cNvPr>
        <p:cNvGrpSpPr/>
        <p:nvPr/>
      </p:nvGrpSpPr>
      <p:grpSpPr>
        <a:xfrm>
          <a:off x="0" y="0"/>
          <a:ext cx="0" cy="0"/>
          <a:chOff x="0" y="0"/>
          <a:chExt cx="0" cy="0"/>
        </a:xfrm>
      </p:grpSpPr>
      <p:pic>
        <p:nvPicPr>
          <p:cNvPr id="6" name="Picture 5" descr="A screenshot of a cell phone&#10;&#10;Description automatically generated">
            <a:extLst>
              <a:ext uri="{FF2B5EF4-FFF2-40B4-BE49-F238E27FC236}">
                <a16:creationId xmlns:a16="http://schemas.microsoft.com/office/drawing/2014/main" id="{0985F727-3E6F-EFA8-E7BF-37D3F11F135E}"/>
              </a:ext>
            </a:extLst>
          </p:cNvPr>
          <p:cNvPicPr>
            <a:picLocks noChangeAspect="1"/>
          </p:cNvPicPr>
          <p:nvPr/>
        </p:nvPicPr>
        <p:blipFill>
          <a:blip r:embed="rId4"/>
          <a:srcRect l="7829" t="71662" r="7915" b="297"/>
          <a:stretch/>
        </p:blipFill>
        <p:spPr>
          <a:xfrm>
            <a:off x="4496586" y="2648930"/>
            <a:ext cx="7192652" cy="3001926"/>
          </a:xfrm>
          <a:prstGeom prst="rect">
            <a:avLst/>
          </a:prstGeom>
        </p:spPr>
      </p:pic>
      <p:pic>
        <p:nvPicPr>
          <p:cNvPr id="8" name="Picture 7" descr="A screenshot of a cell phone&#10;&#10;Description automatically generated">
            <a:extLst>
              <a:ext uri="{FF2B5EF4-FFF2-40B4-BE49-F238E27FC236}">
                <a16:creationId xmlns:a16="http://schemas.microsoft.com/office/drawing/2014/main" id="{4EF0B02C-5122-1F06-A462-3339E62372DF}"/>
              </a:ext>
            </a:extLst>
          </p:cNvPr>
          <p:cNvPicPr>
            <a:picLocks noChangeAspect="1"/>
          </p:cNvPicPr>
          <p:nvPr/>
        </p:nvPicPr>
        <p:blipFill>
          <a:blip r:embed="rId4"/>
          <a:srcRect l="50382" t="42977" r="6294" b="28982"/>
          <a:stretch/>
        </p:blipFill>
        <p:spPr>
          <a:xfrm>
            <a:off x="468196" y="2648930"/>
            <a:ext cx="3698449" cy="3001926"/>
          </a:xfrm>
          <a:prstGeom prst="rect">
            <a:avLst/>
          </a:prstGeom>
        </p:spPr>
      </p:pic>
    </p:spTree>
    <p:extLst>
      <p:ext uri="{BB962C8B-B14F-4D97-AF65-F5344CB8AC3E}">
        <p14:creationId xmlns:p14="http://schemas.microsoft.com/office/powerpoint/2010/main" val="238387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p:cNvGrpSpPr/>
        <p:nvPr/>
      </p:nvGrpSpPr>
      <p:grpSpPr>
        <a:xfrm>
          <a:off x="0" y="0"/>
          <a:ext cx="0" cy="0"/>
          <a:chOff x="0" y="0"/>
          <a:chExt cx="0" cy="0"/>
        </a:xfrm>
      </p:grpSpPr>
      <p:pic>
        <p:nvPicPr>
          <p:cNvPr id="3" name="Picture 2" descr="A cartoon of a child giving a bouquet of flowers to a child&#10;&#10;Description automatically generated">
            <a:extLst>
              <a:ext uri="{FF2B5EF4-FFF2-40B4-BE49-F238E27FC236}">
                <a16:creationId xmlns:a16="http://schemas.microsoft.com/office/drawing/2014/main" id="{155309A8-AAEF-58F5-DA11-65C7E28DF153}"/>
              </a:ext>
            </a:extLst>
          </p:cNvPr>
          <p:cNvPicPr>
            <a:picLocks noChangeAspect="1"/>
          </p:cNvPicPr>
          <p:nvPr/>
        </p:nvPicPr>
        <p:blipFill>
          <a:blip r:embed="rId4"/>
          <a:srcRect l="29010" t="13262" r="28932" b="13262"/>
          <a:stretch/>
        </p:blipFill>
        <p:spPr>
          <a:xfrm>
            <a:off x="289329" y="2440566"/>
            <a:ext cx="5089246" cy="3809826"/>
          </a:xfrm>
          <a:prstGeom prst="rect">
            <a:avLst/>
          </a:prstGeom>
        </p:spPr>
      </p:pic>
      <p:grpSp>
        <p:nvGrpSpPr>
          <p:cNvPr id="4" name="Group 3">
            <a:extLst>
              <a:ext uri="{FF2B5EF4-FFF2-40B4-BE49-F238E27FC236}">
                <a16:creationId xmlns:a16="http://schemas.microsoft.com/office/drawing/2014/main" id="{242B42D5-370B-9665-71EA-0739E23C1C4D}"/>
              </a:ext>
            </a:extLst>
          </p:cNvPr>
          <p:cNvGrpSpPr/>
          <p:nvPr/>
        </p:nvGrpSpPr>
        <p:grpSpPr>
          <a:xfrm>
            <a:off x="5597217" y="2127580"/>
            <a:ext cx="6195546" cy="4060889"/>
            <a:chOff x="1257080" y="3054352"/>
            <a:chExt cx="9293319" cy="6091334"/>
          </a:xfrm>
        </p:grpSpPr>
        <p:sp>
          <p:nvSpPr>
            <p:cNvPr id="5" name="Freeform 3">
              <a:extLst>
                <a:ext uri="{FF2B5EF4-FFF2-40B4-BE49-F238E27FC236}">
                  <a16:creationId xmlns:a16="http://schemas.microsoft.com/office/drawing/2014/main" id="{49DC0519-264B-1E00-3A37-B7235B83EE3A}"/>
                </a:ext>
              </a:extLst>
            </p:cNvPr>
            <p:cNvSpPr/>
            <p:nvPr/>
          </p:nvSpPr>
          <p:spPr>
            <a:xfrm>
              <a:off x="1257080" y="3430947"/>
              <a:ext cx="9293319" cy="5714739"/>
            </a:xfrm>
            <a:custGeom>
              <a:avLst/>
              <a:gdLst/>
              <a:ahLst/>
              <a:cxnLst/>
              <a:rect l="l" t="t" r="r" b="b"/>
              <a:pathLst>
                <a:path w="1481163" h="1642556">
                  <a:moveTo>
                    <a:pt x="70208" y="0"/>
                  </a:moveTo>
                  <a:lnTo>
                    <a:pt x="1410955" y="0"/>
                  </a:lnTo>
                  <a:cubicBezTo>
                    <a:pt x="1429575" y="0"/>
                    <a:pt x="1447433" y="7397"/>
                    <a:pt x="1460600" y="20564"/>
                  </a:cubicBezTo>
                  <a:cubicBezTo>
                    <a:pt x="1473766" y="33730"/>
                    <a:pt x="1481163" y="51588"/>
                    <a:pt x="1481163" y="70208"/>
                  </a:cubicBezTo>
                  <a:lnTo>
                    <a:pt x="1481163" y="1572347"/>
                  </a:lnTo>
                  <a:cubicBezTo>
                    <a:pt x="1481163" y="1590968"/>
                    <a:pt x="1473766" y="1608825"/>
                    <a:pt x="1460600" y="1621992"/>
                  </a:cubicBezTo>
                  <a:cubicBezTo>
                    <a:pt x="1447433" y="1635159"/>
                    <a:pt x="1429575" y="1642556"/>
                    <a:pt x="1410955" y="1642556"/>
                  </a:cubicBezTo>
                  <a:lnTo>
                    <a:pt x="70208" y="1642556"/>
                  </a:lnTo>
                  <a:cubicBezTo>
                    <a:pt x="31433" y="1642556"/>
                    <a:pt x="0" y="1611122"/>
                    <a:pt x="0" y="1572347"/>
                  </a:cubicBezTo>
                  <a:lnTo>
                    <a:pt x="0" y="70208"/>
                  </a:lnTo>
                  <a:cubicBezTo>
                    <a:pt x="0" y="51588"/>
                    <a:pt x="7397" y="33730"/>
                    <a:pt x="20564" y="20564"/>
                  </a:cubicBezTo>
                  <a:cubicBezTo>
                    <a:pt x="33730" y="7397"/>
                    <a:pt x="51588" y="0"/>
                    <a:pt x="70208" y="0"/>
                  </a:cubicBezTo>
                  <a:close/>
                </a:path>
              </a:pathLst>
            </a:custGeom>
            <a:solidFill>
              <a:schemeClr val="accent5">
                <a:lumMod val="20000"/>
                <a:lumOff val="80000"/>
              </a:schemeClr>
            </a:solidFill>
          </p:spPr>
          <p:txBody>
            <a:bodyPr/>
            <a:lstStyle/>
            <a:p>
              <a:endParaRPr lang="en-US" sz="2400">
                <a:latin typeface="UTM Avo" panose="02040603050506020204" pitchFamily="18"/>
              </a:endParaRPr>
            </a:p>
          </p:txBody>
        </p:sp>
        <p:grpSp>
          <p:nvGrpSpPr>
            <p:cNvPr id="6" name="Group 25">
              <a:extLst>
                <a:ext uri="{FF2B5EF4-FFF2-40B4-BE49-F238E27FC236}">
                  <a16:creationId xmlns:a16="http://schemas.microsoft.com/office/drawing/2014/main" id="{562A0B4E-FF44-511A-A272-13A9CBDD9A18}"/>
                </a:ext>
              </a:extLst>
            </p:cNvPr>
            <p:cNvGrpSpPr/>
            <p:nvPr/>
          </p:nvGrpSpPr>
          <p:grpSpPr>
            <a:xfrm>
              <a:off x="4028785" y="3054352"/>
              <a:ext cx="3753428" cy="673616"/>
              <a:chOff x="0" y="0"/>
              <a:chExt cx="988557" cy="177413"/>
            </a:xfrm>
          </p:grpSpPr>
          <p:sp>
            <p:nvSpPr>
              <p:cNvPr id="8" name="Freeform 26">
                <a:extLst>
                  <a:ext uri="{FF2B5EF4-FFF2-40B4-BE49-F238E27FC236}">
                    <a16:creationId xmlns:a16="http://schemas.microsoft.com/office/drawing/2014/main" id="{A67DC18E-8FB0-9A86-E146-EC7AEB1CD748}"/>
                  </a:ext>
                </a:extLst>
              </p:cNvPr>
              <p:cNvSpPr/>
              <p:nvPr/>
            </p:nvSpPr>
            <p:spPr>
              <a:xfrm>
                <a:off x="0" y="0"/>
                <a:ext cx="988557" cy="177413"/>
              </a:xfrm>
              <a:custGeom>
                <a:avLst/>
                <a:gdLst/>
                <a:ahLst/>
                <a:cxnLst/>
                <a:rect l="l" t="t" r="r" b="b"/>
                <a:pathLst>
                  <a:path w="988557" h="177413">
                    <a:moveTo>
                      <a:pt x="88707" y="0"/>
                    </a:moveTo>
                    <a:lnTo>
                      <a:pt x="899851" y="0"/>
                    </a:lnTo>
                    <a:cubicBezTo>
                      <a:pt x="948842" y="0"/>
                      <a:pt x="988557" y="39715"/>
                      <a:pt x="988557" y="88707"/>
                    </a:cubicBezTo>
                    <a:lnTo>
                      <a:pt x="988557" y="88707"/>
                    </a:lnTo>
                    <a:cubicBezTo>
                      <a:pt x="988557" y="137698"/>
                      <a:pt x="948842" y="177413"/>
                      <a:pt x="899851" y="177413"/>
                    </a:cubicBezTo>
                    <a:lnTo>
                      <a:pt x="88707" y="177413"/>
                    </a:lnTo>
                    <a:cubicBezTo>
                      <a:pt x="39715" y="177413"/>
                      <a:pt x="0" y="137698"/>
                      <a:pt x="0" y="88707"/>
                    </a:cubicBezTo>
                    <a:lnTo>
                      <a:pt x="0" y="88707"/>
                    </a:lnTo>
                    <a:cubicBezTo>
                      <a:pt x="0" y="39715"/>
                      <a:pt x="39715" y="0"/>
                      <a:pt x="88707" y="0"/>
                    </a:cubicBezTo>
                    <a:close/>
                  </a:path>
                </a:pathLst>
              </a:custGeom>
              <a:solidFill>
                <a:srgbClr val="EF9771"/>
              </a:solidFill>
            </p:spPr>
            <p:txBody>
              <a:bodyPr/>
              <a:lstStyle/>
              <a:p>
                <a:endParaRPr lang="en-US" sz="2400">
                  <a:latin typeface="UTM Avo" panose="02040603050506020204" pitchFamily="18"/>
                </a:endParaRPr>
              </a:p>
            </p:txBody>
          </p:sp>
          <p:sp>
            <p:nvSpPr>
              <p:cNvPr id="9" name="TextBox 27">
                <a:extLst>
                  <a:ext uri="{FF2B5EF4-FFF2-40B4-BE49-F238E27FC236}">
                    <a16:creationId xmlns:a16="http://schemas.microsoft.com/office/drawing/2014/main" id="{BF0B0B83-E80D-C5AE-4BEE-96D6984DA948}"/>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2400">
                  <a:latin typeface="UTM Avo" panose="02040603050506020204" pitchFamily="18"/>
                </a:endParaRPr>
              </a:p>
            </p:txBody>
          </p:sp>
        </p:grpSp>
        <p:sp>
          <p:nvSpPr>
            <p:cNvPr id="7" name="TextBox 6">
              <a:extLst>
                <a:ext uri="{FF2B5EF4-FFF2-40B4-BE49-F238E27FC236}">
                  <a16:creationId xmlns:a16="http://schemas.microsoft.com/office/drawing/2014/main" id="{DB2C1856-AA5A-BEEC-1829-4510CABF8376}"/>
                </a:ext>
              </a:extLst>
            </p:cNvPr>
            <p:cNvSpPr txBox="1"/>
            <p:nvPr/>
          </p:nvSpPr>
          <p:spPr>
            <a:xfrm>
              <a:off x="1501293" y="3754567"/>
              <a:ext cx="8804891" cy="5362911"/>
            </a:xfrm>
            <a:prstGeom prst="rect">
              <a:avLst/>
            </a:prstGeom>
            <a:noFill/>
          </p:spPr>
          <p:txBody>
            <a:bodyPr wrap="square">
              <a:spAutoFit/>
            </a:bodyPr>
            <a:lstStyle/>
            <a:p>
              <a:pPr algn="just">
                <a:lnSpc>
                  <a:spcPct val="150000"/>
                </a:lnSpc>
              </a:pP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Em tặng hoa và nói: “Chúc mừng </a:t>
              </a:r>
              <a:br>
                <a:rPr lang="en-US" sz="2200" dirty="0">
                  <a:solidFill>
                    <a:srgbClr val="000000"/>
                  </a:solidFill>
                  <a:latin typeface="UTM Avo" panose="02040603050506020204" pitchFamily="18"/>
                  <a:ea typeface="Calibri" panose="020F0502020204030204" pitchFamily="34" charset="0"/>
                  <a:cs typeface="Arial" panose="020B0604020202020204" pitchFamily="34" charset="0"/>
                </a:rPr>
              </a:b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sinh nhật chị!”. Chị nét mặt hân hoan và đáp lại: “Cảm ơn em!”. Đồng tình với </a:t>
              </a:r>
              <a:br>
                <a:rPr lang="en-US" sz="2200" dirty="0">
                  <a:solidFill>
                    <a:srgbClr val="000000"/>
                  </a:solidFill>
                  <a:latin typeface="UTM Avo" panose="02040603050506020204" pitchFamily="18"/>
                  <a:ea typeface="Calibri" panose="020F0502020204030204" pitchFamily="34" charset="0"/>
                  <a:cs typeface="Arial" panose="020B0604020202020204" pitchFamily="34" charset="0"/>
                </a:rPr>
              </a:b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lời nói và hành vi của hai chị em vì em biết quan tâm chia sẻ niềm vui, nói năng lễ phép với chị; chị có thái độ vui vẻ và biết ơn.</a:t>
              </a:r>
              <a:endParaRPr lang="en-US" sz="2200" dirty="0">
                <a:latin typeface="UTM Avo" panose="02040603050506020204" pitchFamily="18"/>
                <a:cs typeface="Arial" panose="020B0604020202020204" pitchFamily="34" charset="0"/>
              </a:endParaRPr>
            </a:p>
          </p:txBody>
        </p:sp>
      </p:grpSp>
      <p:sp>
        <p:nvSpPr>
          <p:cNvPr id="2" name="Google Shape;200;p6">
            <a:extLst>
              <a:ext uri="{FF2B5EF4-FFF2-40B4-BE49-F238E27FC236}">
                <a16:creationId xmlns:a16="http://schemas.microsoft.com/office/drawing/2014/main" id="{B6DAB10C-194A-E45B-69CF-EC6ECD66A6D1}"/>
              </a:ext>
            </a:extLst>
          </p:cNvPr>
          <p:cNvSpPr txBox="1"/>
          <p:nvPr/>
        </p:nvSpPr>
        <p:spPr>
          <a:xfrm>
            <a:off x="1782828" y="1424844"/>
            <a:ext cx="8626344"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err="1">
                <a:solidFill>
                  <a:schemeClr val="dk1"/>
                </a:solidFill>
                <a:latin typeface="UTM Avo" panose="02040603050506020204" pitchFamily="18" charset="0"/>
                <a:sym typeface="Arial"/>
              </a:rPr>
              <a:t>Gợi</a:t>
            </a:r>
            <a:r>
              <a:rPr lang="en-US" sz="2600" b="1" i="0" u="none" strike="noStrike" cap="none" dirty="0">
                <a:solidFill>
                  <a:schemeClr val="dk1"/>
                </a:solidFill>
                <a:latin typeface="UTM Avo" panose="02040603050506020204" pitchFamily="18" charset="0"/>
                <a:sym typeface="Arial"/>
              </a:rPr>
              <a:t> ý </a:t>
            </a:r>
            <a:r>
              <a:rPr lang="en-US" sz="2600" b="1" i="0" u="none" strike="noStrike" cap="none" dirty="0" err="1">
                <a:solidFill>
                  <a:schemeClr val="dk1"/>
                </a:solidFill>
                <a:latin typeface="UTM Avo" panose="02040603050506020204" pitchFamily="18" charset="0"/>
                <a:sym typeface="Arial"/>
              </a:rPr>
              <a:t>trả</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lời</a:t>
            </a:r>
            <a:endParaRPr sz="2600"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6400C914-9B9D-D28F-00CC-F742E4EC6D1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F872A8E-4791-F6AB-D23E-68712AC003C7}"/>
              </a:ext>
            </a:extLst>
          </p:cNvPr>
          <p:cNvPicPr>
            <a:picLocks noChangeAspect="1"/>
          </p:cNvPicPr>
          <p:nvPr/>
        </p:nvPicPr>
        <p:blipFill>
          <a:blip r:embed="rId4"/>
          <a:srcRect l="26801" t="11177" r="28753" b="11177"/>
          <a:stretch/>
        </p:blipFill>
        <p:spPr>
          <a:xfrm>
            <a:off x="6096000" y="2298047"/>
            <a:ext cx="5089246" cy="3809826"/>
          </a:xfrm>
          <a:prstGeom prst="rect">
            <a:avLst/>
          </a:prstGeom>
        </p:spPr>
      </p:pic>
      <p:grpSp>
        <p:nvGrpSpPr>
          <p:cNvPr id="3" name="Group 2">
            <a:extLst>
              <a:ext uri="{FF2B5EF4-FFF2-40B4-BE49-F238E27FC236}">
                <a16:creationId xmlns:a16="http://schemas.microsoft.com/office/drawing/2014/main" id="{E0B3724B-3D9D-5E96-C089-2B5A698F89D1}"/>
              </a:ext>
            </a:extLst>
          </p:cNvPr>
          <p:cNvGrpSpPr/>
          <p:nvPr/>
        </p:nvGrpSpPr>
        <p:grpSpPr>
          <a:xfrm>
            <a:off x="530471" y="2025008"/>
            <a:ext cx="5080000" cy="4034365"/>
            <a:chOff x="2057400" y="3054352"/>
            <a:chExt cx="7620000" cy="6051548"/>
          </a:xfrm>
        </p:grpSpPr>
        <p:sp>
          <p:nvSpPr>
            <p:cNvPr id="4" name="Freeform 3">
              <a:extLst>
                <a:ext uri="{FF2B5EF4-FFF2-40B4-BE49-F238E27FC236}">
                  <a16:creationId xmlns:a16="http://schemas.microsoft.com/office/drawing/2014/main" id="{C5BD6DC8-8D04-F089-3626-1ED5B3BF949D}"/>
                </a:ext>
              </a:extLst>
            </p:cNvPr>
            <p:cNvSpPr/>
            <p:nvPr/>
          </p:nvSpPr>
          <p:spPr>
            <a:xfrm>
              <a:off x="2057400" y="3391160"/>
              <a:ext cx="7620000" cy="5714740"/>
            </a:xfrm>
            <a:custGeom>
              <a:avLst/>
              <a:gdLst/>
              <a:ahLst/>
              <a:cxnLst/>
              <a:rect l="l" t="t" r="r" b="b"/>
              <a:pathLst>
                <a:path w="1481163" h="1642556">
                  <a:moveTo>
                    <a:pt x="70208" y="0"/>
                  </a:moveTo>
                  <a:lnTo>
                    <a:pt x="1410955" y="0"/>
                  </a:lnTo>
                  <a:cubicBezTo>
                    <a:pt x="1429575" y="0"/>
                    <a:pt x="1447433" y="7397"/>
                    <a:pt x="1460600" y="20564"/>
                  </a:cubicBezTo>
                  <a:cubicBezTo>
                    <a:pt x="1473766" y="33730"/>
                    <a:pt x="1481163" y="51588"/>
                    <a:pt x="1481163" y="70208"/>
                  </a:cubicBezTo>
                  <a:lnTo>
                    <a:pt x="1481163" y="1572347"/>
                  </a:lnTo>
                  <a:cubicBezTo>
                    <a:pt x="1481163" y="1590968"/>
                    <a:pt x="1473766" y="1608825"/>
                    <a:pt x="1460600" y="1621992"/>
                  </a:cubicBezTo>
                  <a:cubicBezTo>
                    <a:pt x="1447433" y="1635159"/>
                    <a:pt x="1429575" y="1642556"/>
                    <a:pt x="1410955" y="1642556"/>
                  </a:cubicBezTo>
                  <a:lnTo>
                    <a:pt x="70208" y="1642556"/>
                  </a:lnTo>
                  <a:cubicBezTo>
                    <a:pt x="31433" y="1642556"/>
                    <a:pt x="0" y="1611122"/>
                    <a:pt x="0" y="1572347"/>
                  </a:cubicBezTo>
                  <a:lnTo>
                    <a:pt x="0" y="70208"/>
                  </a:lnTo>
                  <a:cubicBezTo>
                    <a:pt x="0" y="51588"/>
                    <a:pt x="7397" y="33730"/>
                    <a:pt x="20564" y="20564"/>
                  </a:cubicBezTo>
                  <a:cubicBezTo>
                    <a:pt x="33730" y="7397"/>
                    <a:pt x="51588" y="0"/>
                    <a:pt x="70208" y="0"/>
                  </a:cubicBezTo>
                  <a:close/>
                </a:path>
              </a:pathLst>
            </a:custGeom>
            <a:solidFill>
              <a:schemeClr val="accent5">
                <a:lumMod val="20000"/>
                <a:lumOff val="80000"/>
              </a:schemeClr>
            </a:solidFill>
          </p:spPr>
          <p:txBody>
            <a:bodyPr/>
            <a:lstStyle/>
            <a:p>
              <a:endParaRPr lang="en-US" sz="2400">
                <a:latin typeface="UTM Avo" panose="02040603050506020204" pitchFamily="18"/>
              </a:endParaRPr>
            </a:p>
          </p:txBody>
        </p:sp>
        <p:grpSp>
          <p:nvGrpSpPr>
            <p:cNvPr id="5" name="Group 25">
              <a:extLst>
                <a:ext uri="{FF2B5EF4-FFF2-40B4-BE49-F238E27FC236}">
                  <a16:creationId xmlns:a16="http://schemas.microsoft.com/office/drawing/2014/main" id="{34DD4413-3B1A-2F04-D410-3CB2ABA0661E}"/>
                </a:ext>
              </a:extLst>
            </p:cNvPr>
            <p:cNvGrpSpPr/>
            <p:nvPr/>
          </p:nvGrpSpPr>
          <p:grpSpPr>
            <a:xfrm>
              <a:off x="4028785" y="3054352"/>
              <a:ext cx="3753428" cy="673616"/>
              <a:chOff x="0" y="0"/>
              <a:chExt cx="988557" cy="177413"/>
            </a:xfrm>
          </p:grpSpPr>
          <p:sp>
            <p:nvSpPr>
              <p:cNvPr id="7" name="Freeform 26">
                <a:extLst>
                  <a:ext uri="{FF2B5EF4-FFF2-40B4-BE49-F238E27FC236}">
                    <a16:creationId xmlns:a16="http://schemas.microsoft.com/office/drawing/2014/main" id="{8F42BB2E-08FD-1795-AFD0-610A5C507463}"/>
                  </a:ext>
                </a:extLst>
              </p:cNvPr>
              <p:cNvSpPr/>
              <p:nvPr/>
            </p:nvSpPr>
            <p:spPr>
              <a:xfrm>
                <a:off x="0" y="0"/>
                <a:ext cx="988557" cy="177413"/>
              </a:xfrm>
              <a:custGeom>
                <a:avLst/>
                <a:gdLst/>
                <a:ahLst/>
                <a:cxnLst/>
                <a:rect l="l" t="t" r="r" b="b"/>
                <a:pathLst>
                  <a:path w="988557" h="177413">
                    <a:moveTo>
                      <a:pt x="88707" y="0"/>
                    </a:moveTo>
                    <a:lnTo>
                      <a:pt x="899851" y="0"/>
                    </a:lnTo>
                    <a:cubicBezTo>
                      <a:pt x="948842" y="0"/>
                      <a:pt x="988557" y="39715"/>
                      <a:pt x="988557" y="88707"/>
                    </a:cubicBezTo>
                    <a:lnTo>
                      <a:pt x="988557" y="88707"/>
                    </a:lnTo>
                    <a:cubicBezTo>
                      <a:pt x="988557" y="137698"/>
                      <a:pt x="948842" y="177413"/>
                      <a:pt x="899851" y="177413"/>
                    </a:cubicBezTo>
                    <a:lnTo>
                      <a:pt x="88707" y="177413"/>
                    </a:lnTo>
                    <a:cubicBezTo>
                      <a:pt x="39715" y="177413"/>
                      <a:pt x="0" y="137698"/>
                      <a:pt x="0" y="88707"/>
                    </a:cubicBezTo>
                    <a:lnTo>
                      <a:pt x="0" y="88707"/>
                    </a:lnTo>
                    <a:cubicBezTo>
                      <a:pt x="0" y="39715"/>
                      <a:pt x="39715" y="0"/>
                      <a:pt x="88707" y="0"/>
                    </a:cubicBezTo>
                    <a:close/>
                  </a:path>
                </a:pathLst>
              </a:custGeom>
              <a:solidFill>
                <a:srgbClr val="EF9771"/>
              </a:solidFill>
            </p:spPr>
            <p:txBody>
              <a:bodyPr/>
              <a:lstStyle/>
              <a:p>
                <a:endParaRPr lang="en-US" sz="2400">
                  <a:latin typeface="UTM Avo" panose="02040603050506020204" pitchFamily="18"/>
                </a:endParaRPr>
              </a:p>
            </p:txBody>
          </p:sp>
          <p:sp>
            <p:nvSpPr>
              <p:cNvPr id="8" name="TextBox 27">
                <a:extLst>
                  <a:ext uri="{FF2B5EF4-FFF2-40B4-BE49-F238E27FC236}">
                    <a16:creationId xmlns:a16="http://schemas.microsoft.com/office/drawing/2014/main" id="{C601C029-91F9-EBE3-922B-50C5ABA266C7}"/>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2400">
                  <a:latin typeface="UTM Avo" panose="02040603050506020204" pitchFamily="18"/>
                </a:endParaRPr>
              </a:p>
            </p:txBody>
          </p:sp>
        </p:grpSp>
        <p:sp>
          <p:nvSpPr>
            <p:cNvPr id="6" name="TextBox 5">
              <a:extLst>
                <a:ext uri="{FF2B5EF4-FFF2-40B4-BE49-F238E27FC236}">
                  <a16:creationId xmlns:a16="http://schemas.microsoft.com/office/drawing/2014/main" id="{1463103F-8189-A531-F717-1733460B5C16}"/>
                </a:ext>
              </a:extLst>
            </p:cNvPr>
            <p:cNvSpPr txBox="1"/>
            <p:nvPr/>
          </p:nvSpPr>
          <p:spPr>
            <a:xfrm>
              <a:off x="2571747" y="3639825"/>
              <a:ext cx="6667502" cy="5362912"/>
            </a:xfrm>
            <a:prstGeom prst="rect">
              <a:avLst/>
            </a:prstGeom>
            <a:noFill/>
          </p:spPr>
          <p:txBody>
            <a:bodyPr wrap="square">
              <a:spAutoFit/>
            </a:bodyPr>
            <a:lstStyle/>
            <a:p>
              <a:pPr algn="just">
                <a:lnSpc>
                  <a:spcPct val="150000"/>
                </a:lnSpc>
              </a:pP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Hai anh em đang tranh nhau một cái ô tô đồ chơi, ai cũng đòi của mình. Không đồng tình với hành vi này vì anh không biết nhường nhịn em. Em muốn chơi nhưng không nói lễ phép với anh mà lại đòi của mình.</a:t>
              </a:r>
              <a:endParaRPr lang="en-US" sz="2200" dirty="0">
                <a:latin typeface="UTM Avo" panose="02040603050506020204" pitchFamily="18"/>
                <a:cs typeface="Arial" panose="020B0604020202020204" pitchFamily="34" charset="0"/>
              </a:endParaRPr>
            </a:p>
          </p:txBody>
        </p:sp>
      </p:grpSp>
      <p:sp>
        <p:nvSpPr>
          <p:cNvPr id="9" name="Google Shape;200;p6">
            <a:extLst>
              <a:ext uri="{FF2B5EF4-FFF2-40B4-BE49-F238E27FC236}">
                <a16:creationId xmlns:a16="http://schemas.microsoft.com/office/drawing/2014/main" id="{00734615-5E56-7534-DDAD-8BD905E4C793}"/>
              </a:ext>
            </a:extLst>
          </p:cNvPr>
          <p:cNvSpPr txBox="1"/>
          <p:nvPr/>
        </p:nvSpPr>
        <p:spPr>
          <a:xfrm>
            <a:off x="1782828" y="1424844"/>
            <a:ext cx="8626344"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err="1">
                <a:solidFill>
                  <a:schemeClr val="dk1"/>
                </a:solidFill>
                <a:latin typeface="UTM Avo" panose="02040603050506020204" pitchFamily="18" charset="0"/>
                <a:sym typeface="Arial"/>
              </a:rPr>
              <a:t>Gợi</a:t>
            </a:r>
            <a:r>
              <a:rPr lang="en-US" sz="2600" b="1" i="0" u="none" strike="noStrike" cap="none" dirty="0">
                <a:solidFill>
                  <a:schemeClr val="dk1"/>
                </a:solidFill>
                <a:latin typeface="UTM Avo" panose="02040603050506020204" pitchFamily="18" charset="0"/>
                <a:sym typeface="Arial"/>
              </a:rPr>
              <a:t> ý </a:t>
            </a:r>
            <a:r>
              <a:rPr lang="en-US" sz="2600" b="1" i="0" u="none" strike="noStrike" cap="none" dirty="0" err="1">
                <a:solidFill>
                  <a:schemeClr val="dk1"/>
                </a:solidFill>
                <a:latin typeface="UTM Avo" panose="02040603050506020204" pitchFamily="18" charset="0"/>
                <a:sym typeface="Arial"/>
              </a:rPr>
              <a:t>trả</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lời</a:t>
            </a:r>
            <a:endParaRPr sz="2600" dirty="0">
              <a:latin typeface="UTM Avo" panose="02040603050506020204" pitchFamily="18" charset="0"/>
            </a:endParaRPr>
          </a:p>
        </p:txBody>
      </p:sp>
    </p:spTree>
    <p:extLst>
      <p:ext uri="{BB962C8B-B14F-4D97-AF65-F5344CB8AC3E}">
        <p14:creationId xmlns:p14="http://schemas.microsoft.com/office/powerpoint/2010/main" val="418693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AE5CC94F-F6E4-2457-76FF-DF92430031E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9425B88-82E4-BB83-F554-5BD6EBF82877}"/>
              </a:ext>
            </a:extLst>
          </p:cNvPr>
          <p:cNvPicPr>
            <a:picLocks noChangeAspect="1"/>
          </p:cNvPicPr>
          <p:nvPr/>
        </p:nvPicPr>
        <p:blipFill>
          <a:blip r:embed="rId4"/>
          <a:srcRect l="28507" t="12541" r="29521" b="14134"/>
          <a:stretch/>
        </p:blipFill>
        <p:spPr>
          <a:xfrm>
            <a:off x="404023" y="2396796"/>
            <a:ext cx="5089246" cy="3809826"/>
          </a:xfrm>
          <a:prstGeom prst="rect">
            <a:avLst/>
          </a:prstGeom>
        </p:spPr>
      </p:pic>
      <p:grpSp>
        <p:nvGrpSpPr>
          <p:cNvPr id="3" name="Group 2">
            <a:extLst>
              <a:ext uri="{FF2B5EF4-FFF2-40B4-BE49-F238E27FC236}">
                <a16:creationId xmlns:a16="http://schemas.microsoft.com/office/drawing/2014/main" id="{B2DD5E74-20C8-AF2C-8F6C-C0143AE955CA}"/>
              </a:ext>
            </a:extLst>
          </p:cNvPr>
          <p:cNvGrpSpPr/>
          <p:nvPr/>
        </p:nvGrpSpPr>
        <p:grpSpPr>
          <a:xfrm>
            <a:off x="5871696" y="2123755"/>
            <a:ext cx="5645670" cy="4154918"/>
            <a:chOff x="2057400" y="2873526"/>
            <a:chExt cx="8468504" cy="6232376"/>
          </a:xfrm>
        </p:grpSpPr>
        <p:sp>
          <p:nvSpPr>
            <p:cNvPr id="4" name="Freeform 3">
              <a:extLst>
                <a:ext uri="{FF2B5EF4-FFF2-40B4-BE49-F238E27FC236}">
                  <a16:creationId xmlns:a16="http://schemas.microsoft.com/office/drawing/2014/main" id="{4F00233C-3188-A95A-7F34-2FB72FE4F7D5}"/>
                </a:ext>
              </a:extLst>
            </p:cNvPr>
            <p:cNvSpPr/>
            <p:nvPr/>
          </p:nvSpPr>
          <p:spPr>
            <a:xfrm>
              <a:off x="2057400" y="3391161"/>
              <a:ext cx="8468504" cy="5714741"/>
            </a:xfrm>
            <a:custGeom>
              <a:avLst/>
              <a:gdLst/>
              <a:ahLst/>
              <a:cxnLst/>
              <a:rect l="l" t="t" r="r" b="b"/>
              <a:pathLst>
                <a:path w="1481163" h="1642556">
                  <a:moveTo>
                    <a:pt x="70208" y="0"/>
                  </a:moveTo>
                  <a:lnTo>
                    <a:pt x="1410955" y="0"/>
                  </a:lnTo>
                  <a:cubicBezTo>
                    <a:pt x="1429575" y="0"/>
                    <a:pt x="1447433" y="7397"/>
                    <a:pt x="1460600" y="20564"/>
                  </a:cubicBezTo>
                  <a:cubicBezTo>
                    <a:pt x="1473766" y="33730"/>
                    <a:pt x="1481163" y="51588"/>
                    <a:pt x="1481163" y="70208"/>
                  </a:cubicBezTo>
                  <a:lnTo>
                    <a:pt x="1481163" y="1572347"/>
                  </a:lnTo>
                  <a:cubicBezTo>
                    <a:pt x="1481163" y="1590968"/>
                    <a:pt x="1473766" y="1608825"/>
                    <a:pt x="1460600" y="1621992"/>
                  </a:cubicBezTo>
                  <a:cubicBezTo>
                    <a:pt x="1447433" y="1635159"/>
                    <a:pt x="1429575" y="1642556"/>
                    <a:pt x="1410955" y="1642556"/>
                  </a:cubicBezTo>
                  <a:lnTo>
                    <a:pt x="70208" y="1642556"/>
                  </a:lnTo>
                  <a:cubicBezTo>
                    <a:pt x="31433" y="1642556"/>
                    <a:pt x="0" y="1611122"/>
                    <a:pt x="0" y="1572347"/>
                  </a:cubicBezTo>
                  <a:lnTo>
                    <a:pt x="0" y="70208"/>
                  </a:lnTo>
                  <a:cubicBezTo>
                    <a:pt x="0" y="51588"/>
                    <a:pt x="7397" y="33730"/>
                    <a:pt x="20564" y="20564"/>
                  </a:cubicBezTo>
                  <a:cubicBezTo>
                    <a:pt x="33730" y="7397"/>
                    <a:pt x="51588" y="0"/>
                    <a:pt x="70208" y="0"/>
                  </a:cubicBezTo>
                  <a:close/>
                </a:path>
              </a:pathLst>
            </a:custGeom>
            <a:solidFill>
              <a:schemeClr val="accent5">
                <a:lumMod val="20000"/>
                <a:lumOff val="80000"/>
              </a:schemeClr>
            </a:solidFill>
          </p:spPr>
          <p:txBody>
            <a:bodyPr/>
            <a:lstStyle/>
            <a:p>
              <a:endParaRPr lang="en-US" sz="2400">
                <a:latin typeface="UTM Avo" panose="02040603050506020204" pitchFamily="18"/>
              </a:endParaRPr>
            </a:p>
          </p:txBody>
        </p:sp>
        <p:grpSp>
          <p:nvGrpSpPr>
            <p:cNvPr id="5" name="Group 25">
              <a:extLst>
                <a:ext uri="{FF2B5EF4-FFF2-40B4-BE49-F238E27FC236}">
                  <a16:creationId xmlns:a16="http://schemas.microsoft.com/office/drawing/2014/main" id="{C43F665B-99CA-30FB-C7F3-6A5C6092174E}"/>
                </a:ext>
              </a:extLst>
            </p:cNvPr>
            <p:cNvGrpSpPr/>
            <p:nvPr/>
          </p:nvGrpSpPr>
          <p:grpSpPr>
            <a:xfrm>
              <a:off x="4028785" y="2873526"/>
              <a:ext cx="4139578" cy="3266931"/>
              <a:chOff x="0" y="-47625"/>
              <a:chExt cx="1090259" cy="860425"/>
            </a:xfrm>
          </p:grpSpPr>
          <p:sp>
            <p:nvSpPr>
              <p:cNvPr id="7" name="Freeform 26">
                <a:extLst>
                  <a:ext uri="{FF2B5EF4-FFF2-40B4-BE49-F238E27FC236}">
                    <a16:creationId xmlns:a16="http://schemas.microsoft.com/office/drawing/2014/main" id="{3D6EF6BE-2B54-AE1E-9002-5FFB2A176E71}"/>
                  </a:ext>
                </a:extLst>
              </p:cNvPr>
              <p:cNvSpPr/>
              <p:nvPr/>
            </p:nvSpPr>
            <p:spPr>
              <a:xfrm>
                <a:off x="101702" y="0"/>
                <a:ext cx="988557" cy="177413"/>
              </a:xfrm>
              <a:custGeom>
                <a:avLst/>
                <a:gdLst/>
                <a:ahLst/>
                <a:cxnLst/>
                <a:rect l="l" t="t" r="r" b="b"/>
                <a:pathLst>
                  <a:path w="988557" h="177413">
                    <a:moveTo>
                      <a:pt x="88707" y="0"/>
                    </a:moveTo>
                    <a:lnTo>
                      <a:pt x="899851" y="0"/>
                    </a:lnTo>
                    <a:cubicBezTo>
                      <a:pt x="948842" y="0"/>
                      <a:pt x="988557" y="39715"/>
                      <a:pt x="988557" y="88707"/>
                    </a:cubicBezTo>
                    <a:lnTo>
                      <a:pt x="988557" y="88707"/>
                    </a:lnTo>
                    <a:cubicBezTo>
                      <a:pt x="988557" y="137698"/>
                      <a:pt x="948842" y="177413"/>
                      <a:pt x="899851" y="177413"/>
                    </a:cubicBezTo>
                    <a:lnTo>
                      <a:pt x="88707" y="177413"/>
                    </a:lnTo>
                    <a:cubicBezTo>
                      <a:pt x="39715" y="177413"/>
                      <a:pt x="0" y="137698"/>
                      <a:pt x="0" y="88707"/>
                    </a:cubicBezTo>
                    <a:lnTo>
                      <a:pt x="0" y="88707"/>
                    </a:lnTo>
                    <a:cubicBezTo>
                      <a:pt x="0" y="39715"/>
                      <a:pt x="39715" y="0"/>
                      <a:pt x="88707" y="0"/>
                    </a:cubicBezTo>
                    <a:close/>
                  </a:path>
                </a:pathLst>
              </a:custGeom>
              <a:solidFill>
                <a:srgbClr val="EF9771"/>
              </a:solidFill>
            </p:spPr>
            <p:txBody>
              <a:bodyPr/>
              <a:lstStyle/>
              <a:p>
                <a:endParaRPr lang="en-US" sz="2400">
                  <a:latin typeface="UTM Avo" panose="02040603050506020204" pitchFamily="18"/>
                </a:endParaRPr>
              </a:p>
            </p:txBody>
          </p:sp>
          <p:sp>
            <p:nvSpPr>
              <p:cNvPr id="8" name="TextBox 27">
                <a:extLst>
                  <a:ext uri="{FF2B5EF4-FFF2-40B4-BE49-F238E27FC236}">
                    <a16:creationId xmlns:a16="http://schemas.microsoft.com/office/drawing/2014/main" id="{F1312207-2948-6157-A71D-05BA74DDFE3B}"/>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2400">
                  <a:latin typeface="UTM Avo" panose="02040603050506020204" pitchFamily="18"/>
                </a:endParaRPr>
              </a:p>
            </p:txBody>
          </p:sp>
        </p:grpSp>
        <p:sp>
          <p:nvSpPr>
            <p:cNvPr id="6" name="TextBox 5">
              <a:extLst>
                <a:ext uri="{FF2B5EF4-FFF2-40B4-BE49-F238E27FC236}">
                  <a16:creationId xmlns:a16="http://schemas.microsoft.com/office/drawing/2014/main" id="{85606BEC-4268-DC1F-CF1E-FE279967AC6B}"/>
                </a:ext>
              </a:extLst>
            </p:cNvPr>
            <p:cNvSpPr txBox="1"/>
            <p:nvPr/>
          </p:nvSpPr>
          <p:spPr>
            <a:xfrm>
              <a:off x="2506375" y="3727968"/>
              <a:ext cx="7570552" cy="5362911"/>
            </a:xfrm>
            <a:prstGeom prst="rect">
              <a:avLst/>
            </a:prstGeom>
            <a:noFill/>
          </p:spPr>
          <p:txBody>
            <a:bodyPr wrap="square">
              <a:spAutoFit/>
            </a:bodyPr>
            <a:lstStyle/>
            <a:p>
              <a:pPr algn="just">
                <a:lnSpc>
                  <a:spcPct val="150000"/>
                </a:lnSpc>
              </a:pP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Anh đưa cho em cái chong chóng và nói: “Cho em này!”. Em đáp lại lễ phép: “Em xin!” và đưa hai tay đón lấy. Đồng tình với lời nói và việc làm của hai anh em, vì anh biết quan tâm đến em; em lễ phép với anh.</a:t>
              </a:r>
              <a:endParaRPr lang="en-US" sz="2200" dirty="0">
                <a:latin typeface="UTM Avo" panose="02040603050506020204" pitchFamily="18"/>
                <a:cs typeface="Arial" panose="020B0604020202020204" pitchFamily="34" charset="0"/>
              </a:endParaRPr>
            </a:p>
          </p:txBody>
        </p:sp>
      </p:grpSp>
      <p:sp>
        <p:nvSpPr>
          <p:cNvPr id="9" name="Google Shape;200;p6">
            <a:extLst>
              <a:ext uri="{FF2B5EF4-FFF2-40B4-BE49-F238E27FC236}">
                <a16:creationId xmlns:a16="http://schemas.microsoft.com/office/drawing/2014/main" id="{A191CE40-4F92-8570-9348-6654650DBBF0}"/>
              </a:ext>
            </a:extLst>
          </p:cNvPr>
          <p:cNvSpPr txBox="1"/>
          <p:nvPr/>
        </p:nvSpPr>
        <p:spPr>
          <a:xfrm>
            <a:off x="1782828" y="1424844"/>
            <a:ext cx="8626344"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err="1">
                <a:solidFill>
                  <a:schemeClr val="dk1"/>
                </a:solidFill>
                <a:latin typeface="UTM Avo" panose="02040603050506020204" pitchFamily="18" charset="0"/>
                <a:sym typeface="Arial"/>
              </a:rPr>
              <a:t>Gợi</a:t>
            </a:r>
            <a:r>
              <a:rPr lang="en-US" sz="2600" b="1" i="0" u="none" strike="noStrike" cap="none" dirty="0">
                <a:solidFill>
                  <a:schemeClr val="dk1"/>
                </a:solidFill>
                <a:latin typeface="UTM Avo" panose="02040603050506020204" pitchFamily="18" charset="0"/>
                <a:sym typeface="Arial"/>
              </a:rPr>
              <a:t> ý </a:t>
            </a:r>
            <a:r>
              <a:rPr lang="en-US" sz="2600" b="1" i="0" u="none" strike="noStrike" cap="none" dirty="0" err="1">
                <a:solidFill>
                  <a:schemeClr val="dk1"/>
                </a:solidFill>
                <a:latin typeface="UTM Avo" panose="02040603050506020204" pitchFamily="18" charset="0"/>
                <a:sym typeface="Arial"/>
              </a:rPr>
              <a:t>trả</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lời</a:t>
            </a:r>
            <a:endParaRPr sz="2600" dirty="0">
              <a:latin typeface="UTM Avo" panose="02040603050506020204" pitchFamily="18" charset="0"/>
            </a:endParaRPr>
          </a:p>
        </p:txBody>
      </p:sp>
    </p:spTree>
    <p:extLst>
      <p:ext uri="{BB962C8B-B14F-4D97-AF65-F5344CB8AC3E}">
        <p14:creationId xmlns:p14="http://schemas.microsoft.com/office/powerpoint/2010/main" val="22784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B2E0AB4D-16F5-9D25-89ED-4EEFDEB1B83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8FDEC7B-0D71-6A76-8909-48336CE90A89}"/>
              </a:ext>
            </a:extLst>
          </p:cNvPr>
          <p:cNvPicPr>
            <a:picLocks noChangeAspect="1"/>
          </p:cNvPicPr>
          <p:nvPr/>
        </p:nvPicPr>
        <p:blipFill>
          <a:blip r:embed="rId4"/>
          <a:srcRect l="28742" t="12012" r="27767" b="12012"/>
          <a:stretch/>
        </p:blipFill>
        <p:spPr>
          <a:xfrm>
            <a:off x="6375827" y="2419875"/>
            <a:ext cx="5089246" cy="3809826"/>
          </a:xfrm>
          <a:prstGeom prst="rect">
            <a:avLst/>
          </a:prstGeom>
        </p:spPr>
      </p:pic>
      <p:grpSp>
        <p:nvGrpSpPr>
          <p:cNvPr id="3" name="Group 2">
            <a:extLst>
              <a:ext uri="{FF2B5EF4-FFF2-40B4-BE49-F238E27FC236}">
                <a16:creationId xmlns:a16="http://schemas.microsoft.com/office/drawing/2014/main" id="{6BE0B866-2AE5-5FB4-6518-77E1FFB91B4D}"/>
              </a:ext>
            </a:extLst>
          </p:cNvPr>
          <p:cNvGrpSpPr/>
          <p:nvPr/>
        </p:nvGrpSpPr>
        <p:grpSpPr>
          <a:xfrm>
            <a:off x="624740" y="2195336"/>
            <a:ext cx="5080000" cy="4034365"/>
            <a:chOff x="2057400" y="3054352"/>
            <a:chExt cx="7620000" cy="6051548"/>
          </a:xfrm>
        </p:grpSpPr>
        <p:sp>
          <p:nvSpPr>
            <p:cNvPr id="4" name="Freeform 3">
              <a:extLst>
                <a:ext uri="{FF2B5EF4-FFF2-40B4-BE49-F238E27FC236}">
                  <a16:creationId xmlns:a16="http://schemas.microsoft.com/office/drawing/2014/main" id="{5D2D5DBC-A817-CBFD-FCCA-B7505AE374A6}"/>
                </a:ext>
              </a:extLst>
            </p:cNvPr>
            <p:cNvSpPr/>
            <p:nvPr/>
          </p:nvSpPr>
          <p:spPr>
            <a:xfrm>
              <a:off x="2057400" y="3391160"/>
              <a:ext cx="7620000" cy="5714740"/>
            </a:xfrm>
            <a:custGeom>
              <a:avLst/>
              <a:gdLst/>
              <a:ahLst/>
              <a:cxnLst/>
              <a:rect l="l" t="t" r="r" b="b"/>
              <a:pathLst>
                <a:path w="1481163" h="1642556">
                  <a:moveTo>
                    <a:pt x="70208" y="0"/>
                  </a:moveTo>
                  <a:lnTo>
                    <a:pt x="1410955" y="0"/>
                  </a:lnTo>
                  <a:cubicBezTo>
                    <a:pt x="1429575" y="0"/>
                    <a:pt x="1447433" y="7397"/>
                    <a:pt x="1460600" y="20564"/>
                  </a:cubicBezTo>
                  <a:cubicBezTo>
                    <a:pt x="1473766" y="33730"/>
                    <a:pt x="1481163" y="51588"/>
                    <a:pt x="1481163" y="70208"/>
                  </a:cubicBezTo>
                  <a:lnTo>
                    <a:pt x="1481163" y="1572347"/>
                  </a:lnTo>
                  <a:cubicBezTo>
                    <a:pt x="1481163" y="1590968"/>
                    <a:pt x="1473766" y="1608825"/>
                    <a:pt x="1460600" y="1621992"/>
                  </a:cubicBezTo>
                  <a:cubicBezTo>
                    <a:pt x="1447433" y="1635159"/>
                    <a:pt x="1429575" y="1642556"/>
                    <a:pt x="1410955" y="1642556"/>
                  </a:cubicBezTo>
                  <a:lnTo>
                    <a:pt x="70208" y="1642556"/>
                  </a:lnTo>
                  <a:cubicBezTo>
                    <a:pt x="31433" y="1642556"/>
                    <a:pt x="0" y="1611122"/>
                    <a:pt x="0" y="1572347"/>
                  </a:cubicBezTo>
                  <a:lnTo>
                    <a:pt x="0" y="70208"/>
                  </a:lnTo>
                  <a:cubicBezTo>
                    <a:pt x="0" y="51588"/>
                    <a:pt x="7397" y="33730"/>
                    <a:pt x="20564" y="20564"/>
                  </a:cubicBezTo>
                  <a:cubicBezTo>
                    <a:pt x="33730" y="7397"/>
                    <a:pt x="51588" y="0"/>
                    <a:pt x="70208" y="0"/>
                  </a:cubicBezTo>
                  <a:close/>
                </a:path>
              </a:pathLst>
            </a:custGeom>
            <a:solidFill>
              <a:schemeClr val="accent5">
                <a:lumMod val="20000"/>
                <a:lumOff val="80000"/>
              </a:schemeClr>
            </a:solidFill>
          </p:spPr>
          <p:txBody>
            <a:bodyPr/>
            <a:lstStyle/>
            <a:p>
              <a:endParaRPr lang="en-US" sz="2400">
                <a:latin typeface="UTM Avo" panose="02040603050506020204" pitchFamily="18"/>
              </a:endParaRPr>
            </a:p>
          </p:txBody>
        </p:sp>
        <p:grpSp>
          <p:nvGrpSpPr>
            <p:cNvPr id="5" name="Group 25">
              <a:extLst>
                <a:ext uri="{FF2B5EF4-FFF2-40B4-BE49-F238E27FC236}">
                  <a16:creationId xmlns:a16="http://schemas.microsoft.com/office/drawing/2014/main" id="{2E222797-FBB1-9D43-F2B8-F6D83F6583B6}"/>
                </a:ext>
              </a:extLst>
            </p:cNvPr>
            <p:cNvGrpSpPr/>
            <p:nvPr/>
          </p:nvGrpSpPr>
          <p:grpSpPr>
            <a:xfrm>
              <a:off x="4028785" y="3054352"/>
              <a:ext cx="3753428" cy="673616"/>
              <a:chOff x="0" y="0"/>
              <a:chExt cx="988557" cy="177413"/>
            </a:xfrm>
          </p:grpSpPr>
          <p:sp>
            <p:nvSpPr>
              <p:cNvPr id="7" name="Freeform 26">
                <a:extLst>
                  <a:ext uri="{FF2B5EF4-FFF2-40B4-BE49-F238E27FC236}">
                    <a16:creationId xmlns:a16="http://schemas.microsoft.com/office/drawing/2014/main" id="{7AE657B9-62F9-8D71-DE4A-2CE0C411984F}"/>
                  </a:ext>
                </a:extLst>
              </p:cNvPr>
              <p:cNvSpPr/>
              <p:nvPr/>
            </p:nvSpPr>
            <p:spPr>
              <a:xfrm>
                <a:off x="0" y="0"/>
                <a:ext cx="988557" cy="177413"/>
              </a:xfrm>
              <a:custGeom>
                <a:avLst/>
                <a:gdLst/>
                <a:ahLst/>
                <a:cxnLst/>
                <a:rect l="l" t="t" r="r" b="b"/>
                <a:pathLst>
                  <a:path w="988557" h="177413">
                    <a:moveTo>
                      <a:pt x="88707" y="0"/>
                    </a:moveTo>
                    <a:lnTo>
                      <a:pt x="899851" y="0"/>
                    </a:lnTo>
                    <a:cubicBezTo>
                      <a:pt x="948842" y="0"/>
                      <a:pt x="988557" y="39715"/>
                      <a:pt x="988557" y="88707"/>
                    </a:cubicBezTo>
                    <a:lnTo>
                      <a:pt x="988557" y="88707"/>
                    </a:lnTo>
                    <a:cubicBezTo>
                      <a:pt x="988557" y="137698"/>
                      <a:pt x="948842" y="177413"/>
                      <a:pt x="899851" y="177413"/>
                    </a:cubicBezTo>
                    <a:lnTo>
                      <a:pt x="88707" y="177413"/>
                    </a:lnTo>
                    <a:cubicBezTo>
                      <a:pt x="39715" y="177413"/>
                      <a:pt x="0" y="137698"/>
                      <a:pt x="0" y="88707"/>
                    </a:cubicBezTo>
                    <a:lnTo>
                      <a:pt x="0" y="88707"/>
                    </a:lnTo>
                    <a:cubicBezTo>
                      <a:pt x="0" y="39715"/>
                      <a:pt x="39715" y="0"/>
                      <a:pt x="88707" y="0"/>
                    </a:cubicBezTo>
                    <a:close/>
                  </a:path>
                </a:pathLst>
              </a:custGeom>
              <a:solidFill>
                <a:srgbClr val="EF9771"/>
              </a:solidFill>
            </p:spPr>
            <p:txBody>
              <a:bodyPr/>
              <a:lstStyle/>
              <a:p>
                <a:endParaRPr lang="en-US" sz="2400">
                  <a:latin typeface="UTM Avo" panose="02040603050506020204" pitchFamily="18"/>
                </a:endParaRPr>
              </a:p>
            </p:txBody>
          </p:sp>
          <p:sp>
            <p:nvSpPr>
              <p:cNvPr id="8" name="TextBox 27">
                <a:extLst>
                  <a:ext uri="{FF2B5EF4-FFF2-40B4-BE49-F238E27FC236}">
                    <a16:creationId xmlns:a16="http://schemas.microsoft.com/office/drawing/2014/main" id="{72E55881-F498-35AD-43D9-019FEE4A08F4}"/>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2400">
                  <a:latin typeface="UTM Avo" panose="02040603050506020204" pitchFamily="18"/>
                </a:endParaRPr>
              </a:p>
            </p:txBody>
          </p:sp>
        </p:grpSp>
        <p:sp>
          <p:nvSpPr>
            <p:cNvPr id="6" name="TextBox 5">
              <a:extLst>
                <a:ext uri="{FF2B5EF4-FFF2-40B4-BE49-F238E27FC236}">
                  <a16:creationId xmlns:a16="http://schemas.microsoft.com/office/drawing/2014/main" id="{E9DA15EB-4F8E-5326-B892-AB65B7F8146A}"/>
                </a:ext>
              </a:extLst>
            </p:cNvPr>
            <p:cNvSpPr txBox="1"/>
            <p:nvPr/>
          </p:nvSpPr>
          <p:spPr>
            <a:xfrm>
              <a:off x="2295523" y="3839871"/>
              <a:ext cx="7143753" cy="4601165"/>
            </a:xfrm>
            <a:prstGeom prst="rect">
              <a:avLst/>
            </a:prstGeom>
            <a:noFill/>
          </p:spPr>
          <p:txBody>
            <a:bodyPr wrap="square">
              <a:spAutoFit/>
            </a:bodyPr>
            <a:lstStyle/>
            <a:p>
              <a:pPr algn="just">
                <a:lnSpc>
                  <a:spcPct val="150000"/>
                </a:lnSpc>
              </a:pP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Chị nhắc em: “Sao em không dọn đồ chơi?”. Em hai tay chống hông, mắt trợn lên và nói: “Chị dọn đi.”. Không đồng tình với </a:t>
              </a:r>
              <a:br>
                <a:rPr lang="en-US" sz="2200" dirty="0">
                  <a:solidFill>
                    <a:srgbClr val="000000"/>
                  </a:solidFill>
                  <a:latin typeface="UTM Avo" panose="02040603050506020204" pitchFamily="18"/>
                  <a:ea typeface="Calibri" panose="020F0502020204030204" pitchFamily="34" charset="0"/>
                  <a:cs typeface="Arial" panose="020B0604020202020204" pitchFamily="34" charset="0"/>
                </a:rPr>
              </a:b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lời nói và hành vi của em, vì em chưa lễ phép, vâng lời chị.</a:t>
              </a:r>
              <a:endParaRPr lang="en-US" sz="2200" dirty="0">
                <a:latin typeface="UTM Avo" panose="02040603050506020204" pitchFamily="18"/>
                <a:cs typeface="Arial" panose="020B0604020202020204" pitchFamily="34" charset="0"/>
              </a:endParaRPr>
            </a:p>
          </p:txBody>
        </p:sp>
      </p:grpSp>
      <p:sp>
        <p:nvSpPr>
          <p:cNvPr id="9" name="Google Shape;200;p6">
            <a:extLst>
              <a:ext uri="{FF2B5EF4-FFF2-40B4-BE49-F238E27FC236}">
                <a16:creationId xmlns:a16="http://schemas.microsoft.com/office/drawing/2014/main" id="{8F7F4D31-1EEB-6121-E7BA-03FE1EA78086}"/>
              </a:ext>
            </a:extLst>
          </p:cNvPr>
          <p:cNvSpPr txBox="1"/>
          <p:nvPr/>
        </p:nvSpPr>
        <p:spPr>
          <a:xfrm>
            <a:off x="1782828" y="1424844"/>
            <a:ext cx="8626344"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err="1">
                <a:solidFill>
                  <a:schemeClr val="dk1"/>
                </a:solidFill>
                <a:latin typeface="UTM Avo" panose="02040603050506020204" pitchFamily="18" charset="0"/>
                <a:sym typeface="Arial"/>
              </a:rPr>
              <a:t>Gợi</a:t>
            </a:r>
            <a:r>
              <a:rPr lang="en-US" sz="2600" b="1" i="0" u="none" strike="noStrike" cap="none" dirty="0">
                <a:solidFill>
                  <a:schemeClr val="dk1"/>
                </a:solidFill>
                <a:latin typeface="UTM Avo" panose="02040603050506020204" pitchFamily="18" charset="0"/>
                <a:sym typeface="Arial"/>
              </a:rPr>
              <a:t> ý </a:t>
            </a:r>
            <a:r>
              <a:rPr lang="en-US" sz="2600" b="1" i="0" u="none" strike="noStrike" cap="none" dirty="0" err="1">
                <a:solidFill>
                  <a:schemeClr val="dk1"/>
                </a:solidFill>
                <a:latin typeface="UTM Avo" panose="02040603050506020204" pitchFamily="18" charset="0"/>
                <a:sym typeface="Arial"/>
              </a:rPr>
              <a:t>trả</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lời</a:t>
            </a:r>
            <a:endParaRPr sz="2600" dirty="0">
              <a:latin typeface="UTM Avo" panose="02040603050506020204" pitchFamily="18" charset="0"/>
            </a:endParaRPr>
          </a:p>
        </p:txBody>
      </p:sp>
    </p:spTree>
    <p:extLst>
      <p:ext uri="{BB962C8B-B14F-4D97-AF65-F5344CB8AC3E}">
        <p14:creationId xmlns:p14="http://schemas.microsoft.com/office/powerpoint/2010/main" val="1261669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3FCB66DB-3B60-FD2E-1D34-0E98BE811E0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FE704E6-F09B-42CF-308D-4DB02F0731D2}"/>
              </a:ext>
            </a:extLst>
          </p:cNvPr>
          <p:cNvPicPr>
            <a:picLocks noChangeAspect="1"/>
          </p:cNvPicPr>
          <p:nvPr/>
        </p:nvPicPr>
        <p:blipFill>
          <a:blip r:embed="rId4"/>
          <a:srcRect l="30207" t="15210" r="29630" b="14625"/>
          <a:stretch/>
        </p:blipFill>
        <p:spPr>
          <a:xfrm>
            <a:off x="463011" y="2440566"/>
            <a:ext cx="5089246" cy="3809826"/>
          </a:xfrm>
          <a:prstGeom prst="rect">
            <a:avLst/>
          </a:prstGeom>
        </p:spPr>
      </p:pic>
      <p:grpSp>
        <p:nvGrpSpPr>
          <p:cNvPr id="3" name="Group 2">
            <a:extLst>
              <a:ext uri="{FF2B5EF4-FFF2-40B4-BE49-F238E27FC236}">
                <a16:creationId xmlns:a16="http://schemas.microsoft.com/office/drawing/2014/main" id="{23A43A5A-265B-13EA-94CB-5D5159077B18}"/>
              </a:ext>
            </a:extLst>
          </p:cNvPr>
          <p:cNvGrpSpPr/>
          <p:nvPr/>
        </p:nvGrpSpPr>
        <p:grpSpPr>
          <a:xfrm>
            <a:off x="6456157" y="2216027"/>
            <a:ext cx="5080000" cy="4034365"/>
            <a:chOff x="2057400" y="3054352"/>
            <a:chExt cx="7620000" cy="6051548"/>
          </a:xfrm>
        </p:grpSpPr>
        <p:sp>
          <p:nvSpPr>
            <p:cNvPr id="4" name="Freeform 3">
              <a:extLst>
                <a:ext uri="{FF2B5EF4-FFF2-40B4-BE49-F238E27FC236}">
                  <a16:creationId xmlns:a16="http://schemas.microsoft.com/office/drawing/2014/main" id="{F1C4E077-AA09-947C-B8D9-8D087787E1B3}"/>
                </a:ext>
              </a:extLst>
            </p:cNvPr>
            <p:cNvSpPr/>
            <p:nvPr/>
          </p:nvSpPr>
          <p:spPr>
            <a:xfrm>
              <a:off x="2057400" y="3391160"/>
              <a:ext cx="7620000" cy="5714740"/>
            </a:xfrm>
            <a:custGeom>
              <a:avLst/>
              <a:gdLst/>
              <a:ahLst/>
              <a:cxnLst/>
              <a:rect l="l" t="t" r="r" b="b"/>
              <a:pathLst>
                <a:path w="1481163" h="1642556">
                  <a:moveTo>
                    <a:pt x="70208" y="0"/>
                  </a:moveTo>
                  <a:lnTo>
                    <a:pt x="1410955" y="0"/>
                  </a:lnTo>
                  <a:cubicBezTo>
                    <a:pt x="1429575" y="0"/>
                    <a:pt x="1447433" y="7397"/>
                    <a:pt x="1460600" y="20564"/>
                  </a:cubicBezTo>
                  <a:cubicBezTo>
                    <a:pt x="1473766" y="33730"/>
                    <a:pt x="1481163" y="51588"/>
                    <a:pt x="1481163" y="70208"/>
                  </a:cubicBezTo>
                  <a:lnTo>
                    <a:pt x="1481163" y="1572347"/>
                  </a:lnTo>
                  <a:cubicBezTo>
                    <a:pt x="1481163" y="1590968"/>
                    <a:pt x="1473766" y="1608825"/>
                    <a:pt x="1460600" y="1621992"/>
                  </a:cubicBezTo>
                  <a:cubicBezTo>
                    <a:pt x="1447433" y="1635159"/>
                    <a:pt x="1429575" y="1642556"/>
                    <a:pt x="1410955" y="1642556"/>
                  </a:cubicBezTo>
                  <a:lnTo>
                    <a:pt x="70208" y="1642556"/>
                  </a:lnTo>
                  <a:cubicBezTo>
                    <a:pt x="31433" y="1642556"/>
                    <a:pt x="0" y="1611122"/>
                    <a:pt x="0" y="1572347"/>
                  </a:cubicBezTo>
                  <a:lnTo>
                    <a:pt x="0" y="70208"/>
                  </a:lnTo>
                  <a:cubicBezTo>
                    <a:pt x="0" y="51588"/>
                    <a:pt x="7397" y="33730"/>
                    <a:pt x="20564" y="20564"/>
                  </a:cubicBezTo>
                  <a:cubicBezTo>
                    <a:pt x="33730" y="7397"/>
                    <a:pt x="51588" y="0"/>
                    <a:pt x="70208" y="0"/>
                  </a:cubicBezTo>
                  <a:close/>
                </a:path>
              </a:pathLst>
            </a:custGeom>
            <a:solidFill>
              <a:schemeClr val="accent5">
                <a:lumMod val="20000"/>
                <a:lumOff val="80000"/>
              </a:schemeClr>
            </a:solidFill>
          </p:spPr>
          <p:txBody>
            <a:bodyPr/>
            <a:lstStyle/>
            <a:p>
              <a:endParaRPr lang="en-US" sz="2400">
                <a:latin typeface="UTM Avo" panose="02040603050506020204" pitchFamily="18"/>
              </a:endParaRPr>
            </a:p>
          </p:txBody>
        </p:sp>
        <p:grpSp>
          <p:nvGrpSpPr>
            <p:cNvPr id="5" name="Group 25">
              <a:extLst>
                <a:ext uri="{FF2B5EF4-FFF2-40B4-BE49-F238E27FC236}">
                  <a16:creationId xmlns:a16="http://schemas.microsoft.com/office/drawing/2014/main" id="{C82753BF-6894-8F59-7713-E25799F8DDC0}"/>
                </a:ext>
              </a:extLst>
            </p:cNvPr>
            <p:cNvGrpSpPr/>
            <p:nvPr/>
          </p:nvGrpSpPr>
          <p:grpSpPr>
            <a:xfrm>
              <a:off x="4028785" y="3054352"/>
              <a:ext cx="3753428" cy="673616"/>
              <a:chOff x="0" y="0"/>
              <a:chExt cx="988557" cy="177413"/>
            </a:xfrm>
          </p:grpSpPr>
          <p:sp>
            <p:nvSpPr>
              <p:cNvPr id="7" name="Freeform 26">
                <a:extLst>
                  <a:ext uri="{FF2B5EF4-FFF2-40B4-BE49-F238E27FC236}">
                    <a16:creationId xmlns:a16="http://schemas.microsoft.com/office/drawing/2014/main" id="{CDF74000-77A8-2161-6920-AD319CFD4842}"/>
                  </a:ext>
                </a:extLst>
              </p:cNvPr>
              <p:cNvSpPr/>
              <p:nvPr/>
            </p:nvSpPr>
            <p:spPr>
              <a:xfrm>
                <a:off x="0" y="0"/>
                <a:ext cx="988557" cy="177413"/>
              </a:xfrm>
              <a:custGeom>
                <a:avLst/>
                <a:gdLst/>
                <a:ahLst/>
                <a:cxnLst/>
                <a:rect l="l" t="t" r="r" b="b"/>
                <a:pathLst>
                  <a:path w="988557" h="177413">
                    <a:moveTo>
                      <a:pt x="88707" y="0"/>
                    </a:moveTo>
                    <a:lnTo>
                      <a:pt x="899851" y="0"/>
                    </a:lnTo>
                    <a:cubicBezTo>
                      <a:pt x="948842" y="0"/>
                      <a:pt x="988557" y="39715"/>
                      <a:pt x="988557" y="88707"/>
                    </a:cubicBezTo>
                    <a:lnTo>
                      <a:pt x="988557" y="88707"/>
                    </a:lnTo>
                    <a:cubicBezTo>
                      <a:pt x="988557" y="137698"/>
                      <a:pt x="948842" y="177413"/>
                      <a:pt x="899851" y="177413"/>
                    </a:cubicBezTo>
                    <a:lnTo>
                      <a:pt x="88707" y="177413"/>
                    </a:lnTo>
                    <a:cubicBezTo>
                      <a:pt x="39715" y="177413"/>
                      <a:pt x="0" y="137698"/>
                      <a:pt x="0" y="88707"/>
                    </a:cubicBezTo>
                    <a:lnTo>
                      <a:pt x="0" y="88707"/>
                    </a:lnTo>
                    <a:cubicBezTo>
                      <a:pt x="0" y="39715"/>
                      <a:pt x="39715" y="0"/>
                      <a:pt x="88707" y="0"/>
                    </a:cubicBezTo>
                    <a:close/>
                  </a:path>
                </a:pathLst>
              </a:custGeom>
              <a:solidFill>
                <a:srgbClr val="EF9771"/>
              </a:solidFill>
            </p:spPr>
            <p:txBody>
              <a:bodyPr/>
              <a:lstStyle/>
              <a:p>
                <a:endParaRPr lang="en-US" sz="2400">
                  <a:latin typeface="UTM Avo" panose="02040603050506020204" pitchFamily="18"/>
                </a:endParaRPr>
              </a:p>
            </p:txBody>
          </p:sp>
          <p:sp>
            <p:nvSpPr>
              <p:cNvPr id="8" name="TextBox 27">
                <a:extLst>
                  <a:ext uri="{FF2B5EF4-FFF2-40B4-BE49-F238E27FC236}">
                    <a16:creationId xmlns:a16="http://schemas.microsoft.com/office/drawing/2014/main" id="{E0B21C48-C771-C907-54C4-74356EDC3734}"/>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2400">
                  <a:latin typeface="UTM Avo" panose="02040603050506020204" pitchFamily="18"/>
                </a:endParaRPr>
              </a:p>
            </p:txBody>
          </p:sp>
        </p:grpSp>
        <p:sp>
          <p:nvSpPr>
            <p:cNvPr id="6" name="TextBox 5">
              <a:extLst>
                <a:ext uri="{FF2B5EF4-FFF2-40B4-BE49-F238E27FC236}">
                  <a16:creationId xmlns:a16="http://schemas.microsoft.com/office/drawing/2014/main" id="{18EC3C96-3264-BE89-89C5-DB81102C8F91}"/>
                </a:ext>
              </a:extLst>
            </p:cNvPr>
            <p:cNvSpPr txBox="1"/>
            <p:nvPr/>
          </p:nvSpPr>
          <p:spPr>
            <a:xfrm>
              <a:off x="2415252" y="3727968"/>
              <a:ext cx="6980492" cy="5362912"/>
            </a:xfrm>
            <a:prstGeom prst="rect">
              <a:avLst/>
            </a:prstGeom>
            <a:noFill/>
          </p:spPr>
          <p:txBody>
            <a:bodyPr wrap="square">
              <a:spAutoFit/>
            </a:bodyPr>
            <a:lstStyle/>
            <a:p>
              <a:pPr algn="just">
                <a:lnSpc>
                  <a:spcPct val="150000"/>
                </a:lnSpc>
              </a:pP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Anh đưa bánh cho em và nói “Em ăn đi.”. Em giơ hai tay đón lấy cái bánh anh cho. Đồng tình với lời nói và hành vi của hai anh em, vì anh biết nhường nhịn, quan tâm đến em; em có </a:t>
              </a:r>
              <a:br>
                <a:rPr lang="en-US" sz="2200" dirty="0">
                  <a:solidFill>
                    <a:srgbClr val="000000"/>
                  </a:solidFill>
                  <a:latin typeface="UTM Avo" panose="02040603050506020204" pitchFamily="18"/>
                  <a:ea typeface="Calibri" panose="020F0502020204030204" pitchFamily="34" charset="0"/>
                  <a:cs typeface="Arial" panose="020B0604020202020204" pitchFamily="34" charset="0"/>
                </a:rPr>
              </a:b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thái độ lễ phép với anh.</a:t>
              </a:r>
              <a:endParaRPr lang="en-US" sz="2200" dirty="0">
                <a:latin typeface="UTM Avo" panose="02040603050506020204" pitchFamily="18"/>
                <a:cs typeface="Arial" panose="020B0604020202020204" pitchFamily="34" charset="0"/>
              </a:endParaRPr>
            </a:p>
          </p:txBody>
        </p:sp>
      </p:grpSp>
      <p:sp>
        <p:nvSpPr>
          <p:cNvPr id="9" name="Google Shape;200;p6">
            <a:extLst>
              <a:ext uri="{FF2B5EF4-FFF2-40B4-BE49-F238E27FC236}">
                <a16:creationId xmlns:a16="http://schemas.microsoft.com/office/drawing/2014/main" id="{555EAF13-2464-B373-D4A3-30E696CD7A1F}"/>
              </a:ext>
            </a:extLst>
          </p:cNvPr>
          <p:cNvSpPr txBox="1"/>
          <p:nvPr/>
        </p:nvSpPr>
        <p:spPr>
          <a:xfrm>
            <a:off x="1782828" y="1424844"/>
            <a:ext cx="8626344"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err="1">
                <a:solidFill>
                  <a:schemeClr val="dk1"/>
                </a:solidFill>
                <a:latin typeface="UTM Avo" panose="02040603050506020204" pitchFamily="18" charset="0"/>
                <a:sym typeface="Arial"/>
              </a:rPr>
              <a:t>Gợi</a:t>
            </a:r>
            <a:r>
              <a:rPr lang="en-US" sz="2600" b="1" i="0" u="none" strike="noStrike" cap="none" dirty="0">
                <a:solidFill>
                  <a:schemeClr val="dk1"/>
                </a:solidFill>
                <a:latin typeface="UTM Avo" panose="02040603050506020204" pitchFamily="18" charset="0"/>
                <a:sym typeface="Arial"/>
              </a:rPr>
              <a:t> ý </a:t>
            </a:r>
            <a:r>
              <a:rPr lang="en-US" sz="2600" b="1" i="0" u="none" strike="noStrike" cap="none" dirty="0" err="1">
                <a:solidFill>
                  <a:schemeClr val="dk1"/>
                </a:solidFill>
                <a:latin typeface="UTM Avo" panose="02040603050506020204" pitchFamily="18" charset="0"/>
                <a:sym typeface="Arial"/>
              </a:rPr>
              <a:t>trả</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lời</a:t>
            </a:r>
            <a:endParaRPr sz="2600" dirty="0">
              <a:latin typeface="UTM Avo" panose="02040603050506020204" pitchFamily="18" charset="0"/>
            </a:endParaRPr>
          </a:p>
        </p:txBody>
      </p:sp>
    </p:spTree>
    <p:extLst>
      <p:ext uri="{BB962C8B-B14F-4D97-AF65-F5344CB8AC3E}">
        <p14:creationId xmlns:p14="http://schemas.microsoft.com/office/powerpoint/2010/main" val="276580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3BA3B537-48EC-2B49-E992-D2C8497D664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95A1E69-8C47-95AF-39C4-CA403B7C8C55}"/>
              </a:ext>
            </a:extLst>
          </p:cNvPr>
          <p:cNvPicPr>
            <a:picLocks noChangeAspect="1"/>
          </p:cNvPicPr>
          <p:nvPr/>
        </p:nvPicPr>
        <p:blipFill>
          <a:blip r:embed="rId4"/>
          <a:srcRect l="29148" t="13951" r="29582" b="13951"/>
          <a:stretch/>
        </p:blipFill>
        <p:spPr>
          <a:xfrm>
            <a:off x="6359668" y="2532997"/>
            <a:ext cx="5089246" cy="3809826"/>
          </a:xfrm>
          <a:prstGeom prst="rect">
            <a:avLst/>
          </a:prstGeom>
        </p:spPr>
      </p:pic>
      <p:grpSp>
        <p:nvGrpSpPr>
          <p:cNvPr id="3" name="Group 2">
            <a:extLst>
              <a:ext uri="{FF2B5EF4-FFF2-40B4-BE49-F238E27FC236}">
                <a16:creationId xmlns:a16="http://schemas.microsoft.com/office/drawing/2014/main" id="{6943E560-B717-374E-3090-65146D98134C}"/>
              </a:ext>
            </a:extLst>
          </p:cNvPr>
          <p:cNvGrpSpPr/>
          <p:nvPr/>
        </p:nvGrpSpPr>
        <p:grpSpPr>
          <a:xfrm>
            <a:off x="784995" y="2308458"/>
            <a:ext cx="5080000" cy="4034365"/>
            <a:chOff x="2057400" y="3054352"/>
            <a:chExt cx="7620000" cy="6051548"/>
          </a:xfrm>
        </p:grpSpPr>
        <p:sp>
          <p:nvSpPr>
            <p:cNvPr id="4" name="Freeform 3">
              <a:extLst>
                <a:ext uri="{FF2B5EF4-FFF2-40B4-BE49-F238E27FC236}">
                  <a16:creationId xmlns:a16="http://schemas.microsoft.com/office/drawing/2014/main" id="{AD2B479C-D394-291B-7F15-AF385A2B24BD}"/>
                </a:ext>
              </a:extLst>
            </p:cNvPr>
            <p:cNvSpPr/>
            <p:nvPr/>
          </p:nvSpPr>
          <p:spPr>
            <a:xfrm>
              <a:off x="2057400" y="3391160"/>
              <a:ext cx="7620000" cy="5714740"/>
            </a:xfrm>
            <a:custGeom>
              <a:avLst/>
              <a:gdLst/>
              <a:ahLst/>
              <a:cxnLst/>
              <a:rect l="l" t="t" r="r" b="b"/>
              <a:pathLst>
                <a:path w="1481163" h="1642556">
                  <a:moveTo>
                    <a:pt x="70208" y="0"/>
                  </a:moveTo>
                  <a:lnTo>
                    <a:pt x="1410955" y="0"/>
                  </a:lnTo>
                  <a:cubicBezTo>
                    <a:pt x="1429575" y="0"/>
                    <a:pt x="1447433" y="7397"/>
                    <a:pt x="1460600" y="20564"/>
                  </a:cubicBezTo>
                  <a:cubicBezTo>
                    <a:pt x="1473766" y="33730"/>
                    <a:pt x="1481163" y="51588"/>
                    <a:pt x="1481163" y="70208"/>
                  </a:cubicBezTo>
                  <a:lnTo>
                    <a:pt x="1481163" y="1572347"/>
                  </a:lnTo>
                  <a:cubicBezTo>
                    <a:pt x="1481163" y="1590968"/>
                    <a:pt x="1473766" y="1608825"/>
                    <a:pt x="1460600" y="1621992"/>
                  </a:cubicBezTo>
                  <a:cubicBezTo>
                    <a:pt x="1447433" y="1635159"/>
                    <a:pt x="1429575" y="1642556"/>
                    <a:pt x="1410955" y="1642556"/>
                  </a:cubicBezTo>
                  <a:lnTo>
                    <a:pt x="70208" y="1642556"/>
                  </a:lnTo>
                  <a:cubicBezTo>
                    <a:pt x="31433" y="1642556"/>
                    <a:pt x="0" y="1611122"/>
                    <a:pt x="0" y="1572347"/>
                  </a:cubicBezTo>
                  <a:lnTo>
                    <a:pt x="0" y="70208"/>
                  </a:lnTo>
                  <a:cubicBezTo>
                    <a:pt x="0" y="51588"/>
                    <a:pt x="7397" y="33730"/>
                    <a:pt x="20564" y="20564"/>
                  </a:cubicBezTo>
                  <a:cubicBezTo>
                    <a:pt x="33730" y="7397"/>
                    <a:pt x="51588" y="0"/>
                    <a:pt x="70208" y="0"/>
                  </a:cubicBezTo>
                  <a:close/>
                </a:path>
              </a:pathLst>
            </a:custGeom>
            <a:solidFill>
              <a:schemeClr val="accent5">
                <a:lumMod val="20000"/>
                <a:lumOff val="80000"/>
              </a:schemeClr>
            </a:solidFill>
          </p:spPr>
          <p:txBody>
            <a:bodyPr/>
            <a:lstStyle/>
            <a:p>
              <a:endParaRPr lang="en-US" sz="2400">
                <a:latin typeface="UTM Avo" panose="02040603050506020204" pitchFamily="18"/>
              </a:endParaRPr>
            </a:p>
          </p:txBody>
        </p:sp>
        <p:grpSp>
          <p:nvGrpSpPr>
            <p:cNvPr id="5" name="Group 25">
              <a:extLst>
                <a:ext uri="{FF2B5EF4-FFF2-40B4-BE49-F238E27FC236}">
                  <a16:creationId xmlns:a16="http://schemas.microsoft.com/office/drawing/2014/main" id="{3D59C804-6AE0-7701-FAE6-D734257598B4}"/>
                </a:ext>
              </a:extLst>
            </p:cNvPr>
            <p:cNvGrpSpPr/>
            <p:nvPr/>
          </p:nvGrpSpPr>
          <p:grpSpPr>
            <a:xfrm>
              <a:off x="4028785" y="3054352"/>
              <a:ext cx="3753428" cy="673616"/>
              <a:chOff x="0" y="0"/>
              <a:chExt cx="988557" cy="177413"/>
            </a:xfrm>
          </p:grpSpPr>
          <p:sp>
            <p:nvSpPr>
              <p:cNvPr id="7" name="Freeform 26">
                <a:extLst>
                  <a:ext uri="{FF2B5EF4-FFF2-40B4-BE49-F238E27FC236}">
                    <a16:creationId xmlns:a16="http://schemas.microsoft.com/office/drawing/2014/main" id="{41090A9F-919B-54F0-C636-BEBBB4DE3F10}"/>
                  </a:ext>
                </a:extLst>
              </p:cNvPr>
              <p:cNvSpPr/>
              <p:nvPr/>
            </p:nvSpPr>
            <p:spPr>
              <a:xfrm>
                <a:off x="0" y="0"/>
                <a:ext cx="988557" cy="177413"/>
              </a:xfrm>
              <a:custGeom>
                <a:avLst/>
                <a:gdLst/>
                <a:ahLst/>
                <a:cxnLst/>
                <a:rect l="l" t="t" r="r" b="b"/>
                <a:pathLst>
                  <a:path w="988557" h="177413">
                    <a:moveTo>
                      <a:pt x="88707" y="0"/>
                    </a:moveTo>
                    <a:lnTo>
                      <a:pt x="899851" y="0"/>
                    </a:lnTo>
                    <a:cubicBezTo>
                      <a:pt x="948842" y="0"/>
                      <a:pt x="988557" y="39715"/>
                      <a:pt x="988557" y="88707"/>
                    </a:cubicBezTo>
                    <a:lnTo>
                      <a:pt x="988557" y="88707"/>
                    </a:lnTo>
                    <a:cubicBezTo>
                      <a:pt x="988557" y="137698"/>
                      <a:pt x="948842" y="177413"/>
                      <a:pt x="899851" y="177413"/>
                    </a:cubicBezTo>
                    <a:lnTo>
                      <a:pt x="88707" y="177413"/>
                    </a:lnTo>
                    <a:cubicBezTo>
                      <a:pt x="39715" y="177413"/>
                      <a:pt x="0" y="137698"/>
                      <a:pt x="0" y="88707"/>
                    </a:cubicBezTo>
                    <a:lnTo>
                      <a:pt x="0" y="88707"/>
                    </a:lnTo>
                    <a:cubicBezTo>
                      <a:pt x="0" y="39715"/>
                      <a:pt x="39715" y="0"/>
                      <a:pt x="88707" y="0"/>
                    </a:cubicBezTo>
                    <a:close/>
                  </a:path>
                </a:pathLst>
              </a:custGeom>
              <a:solidFill>
                <a:srgbClr val="EF9771"/>
              </a:solidFill>
            </p:spPr>
            <p:txBody>
              <a:bodyPr/>
              <a:lstStyle/>
              <a:p>
                <a:endParaRPr lang="en-US" sz="2400">
                  <a:latin typeface="UTM Avo" panose="02040603050506020204" pitchFamily="18"/>
                </a:endParaRPr>
              </a:p>
            </p:txBody>
          </p:sp>
          <p:sp>
            <p:nvSpPr>
              <p:cNvPr id="8" name="TextBox 27">
                <a:extLst>
                  <a:ext uri="{FF2B5EF4-FFF2-40B4-BE49-F238E27FC236}">
                    <a16:creationId xmlns:a16="http://schemas.microsoft.com/office/drawing/2014/main" id="{3C7E0C2C-18AA-1FAD-1479-8346BD77FA7E}"/>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2400">
                  <a:latin typeface="UTM Avo" panose="02040603050506020204" pitchFamily="18"/>
                </a:endParaRPr>
              </a:p>
            </p:txBody>
          </p:sp>
        </p:grpSp>
        <p:sp>
          <p:nvSpPr>
            <p:cNvPr id="6" name="TextBox 5">
              <a:extLst>
                <a:ext uri="{FF2B5EF4-FFF2-40B4-BE49-F238E27FC236}">
                  <a16:creationId xmlns:a16="http://schemas.microsoft.com/office/drawing/2014/main" id="{35196A2A-4E08-04D7-FF07-8E830CD9F3CA}"/>
                </a:ext>
              </a:extLst>
            </p:cNvPr>
            <p:cNvSpPr txBox="1"/>
            <p:nvPr/>
          </p:nvSpPr>
          <p:spPr>
            <a:xfrm>
              <a:off x="2418743" y="3913555"/>
              <a:ext cx="6667502" cy="5006756"/>
            </a:xfrm>
            <a:prstGeom prst="rect">
              <a:avLst/>
            </a:prstGeom>
            <a:noFill/>
          </p:spPr>
          <p:txBody>
            <a:bodyPr wrap="square">
              <a:spAutoFit/>
            </a:bodyPr>
            <a:lstStyle/>
            <a:p>
              <a:pPr algn="just">
                <a:lnSpc>
                  <a:spcPct val="150000"/>
                </a:lnSpc>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Em bé khóc và gọi “Chị ơi!”, nhưng chị mải chơi chuyền với bạn không dỗ em. Không đồng tình với hành vi của chị, vì chị chưa biết quan tâm đến em.</a:t>
              </a:r>
              <a:endParaRPr lang="en-US" sz="2400" dirty="0">
                <a:latin typeface="UTM Avo" panose="02040603050506020204" pitchFamily="18"/>
                <a:cs typeface="Arial" panose="020B0604020202020204" pitchFamily="34" charset="0"/>
              </a:endParaRPr>
            </a:p>
          </p:txBody>
        </p:sp>
      </p:grpSp>
      <p:sp>
        <p:nvSpPr>
          <p:cNvPr id="9" name="Google Shape;200;p6">
            <a:extLst>
              <a:ext uri="{FF2B5EF4-FFF2-40B4-BE49-F238E27FC236}">
                <a16:creationId xmlns:a16="http://schemas.microsoft.com/office/drawing/2014/main" id="{DFF90C5F-55AD-5380-1BD0-BDC6613A9040}"/>
              </a:ext>
            </a:extLst>
          </p:cNvPr>
          <p:cNvSpPr txBox="1"/>
          <p:nvPr/>
        </p:nvSpPr>
        <p:spPr>
          <a:xfrm>
            <a:off x="1782828" y="1424844"/>
            <a:ext cx="8626344" cy="600164"/>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600" b="1" i="0" u="none" strike="noStrike" cap="none" dirty="0" err="1">
                <a:solidFill>
                  <a:schemeClr val="dk1"/>
                </a:solidFill>
                <a:latin typeface="UTM Avo" panose="02040603050506020204" pitchFamily="18" charset="0"/>
                <a:sym typeface="Arial"/>
              </a:rPr>
              <a:t>Gợi</a:t>
            </a:r>
            <a:r>
              <a:rPr lang="en-US" sz="2600" b="1" i="0" u="none" strike="noStrike" cap="none" dirty="0">
                <a:solidFill>
                  <a:schemeClr val="dk1"/>
                </a:solidFill>
                <a:latin typeface="UTM Avo" panose="02040603050506020204" pitchFamily="18" charset="0"/>
                <a:sym typeface="Arial"/>
              </a:rPr>
              <a:t> ý </a:t>
            </a:r>
            <a:r>
              <a:rPr lang="en-US" sz="2600" b="1" i="0" u="none" strike="noStrike" cap="none" dirty="0" err="1">
                <a:solidFill>
                  <a:schemeClr val="dk1"/>
                </a:solidFill>
                <a:latin typeface="UTM Avo" panose="02040603050506020204" pitchFamily="18" charset="0"/>
                <a:sym typeface="Arial"/>
              </a:rPr>
              <a:t>trả</a:t>
            </a:r>
            <a:r>
              <a:rPr lang="en-US" sz="2600" b="1" i="0" u="none" strike="noStrike" cap="none" dirty="0">
                <a:solidFill>
                  <a:schemeClr val="dk1"/>
                </a:solidFill>
                <a:latin typeface="UTM Avo" panose="02040603050506020204" pitchFamily="18" charset="0"/>
                <a:sym typeface="Arial"/>
              </a:rPr>
              <a:t> </a:t>
            </a:r>
            <a:r>
              <a:rPr lang="en-US" sz="2600" b="1" i="0" u="none" strike="noStrike" cap="none" dirty="0" err="1">
                <a:solidFill>
                  <a:schemeClr val="dk1"/>
                </a:solidFill>
                <a:latin typeface="UTM Avo" panose="02040603050506020204" pitchFamily="18" charset="0"/>
                <a:sym typeface="Arial"/>
              </a:rPr>
              <a:t>lời</a:t>
            </a:r>
            <a:endParaRPr sz="2600" dirty="0">
              <a:latin typeface="UTM Avo" panose="02040603050506020204" pitchFamily="18" charset="0"/>
            </a:endParaRPr>
          </a:p>
        </p:txBody>
      </p:sp>
    </p:spTree>
    <p:extLst>
      <p:ext uri="{BB962C8B-B14F-4D97-AF65-F5344CB8AC3E}">
        <p14:creationId xmlns:p14="http://schemas.microsoft.com/office/powerpoint/2010/main" val="926763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B69ECDDD-1058-366B-04E1-BCC471FD7BF6}"/>
            </a:ext>
          </a:extLst>
        </p:cNvPr>
        <p:cNvGrpSpPr/>
        <p:nvPr/>
      </p:nvGrpSpPr>
      <p:grpSpPr>
        <a:xfrm>
          <a:off x="0" y="0"/>
          <a:ext cx="0" cy="0"/>
          <a:chOff x="0" y="0"/>
          <a:chExt cx="0" cy="0"/>
        </a:xfrm>
      </p:grpSpPr>
      <p:sp>
        <p:nvSpPr>
          <p:cNvPr id="2" name="Google Shape;233;p11">
            <a:extLst>
              <a:ext uri="{FF2B5EF4-FFF2-40B4-BE49-F238E27FC236}">
                <a16:creationId xmlns:a16="http://schemas.microsoft.com/office/drawing/2014/main" id="{7EDCEF44-53D2-F6B4-1E7E-8EC600D33D9B}"/>
              </a:ext>
            </a:extLst>
          </p:cNvPr>
          <p:cNvSpPr txBox="1"/>
          <p:nvPr/>
        </p:nvSpPr>
        <p:spPr>
          <a:xfrm>
            <a:off x="2285100" y="1486660"/>
            <a:ext cx="762180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2: </a:t>
            </a:r>
            <a:r>
              <a:rPr lang="en-US" sz="2800" b="1" i="0" u="none" strike="noStrike" cap="none" dirty="0" err="1">
                <a:solidFill>
                  <a:schemeClr val="dk1"/>
                </a:solidFill>
                <a:latin typeface="UTM Avo" panose="02040603050506020204" pitchFamily="18" charset="0"/>
                <a:sym typeface="Arial"/>
              </a:rPr>
              <a:t>Xử</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lý</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tình</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huống</a:t>
            </a:r>
            <a:endParaRPr sz="2800" b="1" i="0" u="none" strike="noStrike" cap="none" dirty="0">
              <a:solidFill>
                <a:schemeClr val="dk1"/>
              </a:solidFill>
              <a:latin typeface="UTM Avo" panose="02040603050506020204" pitchFamily="18" charset="0"/>
              <a:sym typeface="Arial"/>
            </a:endParaRPr>
          </a:p>
        </p:txBody>
      </p:sp>
      <p:sp>
        <p:nvSpPr>
          <p:cNvPr id="3" name="Rounded Rectangle 21">
            <a:extLst>
              <a:ext uri="{FF2B5EF4-FFF2-40B4-BE49-F238E27FC236}">
                <a16:creationId xmlns:a16="http://schemas.microsoft.com/office/drawing/2014/main" id="{5DA7A8A7-8416-6423-47B1-67919098EBBE}"/>
              </a:ext>
            </a:extLst>
          </p:cNvPr>
          <p:cNvSpPr/>
          <p:nvPr/>
        </p:nvSpPr>
        <p:spPr>
          <a:xfrm>
            <a:off x="623962" y="2718498"/>
            <a:ext cx="3276762" cy="635592"/>
          </a:xfrm>
          <a:prstGeom prst="roundRect">
            <a:avLst/>
          </a:prstGeom>
          <a:solidFill>
            <a:srgbClr val="4F81BD">
              <a:lumMod val="20000"/>
              <a:lumOff val="80000"/>
            </a:srgbClr>
          </a:solidFill>
          <a:ln w="57150" cap="flat" cmpd="sng" algn="ctr">
            <a:noFill/>
            <a:prstDash val="sysDash"/>
          </a:ln>
          <a:effectLst>
            <a:outerShdw blurRad="50800" dist="38100" dir="2700000" algn="tl" rotWithShape="0">
              <a:prstClr val="black">
                <a:alpha val="40000"/>
              </a:prstClr>
            </a:outerShdw>
          </a:effectLst>
        </p:spPr>
        <p:txBody>
          <a:bodyPr rtlCol="0" anchor="ctr"/>
          <a:lstStyle/>
          <a:p>
            <a:pPr algn="ctr" defTabSz="609539">
              <a:buClrTx/>
              <a:buFontTx/>
              <a:buNone/>
              <a:defRPr/>
            </a:pPr>
            <a:r>
              <a:rPr lang="en-US" sz="2400" b="1" dirty="0" err="1">
                <a:solidFill>
                  <a:schemeClr val="tx1"/>
                </a:solidFill>
                <a:latin typeface="UTM Avo" panose="02040603050506020204" pitchFamily="18" charset="0"/>
                <a:ea typeface="+mn-ea"/>
                <a:cs typeface="Arial" panose="020B0604020202020204" pitchFamily="34" charset="0"/>
              </a:rPr>
              <a:t>Hoạt</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động</a:t>
            </a:r>
            <a:r>
              <a:rPr lang="en-US" sz="2400" b="1" dirty="0">
                <a:solidFill>
                  <a:schemeClr val="tx1"/>
                </a:solidFill>
                <a:latin typeface="UTM Avo" panose="02040603050506020204" pitchFamily="18" charset="0"/>
                <a:ea typeface="+mn-ea"/>
                <a:cs typeface="Arial" panose="020B0604020202020204" pitchFamily="34" charset="0"/>
              </a:rPr>
              <a:t> </a:t>
            </a:r>
            <a:r>
              <a:rPr lang="en-US" sz="2400" b="1" dirty="0" err="1">
                <a:solidFill>
                  <a:schemeClr val="tx1"/>
                </a:solidFill>
                <a:latin typeface="UTM Avo" panose="02040603050506020204" pitchFamily="18" charset="0"/>
                <a:ea typeface="+mn-ea"/>
                <a:cs typeface="Arial" panose="020B0604020202020204" pitchFamily="34" charset="0"/>
              </a:rPr>
              <a:t>nhóm</a:t>
            </a:r>
            <a:endParaRPr lang="en-US" sz="2400" b="1" dirty="0">
              <a:solidFill>
                <a:schemeClr val="tx1"/>
              </a:solidFill>
              <a:latin typeface="UTM Avo" panose="02040603050506020204" pitchFamily="18"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570FD605-6742-4C15-B140-7DE241F786C3}"/>
              </a:ext>
            </a:extLst>
          </p:cNvPr>
          <p:cNvGrpSpPr/>
          <p:nvPr/>
        </p:nvGrpSpPr>
        <p:grpSpPr>
          <a:xfrm>
            <a:off x="4837909" y="2718498"/>
            <a:ext cx="6730129" cy="2891910"/>
            <a:chOff x="1010930" y="3051490"/>
            <a:chExt cx="15515916" cy="6356851"/>
          </a:xfrm>
        </p:grpSpPr>
        <p:sp>
          <p:nvSpPr>
            <p:cNvPr id="5" name="Rectangle: Rounded Corners 4">
              <a:extLst>
                <a:ext uri="{FF2B5EF4-FFF2-40B4-BE49-F238E27FC236}">
                  <a16:creationId xmlns:a16="http://schemas.microsoft.com/office/drawing/2014/main" id="{BF454600-0DA9-995E-7383-375964BAD6B7}"/>
                </a:ext>
              </a:extLst>
            </p:cNvPr>
            <p:cNvSpPr/>
            <p:nvPr/>
          </p:nvSpPr>
          <p:spPr>
            <a:xfrm>
              <a:off x="1010930" y="3051490"/>
              <a:ext cx="15515916" cy="6356851"/>
            </a:xfrm>
            <a:prstGeom prst="roundRect">
              <a:avLst/>
            </a:prstGeom>
            <a:solidFill>
              <a:srgbClr val="4BACC6">
                <a:lumMod val="20000"/>
                <a:lumOff val="80000"/>
              </a:srgbClr>
            </a:solidFill>
            <a:ln w="25400" cap="flat" cmpd="sng" algn="ctr">
              <a:solidFill>
                <a:srgbClr val="4BACC6">
                  <a:lumMod val="75000"/>
                </a:srgbClr>
              </a:solidFill>
              <a:prstDash val="solid"/>
            </a:ln>
            <a:effectLst/>
          </p:spPr>
          <p:txBody>
            <a:bodyPr rtlCol="0" anchor="ctr"/>
            <a:lstStyle/>
            <a:p>
              <a:pPr algn="ctr" defTabSz="609539">
                <a:buClrTx/>
                <a:buFontTx/>
                <a:buNone/>
                <a:defRPr/>
              </a:pPr>
              <a:endParaRPr lang="en-US" sz="800" dirty="0">
                <a:solidFill>
                  <a:schemeClr val="tx1"/>
                </a:solidFill>
                <a:latin typeface="UTM Avo" panose="02040603050506020204" pitchFamily="18" charset="0"/>
                <a:ea typeface="+mn-ea"/>
                <a:cs typeface="+mn-cs"/>
              </a:endParaRPr>
            </a:p>
          </p:txBody>
        </p:sp>
        <p:sp>
          <p:nvSpPr>
            <p:cNvPr id="6" name="Rectangle: Rounded Corners 5">
              <a:extLst>
                <a:ext uri="{FF2B5EF4-FFF2-40B4-BE49-F238E27FC236}">
                  <a16:creationId xmlns:a16="http://schemas.microsoft.com/office/drawing/2014/main" id="{7D896F1A-F17A-ADCD-B068-8AE1F0FC5C6A}"/>
                </a:ext>
              </a:extLst>
            </p:cNvPr>
            <p:cNvSpPr/>
            <p:nvPr/>
          </p:nvSpPr>
          <p:spPr>
            <a:xfrm>
              <a:off x="1694784" y="3590547"/>
              <a:ext cx="14148209" cy="5278734"/>
            </a:xfrm>
            <a:prstGeom prst="roundRect">
              <a:avLst/>
            </a:prstGeom>
            <a:solidFill>
              <a:sysClr val="window" lastClr="FFFFFF"/>
            </a:solidFill>
            <a:ln w="38100" cap="flat" cmpd="sng" algn="ctr">
              <a:solidFill>
                <a:srgbClr val="4BACC6">
                  <a:lumMod val="75000"/>
                </a:srgbClr>
              </a:solidFill>
              <a:prstDash val="dash"/>
            </a:ln>
            <a:effectLst/>
          </p:spPr>
          <p:txBody>
            <a:bodyPr rtlCol="0" anchor="ctr"/>
            <a:lstStyle/>
            <a:p>
              <a:pPr algn="ctr" defTabSz="609539">
                <a:lnSpc>
                  <a:spcPct val="150000"/>
                </a:lnSpc>
                <a:buClrTx/>
                <a:buFontTx/>
                <a:buNone/>
                <a:defRPr/>
              </a:pPr>
              <a:r>
                <a:rPr lang="en-US" sz="2400" dirty="0" err="1">
                  <a:solidFill>
                    <a:schemeClr val="tx1"/>
                  </a:solidFill>
                  <a:latin typeface="UTM Avo" panose="02040603050506020204" pitchFamily="18" charset="0"/>
                  <a:ea typeface="+mn-ea"/>
                  <a:cs typeface="Arial" panose="020B0604020202020204" pitchFamily="34" charset="0"/>
                </a:rPr>
                <a:t>Các</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nhóm</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quan</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sát</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các</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tranh</a:t>
              </a:r>
              <a:r>
                <a:rPr lang="en-US" sz="2400" dirty="0">
                  <a:solidFill>
                    <a:schemeClr val="tx1"/>
                  </a:solidFill>
                  <a:latin typeface="UTM Avo" panose="02040603050506020204" pitchFamily="18" charset="0"/>
                  <a:ea typeface="+mn-ea"/>
                  <a:cs typeface="Arial" panose="020B0604020202020204" pitchFamily="34" charset="0"/>
                </a:rPr>
                <a:t> </a:t>
              </a:r>
              <a:br>
                <a:rPr lang="en-US" sz="2400" dirty="0">
                  <a:solidFill>
                    <a:schemeClr val="tx1"/>
                  </a:solidFill>
                  <a:latin typeface="UTM Avo" panose="02040603050506020204" pitchFamily="18" charset="0"/>
                  <a:ea typeface="+mn-ea"/>
                  <a:cs typeface="Arial" panose="020B0604020202020204" pitchFamily="34" charset="0"/>
                </a:rPr>
              </a:br>
              <a:r>
                <a:rPr lang="en-US" sz="2400" dirty="0" err="1">
                  <a:solidFill>
                    <a:schemeClr val="tx1"/>
                  </a:solidFill>
                  <a:latin typeface="UTM Avo" panose="02040603050506020204" pitchFamily="18" charset="0"/>
                  <a:ea typeface="+mn-ea"/>
                  <a:cs typeface="Arial" panose="020B0604020202020204" pitchFamily="34" charset="0"/>
                </a:rPr>
                <a:t>tình</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huống</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trong</a:t>
              </a:r>
              <a:r>
                <a:rPr lang="en-US" sz="2400" dirty="0">
                  <a:solidFill>
                    <a:schemeClr val="tx1"/>
                  </a:solidFill>
                  <a:latin typeface="UTM Avo" panose="02040603050506020204" pitchFamily="18" charset="0"/>
                  <a:ea typeface="+mn-ea"/>
                  <a:cs typeface="Arial" panose="020B0604020202020204" pitchFamily="34" charset="0"/>
                </a:rPr>
                <a:t> SGK – tr47, </a:t>
              </a:r>
              <a:br>
                <a:rPr lang="en-US" sz="2400" dirty="0">
                  <a:solidFill>
                    <a:schemeClr val="tx1"/>
                  </a:solidFill>
                  <a:latin typeface="UTM Avo" panose="02040603050506020204" pitchFamily="18" charset="0"/>
                  <a:ea typeface="+mn-ea"/>
                  <a:cs typeface="Arial" panose="020B0604020202020204" pitchFamily="34" charset="0"/>
                </a:rPr>
              </a:br>
              <a:r>
                <a:rPr lang="en-US" sz="2400" dirty="0" err="1">
                  <a:solidFill>
                    <a:schemeClr val="tx1"/>
                  </a:solidFill>
                  <a:latin typeface="UTM Avo" panose="02040603050506020204" pitchFamily="18" charset="0"/>
                  <a:ea typeface="+mn-ea"/>
                  <a:cs typeface="Arial" panose="020B0604020202020204" pitchFamily="34" charset="0"/>
                </a:rPr>
                <a:t>thảo</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luận</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nêu</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nội</a:t>
              </a:r>
              <a:r>
                <a:rPr lang="en-US" sz="2400" dirty="0">
                  <a:solidFill>
                    <a:schemeClr val="tx1"/>
                  </a:solidFill>
                  <a:latin typeface="UTM Avo" panose="02040603050506020204" pitchFamily="18" charset="0"/>
                  <a:ea typeface="+mn-ea"/>
                  <a:cs typeface="Arial" panose="020B0604020202020204" pitchFamily="34" charset="0"/>
                </a:rPr>
                <a:t> dung </a:t>
              </a:r>
              <a:r>
                <a:rPr lang="en-US" sz="2400" dirty="0" err="1">
                  <a:solidFill>
                    <a:schemeClr val="tx1"/>
                  </a:solidFill>
                  <a:latin typeface="UTM Avo" panose="02040603050506020204" pitchFamily="18" charset="0"/>
                  <a:ea typeface="+mn-ea"/>
                  <a:cs typeface="Arial" panose="020B0604020202020204" pitchFamily="34" charset="0"/>
                </a:rPr>
                <a:t>và</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đóng</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vai</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theo</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từng</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tình</a:t>
              </a:r>
              <a:r>
                <a:rPr lang="en-US" sz="2400" dirty="0">
                  <a:solidFill>
                    <a:schemeClr val="tx1"/>
                  </a:solidFill>
                  <a:latin typeface="UTM Avo" panose="02040603050506020204" pitchFamily="18" charset="0"/>
                  <a:ea typeface="+mn-ea"/>
                  <a:cs typeface="Arial" panose="020B0604020202020204" pitchFamily="34" charset="0"/>
                </a:rPr>
                <a:t> </a:t>
              </a:r>
              <a:r>
                <a:rPr lang="en-US" sz="2400" dirty="0" err="1">
                  <a:solidFill>
                    <a:schemeClr val="tx1"/>
                  </a:solidFill>
                  <a:latin typeface="UTM Avo" panose="02040603050506020204" pitchFamily="18" charset="0"/>
                  <a:ea typeface="+mn-ea"/>
                  <a:cs typeface="Arial" panose="020B0604020202020204" pitchFamily="34" charset="0"/>
                </a:rPr>
                <a:t>huống</a:t>
              </a:r>
              <a:r>
                <a:rPr lang="en-US" sz="2400" dirty="0">
                  <a:solidFill>
                    <a:schemeClr val="tx1"/>
                  </a:solidFill>
                  <a:latin typeface="UTM Avo" panose="02040603050506020204" pitchFamily="18" charset="0"/>
                  <a:ea typeface="+mn-ea"/>
                  <a:cs typeface="Arial" panose="020B0604020202020204" pitchFamily="34" charset="0"/>
                </a:rPr>
                <a:t>.</a:t>
              </a:r>
            </a:p>
          </p:txBody>
        </p:sp>
      </p:grpSp>
      <p:pic>
        <p:nvPicPr>
          <p:cNvPr id="7" name="Picture 9">
            <a:extLst>
              <a:ext uri="{FF2B5EF4-FFF2-40B4-BE49-F238E27FC236}">
                <a16:creationId xmlns:a16="http://schemas.microsoft.com/office/drawing/2014/main" id="{D0999880-A2BA-E5F2-F03C-03624AA37B8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58927" y="3601461"/>
            <a:ext cx="2527595" cy="2663175"/>
          </a:xfrm>
          <a:prstGeom prst="rect">
            <a:avLst/>
          </a:prstGeom>
        </p:spPr>
      </p:pic>
    </p:spTree>
    <p:extLst>
      <p:ext uri="{BB962C8B-B14F-4D97-AF65-F5344CB8AC3E}">
        <p14:creationId xmlns:p14="http://schemas.microsoft.com/office/powerpoint/2010/main" val="2488873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par>
                                <p:cTn id="13" presetID="14" presetClass="entr" presetSubtype="1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par>
                                <p:cTn id="16" presetID="14" presetClass="entr" presetSubtype="1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AF9E6AB6-5AA6-7C0E-F6DC-F64E046E1644}"/>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A5C75A7D-C941-3ED1-4431-50D7BD0B75C3}"/>
              </a:ext>
            </a:extLst>
          </p:cNvPr>
          <p:cNvSpPr/>
          <p:nvPr/>
        </p:nvSpPr>
        <p:spPr>
          <a:xfrm>
            <a:off x="457363" y="5029200"/>
            <a:ext cx="11277275" cy="899391"/>
          </a:xfrm>
          <a:prstGeom prst="roundRect">
            <a:avLst/>
          </a:prstGeom>
          <a:solidFill>
            <a:srgbClr val="FFF6D9"/>
          </a:solidFill>
          <a:ln w="38100" cap="flat" cmpd="sng" algn="ctr">
            <a:solidFill>
              <a:srgbClr val="FFC000"/>
            </a:solidFill>
            <a:prstDash val="solid"/>
          </a:ln>
          <a:effectLst/>
        </p:spPr>
        <p:txBody>
          <a:bodyPr rtlCol="0" anchor="ctr"/>
          <a:lstStyle/>
          <a:p>
            <a:pPr lvl="0" algn="ctr"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Tình huống 1: </a:t>
            </a:r>
            <a:r>
              <a:rPr lang="vi-VN" sz="2400" dirty="0">
                <a:solidFill>
                  <a:prstClr val="black"/>
                </a:solidFill>
                <a:latin typeface="UTM Avo" panose="02040603050506020204" pitchFamily="18" charset="0"/>
                <a:cs typeface="Arial" panose="020B0604020202020204" pitchFamily="34" charset="0"/>
              </a:rPr>
              <a:t>Minh đang chơi với em thì các bạn đến rủ đi đá bóng.</a:t>
            </a:r>
            <a:endParaRPr lang="vi-VN" sz="2400" kern="0" dirty="0">
              <a:solidFill>
                <a:prstClr val="black"/>
              </a:solidFill>
              <a:latin typeface="UTM Avo" panose="02040603050506020204" pitchFamily="18" charset="0"/>
              <a:cs typeface="Arial" panose="020B0604020202020204" pitchFamily="34" charset="0"/>
            </a:endParaRPr>
          </a:p>
        </p:txBody>
      </p:sp>
      <p:grpSp>
        <p:nvGrpSpPr>
          <p:cNvPr id="9" name="Group 8">
            <a:extLst>
              <a:ext uri="{FF2B5EF4-FFF2-40B4-BE49-F238E27FC236}">
                <a16:creationId xmlns:a16="http://schemas.microsoft.com/office/drawing/2014/main" id="{137B39EC-C8EE-CA39-853D-578649D1E36A}"/>
              </a:ext>
            </a:extLst>
          </p:cNvPr>
          <p:cNvGrpSpPr/>
          <p:nvPr/>
        </p:nvGrpSpPr>
        <p:grpSpPr>
          <a:xfrm>
            <a:off x="3336706" y="6121939"/>
            <a:ext cx="5518587" cy="596900"/>
            <a:chOff x="844440" y="6004538"/>
            <a:chExt cx="8277880" cy="895350"/>
          </a:xfrm>
        </p:grpSpPr>
        <p:pic>
          <p:nvPicPr>
            <p:cNvPr id="10" name="Graphic 9" descr="Back with solid fill">
              <a:extLst>
                <a:ext uri="{FF2B5EF4-FFF2-40B4-BE49-F238E27FC236}">
                  <a16:creationId xmlns:a16="http://schemas.microsoft.com/office/drawing/2014/main" id="{93BCD409-2A41-CF10-57B6-0CBD65F332E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V="1">
              <a:off x="844440" y="6004538"/>
              <a:ext cx="1193800" cy="895350"/>
            </a:xfrm>
            <a:prstGeom prst="rect">
              <a:avLst/>
            </a:prstGeom>
          </p:spPr>
        </p:pic>
        <p:sp>
          <p:nvSpPr>
            <p:cNvPr id="11" name="TextBox 10">
              <a:extLst>
                <a:ext uri="{FF2B5EF4-FFF2-40B4-BE49-F238E27FC236}">
                  <a16:creationId xmlns:a16="http://schemas.microsoft.com/office/drawing/2014/main" id="{11E1D45D-2A6D-1B39-4EE1-5E13BBFB6BD7}"/>
                </a:ext>
              </a:extLst>
            </p:cNvPr>
            <p:cNvSpPr txBox="1"/>
            <p:nvPr/>
          </p:nvSpPr>
          <p:spPr>
            <a:xfrm>
              <a:off x="2038240" y="6011826"/>
              <a:ext cx="7084080" cy="706155"/>
            </a:xfrm>
            <a:prstGeom prst="rect">
              <a:avLst/>
            </a:prstGeom>
            <a:noFill/>
          </p:spPr>
          <p:txBody>
            <a:bodyPr wrap="square">
              <a:spAutoFit/>
            </a:bodyPr>
            <a:lstStyle/>
            <a:p>
              <a:pPr algn="just" defTabSz="609539">
                <a:lnSpc>
                  <a:spcPct val="125000"/>
                </a:lnSpc>
              </a:pPr>
              <a:r>
                <a:rPr lang="en-US" sz="2200" b="1" dirty="0" err="1">
                  <a:solidFill>
                    <a:prstClr val="black"/>
                  </a:solidFill>
                  <a:latin typeface="UTM Avo" panose="02040603050506020204" pitchFamily="18" charset="0"/>
                  <a:cs typeface="Arial" panose="020B0604020202020204" pitchFamily="34" charset="0"/>
                </a:rPr>
                <a:t>Nếu</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là</a:t>
              </a:r>
              <a:r>
                <a:rPr lang="en-US" sz="2200" b="1" dirty="0">
                  <a:solidFill>
                    <a:prstClr val="black"/>
                  </a:solidFill>
                  <a:latin typeface="UTM Avo" panose="02040603050506020204" pitchFamily="18" charset="0"/>
                  <a:cs typeface="Arial" panose="020B0604020202020204" pitchFamily="34" charset="0"/>
                </a:rPr>
                <a:t> Nam, </a:t>
              </a:r>
              <a:r>
                <a:rPr lang="en-US" sz="2200" b="1" dirty="0" err="1">
                  <a:solidFill>
                    <a:prstClr val="black"/>
                  </a:solidFill>
                  <a:latin typeface="UTM Avo" panose="02040603050506020204" pitchFamily="18" charset="0"/>
                  <a:cs typeface="Arial" panose="020B0604020202020204" pitchFamily="34" charset="0"/>
                </a:rPr>
                <a:t>em</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sẽ</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làm</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gì</a:t>
              </a:r>
              <a:r>
                <a:rPr lang="en-US" sz="2200" b="1" dirty="0">
                  <a:solidFill>
                    <a:prstClr val="black"/>
                  </a:solidFill>
                  <a:latin typeface="UTM Avo" panose="02040603050506020204" pitchFamily="18" charset="0"/>
                  <a:cs typeface="Arial" panose="020B0604020202020204" pitchFamily="34" charset="0"/>
                </a:rPr>
                <a:t>?</a:t>
              </a:r>
            </a:p>
          </p:txBody>
        </p:sp>
      </p:grpSp>
      <p:pic>
        <p:nvPicPr>
          <p:cNvPr id="12" name="Picture 11">
            <a:extLst>
              <a:ext uri="{FF2B5EF4-FFF2-40B4-BE49-F238E27FC236}">
                <a16:creationId xmlns:a16="http://schemas.microsoft.com/office/drawing/2014/main" id="{A0B1F350-89CD-3867-05B1-3D7E746FAEEE}"/>
              </a:ext>
            </a:extLst>
          </p:cNvPr>
          <p:cNvPicPr>
            <a:picLocks noChangeAspect="1"/>
          </p:cNvPicPr>
          <p:nvPr/>
        </p:nvPicPr>
        <p:blipFill>
          <a:blip r:embed="rId6"/>
          <a:srcRect l="4324" t="5514" r="15598" b="61612"/>
          <a:stretch/>
        </p:blipFill>
        <p:spPr>
          <a:xfrm>
            <a:off x="3269564" y="1621296"/>
            <a:ext cx="5652872" cy="3209697"/>
          </a:xfrm>
          <a:prstGeom prst="rect">
            <a:avLst/>
          </a:prstGeom>
        </p:spPr>
      </p:pic>
    </p:spTree>
    <p:extLst>
      <p:ext uri="{BB962C8B-B14F-4D97-AF65-F5344CB8AC3E}">
        <p14:creationId xmlns:p14="http://schemas.microsoft.com/office/powerpoint/2010/main" val="2193191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outVertical)">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46033CE7-B12F-D09A-D86B-DA795EB76BB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F796DC-FF71-D6AD-0DD7-2EC1C5561BEF}"/>
              </a:ext>
            </a:extLst>
          </p:cNvPr>
          <p:cNvSpPr/>
          <p:nvPr/>
        </p:nvSpPr>
        <p:spPr>
          <a:xfrm>
            <a:off x="431800" y="4702629"/>
            <a:ext cx="11328400" cy="1292678"/>
          </a:xfrm>
          <a:prstGeom prst="roundRect">
            <a:avLst/>
          </a:prstGeom>
          <a:solidFill>
            <a:srgbClr val="9BBB59">
              <a:lumMod val="20000"/>
              <a:lumOff val="80000"/>
            </a:srgbClr>
          </a:solidFill>
          <a:ln w="38100" cap="flat" cmpd="sng" algn="ctr">
            <a:solidFill>
              <a:srgbClr val="9BBB59">
                <a:lumMod val="50000"/>
              </a:srgbClr>
            </a:solidFill>
            <a:prstDash val="solid"/>
          </a:ln>
          <a:effectLst/>
        </p:spPr>
        <p:txBody>
          <a:bodyPr rtlCol="0" anchor="ctr"/>
          <a:lstStyle/>
          <a:p>
            <a:pPr lvl="0" algn="ctr"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Tình huống 2: </a:t>
            </a:r>
            <a:r>
              <a:rPr lang="vi-VN" sz="2400" dirty="0">
                <a:solidFill>
                  <a:prstClr val="black"/>
                </a:solidFill>
                <a:latin typeface="UTM Avo" panose="02040603050506020204" pitchFamily="18" charset="0"/>
                <a:cs typeface="Arial" panose="020B0604020202020204" pitchFamily="34" charset="0"/>
              </a:rPr>
              <a:t> Lan mới được tặng một con búp bê rất đẹp, </a:t>
            </a:r>
            <a:br>
              <a:rPr lang="en-US" sz="2400" dirty="0">
                <a:solidFill>
                  <a:prstClr val="black"/>
                </a:solidFill>
                <a:latin typeface="UTM Avo" panose="02040603050506020204" pitchFamily="18" charset="0"/>
                <a:cs typeface="Arial" panose="020B0604020202020204" pitchFamily="34" charset="0"/>
              </a:rPr>
            </a:br>
            <a:r>
              <a:rPr lang="vi-VN" sz="2400" dirty="0">
                <a:solidFill>
                  <a:prstClr val="black"/>
                </a:solidFill>
                <a:latin typeface="UTM Avo" panose="02040603050506020204" pitchFamily="18" charset="0"/>
                <a:cs typeface="Arial" panose="020B0604020202020204" pitchFamily="34" charset="0"/>
              </a:rPr>
              <a:t>em Lan nhìn thấy hỏi mượn. </a:t>
            </a:r>
            <a:endParaRPr lang="vi-VN" sz="2400" kern="0" dirty="0">
              <a:solidFill>
                <a:prstClr val="black"/>
              </a:solidFill>
              <a:latin typeface="UTM Avo" panose="02040603050506020204" pitchFamily="18" charset="0"/>
              <a:cs typeface="Arial" panose="020B0604020202020204" pitchFamily="34" charset="0"/>
            </a:endParaRPr>
          </a:p>
        </p:txBody>
      </p:sp>
      <p:grpSp>
        <p:nvGrpSpPr>
          <p:cNvPr id="3" name="Group 2">
            <a:extLst>
              <a:ext uri="{FF2B5EF4-FFF2-40B4-BE49-F238E27FC236}">
                <a16:creationId xmlns:a16="http://schemas.microsoft.com/office/drawing/2014/main" id="{C14AB427-CD8E-0250-E94E-B5DBBAC2BB73}"/>
              </a:ext>
            </a:extLst>
          </p:cNvPr>
          <p:cNvGrpSpPr/>
          <p:nvPr/>
        </p:nvGrpSpPr>
        <p:grpSpPr>
          <a:xfrm>
            <a:off x="3336706" y="6125029"/>
            <a:ext cx="5518587" cy="596900"/>
            <a:chOff x="844440" y="5931059"/>
            <a:chExt cx="8277880" cy="895350"/>
          </a:xfrm>
        </p:grpSpPr>
        <p:pic>
          <p:nvPicPr>
            <p:cNvPr id="4" name="Graphic 3" descr="Back with solid fill">
              <a:extLst>
                <a:ext uri="{FF2B5EF4-FFF2-40B4-BE49-F238E27FC236}">
                  <a16:creationId xmlns:a16="http://schemas.microsoft.com/office/drawing/2014/main" id="{4D03A78E-3EE0-98A7-0F3E-161E6AEA7FD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V="1">
              <a:off x="844440" y="5931059"/>
              <a:ext cx="1193800" cy="895350"/>
            </a:xfrm>
            <a:prstGeom prst="rect">
              <a:avLst/>
            </a:prstGeom>
          </p:spPr>
        </p:pic>
        <p:sp>
          <p:nvSpPr>
            <p:cNvPr id="5" name="TextBox 4">
              <a:extLst>
                <a:ext uri="{FF2B5EF4-FFF2-40B4-BE49-F238E27FC236}">
                  <a16:creationId xmlns:a16="http://schemas.microsoft.com/office/drawing/2014/main" id="{DEA3F200-21F2-05FE-251E-6C4D82C779D2}"/>
                </a:ext>
              </a:extLst>
            </p:cNvPr>
            <p:cNvSpPr txBox="1"/>
            <p:nvPr/>
          </p:nvSpPr>
          <p:spPr>
            <a:xfrm>
              <a:off x="2038240" y="6011827"/>
              <a:ext cx="7084080" cy="706155"/>
            </a:xfrm>
            <a:prstGeom prst="rect">
              <a:avLst/>
            </a:prstGeom>
            <a:noFill/>
          </p:spPr>
          <p:txBody>
            <a:bodyPr wrap="square">
              <a:spAutoFit/>
            </a:bodyPr>
            <a:lstStyle/>
            <a:p>
              <a:pPr algn="just" defTabSz="609539">
                <a:lnSpc>
                  <a:spcPct val="125000"/>
                </a:lnSpc>
              </a:pPr>
              <a:r>
                <a:rPr lang="en-US" sz="2200" b="1" dirty="0" err="1">
                  <a:solidFill>
                    <a:prstClr val="black"/>
                  </a:solidFill>
                  <a:latin typeface="UTM Avo" panose="02040603050506020204" pitchFamily="18" charset="0"/>
                  <a:cs typeface="Arial" panose="020B0604020202020204" pitchFamily="34" charset="0"/>
                </a:rPr>
                <a:t>Nếu</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là</a:t>
              </a:r>
              <a:r>
                <a:rPr lang="en-US" sz="2200" b="1" dirty="0">
                  <a:solidFill>
                    <a:prstClr val="black"/>
                  </a:solidFill>
                  <a:latin typeface="UTM Avo" panose="02040603050506020204" pitchFamily="18" charset="0"/>
                  <a:cs typeface="Arial" panose="020B0604020202020204" pitchFamily="34" charset="0"/>
                </a:rPr>
                <a:t> Lan, </a:t>
              </a:r>
              <a:r>
                <a:rPr lang="en-US" sz="2200" b="1" dirty="0" err="1">
                  <a:solidFill>
                    <a:prstClr val="black"/>
                  </a:solidFill>
                  <a:latin typeface="UTM Avo" panose="02040603050506020204" pitchFamily="18" charset="0"/>
                  <a:cs typeface="Arial" panose="020B0604020202020204" pitchFamily="34" charset="0"/>
                </a:rPr>
                <a:t>em</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sẽ</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làm</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gì</a:t>
              </a:r>
              <a:r>
                <a:rPr lang="en-US" sz="2200" b="1" dirty="0">
                  <a:solidFill>
                    <a:prstClr val="black"/>
                  </a:solidFill>
                  <a:latin typeface="UTM Avo" panose="02040603050506020204" pitchFamily="18" charset="0"/>
                  <a:cs typeface="Arial" panose="020B0604020202020204" pitchFamily="34" charset="0"/>
                </a:rPr>
                <a:t>?</a:t>
              </a:r>
            </a:p>
          </p:txBody>
        </p:sp>
      </p:grpSp>
      <p:pic>
        <p:nvPicPr>
          <p:cNvPr id="6" name="Picture 5">
            <a:extLst>
              <a:ext uri="{FF2B5EF4-FFF2-40B4-BE49-F238E27FC236}">
                <a16:creationId xmlns:a16="http://schemas.microsoft.com/office/drawing/2014/main" id="{B6636F07-97F8-6807-A983-CD01326293E6}"/>
              </a:ext>
            </a:extLst>
          </p:cNvPr>
          <p:cNvPicPr>
            <a:picLocks noChangeAspect="1"/>
          </p:cNvPicPr>
          <p:nvPr/>
        </p:nvPicPr>
        <p:blipFill>
          <a:blip r:embed="rId6"/>
          <a:srcRect t="38549" b="34730"/>
          <a:stretch/>
        </p:blipFill>
        <p:spPr>
          <a:xfrm>
            <a:off x="1895450" y="1510532"/>
            <a:ext cx="8401099" cy="3104822"/>
          </a:xfrm>
          <a:prstGeom prst="rect">
            <a:avLst/>
          </a:prstGeom>
        </p:spPr>
      </p:pic>
    </p:spTree>
    <p:extLst>
      <p:ext uri="{BB962C8B-B14F-4D97-AF65-F5344CB8AC3E}">
        <p14:creationId xmlns:p14="http://schemas.microsoft.com/office/powerpoint/2010/main" val="930194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A27651B0-AFB5-6AA7-69CA-1CE7FB76C69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FDC42E4-FE4B-7314-B234-DE99212C23A4}"/>
              </a:ext>
            </a:extLst>
          </p:cNvPr>
          <p:cNvSpPr/>
          <p:nvPr/>
        </p:nvSpPr>
        <p:spPr>
          <a:xfrm>
            <a:off x="431800" y="4675910"/>
            <a:ext cx="11328400" cy="1384154"/>
          </a:xfrm>
          <a:prstGeom prst="roundRect">
            <a:avLst/>
          </a:prstGeom>
          <a:solidFill>
            <a:srgbClr val="4BACC6">
              <a:lumMod val="20000"/>
              <a:lumOff val="80000"/>
            </a:srgbClr>
          </a:solidFill>
          <a:ln w="38100" cap="flat" cmpd="sng" algn="ctr">
            <a:solidFill>
              <a:srgbClr val="4BACC6">
                <a:lumMod val="75000"/>
              </a:srgbClr>
            </a:solidFill>
            <a:prstDash val="solid"/>
          </a:ln>
          <a:effectLst/>
        </p:spPr>
        <p:txBody>
          <a:bodyPr rtlCol="0" anchor="ctr"/>
          <a:lstStyle/>
          <a:p>
            <a:pPr lvl="0" algn="ctr"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Tình huống 3: </a:t>
            </a:r>
            <a:r>
              <a:rPr lang="vi-VN" sz="2400" dirty="0">
                <a:solidFill>
                  <a:prstClr val="black"/>
                </a:solidFill>
                <a:latin typeface="UTM Avo" panose="02040603050506020204" pitchFamily="18" charset="0"/>
                <a:cs typeface="Arial" panose="020B0604020202020204" pitchFamily="34" charset="0"/>
              </a:rPr>
              <a:t>Anh của Quân được phân công quét nhà, </a:t>
            </a:r>
            <a:br>
              <a:rPr lang="en-US" sz="2400" dirty="0">
                <a:solidFill>
                  <a:prstClr val="black"/>
                </a:solidFill>
                <a:latin typeface="UTM Avo" panose="02040603050506020204" pitchFamily="18" charset="0"/>
                <a:cs typeface="Arial" panose="020B0604020202020204" pitchFamily="34" charset="0"/>
              </a:rPr>
            </a:br>
            <a:r>
              <a:rPr lang="vi-VN" sz="2400" dirty="0">
                <a:solidFill>
                  <a:prstClr val="black"/>
                </a:solidFill>
                <a:latin typeface="UTM Avo" panose="02040603050506020204" pitchFamily="18" charset="0"/>
                <a:cs typeface="Arial" panose="020B0604020202020204" pitchFamily="34" charset="0"/>
              </a:rPr>
              <a:t>nhưng anh chưa học bài xong nên nhờ Quân quét giúp.</a:t>
            </a:r>
            <a:endParaRPr lang="vi-VN" sz="2400" kern="0" dirty="0">
              <a:solidFill>
                <a:prstClr val="black"/>
              </a:solidFill>
              <a:latin typeface="UTM Avo" panose="02040603050506020204" pitchFamily="18" charset="0"/>
              <a:cs typeface="Arial" panose="020B0604020202020204" pitchFamily="34" charset="0"/>
            </a:endParaRPr>
          </a:p>
        </p:txBody>
      </p:sp>
      <p:grpSp>
        <p:nvGrpSpPr>
          <p:cNvPr id="3" name="Group 2">
            <a:extLst>
              <a:ext uri="{FF2B5EF4-FFF2-40B4-BE49-F238E27FC236}">
                <a16:creationId xmlns:a16="http://schemas.microsoft.com/office/drawing/2014/main" id="{7B866AF9-BC6B-C675-CEFE-81958D93371F}"/>
              </a:ext>
            </a:extLst>
          </p:cNvPr>
          <p:cNvGrpSpPr/>
          <p:nvPr/>
        </p:nvGrpSpPr>
        <p:grpSpPr>
          <a:xfrm>
            <a:off x="3336706" y="6177972"/>
            <a:ext cx="5518587" cy="596900"/>
            <a:chOff x="844440" y="6004538"/>
            <a:chExt cx="8277880" cy="895350"/>
          </a:xfrm>
        </p:grpSpPr>
        <p:pic>
          <p:nvPicPr>
            <p:cNvPr id="4" name="Graphic 3" descr="Back with solid fill">
              <a:extLst>
                <a:ext uri="{FF2B5EF4-FFF2-40B4-BE49-F238E27FC236}">
                  <a16:creationId xmlns:a16="http://schemas.microsoft.com/office/drawing/2014/main" id="{E3188109-C89C-AD7D-4D53-B5441919490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V="1">
              <a:off x="844440" y="6004538"/>
              <a:ext cx="1193800" cy="895350"/>
            </a:xfrm>
            <a:prstGeom prst="rect">
              <a:avLst/>
            </a:prstGeom>
          </p:spPr>
        </p:pic>
        <p:sp>
          <p:nvSpPr>
            <p:cNvPr id="5" name="TextBox 4">
              <a:extLst>
                <a:ext uri="{FF2B5EF4-FFF2-40B4-BE49-F238E27FC236}">
                  <a16:creationId xmlns:a16="http://schemas.microsoft.com/office/drawing/2014/main" id="{4047282F-2B39-60D9-5199-18BB4C302B83}"/>
                </a:ext>
              </a:extLst>
            </p:cNvPr>
            <p:cNvSpPr txBox="1"/>
            <p:nvPr/>
          </p:nvSpPr>
          <p:spPr>
            <a:xfrm>
              <a:off x="2038240" y="6011827"/>
              <a:ext cx="7084080" cy="706155"/>
            </a:xfrm>
            <a:prstGeom prst="rect">
              <a:avLst/>
            </a:prstGeom>
            <a:noFill/>
          </p:spPr>
          <p:txBody>
            <a:bodyPr wrap="square">
              <a:spAutoFit/>
            </a:bodyPr>
            <a:lstStyle/>
            <a:p>
              <a:pPr algn="just" defTabSz="609539">
                <a:lnSpc>
                  <a:spcPct val="125000"/>
                </a:lnSpc>
              </a:pPr>
              <a:r>
                <a:rPr lang="en-US" sz="2200" b="1" dirty="0" err="1">
                  <a:solidFill>
                    <a:prstClr val="black"/>
                  </a:solidFill>
                  <a:latin typeface="UTM Avo" panose="02040603050506020204" pitchFamily="18" charset="0"/>
                  <a:cs typeface="Arial" panose="020B0604020202020204" pitchFamily="34" charset="0"/>
                </a:rPr>
                <a:t>Nếu</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là</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Quân</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em</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sẽ</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làm</a:t>
              </a:r>
              <a:r>
                <a:rPr lang="en-US" sz="2200" b="1" dirty="0">
                  <a:solidFill>
                    <a:prstClr val="black"/>
                  </a:solidFill>
                  <a:latin typeface="UTM Avo" panose="02040603050506020204" pitchFamily="18" charset="0"/>
                  <a:cs typeface="Arial" panose="020B0604020202020204" pitchFamily="34" charset="0"/>
                </a:rPr>
                <a:t> </a:t>
              </a:r>
              <a:r>
                <a:rPr lang="en-US" sz="2200" b="1" dirty="0" err="1">
                  <a:solidFill>
                    <a:prstClr val="black"/>
                  </a:solidFill>
                  <a:latin typeface="UTM Avo" panose="02040603050506020204" pitchFamily="18" charset="0"/>
                  <a:cs typeface="Arial" panose="020B0604020202020204" pitchFamily="34" charset="0"/>
                </a:rPr>
                <a:t>gì</a:t>
              </a:r>
              <a:r>
                <a:rPr lang="en-US" sz="2200" b="1" dirty="0">
                  <a:solidFill>
                    <a:prstClr val="black"/>
                  </a:solidFill>
                  <a:latin typeface="UTM Avo" panose="02040603050506020204" pitchFamily="18" charset="0"/>
                  <a:cs typeface="Arial" panose="020B0604020202020204" pitchFamily="34" charset="0"/>
                </a:rPr>
                <a:t>?</a:t>
              </a:r>
            </a:p>
          </p:txBody>
        </p:sp>
      </p:grpSp>
      <p:pic>
        <p:nvPicPr>
          <p:cNvPr id="6" name="Picture 5">
            <a:extLst>
              <a:ext uri="{FF2B5EF4-FFF2-40B4-BE49-F238E27FC236}">
                <a16:creationId xmlns:a16="http://schemas.microsoft.com/office/drawing/2014/main" id="{3BD09EFE-44F0-1E34-A30B-C9235AF2F9EE}"/>
              </a:ext>
            </a:extLst>
          </p:cNvPr>
          <p:cNvPicPr>
            <a:picLocks noChangeAspect="1"/>
          </p:cNvPicPr>
          <p:nvPr/>
        </p:nvPicPr>
        <p:blipFill>
          <a:blip r:embed="rId6"/>
          <a:srcRect l="-1826" t="65252" r="1826" b="1352"/>
          <a:stretch/>
        </p:blipFill>
        <p:spPr>
          <a:xfrm>
            <a:off x="2391749" y="1286762"/>
            <a:ext cx="7408502" cy="3421927"/>
          </a:xfrm>
          <a:prstGeom prst="rect">
            <a:avLst/>
          </a:prstGeom>
        </p:spPr>
      </p:pic>
    </p:spTree>
    <p:extLst>
      <p:ext uri="{BB962C8B-B14F-4D97-AF65-F5344CB8AC3E}">
        <p14:creationId xmlns:p14="http://schemas.microsoft.com/office/powerpoint/2010/main" val="396893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7D75334B-B5B2-D780-2FA8-59CBD51692B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CE9C8FD-253F-7575-3C8C-0C92C7CC04A0}"/>
              </a:ext>
            </a:extLst>
          </p:cNvPr>
          <p:cNvGrpSpPr/>
          <p:nvPr/>
        </p:nvGrpSpPr>
        <p:grpSpPr>
          <a:xfrm>
            <a:off x="3568041" y="1684638"/>
            <a:ext cx="5055917" cy="567495"/>
            <a:chOff x="4834930" y="84191"/>
            <a:chExt cx="7359542" cy="950517"/>
          </a:xfrm>
          <a:solidFill>
            <a:srgbClr val="F68120"/>
          </a:solidFill>
        </p:grpSpPr>
        <p:sp>
          <p:nvSpPr>
            <p:cNvPr id="3" name="Round Same Side Corner Rectangle 11">
              <a:extLst>
                <a:ext uri="{FF2B5EF4-FFF2-40B4-BE49-F238E27FC236}">
                  <a16:creationId xmlns:a16="http://schemas.microsoft.com/office/drawing/2014/main" id="{55052E46-1D54-F922-7EB6-1B2AEB5D2F43}"/>
                </a:ext>
              </a:extLst>
            </p:cNvPr>
            <p:cNvSpPr/>
            <p:nvPr/>
          </p:nvSpPr>
          <p:spPr>
            <a:xfrm flipV="1">
              <a:off x="4834930" y="84191"/>
              <a:ext cx="7359542" cy="950517"/>
            </a:xfrm>
            <a:prstGeom prst="round2SameRect">
              <a:avLst>
                <a:gd name="adj1" fmla="val 37720"/>
                <a:gd name="adj2" fmla="val 0"/>
              </a:avLst>
            </a:prstGeom>
            <a:solidFill>
              <a:schemeClr val="accent2">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tx1"/>
                </a:solidFill>
                <a:latin typeface="UTM Avo" panose="02040603050506020204" pitchFamily="18"/>
                <a:cs typeface="Arial" panose="020B0604020202020204" pitchFamily="34" charset="0"/>
              </a:endParaRPr>
            </a:p>
          </p:txBody>
        </p:sp>
        <p:sp>
          <p:nvSpPr>
            <p:cNvPr id="4" name="TextBox 3">
              <a:extLst>
                <a:ext uri="{FF2B5EF4-FFF2-40B4-BE49-F238E27FC236}">
                  <a16:creationId xmlns:a16="http://schemas.microsoft.com/office/drawing/2014/main" id="{281EBB91-787E-516D-B471-53F86532EB6D}"/>
                </a:ext>
              </a:extLst>
            </p:cNvPr>
            <p:cNvSpPr txBox="1"/>
            <p:nvPr/>
          </p:nvSpPr>
          <p:spPr>
            <a:xfrm>
              <a:off x="5313042" y="126017"/>
              <a:ext cx="6403317" cy="696691"/>
            </a:xfrm>
            <a:prstGeom prst="rect">
              <a:avLst/>
            </a:prstGeom>
            <a:solidFill>
              <a:schemeClr val="accent2">
                <a:lumMod val="40000"/>
                <a:lumOff val="60000"/>
              </a:schemeClr>
            </a:solid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GỢI </a:t>
              </a:r>
              <a:r>
                <a:rPr lang="en-US" sz="2800" b="1" dirty="0" err="1">
                  <a:solidFill>
                    <a:schemeClr val="tx1"/>
                  </a:solidFill>
                  <a:latin typeface="UTM Avo" panose="02040603050506020204" pitchFamily="18"/>
                  <a:cs typeface="Arial" panose="020B0604020202020204" pitchFamily="34" charset="0"/>
                </a:rPr>
                <a:t>Ý</a:t>
              </a:r>
              <a:r>
                <a:rPr lang="en-US" sz="2800" b="1" dirty="0">
                  <a:solidFill>
                    <a:schemeClr val="tx1"/>
                  </a:solidFill>
                  <a:latin typeface="UTM Avo" panose="02040603050506020204" pitchFamily="18"/>
                  <a:cs typeface="Arial" panose="020B0604020202020204" pitchFamily="34" charset="0"/>
                </a:rPr>
                <a:t> TRẢ LỜI</a:t>
              </a:r>
            </a:p>
          </p:txBody>
        </p:sp>
      </p:grpSp>
      <p:sp>
        <p:nvSpPr>
          <p:cNvPr id="5" name="Freeform 7">
            <a:extLst>
              <a:ext uri="{FF2B5EF4-FFF2-40B4-BE49-F238E27FC236}">
                <a16:creationId xmlns:a16="http://schemas.microsoft.com/office/drawing/2014/main" id="{8DA8EC36-20E5-C4C6-A1F7-2AB7910A6EFF}"/>
              </a:ext>
            </a:extLst>
          </p:cNvPr>
          <p:cNvSpPr/>
          <p:nvPr/>
        </p:nvSpPr>
        <p:spPr>
          <a:xfrm>
            <a:off x="5147302" y="2827791"/>
            <a:ext cx="6565743" cy="3465130"/>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chemeClr val="accent5">
              <a:lumMod val="20000"/>
              <a:lumOff val="8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6" name="TextBox 9">
            <a:extLst>
              <a:ext uri="{FF2B5EF4-FFF2-40B4-BE49-F238E27FC236}">
                <a16:creationId xmlns:a16="http://schemas.microsoft.com/office/drawing/2014/main" id="{E4EC9CDD-2767-9745-2884-8DA40CAD6B68}"/>
              </a:ext>
            </a:extLst>
          </p:cNvPr>
          <p:cNvSpPr txBox="1"/>
          <p:nvPr/>
        </p:nvSpPr>
        <p:spPr>
          <a:xfrm>
            <a:off x="5593085" y="3214603"/>
            <a:ext cx="5754609" cy="2137508"/>
          </a:xfrm>
          <a:prstGeom prst="rect">
            <a:avLst/>
          </a:prstGeom>
        </p:spPr>
        <p:txBody>
          <a:bodyPr wrap="square" lIns="0" tIns="0" rIns="0" bIns="0" rtlCol="0" anchor="t">
            <a:spAutoFit/>
          </a:bodyPr>
          <a:lstStyle/>
          <a:p>
            <a:pPr algn="just">
              <a:lnSpc>
                <a:spcPct val="150000"/>
              </a:lnSpc>
            </a:pPr>
            <a:r>
              <a:rPr lang="vi-VN" sz="2400" dirty="0">
                <a:solidFill>
                  <a:schemeClr val="tx1"/>
                </a:solidFill>
                <a:latin typeface="UTM Avo" panose="02040603050506020204" pitchFamily="18"/>
                <a:cs typeface="Arial" panose="020B0604020202020204" pitchFamily="34" charset="0"/>
              </a:rPr>
              <a:t>Em nên ở nhà trông em bé và hẹn các bạn đá bóng vào lúc khác hoặc em có thể rủ các bạn vào nhà cùng chơi với em bé, rồi đi đá bóng sau.</a:t>
            </a:r>
            <a:endParaRPr lang="vi-VN" sz="2400" i="1" dirty="0">
              <a:solidFill>
                <a:schemeClr val="tx1"/>
              </a:solidFill>
              <a:latin typeface="UTM Avo" panose="02040603050506020204" pitchFamily="18"/>
              <a:cs typeface="Arial" panose="020B0604020202020204" pitchFamily="34" charset="0"/>
            </a:endParaRPr>
          </a:p>
        </p:txBody>
      </p:sp>
      <p:grpSp>
        <p:nvGrpSpPr>
          <p:cNvPr id="7" name="Group 6">
            <a:extLst>
              <a:ext uri="{FF2B5EF4-FFF2-40B4-BE49-F238E27FC236}">
                <a16:creationId xmlns:a16="http://schemas.microsoft.com/office/drawing/2014/main" id="{614D36D9-61A7-C53D-C20B-73BE5188A2D1}"/>
              </a:ext>
            </a:extLst>
          </p:cNvPr>
          <p:cNvGrpSpPr/>
          <p:nvPr/>
        </p:nvGrpSpPr>
        <p:grpSpPr>
          <a:xfrm>
            <a:off x="478955" y="2390911"/>
            <a:ext cx="4216400" cy="4246900"/>
            <a:chOff x="756941" y="3078653"/>
            <a:chExt cx="6324600" cy="6370350"/>
          </a:xfrm>
        </p:grpSpPr>
        <p:grpSp>
          <p:nvGrpSpPr>
            <p:cNvPr id="8" name="Group 7">
              <a:extLst>
                <a:ext uri="{FF2B5EF4-FFF2-40B4-BE49-F238E27FC236}">
                  <a16:creationId xmlns:a16="http://schemas.microsoft.com/office/drawing/2014/main" id="{F7D6171B-DDF2-03B1-5472-6B0054F7A631}"/>
                </a:ext>
              </a:extLst>
            </p:cNvPr>
            <p:cNvGrpSpPr/>
            <p:nvPr/>
          </p:nvGrpSpPr>
          <p:grpSpPr>
            <a:xfrm>
              <a:off x="756941" y="3078653"/>
              <a:ext cx="6324600" cy="6370350"/>
              <a:chOff x="812040" y="2781045"/>
              <a:chExt cx="6324600" cy="6370350"/>
            </a:xfrm>
          </p:grpSpPr>
          <p:sp>
            <p:nvSpPr>
              <p:cNvPr id="10" name="Freeform 7">
                <a:extLst>
                  <a:ext uri="{FF2B5EF4-FFF2-40B4-BE49-F238E27FC236}">
                    <a16:creationId xmlns:a16="http://schemas.microsoft.com/office/drawing/2014/main" id="{8330AA3A-4D87-406B-8258-2C458DB9FDCF}"/>
                  </a:ext>
                </a:extLst>
              </p:cNvPr>
              <p:cNvSpPr/>
              <p:nvPr/>
            </p:nvSpPr>
            <p:spPr>
              <a:xfrm>
                <a:off x="812040" y="2781045"/>
                <a:ext cx="6324600" cy="637035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60000"/>
                  <a:lumOff val="4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grpSp>
            <p:nvGrpSpPr>
              <p:cNvPr id="11" name="Group 10">
                <a:extLst>
                  <a:ext uri="{FF2B5EF4-FFF2-40B4-BE49-F238E27FC236}">
                    <a16:creationId xmlns:a16="http://schemas.microsoft.com/office/drawing/2014/main" id="{8CBA671A-9255-D1B8-7600-6BC51F390C54}"/>
                  </a:ext>
                </a:extLst>
              </p:cNvPr>
              <p:cNvGrpSpPr/>
              <p:nvPr/>
            </p:nvGrpSpPr>
            <p:grpSpPr>
              <a:xfrm>
                <a:off x="1075815" y="3284516"/>
                <a:ext cx="5826740" cy="1070767"/>
                <a:chOff x="1426698" y="3996022"/>
                <a:chExt cx="5826740" cy="1070767"/>
              </a:xfrm>
            </p:grpSpPr>
            <p:sp>
              <p:nvSpPr>
                <p:cNvPr id="12" name="Freeform 10">
                  <a:extLst>
                    <a:ext uri="{FF2B5EF4-FFF2-40B4-BE49-F238E27FC236}">
                      <a16:creationId xmlns:a16="http://schemas.microsoft.com/office/drawing/2014/main" id="{777ECC2F-9EB2-8804-361A-0DB1D73C2F0A}"/>
                    </a:ext>
                  </a:extLst>
                </p:cNvPr>
                <p:cNvSpPr/>
                <p:nvPr/>
              </p:nvSpPr>
              <p:spPr>
                <a:xfrm>
                  <a:off x="1426698" y="3996022"/>
                  <a:ext cx="5826740" cy="1070767"/>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13" name="TextBox 12">
                  <a:extLst>
                    <a:ext uri="{FF2B5EF4-FFF2-40B4-BE49-F238E27FC236}">
                      <a16:creationId xmlns:a16="http://schemas.microsoft.com/office/drawing/2014/main" id="{C311477A-3AA2-D0AE-1D32-7B8888E29CA1}"/>
                    </a:ext>
                  </a:extLst>
                </p:cNvPr>
                <p:cNvSpPr txBox="1"/>
                <p:nvPr/>
              </p:nvSpPr>
              <p:spPr>
                <a:xfrm>
                  <a:off x="1426698" y="4147870"/>
                  <a:ext cx="5826740" cy="784830"/>
                </a:xfrm>
                <a:prstGeom prst="rect">
                  <a:avLst/>
                </a:prstGeom>
                <a:no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TÌNH HUỐNG 1</a:t>
                  </a:r>
                </a:p>
              </p:txBody>
            </p:sp>
          </p:grpSp>
        </p:grpSp>
        <p:pic>
          <p:nvPicPr>
            <p:cNvPr id="9" name="Picture 8" descr="A cartoon of a child holding a flower&#10;&#10;Description automatically generated">
              <a:extLst>
                <a:ext uri="{FF2B5EF4-FFF2-40B4-BE49-F238E27FC236}">
                  <a16:creationId xmlns:a16="http://schemas.microsoft.com/office/drawing/2014/main" id="{04DDB58B-DF1A-1E5E-D10B-D96D2F2AAD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1710" y="4978710"/>
              <a:ext cx="4144473" cy="4144473"/>
            </a:xfrm>
            <a:prstGeom prst="rect">
              <a:avLst/>
            </a:prstGeom>
          </p:spPr>
        </p:pic>
      </p:grpSp>
    </p:spTree>
    <p:extLst>
      <p:ext uri="{BB962C8B-B14F-4D97-AF65-F5344CB8AC3E}">
        <p14:creationId xmlns:p14="http://schemas.microsoft.com/office/powerpoint/2010/main" val="111957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84B87B98-B3F6-5E09-8C3C-8D7A777F3BF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34DFF5C-677F-0EB2-3384-CFC03FE02B73}"/>
              </a:ext>
            </a:extLst>
          </p:cNvPr>
          <p:cNvGrpSpPr/>
          <p:nvPr/>
        </p:nvGrpSpPr>
        <p:grpSpPr>
          <a:xfrm>
            <a:off x="3568041" y="1684638"/>
            <a:ext cx="5055917" cy="567495"/>
            <a:chOff x="4834930" y="84191"/>
            <a:chExt cx="7359542" cy="950517"/>
          </a:xfrm>
          <a:solidFill>
            <a:srgbClr val="F68120"/>
          </a:solidFill>
        </p:grpSpPr>
        <p:sp>
          <p:nvSpPr>
            <p:cNvPr id="3" name="Round Same Side Corner Rectangle 11">
              <a:extLst>
                <a:ext uri="{FF2B5EF4-FFF2-40B4-BE49-F238E27FC236}">
                  <a16:creationId xmlns:a16="http://schemas.microsoft.com/office/drawing/2014/main" id="{6929E371-6396-EA89-9968-BAE45D32FDA8}"/>
                </a:ext>
              </a:extLst>
            </p:cNvPr>
            <p:cNvSpPr/>
            <p:nvPr/>
          </p:nvSpPr>
          <p:spPr>
            <a:xfrm flipV="1">
              <a:off x="4834930" y="84191"/>
              <a:ext cx="7359542" cy="950517"/>
            </a:xfrm>
            <a:prstGeom prst="round2SameRect">
              <a:avLst>
                <a:gd name="adj1" fmla="val 37720"/>
                <a:gd name="adj2" fmla="val 0"/>
              </a:avLst>
            </a:prstGeom>
            <a:solidFill>
              <a:schemeClr val="accent2">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tx1"/>
                </a:solidFill>
                <a:latin typeface="UTM Avo" panose="02040603050506020204" pitchFamily="18"/>
                <a:cs typeface="Arial" panose="020B0604020202020204" pitchFamily="34" charset="0"/>
              </a:endParaRPr>
            </a:p>
          </p:txBody>
        </p:sp>
        <p:sp>
          <p:nvSpPr>
            <p:cNvPr id="4" name="TextBox 3">
              <a:extLst>
                <a:ext uri="{FF2B5EF4-FFF2-40B4-BE49-F238E27FC236}">
                  <a16:creationId xmlns:a16="http://schemas.microsoft.com/office/drawing/2014/main" id="{FC80A52C-0CF7-5494-4DAD-109396356C98}"/>
                </a:ext>
              </a:extLst>
            </p:cNvPr>
            <p:cNvSpPr txBox="1"/>
            <p:nvPr/>
          </p:nvSpPr>
          <p:spPr>
            <a:xfrm>
              <a:off x="5313042" y="126017"/>
              <a:ext cx="6403317" cy="696691"/>
            </a:xfrm>
            <a:prstGeom prst="rect">
              <a:avLst/>
            </a:prstGeom>
            <a:solidFill>
              <a:schemeClr val="accent2">
                <a:lumMod val="40000"/>
                <a:lumOff val="60000"/>
              </a:schemeClr>
            </a:solid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GỢI </a:t>
              </a:r>
              <a:r>
                <a:rPr lang="en-US" sz="2800" b="1" dirty="0" err="1">
                  <a:solidFill>
                    <a:schemeClr val="tx1"/>
                  </a:solidFill>
                  <a:latin typeface="UTM Avo" panose="02040603050506020204" pitchFamily="18"/>
                  <a:cs typeface="Arial" panose="020B0604020202020204" pitchFamily="34" charset="0"/>
                </a:rPr>
                <a:t>Ý</a:t>
              </a:r>
              <a:r>
                <a:rPr lang="en-US" sz="2800" b="1" dirty="0">
                  <a:solidFill>
                    <a:schemeClr val="tx1"/>
                  </a:solidFill>
                  <a:latin typeface="UTM Avo" panose="02040603050506020204" pitchFamily="18"/>
                  <a:cs typeface="Arial" panose="020B0604020202020204" pitchFamily="34" charset="0"/>
                </a:rPr>
                <a:t> TRẢ LỜI</a:t>
              </a:r>
            </a:p>
          </p:txBody>
        </p:sp>
      </p:grpSp>
      <p:sp>
        <p:nvSpPr>
          <p:cNvPr id="5" name="Freeform 7">
            <a:extLst>
              <a:ext uri="{FF2B5EF4-FFF2-40B4-BE49-F238E27FC236}">
                <a16:creationId xmlns:a16="http://schemas.microsoft.com/office/drawing/2014/main" id="{BAA7D0C7-FF87-5E09-0461-60B950F6B1A1}"/>
              </a:ext>
            </a:extLst>
          </p:cNvPr>
          <p:cNvSpPr/>
          <p:nvPr/>
        </p:nvSpPr>
        <p:spPr>
          <a:xfrm>
            <a:off x="5147302" y="2827791"/>
            <a:ext cx="6565743" cy="3465130"/>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chemeClr val="accent5">
              <a:lumMod val="20000"/>
              <a:lumOff val="8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6" name="TextBox 9">
            <a:extLst>
              <a:ext uri="{FF2B5EF4-FFF2-40B4-BE49-F238E27FC236}">
                <a16:creationId xmlns:a16="http://schemas.microsoft.com/office/drawing/2014/main" id="{94BE58E4-2C0D-04F5-71F8-43929F5BAFEE}"/>
              </a:ext>
            </a:extLst>
          </p:cNvPr>
          <p:cNvSpPr txBox="1"/>
          <p:nvPr/>
        </p:nvSpPr>
        <p:spPr>
          <a:xfrm>
            <a:off x="5552868" y="3855626"/>
            <a:ext cx="5754609" cy="1029513"/>
          </a:xfrm>
          <a:prstGeom prst="rect">
            <a:avLst/>
          </a:prstGeom>
        </p:spPr>
        <p:txBody>
          <a:bodyPr wrap="square" lIns="0" tIns="0" rIns="0" bIns="0" rtlCol="0" anchor="t">
            <a:spAutoFit/>
          </a:bodyPr>
          <a:lstStyle/>
          <a:p>
            <a:pPr algn="just">
              <a:lnSpc>
                <a:spcPct val="150000"/>
              </a:lnSpc>
            </a:pPr>
            <a:r>
              <a:rPr lang="vi-VN" sz="2400" dirty="0">
                <a:solidFill>
                  <a:schemeClr val="tx1"/>
                </a:solidFill>
                <a:latin typeface="UTM Avo" panose="02040603050506020204" pitchFamily="18"/>
                <a:cs typeface="Arial" panose="020B0604020202020204" pitchFamily="34" charset="0"/>
              </a:rPr>
              <a:t>Em nên cho em bé mượn búp bê hoặc cùng em bé chơi chung búp bê.</a:t>
            </a:r>
            <a:endParaRPr lang="vi-VN" sz="2400" i="1" dirty="0">
              <a:solidFill>
                <a:schemeClr val="tx1"/>
              </a:solidFill>
              <a:latin typeface="UTM Avo" panose="02040603050506020204" pitchFamily="18"/>
              <a:cs typeface="Arial" panose="020B0604020202020204" pitchFamily="34" charset="0"/>
            </a:endParaRPr>
          </a:p>
        </p:txBody>
      </p:sp>
      <p:grpSp>
        <p:nvGrpSpPr>
          <p:cNvPr id="7" name="Group 6">
            <a:extLst>
              <a:ext uri="{FF2B5EF4-FFF2-40B4-BE49-F238E27FC236}">
                <a16:creationId xmlns:a16="http://schemas.microsoft.com/office/drawing/2014/main" id="{282155D7-593D-CA1D-5923-76257CDD289C}"/>
              </a:ext>
            </a:extLst>
          </p:cNvPr>
          <p:cNvGrpSpPr/>
          <p:nvPr/>
        </p:nvGrpSpPr>
        <p:grpSpPr>
          <a:xfrm>
            <a:off x="478955" y="2390911"/>
            <a:ext cx="4216400" cy="4246900"/>
            <a:chOff x="756941" y="3078653"/>
            <a:chExt cx="6324600" cy="6370350"/>
          </a:xfrm>
        </p:grpSpPr>
        <p:grpSp>
          <p:nvGrpSpPr>
            <p:cNvPr id="8" name="Group 7">
              <a:extLst>
                <a:ext uri="{FF2B5EF4-FFF2-40B4-BE49-F238E27FC236}">
                  <a16:creationId xmlns:a16="http://schemas.microsoft.com/office/drawing/2014/main" id="{8ADAA08A-719F-5E28-0494-34FE6EB78FAE}"/>
                </a:ext>
              </a:extLst>
            </p:cNvPr>
            <p:cNvGrpSpPr/>
            <p:nvPr/>
          </p:nvGrpSpPr>
          <p:grpSpPr>
            <a:xfrm>
              <a:off x="756941" y="3078653"/>
              <a:ext cx="6324600" cy="6370350"/>
              <a:chOff x="812040" y="2781045"/>
              <a:chExt cx="6324600" cy="6370350"/>
            </a:xfrm>
          </p:grpSpPr>
          <p:sp>
            <p:nvSpPr>
              <p:cNvPr id="10" name="Freeform 7">
                <a:extLst>
                  <a:ext uri="{FF2B5EF4-FFF2-40B4-BE49-F238E27FC236}">
                    <a16:creationId xmlns:a16="http://schemas.microsoft.com/office/drawing/2014/main" id="{21B10304-8110-8001-C888-21B9E7E15F21}"/>
                  </a:ext>
                </a:extLst>
              </p:cNvPr>
              <p:cNvSpPr/>
              <p:nvPr/>
            </p:nvSpPr>
            <p:spPr>
              <a:xfrm>
                <a:off x="812040" y="2781045"/>
                <a:ext cx="6324600" cy="637035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60000"/>
                  <a:lumOff val="4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grpSp>
            <p:nvGrpSpPr>
              <p:cNvPr id="11" name="Group 10">
                <a:extLst>
                  <a:ext uri="{FF2B5EF4-FFF2-40B4-BE49-F238E27FC236}">
                    <a16:creationId xmlns:a16="http://schemas.microsoft.com/office/drawing/2014/main" id="{8EC45D5E-E5B8-3112-0B7A-06738C067F91}"/>
                  </a:ext>
                </a:extLst>
              </p:cNvPr>
              <p:cNvGrpSpPr/>
              <p:nvPr/>
            </p:nvGrpSpPr>
            <p:grpSpPr>
              <a:xfrm>
                <a:off x="1075815" y="3284516"/>
                <a:ext cx="5826740" cy="1070767"/>
                <a:chOff x="1426698" y="3996022"/>
                <a:chExt cx="5826740" cy="1070767"/>
              </a:xfrm>
            </p:grpSpPr>
            <p:sp>
              <p:nvSpPr>
                <p:cNvPr id="12" name="Freeform 10">
                  <a:extLst>
                    <a:ext uri="{FF2B5EF4-FFF2-40B4-BE49-F238E27FC236}">
                      <a16:creationId xmlns:a16="http://schemas.microsoft.com/office/drawing/2014/main" id="{4080AFD5-9503-AC4E-E214-15088973540C}"/>
                    </a:ext>
                  </a:extLst>
                </p:cNvPr>
                <p:cNvSpPr/>
                <p:nvPr/>
              </p:nvSpPr>
              <p:spPr>
                <a:xfrm>
                  <a:off x="1426698" y="3996022"/>
                  <a:ext cx="5826740" cy="1070767"/>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13" name="TextBox 12">
                  <a:extLst>
                    <a:ext uri="{FF2B5EF4-FFF2-40B4-BE49-F238E27FC236}">
                      <a16:creationId xmlns:a16="http://schemas.microsoft.com/office/drawing/2014/main" id="{8DB273B7-578C-B524-6AAF-11C65BB8AA90}"/>
                    </a:ext>
                  </a:extLst>
                </p:cNvPr>
                <p:cNvSpPr txBox="1"/>
                <p:nvPr/>
              </p:nvSpPr>
              <p:spPr>
                <a:xfrm>
                  <a:off x="1426698" y="4147870"/>
                  <a:ext cx="5826740" cy="784830"/>
                </a:xfrm>
                <a:prstGeom prst="rect">
                  <a:avLst/>
                </a:prstGeom>
                <a:no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TÌNH HUỐNG 2</a:t>
                  </a:r>
                </a:p>
              </p:txBody>
            </p:sp>
          </p:grpSp>
        </p:grpSp>
        <p:pic>
          <p:nvPicPr>
            <p:cNvPr id="9" name="Picture 8" descr="A cartoon of a child holding a flower&#10;&#10;Description automatically generated">
              <a:extLst>
                <a:ext uri="{FF2B5EF4-FFF2-40B4-BE49-F238E27FC236}">
                  <a16:creationId xmlns:a16="http://schemas.microsoft.com/office/drawing/2014/main" id="{A6CE2DF1-8D75-E36F-0B19-4A7B8FAD86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1710" y="4978710"/>
              <a:ext cx="4144473" cy="4144473"/>
            </a:xfrm>
            <a:prstGeom prst="rect">
              <a:avLst/>
            </a:prstGeom>
          </p:spPr>
        </p:pic>
      </p:grpSp>
    </p:spTree>
    <p:extLst>
      <p:ext uri="{BB962C8B-B14F-4D97-AF65-F5344CB8AC3E}">
        <p14:creationId xmlns:p14="http://schemas.microsoft.com/office/powerpoint/2010/main" val="2065282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FA7B34A1-566C-69B5-672A-09634B1515C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0F660F6-32E4-63E7-5C42-351F1AB11BB9}"/>
              </a:ext>
            </a:extLst>
          </p:cNvPr>
          <p:cNvGrpSpPr/>
          <p:nvPr/>
        </p:nvGrpSpPr>
        <p:grpSpPr>
          <a:xfrm>
            <a:off x="3568041" y="1684638"/>
            <a:ext cx="5055917" cy="567495"/>
            <a:chOff x="4834930" y="84191"/>
            <a:chExt cx="7359542" cy="950517"/>
          </a:xfrm>
          <a:solidFill>
            <a:srgbClr val="F68120"/>
          </a:solidFill>
        </p:grpSpPr>
        <p:sp>
          <p:nvSpPr>
            <p:cNvPr id="3" name="Round Same Side Corner Rectangle 11">
              <a:extLst>
                <a:ext uri="{FF2B5EF4-FFF2-40B4-BE49-F238E27FC236}">
                  <a16:creationId xmlns:a16="http://schemas.microsoft.com/office/drawing/2014/main" id="{682A3F01-0F44-60EC-80BE-0199D1CF5403}"/>
                </a:ext>
              </a:extLst>
            </p:cNvPr>
            <p:cNvSpPr/>
            <p:nvPr/>
          </p:nvSpPr>
          <p:spPr>
            <a:xfrm flipV="1">
              <a:off x="4834930" y="84191"/>
              <a:ext cx="7359542" cy="950517"/>
            </a:xfrm>
            <a:prstGeom prst="round2SameRect">
              <a:avLst>
                <a:gd name="adj1" fmla="val 37720"/>
                <a:gd name="adj2" fmla="val 0"/>
              </a:avLst>
            </a:prstGeom>
            <a:solidFill>
              <a:schemeClr val="accent2">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tx1"/>
                </a:solidFill>
                <a:latin typeface="UTM Avo" panose="02040603050506020204" pitchFamily="18"/>
                <a:cs typeface="Arial" panose="020B0604020202020204" pitchFamily="34" charset="0"/>
              </a:endParaRPr>
            </a:p>
          </p:txBody>
        </p:sp>
        <p:sp>
          <p:nvSpPr>
            <p:cNvPr id="4" name="TextBox 3">
              <a:extLst>
                <a:ext uri="{FF2B5EF4-FFF2-40B4-BE49-F238E27FC236}">
                  <a16:creationId xmlns:a16="http://schemas.microsoft.com/office/drawing/2014/main" id="{8446A976-B0B9-D7E6-7FD8-C04D6E024B52}"/>
                </a:ext>
              </a:extLst>
            </p:cNvPr>
            <p:cNvSpPr txBox="1"/>
            <p:nvPr/>
          </p:nvSpPr>
          <p:spPr>
            <a:xfrm>
              <a:off x="5313042" y="126017"/>
              <a:ext cx="6403317" cy="696691"/>
            </a:xfrm>
            <a:prstGeom prst="rect">
              <a:avLst/>
            </a:prstGeom>
            <a:solidFill>
              <a:schemeClr val="accent2">
                <a:lumMod val="40000"/>
                <a:lumOff val="60000"/>
              </a:schemeClr>
            </a:solid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GỢI </a:t>
              </a:r>
              <a:r>
                <a:rPr lang="en-US" sz="2800" b="1" dirty="0" err="1">
                  <a:solidFill>
                    <a:schemeClr val="tx1"/>
                  </a:solidFill>
                  <a:latin typeface="UTM Avo" panose="02040603050506020204" pitchFamily="18"/>
                  <a:cs typeface="Arial" panose="020B0604020202020204" pitchFamily="34" charset="0"/>
                </a:rPr>
                <a:t>Ý</a:t>
              </a:r>
              <a:r>
                <a:rPr lang="en-US" sz="2800" b="1" dirty="0">
                  <a:solidFill>
                    <a:schemeClr val="tx1"/>
                  </a:solidFill>
                  <a:latin typeface="UTM Avo" panose="02040603050506020204" pitchFamily="18"/>
                  <a:cs typeface="Arial" panose="020B0604020202020204" pitchFamily="34" charset="0"/>
                </a:rPr>
                <a:t> TRẢ LỜI</a:t>
              </a:r>
            </a:p>
          </p:txBody>
        </p:sp>
      </p:grpSp>
      <p:sp>
        <p:nvSpPr>
          <p:cNvPr id="5" name="Freeform 7">
            <a:extLst>
              <a:ext uri="{FF2B5EF4-FFF2-40B4-BE49-F238E27FC236}">
                <a16:creationId xmlns:a16="http://schemas.microsoft.com/office/drawing/2014/main" id="{E480EBA7-973D-F9A1-5CDC-E31131A2E466}"/>
              </a:ext>
            </a:extLst>
          </p:cNvPr>
          <p:cNvSpPr/>
          <p:nvPr/>
        </p:nvSpPr>
        <p:spPr>
          <a:xfrm>
            <a:off x="5147302" y="2827791"/>
            <a:ext cx="6565743" cy="3465130"/>
          </a:xfrm>
          <a:custGeom>
            <a:avLst/>
            <a:gdLst/>
            <a:ahLst/>
            <a:cxnLst/>
            <a:rect l="l" t="t" r="r" b="b"/>
            <a:pathLst>
              <a:path w="2644875" h="2069539">
                <a:moveTo>
                  <a:pt x="39318" y="0"/>
                </a:moveTo>
                <a:lnTo>
                  <a:pt x="2605557" y="0"/>
                </a:lnTo>
                <a:cubicBezTo>
                  <a:pt x="2615985" y="0"/>
                  <a:pt x="2625986" y="4142"/>
                  <a:pt x="2633359" y="11516"/>
                </a:cubicBezTo>
                <a:cubicBezTo>
                  <a:pt x="2640733" y="18889"/>
                  <a:pt x="2644875" y="28890"/>
                  <a:pt x="2644875" y="39318"/>
                </a:cubicBezTo>
                <a:lnTo>
                  <a:pt x="2644875" y="2030222"/>
                </a:lnTo>
                <a:cubicBezTo>
                  <a:pt x="2644875" y="2051936"/>
                  <a:pt x="2627272" y="2069539"/>
                  <a:pt x="2605557" y="2069539"/>
                </a:cubicBezTo>
                <a:lnTo>
                  <a:pt x="39318" y="2069539"/>
                </a:lnTo>
                <a:cubicBezTo>
                  <a:pt x="17603" y="2069539"/>
                  <a:pt x="0" y="2051936"/>
                  <a:pt x="0" y="2030222"/>
                </a:cubicBezTo>
                <a:lnTo>
                  <a:pt x="0" y="39318"/>
                </a:lnTo>
                <a:cubicBezTo>
                  <a:pt x="0" y="17603"/>
                  <a:pt x="17603" y="0"/>
                  <a:pt x="39318" y="0"/>
                </a:cubicBezTo>
                <a:close/>
              </a:path>
            </a:pathLst>
          </a:custGeom>
          <a:solidFill>
            <a:schemeClr val="accent5">
              <a:lumMod val="20000"/>
              <a:lumOff val="8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6" name="TextBox 9">
            <a:extLst>
              <a:ext uri="{FF2B5EF4-FFF2-40B4-BE49-F238E27FC236}">
                <a16:creationId xmlns:a16="http://schemas.microsoft.com/office/drawing/2014/main" id="{0A5055BB-D862-BEDA-07FA-1E3738CC7C5D}"/>
              </a:ext>
            </a:extLst>
          </p:cNvPr>
          <p:cNvSpPr txBox="1"/>
          <p:nvPr/>
        </p:nvSpPr>
        <p:spPr>
          <a:xfrm>
            <a:off x="6301746" y="3912186"/>
            <a:ext cx="4644424" cy="1029513"/>
          </a:xfrm>
          <a:prstGeom prst="rect">
            <a:avLst/>
          </a:prstGeom>
        </p:spPr>
        <p:txBody>
          <a:bodyPr wrap="square" lIns="0" tIns="0" rIns="0" bIns="0" rtlCol="0" anchor="t">
            <a:spAutoFit/>
          </a:bodyPr>
          <a:lstStyle/>
          <a:p>
            <a:pPr algn="just">
              <a:lnSpc>
                <a:spcPct val="150000"/>
              </a:lnSpc>
            </a:pPr>
            <a:r>
              <a:rPr lang="vi-VN" sz="2400" dirty="0">
                <a:solidFill>
                  <a:schemeClr val="tx1"/>
                </a:solidFill>
                <a:latin typeface="UTM Avo" panose="02040603050506020204" pitchFamily="18"/>
                <a:cs typeface="Arial" panose="020B0604020202020204" pitchFamily="34" charset="0"/>
              </a:rPr>
              <a:t>Anh bận học, em nên quét nhà giúp anh.</a:t>
            </a:r>
            <a:endParaRPr lang="vi-VN" sz="2400" i="1" dirty="0">
              <a:solidFill>
                <a:schemeClr val="tx1"/>
              </a:solidFill>
              <a:latin typeface="UTM Avo" panose="02040603050506020204" pitchFamily="18"/>
              <a:cs typeface="Arial" panose="020B0604020202020204" pitchFamily="34" charset="0"/>
            </a:endParaRPr>
          </a:p>
        </p:txBody>
      </p:sp>
      <p:grpSp>
        <p:nvGrpSpPr>
          <p:cNvPr id="7" name="Group 6">
            <a:extLst>
              <a:ext uri="{FF2B5EF4-FFF2-40B4-BE49-F238E27FC236}">
                <a16:creationId xmlns:a16="http://schemas.microsoft.com/office/drawing/2014/main" id="{63EEB47A-AB7A-CF74-7159-9805EEFEB0F9}"/>
              </a:ext>
            </a:extLst>
          </p:cNvPr>
          <p:cNvGrpSpPr/>
          <p:nvPr/>
        </p:nvGrpSpPr>
        <p:grpSpPr>
          <a:xfrm>
            <a:off x="478955" y="2390911"/>
            <a:ext cx="4216400" cy="4246900"/>
            <a:chOff x="756941" y="3078653"/>
            <a:chExt cx="6324600" cy="6370350"/>
          </a:xfrm>
        </p:grpSpPr>
        <p:grpSp>
          <p:nvGrpSpPr>
            <p:cNvPr id="8" name="Group 7">
              <a:extLst>
                <a:ext uri="{FF2B5EF4-FFF2-40B4-BE49-F238E27FC236}">
                  <a16:creationId xmlns:a16="http://schemas.microsoft.com/office/drawing/2014/main" id="{477C87A9-3F62-C243-F4FC-052C184A8648}"/>
                </a:ext>
              </a:extLst>
            </p:cNvPr>
            <p:cNvGrpSpPr/>
            <p:nvPr/>
          </p:nvGrpSpPr>
          <p:grpSpPr>
            <a:xfrm>
              <a:off x="756941" y="3078653"/>
              <a:ext cx="6324600" cy="6370350"/>
              <a:chOff x="812040" y="2781045"/>
              <a:chExt cx="6324600" cy="6370350"/>
            </a:xfrm>
          </p:grpSpPr>
          <p:sp>
            <p:nvSpPr>
              <p:cNvPr id="10" name="Freeform 7">
                <a:extLst>
                  <a:ext uri="{FF2B5EF4-FFF2-40B4-BE49-F238E27FC236}">
                    <a16:creationId xmlns:a16="http://schemas.microsoft.com/office/drawing/2014/main" id="{3A736F48-AC29-2588-260D-F09664FDB9AC}"/>
                  </a:ext>
                </a:extLst>
              </p:cNvPr>
              <p:cNvSpPr/>
              <p:nvPr/>
            </p:nvSpPr>
            <p:spPr>
              <a:xfrm>
                <a:off x="812040" y="2781045"/>
                <a:ext cx="6324600" cy="637035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60000"/>
                  <a:lumOff val="40000"/>
                </a:schemeClr>
              </a:solidFill>
            </p:spPr>
            <p:txBody>
              <a:bodyPr/>
              <a:lstStyle/>
              <a:p>
                <a:endParaRPr lang="en-US" sz="700">
                  <a:solidFill>
                    <a:schemeClr val="tx1"/>
                  </a:solidFill>
                  <a:latin typeface="UTM Avo" panose="02040603050506020204" pitchFamily="18"/>
                  <a:cs typeface="Arial" panose="020B0604020202020204" pitchFamily="34" charset="0"/>
                </a:endParaRPr>
              </a:p>
            </p:txBody>
          </p:sp>
          <p:grpSp>
            <p:nvGrpSpPr>
              <p:cNvPr id="11" name="Group 10">
                <a:extLst>
                  <a:ext uri="{FF2B5EF4-FFF2-40B4-BE49-F238E27FC236}">
                    <a16:creationId xmlns:a16="http://schemas.microsoft.com/office/drawing/2014/main" id="{DC1B7E1C-A0D5-C446-850A-ACD9DEF2EC1A}"/>
                  </a:ext>
                </a:extLst>
              </p:cNvPr>
              <p:cNvGrpSpPr/>
              <p:nvPr/>
            </p:nvGrpSpPr>
            <p:grpSpPr>
              <a:xfrm>
                <a:off x="1075815" y="3284516"/>
                <a:ext cx="5826740" cy="1070767"/>
                <a:chOff x="1426698" y="3996022"/>
                <a:chExt cx="5826740" cy="1070767"/>
              </a:xfrm>
            </p:grpSpPr>
            <p:sp>
              <p:nvSpPr>
                <p:cNvPr id="12" name="Freeform 10">
                  <a:extLst>
                    <a:ext uri="{FF2B5EF4-FFF2-40B4-BE49-F238E27FC236}">
                      <a16:creationId xmlns:a16="http://schemas.microsoft.com/office/drawing/2014/main" id="{A3B3B1E4-AF05-2892-507B-059940931197}"/>
                    </a:ext>
                  </a:extLst>
                </p:cNvPr>
                <p:cNvSpPr/>
                <p:nvPr/>
              </p:nvSpPr>
              <p:spPr>
                <a:xfrm>
                  <a:off x="1426698" y="3996022"/>
                  <a:ext cx="5826740" cy="1070767"/>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700">
                    <a:solidFill>
                      <a:schemeClr val="tx1"/>
                    </a:solidFill>
                    <a:latin typeface="UTM Avo" panose="02040603050506020204" pitchFamily="18"/>
                    <a:cs typeface="Arial" panose="020B0604020202020204" pitchFamily="34" charset="0"/>
                  </a:endParaRPr>
                </a:p>
              </p:txBody>
            </p:sp>
            <p:sp>
              <p:nvSpPr>
                <p:cNvPr id="13" name="TextBox 12">
                  <a:extLst>
                    <a:ext uri="{FF2B5EF4-FFF2-40B4-BE49-F238E27FC236}">
                      <a16:creationId xmlns:a16="http://schemas.microsoft.com/office/drawing/2014/main" id="{97C7A7E6-076F-14C6-8936-121E8B7A4E72}"/>
                    </a:ext>
                  </a:extLst>
                </p:cNvPr>
                <p:cNvSpPr txBox="1"/>
                <p:nvPr/>
              </p:nvSpPr>
              <p:spPr>
                <a:xfrm>
                  <a:off x="1426698" y="4147870"/>
                  <a:ext cx="5826740" cy="784830"/>
                </a:xfrm>
                <a:prstGeom prst="rect">
                  <a:avLst/>
                </a:prstGeom>
                <a:noFill/>
              </p:spPr>
              <p:txBody>
                <a:bodyPr wrap="square" rtlCol="0">
                  <a:spAutoFit/>
                </a:bodyPr>
                <a:lstStyle/>
                <a:p>
                  <a:pPr algn="ctr"/>
                  <a:r>
                    <a:rPr lang="en-US" sz="2800" b="1" dirty="0">
                      <a:solidFill>
                        <a:schemeClr val="tx1"/>
                      </a:solidFill>
                      <a:latin typeface="UTM Avo" panose="02040603050506020204" pitchFamily="18"/>
                      <a:cs typeface="Arial" panose="020B0604020202020204" pitchFamily="34" charset="0"/>
                    </a:rPr>
                    <a:t>TÌNH HUỐNG 3</a:t>
                  </a:r>
                </a:p>
              </p:txBody>
            </p:sp>
          </p:grpSp>
        </p:grpSp>
        <p:pic>
          <p:nvPicPr>
            <p:cNvPr id="9" name="Picture 8" descr="A cartoon of a child holding a flower&#10;&#10;Description automatically generated">
              <a:extLst>
                <a:ext uri="{FF2B5EF4-FFF2-40B4-BE49-F238E27FC236}">
                  <a16:creationId xmlns:a16="http://schemas.microsoft.com/office/drawing/2014/main" id="{F615F456-337C-8281-9177-F69B00C2D1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1710" y="4978710"/>
              <a:ext cx="4144473" cy="4144473"/>
            </a:xfrm>
            <a:prstGeom prst="rect">
              <a:avLst/>
            </a:prstGeom>
          </p:spPr>
        </p:pic>
      </p:grpSp>
    </p:spTree>
    <p:extLst>
      <p:ext uri="{BB962C8B-B14F-4D97-AF65-F5344CB8AC3E}">
        <p14:creationId xmlns:p14="http://schemas.microsoft.com/office/powerpoint/2010/main" val="666329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a:extLst>
            <a:ext uri="{FF2B5EF4-FFF2-40B4-BE49-F238E27FC236}">
              <a16:creationId xmlns:a16="http://schemas.microsoft.com/office/drawing/2014/main" id="{70080C7A-598A-B225-5577-003AF83E3487}"/>
            </a:ext>
          </a:extLst>
        </p:cNvPr>
        <p:cNvGrpSpPr/>
        <p:nvPr/>
      </p:nvGrpSpPr>
      <p:grpSpPr>
        <a:xfrm>
          <a:off x="0" y="0"/>
          <a:ext cx="0" cy="0"/>
          <a:chOff x="0" y="0"/>
          <a:chExt cx="0" cy="0"/>
        </a:xfrm>
      </p:grpSpPr>
      <p:sp>
        <p:nvSpPr>
          <p:cNvPr id="14" name="Google Shape;233;p11">
            <a:extLst>
              <a:ext uri="{FF2B5EF4-FFF2-40B4-BE49-F238E27FC236}">
                <a16:creationId xmlns:a16="http://schemas.microsoft.com/office/drawing/2014/main" id="{C44B00EC-C2CB-FDAB-9CFF-0FCDEC565CFC}"/>
              </a:ext>
            </a:extLst>
          </p:cNvPr>
          <p:cNvSpPr txBox="1"/>
          <p:nvPr/>
        </p:nvSpPr>
        <p:spPr>
          <a:xfrm>
            <a:off x="2285100" y="1294786"/>
            <a:ext cx="762180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3: </a:t>
            </a:r>
            <a:r>
              <a:rPr lang="en-US" sz="2800" b="1" i="0" u="none" strike="noStrike" cap="none" dirty="0" err="1">
                <a:solidFill>
                  <a:schemeClr val="dk1"/>
                </a:solidFill>
                <a:latin typeface="UTM Avo" panose="02040603050506020204" pitchFamily="18" charset="0"/>
                <a:sym typeface="Arial"/>
              </a:rPr>
              <a:t>Tự</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liên</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hệ</a:t>
            </a:r>
            <a:endParaRPr sz="2800" b="1" i="0" u="none" strike="noStrike" cap="none" dirty="0">
              <a:solidFill>
                <a:schemeClr val="dk1"/>
              </a:solidFill>
              <a:latin typeface="UTM Avo" panose="02040603050506020204" pitchFamily="18" charset="0"/>
              <a:sym typeface="Arial"/>
            </a:endParaRPr>
          </a:p>
        </p:txBody>
      </p:sp>
      <p:grpSp>
        <p:nvGrpSpPr>
          <p:cNvPr id="15" name="Group 14">
            <a:extLst>
              <a:ext uri="{FF2B5EF4-FFF2-40B4-BE49-F238E27FC236}">
                <a16:creationId xmlns:a16="http://schemas.microsoft.com/office/drawing/2014/main" id="{B0295648-D2D5-2005-46C5-B0DDDB0750E5}"/>
              </a:ext>
            </a:extLst>
          </p:cNvPr>
          <p:cNvGrpSpPr/>
          <p:nvPr/>
        </p:nvGrpSpPr>
        <p:grpSpPr>
          <a:xfrm>
            <a:off x="3440680" y="2220686"/>
            <a:ext cx="6197600" cy="3775693"/>
            <a:chOff x="7028355" y="3176835"/>
            <a:chExt cx="9296400" cy="5998575"/>
          </a:xfrm>
        </p:grpSpPr>
        <p:sp>
          <p:nvSpPr>
            <p:cNvPr id="16" name="Speech Bubble: Rectangle with Corners Rounded 7">
              <a:extLst>
                <a:ext uri="{FF2B5EF4-FFF2-40B4-BE49-F238E27FC236}">
                  <a16:creationId xmlns:a16="http://schemas.microsoft.com/office/drawing/2014/main" id="{75178417-9E79-D6B8-DF56-9E73892E3D13}"/>
                </a:ext>
              </a:extLst>
            </p:cNvPr>
            <p:cNvSpPr/>
            <p:nvPr/>
          </p:nvSpPr>
          <p:spPr>
            <a:xfrm>
              <a:off x="7028355" y="3771900"/>
              <a:ext cx="9296400" cy="5403510"/>
            </a:xfrm>
            <a:prstGeom prst="wedgeRoundRectCallout">
              <a:avLst>
                <a:gd name="adj1" fmla="val -62492"/>
                <a:gd name="adj2" fmla="val 40579"/>
                <a:gd name="adj3" fmla="val 16667"/>
              </a:avLst>
            </a:prstGeom>
            <a:solidFill>
              <a:srgbClr val="8064A2">
                <a:lumMod val="20000"/>
                <a:lumOff val="80000"/>
              </a:srgbClr>
            </a:solidFill>
            <a:ln w="25400" cap="flat" cmpd="sng" algn="ctr">
              <a:noFill/>
              <a:prstDash val="solid"/>
            </a:ln>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Hãy kể những việc em đã làm để </a:t>
              </a:r>
              <a:b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br>
              <a:r>
                <a:rPr kumimoji="0" lang="vi-VN"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thể hiện sự quan tâm, chăm</a:t>
              </a:r>
              <a: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 </a:t>
              </a:r>
              <a:r>
                <a:rPr kumimoji="0" lang="vi-VN"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sóc </a:t>
              </a:r>
              <a:br>
                <a:rPr kumimoji="0" lang="en-US"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br>
              <a:r>
                <a:rPr kumimoji="0" lang="vi-VN" sz="2400" b="0" i="0" u="none" strike="noStrike" kern="0" cap="none" spc="0" normalizeH="0" baseline="0" noProof="0" dirty="0">
                  <a:ln>
                    <a:noFill/>
                  </a:ln>
                  <a:solidFill>
                    <a:prstClr val="black"/>
                  </a:solidFill>
                  <a:effectLst/>
                  <a:uLnTx/>
                  <a:uFillTx/>
                  <a:latin typeface="UTM Avo" panose="02040603050506020204" pitchFamily="18"/>
                  <a:cs typeface="Arial" panose="020B0604020202020204" pitchFamily="34" charset="0"/>
                </a:rPr>
                <a:t>anh chị em trong gia đình.</a:t>
              </a:r>
            </a:p>
          </p:txBody>
        </p:sp>
        <p:pic>
          <p:nvPicPr>
            <p:cNvPr id="17" name="Picture 2">
              <a:extLst>
                <a:ext uri="{FF2B5EF4-FFF2-40B4-BE49-F238E27FC236}">
                  <a16:creationId xmlns:a16="http://schemas.microsoft.com/office/drawing/2014/main" id="{C9E89A41-B89D-B429-5705-F5C35725092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236685" y="3176835"/>
              <a:ext cx="879740" cy="904405"/>
            </a:xfrm>
            <a:prstGeom prst="rect">
              <a:avLst/>
            </a:prstGeom>
          </p:spPr>
        </p:pic>
      </p:grpSp>
      <p:pic>
        <p:nvPicPr>
          <p:cNvPr id="18" name="Picture 3">
            <a:extLst>
              <a:ext uri="{FF2B5EF4-FFF2-40B4-BE49-F238E27FC236}">
                <a16:creationId xmlns:a16="http://schemas.microsoft.com/office/drawing/2014/main" id="{946418D6-67E8-964B-261E-CCFFDA7F1DA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40280" y="3950280"/>
            <a:ext cx="2184400" cy="2885284"/>
          </a:xfrm>
          <a:prstGeom prst="rect">
            <a:avLst/>
          </a:prstGeom>
        </p:spPr>
      </p:pic>
    </p:spTree>
    <p:extLst>
      <p:ext uri="{BB962C8B-B14F-4D97-AF65-F5344CB8AC3E}">
        <p14:creationId xmlns:p14="http://schemas.microsoft.com/office/powerpoint/2010/main" val="427672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right)">
                                      <p:cBhvr>
                                        <p:cTn id="12" dur="500"/>
                                        <p:tgtEl>
                                          <p:spTgt spid="15"/>
                                        </p:tgtEl>
                                      </p:cBhvr>
                                    </p:animEffect>
                                  </p:childTnLst>
                                </p:cTn>
                              </p:par>
                              <p:par>
                                <p:cTn id="13" presetID="22" presetClass="entr" presetSubtype="4"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1"/>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C9C853AF-09CC-F2AD-233D-13C54281136C}"/>
              </a:ext>
            </a:extLst>
          </p:cNvPr>
          <p:cNvPicPr>
            <a:picLocks noChangeAspect="1"/>
          </p:cNvPicPr>
          <p:nvPr/>
        </p:nvPicPr>
        <p:blipFill>
          <a:blip r:embed="rId5"/>
          <a:stretch>
            <a:fillRect/>
          </a:stretch>
        </p:blipFill>
        <p:spPr>
          <a:xfrm>
            <a:off x="4682822" y="3429000"/>
            <a:ext cx="2826355" cy="170135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8"/>
        <p:cNvGrpSpPr/>
        <p:nvPr/>
      </p:nvGrpSpPr>
      <p:grpSpPr>
        <a:xfrm>
          <a:off x="0" y="0"/>
          <a:ext cx="0" cy="0"/>
          <a:chOff x="0" y="0"/>
          <a:chExt cx="0" cy="0"/>
        </a:xfrm>
      </p:grpSpPr>
      <p:sp>
        <p:nvSpPr>
          <p:cNvPr id="2" name="Google Shape;249;p14">
            <a:extLst>
              <a:ext uri="{FF2B5EF4-FFF2-40B4-BE49-F238E27FC236}">
                <a16:creationId xmlns:a16="http://schemas.microsoft.com/office/drawing/2014/main" id="{8745844C-CBFD-A939-496F-F980C8F3C360}"/>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3" name="Google Shape;249;p14">
            <a:extLst>
              <a:ext uri="{FF2B5EF4-FFF2-40B4-BE49-F238E27FC236}">
                <a16:creationId xmlns:a16="http://schemas.microsoft.com/office/drawing/2014/main" id="{34C83DF7-ED70-B928-410D-0EA3D8CFF48F}"/>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4" name="Google Shape;249;p14">
            <a:extLst>
              <a:ext uri="{FF2B5EF4-FFF2-40B4-BE49-F238E27FC236}">
                <a16:creationId xmlns:a16="http://schemas.microsoft.com/office/drawing/2014/main" id="{B611E26F-E286-83D1-AC21-554963E46E7D}"/>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5" name="Google Shape;249;p14">
            <a:extLst>
              <a:ext uri="{FF2B5EF4-FFF2-40B4-BE49-F238E27FC236}">
                <a16:creationId xmlns:a16="http://schemas.microsoft.com/office/drawing/2014/main" id="{03C75216-25D6-9019-9A5C-0CE05F37A74A}"/>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6" name="Rectangle: Rounded Corners 6">
            <a:extLst>
              <a:ext uri="{FF2B5EF4-FFF2-40B4-BE49-F238E27FC236}">
                <a16:creationId xmlns:a16="http://schemas.microsoft.com/office/drawing/2014/main" id="{FB6C602F-95A9-2987-EA3E-857165A03371}"/>
              </a:ext>
            </a:extLst>
          </p:cNvPr>
          <p:cNvSpPr/>
          <p:nvPr/>
        </p:nvSpPr>
        <p:spPr>
          <a:xfrm>
            <a:off x="3333096" y="1124149"/>
            <a:ext cx="5525808" cy="921219"/>
          </a:xfrm>
          <a:prstGeom prst="roundRect">
            <a:avLst/>
          </a:prstGeom>
          <a:solidFill>
            <a:srgbClr val="FCE680"/>
          </a:solidFill>
          <a:ln w="3810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Trong </a:t>
            </a:r>
            <a:r>
              <a:rPr lang="en-US" sz="2800" b="1" dirty="0" err="1">
                <a:solidFill>
                  <a:schemeClr val="tx1"/>
                </a:solidFill>
                <a:latin typeface="UTM Avo" panose="02040603050506020204" pitchFamily="18"/>
                <a:cs typeface="Arial" panose="020B0604020202020204" pitchFamily="34" charset="0"/>
              </a:rPr>
              <a:t>giờ</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học</a:t>
            </a:r>
            <a:endParaRPr lang="en-US" sz="2800" dirty="0">
              <a:solidFill>
                <a:schemeClr val="tx1"/>
              </a:solidFill>
              <a:latin typeface="UTM Avo" panose="02040603050506020204" pitchFamily="18"/>
              <a:cs typeface="Arial" panose="020B0604020202020204" pitchFamily="34" charset="0"/>
            </a:endParaRPr>
          </a:p>
        </p:txBody>
      </p:sp>
      <p:sp>
        <p:nvSpPr>
          <p:cNvPr id="7" name="Freeform 3">
            <a:extLst>
              <a:ext uri="{FF2B5EF4-FFF2-40B4-BE49-F238E27FC236}">
                <a16:creationId xmlns:a16="http://schemas.microsoft.com/office/drawing/2014/main" id="{7C2467C3-7B55-A56E-F458-84DD5004282E}"/>
              </a:ext>
            </a:extLst>
          </p:cNvPr>
          <p:cNvSpPr/>
          <p:nvPr/>
        </p:nvSpPr>
        <p:spPr>
          <a:xfrm>
            <a:off x="235669" y="3471333"/>
            <a:ext cx="2946400" cy="3386667"/>
          </a:xfrm>
          <a:custGeom>
            <a:avLst/>
            <a:gdLst/>
            <a:ahLst/>
            <a:cxnLst/>
            <a:rect l="l" t="t" r="r" b="b"/>
            <a:pathLst>
              <a:path w="3579876" h="4114800">
                <a:moveTo>
                  <a:pt x="0" y="0"/>
                </a:moveTo>
                <a:lnTo>
                  <a:pt x="3579876" y="0"/>
                </a:lnTo>
                <a:lnTo>
                  <a:pt x="357987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700">
              <a:latin typeface="UTM Avo" panose="02040603050506020204" pitchFamily="18"/>
            </a:endParaRPr>
          </a:p>
        </p:txBody>
      </p:sp>
      <p:sp>
        <p:nvSpPr>
          <p:cNvPr id="8" name="Speech Bubble: Rectangle with Corners Rounded 9">
            <a:extLst>
              <a:ext uri="{FF2B5EF4-FFF2-40B4-BE49-F238E27FC236}">
                <a16:creationId xmlns:a16="http://schemas.microsoft.com/office/drawing/2014/main" id="{A692F392-C2E5-E222-730C-62A2DCC0D7A1}"/>
              </a:ext>
            </a:extLst>
          </p:cNvPr>
          <p:cNvSpPr/>
          <p:nvPr/>
        </p:nvSpPr>
        <p:spPr>
          <a:xfrm>
            <a:off x="3886201" y="2887579"/>
            <a:ext cx="7862094" cy="2631478"/>
          </a:xfrm>
          <a:prstGeom prst="wedgeRoundRectCallout">
            <a:avLst>
              <a:gd name="adj1" fmla="val -58414"/>
              <a:gd name="adj2" fmla="val 49667"/>
              <a:gd name="adj3" fmla="val 16667"/>
            </a:avLst>
          </a:prstGeom>
          <a:solidFill>
            <a:schemeClr val="accent5">
              <a:lumMod val="20000"/>
              <a:lumOff val="8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81019" indent="-381019" algn="just">
              <a:lnSpc>
                <a:spcPct val="150000"/>
              </a:lnSpc>
              <a:buFont typeface="Wingdings" panose="05000000000000000000" pitchFamily="2" charset="2"/>
              <a:buChar char="§"/>
            </a:pPr>
            <a:r>
              <a:rPr lang="en-US" sz="2400" dirty="0" err="1">
                <a:solidFill>
                  <a:schemeClr val="tx1"/>
                </a:solidFill>
                <a:latin typeface="UTM Avo" panose="02040603050506020204" pitchFamily="18"/>
                <a:cs typeface="Arial" panose="020B0604020202020204" pitchFamily="34" charset="0"/>
              </a:rPr>
              <a:t>Cùng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bạn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thực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hành</a:t>
            </a:r>
            <a:r>
              <a:rPr lang="en-US" sz="2400" dirty="0">
                <a:solidFill>
                  <a:schemeClr val="tx1"/>
                </a:solidFill>
                <a:latin typeface="UTM Avo" panose="02040603050506020204" pitchFamily="18"/>
                <a:cs typeface="Arial" panose="020B0604020202020204" pitchFamily="34" charset="0"/>
              </a:rPr>
              <a:t>:</a:t>
            </a:r>
          </a:p>
          <a:p>
            <a:pPr algn="just">
              <a:lnSpc>
                <a:spcPct val="150000"/>
              </a:lnSpc>
            </a:pP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Nói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chúc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mừng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anh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chị</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em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nhân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dịp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sinh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nhật</a:t>
            </a:r>
            <a:r>
              <a:rPr lang="en-US" sz="2400" dirty="0">
                <a:solidFill>
                  <a:schemeClr val="tx1"/>
                </a:solidFill>
                <a:latin typeface="UTM Avo" panose="02040603050506020204" pitchFamily="18"/>
                <a:cs typeface="Arial" panose="020B0604020202020204" pitchFamily="34" charset="0"/>
              </a:rPr>
              <a:t>.</a:t>
            </a:r>
          </a:p>
          <a:p>
            <a:pPr algn="just">
              <a:lnSpc>
                <a:spcPct val="150000"/>
              </a:lnSpc>
            </a:pP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Động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viên</a:t>
            </a:r>
            <a:r>
              <a:rPr lang="en-US" sz="2400" dirty="0">
                <a:solidFill>
                  <a:schemeClr val="tx1"/>
                </a:solidFill>
                <a:latin typeface="UTM Avo" panose="02040603050506020204" pitchFamily="18"/>
                <a:cs typeface="Arial" panose="020B0604020202020204" pitchFamily="34" charset="0"/>
              </a:rPr>
              <a:t>, chia </a:t>
            </a:r>
            <a:r>
              <a:rPr lang="en-US" sz="2400" dirty="0" err="1">
                <a:solidFill>
                  <a:schemeClr val="tx1"/>
                </a:solidFill>
                <a:latin typeface="UTM Avo" panose="02040603050506020204" pitchFamily="18"/>
                <a:cs typeface="Arial" panose="020B0604020202020204" pitchFamily="34" charset="0"/>
              </a:rPr>
              <a:t>sẻ</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khi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anh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chị</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em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ốm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mệt</a:t>
            </a:r>
            <a:r>
              <a:rPr lang="en-US" sz="2400" dirty="0">
                <a:solidFill>
                  <a:schemeClr val="tx1"/>
                </a:solidFill>
                <a:latin typeface="UTM Avo" panose="02040603050506020204" pitchFamily="18"/>
                <a:cs typeface="Arial" panose="020B0604020202020204" pitchFamily="34" charset="0"/>
              </a:rPr>
              <a:t>.</a:t>
            </a:r>
            <a:endParaRPr lang="vi-VN" sz="2400" dirty="0">
              <a:solidFill>
                <a:schemeClr val="tx1"/>
              </a:solidFill>
              <a:latin typeface="UTM Avo" panose="02040603050506020204" pitchFamily="18"/>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8">
          <a:extLst>
            <a:ext uri="{FF2B5EF4-FFF2-40B4-BE49-F238E27FC236}">
              <a16:creationId xmlns:a16="http://schemas.microsoft.com/office/drawing/2014/main" id="{F366C9A5-DF69-B6C2-DFD8-C7743E6C8F5B}"/>
            </a:ext>
          </a:extLst>
        </p:cNvPr>
        <p:cNvGrpSpPr/>
        <p:nvPr/>
      </p:nvGrpSpPr>
      <p:grpSpPr>
        <a:xfrm>
          <a:off x="0" y="0"/>
          <a:ext cx="0" cy="0"/>
          <a:chOff x="0" y="0"/>
          <a:chExt cx="0" cy="0"/>
        </a:xfrm>
      </p:grpSpPr>
      <p:sp>
        <p:nvSpPr>
          <p:cNvPr id="2" name="Google Shape;249;p14">
            <a:extLst>
              <a:ext uri="{FF2B5EF4-FFF2-40B4-BE49-F238E27FC236}">
                <a16:creationId xmlns:a16="http://schemas.microsoft.com/office/drawing/2014/main" id="{9718CDF1-7BAF-7183-B475-5359EC16E3F9}"/>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3" name="Google Shape;249;p14">
            <a:extLst>
              <a:ext uri="{FF2B5EF4-FFF2-40B4-BE49-F238E27FC236}">
                <a16:creationId xmlns:a16="http://schemas.microsoft.com/office/drawing/2014/main" id="{4A783FA2-E1D4-85B0-F9EF-41381C437A24}"/>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4" name="Google Shape;249;p14">
            <a:extLst>
              <a:ext uri="{FF2B5EF4-FFF2-40B4-BE49-F238E27FC236}">
                <a16:creationId xmlns:a16="http://schemas.microsoft.com/office/drawing/2014/main" id="{C58EC917-01C2-4509-5EE1-7B2FFDA33F4F}"/>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5" name="Google Shape;249;p14">
            <a:extLst>
              <a:ext uri="{FF2B5EF4-FFF2-40B4-BE49-F238E27FC236}">
                <a16:creationId xmlns:a16="http://schemas.microsoft.com/office/drawing/2014/main" id="{ED38A9C2-A4CA-9C2A-B6DD-F06F40C3E4AD}"/>
              </a:ext>
            </a:extLst>
          </p:cNvPr>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ea typeface="Calibri"/>
              <a:cs typeface="Calibri"/>
              <a:sym typeface="Calibri"/>
            </a:endParaRPr>
          </a:p>
        </p:txBody>
      </p:sp>
      <p:sp>
        <p:nvSpPr>
          <p:cNvPr id="6" name="Rectangle: Rounded Corners 6">
            <a:extLst>
              <a:ext uri="{FF2B5EF4-FFF2-40B4-BE49-F238E27FC236}">
                <a16:creationId xmlns:a16="http://schemas.microsoft.com/office/drawing/2014/main" id="{7CCD89B7-FEDB-A145-6A9F-0B0A33517DA6}"/>
              </a:ext>
            </a:extLst>
          </p:cNvPr>
          <p:cNvSpPr/>
          <p:nvPr/>
        </p:nvSpPr>
        <p:spPr>
          <a:xfrm>
            <a:off x="3333096" y="1124149"/>
            <a:ext cx="5525808" cy="921219"/>
          </a:xfrm>
          <a:prstGeom prst="roundRect">
            <a:avLst/>
          </a:prstGeom>
          <a:solidFill>
            <a:srgbClr val="FCE680"/>
          </a:solidFill>
          <a:ln w="3810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800" b="1" dirty="0">
                <a:solidFill>
                  <a:schemeClr val="tx1"/>
                </a:solidFill>
                <a:latin typeface="UTM Avo" panose="02040603050506020204" pitchFamily="18"/>
                <a:cs typeface="Arial" panose="020B0604020202020204" pitchFamily="34" charset="0"/>
              </a:rPr>
              <a:t>Sau </a:t>
            </a:r>
            <a:r>
              <a:rPr lang="en-US" sz="2800" b="1" dirty="0" err="1">
                <a:solidFill>
                  <a:schemeClr val="tx1"/>
                </a:solidFill>
                <a:latin typeface="UTM Avo" panose="02040603050506020204" pitchFamily="18"/>
                <a:cs typeface="Arial" panose="020B0604020202020204" pitchFamily="34" charset="0"/>
              </a:rPr>
              <a:t>giờ</a:t>
            </a:r>
            <a:r>
              <a:rPr lang="en-US" sz="2800" b="1" dirty="0">
                <a:solidFill>
                  <a:schemeClr val="tx1"/>
                </a:solidFill>
                <a:latin typeface="UTM Avo" panose="02040603050506020204" pitchFamily="18"/>
                <a:cs typeface="Arial" panose="020B0604020202020204" pitchFamily="34" charset="0"/>
              </a:rPr>
              <a:t> </a:t>
            </a:r>
            <a:r>
              <a:rPr lang="en-US" sz="2800" b="1" dirty="0" err="1">
                <a:solidFill>
                  <a:schemeClr val="tx1"/>
                </a:solidFill>
                <a:latin typeface="UTM Avo" panose="02040603050506020204" pitchFamily="18"/>
                <a:cs typeface="Arial" panose="020B0604020202020204" pitchFamily="34" charset="0"/>
              </a:rPr>
              <a:t>học</a:t>
            </a:r>
            <a:endParaRPr lang="en-US" sz="2800" dirty="0">
              <a:solidFill>
                <a:schemeClr val="tx1"/>
              </a:solidFill>
              <a:latin typeface="UTM Avo" panose="02040603050506020204" pitchFamily="18"/>
              <a:cs typeface="Arial" panose="020B0604020202020204" pitchFamily="34" charset="0"/>
            </a:endParaRPr>
          </a:p>
        </p:txBody>
      </p:sp>
      <p:sp>
        <p:nvSpPr>
          <p:cNvPr id="7" name="Freeform 3">
            <a:extLst>
              <a:ext uri="{FF2B5EF4-FFF2-40B4-BE49-F238E27FC236}">
                <a16:creationId xmlns:a16="http://schemas.microsoft.com/office/drawing/2014/main" id="{3A9E7833-8B0F-6DFD-D20A-93C791157778}"/>
              </a:ext>
            </a:extLst>
          </p:cNvPr>
          <p:cNvSpPr/>
          <p:nvPr/>
        </p:nvSpPr>
        <p:spPr>
          <a:xfrm>
            <a:off x="235669" y="3471333"/>
            <a:ext cx="2946400" cy="3386667"/>
          </a:xfrm>
          <a:custGeom>
            <a:avLst/>
            <a:gdLst/>
            <a:ahLst/>
            <a:cxnLst/>
            <a:rect l="l" t="t" r="r" b="b"/>
            <a:pathLst>
              <a:path w="3579876" h="4114800">
                <a:moveTo>
                  <a:pt x="0" y="0"/>
                </a:moveTo>
                <a:lnTo>
                  <a:pt x="3579876" y="0"/>
                </a:lnTo>
                <a:lnTo>
                  <a:pt x="357987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700">
              <a:latin typeface="UTM Avo" panose="02040603050506020204" pitchFamily="18"/>
            </a:endParaRPr>
          </a:p>
        </p:txBody>
      </p:sp>
      <p:sp>
        <p:nvSpPr>
          <p:cNvPr id="8" name="Speech Bubble: Rectangle with Corners Rounded 9">
            <a:extLst>
              <a:ext uri="{FF2B5EF4-FFF2-40B4-BE49-F238E27FC236}">
                <a16:creationId xmlns:a16="http://schemas.microsoft.com/office/drawing/2014/main" id="{58C0D114-0A25-EF9F-0A16-45E92ACDB7D3}"/>
              </a:ext>
            </a:extLst>
          </p:cNvPr>
          <p:cNvSpPr/>
          <p:nvPr/>
        </p:nvSpPr>
        <p:spPr>
          <a:xfrm>
            <a:off x="3886201" y="2887579"/>
            <a:ext cx="7862094" cy="2631478"/>
          </a:xfrm>
          <a:prstGeom prst="wedgeRoundRectCallout">
            <a:avLst>
              <a:gd name="adj1" fmla="val -58414"/>
              <a:gd name="adj2" fmla="val 49667"/>
              <a:gd name="adj3" fmla="val 16667"/>
            </a:avLst>
          </a:prstGeom>
          <a:solidFill>
            <a:schemeClr val="accent5">
              <a:lumMod val="20000"/>
              <a:lumOff val="8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err="1">
                <a:solidFill>
                  <a:schemeClr val="tx1"/>
                </a:solidFill>
                <a:latin typeface="UTM Avo" panose="02040603050506020204" pitchFamily="18"/>
                <a:cs typeface="Arial" panose="020B0604020202020204" pitchFamily="34" charset="0"/>
              </a:rPr>
              <a:t>Hằng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ngày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thực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hiện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những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thể</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hiện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sự</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quan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tâm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chăm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sóc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và</a:t>
            </a:r>
            <a:r>
              <a:rPr lang="en-US" sz="2400" dirty="0">
                <a:solidFill>
                  <a:schemeClr val="tx1"/>
                </a:solidFill>
                <a:latin typeface="UTM Avo" panose="02040603050506020204" pitchFamily="18"/>
                <a:cs typeface="Arial" panose="020B0604020202020204" pitchFamily="34" charset="0"/>
              </a:rPr>
              <a:t> chia </a:t>
            </a:r>
            <a:r>
              <a:rPr lang="en-US" sz="2400" dirty="0" err="1">
                <a:solidFill>
                  <a:schemeClr val="tx1"/>
                </a:solidFill>
                <a:latin typeface="UTM Avo" panose="02040603050506020204" pitchFamily="18"/>
                <a:cs typeface="Arial" panose="020B0604020202020204" pitchFamily="34" charset="0"/>
              </a:rPr>
              <a:t>sẻ</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với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anh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chị</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em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phù</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hợp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với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khả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năng</a:t>
            </a:r>
            <a:r>
              <a:rPr lang="en-US" sz="2400" dirty="0">
                <a:solidFill>
                  <a:schemeClr val="tx1"/>
                </a:solidFill>
                <a:latin typeface="UTM Avo" panose="02040603050506020204" pitchFamily="18"/>
                <a:cs typeface="Arial" panose="020B0604020202020204" pitchFamily="34" charset="0"/>
              </a:rPr>
              <a:t>.</a:t>
            </a:r>
            <a:endParaRPr lang="vi-VN" sz="2400"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752213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9"/>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D81DBE6-5F40-1AC7-D578-551880230291}"/>
              </a:ext>
            </a:extLst>
          </p:cNvPr>
          <p:cNvPicPr>
            <a:picLocks noChangeAspect="1"/>
          </p:cNvPicPr>
          <p:nvPr/>
        </p:nvPicPr>
        <p:blipFill>
          <a:blip r:embed="rId5"/>
          <a:stretch>
            <a:fillRect/>
          </a:stretch>
        </p:blipFill>
        <p:spPr>
          <a:xfrm>
            <a:off x="4682822" y="3154680"/>
            <a:ext cx="2826355" cy="170135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6"/>
        <p:cNvGrpSpPr/>
        <p:nvPr/>
      </p:nvGrpSpPr>
      <p:grpSpPr>
        <a:xfrm>
          <a:off x="0" y="0"/>
          <a:ext cx="0" cy="0"/>
          <a:chOff x="0" y="0"/>
          <a:chExt cx="0" cy="0"/>
        </a:xfrm>
      </p:grpSpPr>
      <p:sp>
        <p:nvSpPr>
          <p:cNvPr id="267" name="Google Shape;267;p17"/>
          <p:cNvSpPr/>
          <p:nvPr/>
        </p:nvSpPr>
        <p:spPr>
          <a:xfrm>
            <a:off x="2231641" y="2772257"/>
            <a:ext cx="7841847" cy="2370014"/>
          </a:xfrm>
          <a:prstGeom prst="roundRect">
            <a:avLst>
              <a:gd name="adj" fmla="val 16667"/>
            </a:avLst>
          </a:prstGeom>
          <a:solidFill>
            <a:srgbClr val="FDE8B3"/>
          </a:solidFill>
          <a:ln w="57150" cap="flat" cmpd="sng">
            <a:solidFill>
              <a:srgbClr val="B15034"/>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R="0" lvl="0" indent="2057400" rtl="0">
              <a:lnSpc>
                <a:spcPct val="150000"/>
              </a:lnSpc>
              <a:spcBef>
                <a:spcPts val="0"/>
              </a:spcBef>
              <a:spcAft>
                <a:spcPts val="0"/>
              </a:spcAft>
              <a:buNone/>
            </a:pPr>
            <a:r>
              <a:rPr lang="en-US" sz="2400" b="0" i="0" u="none" strike="noStrike" cap="none" dirty="0">
                <a:solidFill>
                  <a:schemeClr val="dk1"/>
                </a:solidFill>
                <a:latin typeface="UTM Avo" panose="02040603050506020204" pitchFamily="18" charset="0"/>
                <a:sym typeface="Arial"/>
              </a:rPr>
              <a:t>Anh </a:t>
            </a:r>
            <a:r>
              <a:rPr lang="en-US" sz="2400" b="0" i="0" u="none" strike="noStrike" cap="none" dirty="0" err="1">
                <a:solidFill>
                  <a:schemeClr val="dk1"/>
                </a:solidFill>
                <a:latin typeface="UTM Avo" panose="02040603050506020204" pitchFamily="18" charset="0"/>
                <a:sym typeface="Arial"/>
              </a:rPr>
              <a:t>chị</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em</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hòa</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thuận</a:t>
            </a:r>
            <a:endParaRPr lang="en-US" sz="2400" b="0" i="0" u="none" strike="noStrike" cap="none" dirty="0">
              <a:solidFill>
                <a:schemeClr val="dk1"/>
              </a:solidFill>
              <a:latin typeface="UTM Avo" panose="02040603050506020204" pitchFamily="18" charset="0"/>
              <a:sym typeface="Arial"/>
            </a:endParaRPr>
          </a:p>
          <a:p>
            <a:pPr marR="0" lvl="0" indent="2057400" rtl="0">
              <a:lnSpc>
                <a:spcPct val="150000"/>
              </a:lnSpc>
              <a:spcBef>
                <a:spcPts val="0"/>
              </a:spcBef>
              <a:spcAft>
                <a:spcPts val="0"/>
              </a:spcAft>
              <a:buNone/>
            </a:pPr>
            <a:r>
              <a:rPr lang="en-US" sz="2400" dirty="0" err="1">
                <a:solidFill>
                  <a:schemeClr val="dk1"/>
                </a:solidFill>
                <a:latin typeface="UTM Avo" panose="02040603050506020204" pitchFamily="18" charset="0"/>
              </a:rPr>
              <a:t>Yêu</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thương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giúp</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đỡ</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nhau</a:t>
            </a:r>
            <a:endParaRPr lang="en-US" sz="2400" dirty="0">
              <a:solidFill>
                <a:schemeClr val="dk1"/>
              </a:solidFill>
              <a:latin typeface="UTM Avo" panose="02040603050506020204" pitchFamily="18" charset="0"/>
            </a:endParaRPr>
          </a:p>
          <a:p>
            <a:pPr marR="0" lvl="0" indent="2057400" rtl="0">
              <a:lnSpc>
                <a:spcPct val="150000"/>
              </a:lnSpc>
              <a:spcBef>
                <a:spcPts val="0"/>
              </a:spcBef>
              <a:spcAft>
                <a:spcPts val="0"/>
              </a:spcAft>
              <a:buNone/>
            </a:pPr>
            <a:r>
              <a:rPr lang="en-US" sz="2400" dirty="0" err="1">
                <a:solidFill>
                  <a:schemeClr val="dk1"/>
                </a:solidFill>
                <a:latin typeface="UTM Avo" panose="02040603050506020204" pitchFamily="18" charset="0"/>
              </a:rPr>
              <a:t>Tình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cảm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sẽ</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bền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lâu</a:t>
            </a:r>
            <a:endParaRPr lang="en-US" sz="2400" dirty="0">
              <a:solidFill>
                <a:schemeClr val="dk1"/>
              </a:solidFill>
              <a:latin typeface="UTM Avo" panose="02040603050506020204" pitchFamily="18" charset="0"/>
            </a:endParaRPr>
          </a:p>
          <a:p>
            <a:pPr marR="0" lvl="0" indent="2057400" rtl="0">
              <a:lnSpc>
                <a:spcPct val="150000"/>
              </a:lnSpc>
              <a:spcBef>
                <a:spcPts val="0"/>
              </a:spcBef>
              <a:spcAft>
                <a:spcPts val="0"/>
              </a:spcAft>
              <a:buNone/>
            </a:pPr>
            <a:r>
              <a:rPr lang="en-US" sz="2400" dirty="0">
                <a:solidFill>
                  <a:schemeClr val="dk1"/>
                </a:solidFill>
                <a:latin typeface="UTM Avo" panose="02040603050506020204" pitchFamily="18" charset="0"/>
              </a:rPr>
              <a:t>Gia </a:t>
            </a:r>
            <a:r>
              <a:rPr lang="en-US" sz="2400" dirty="0" err="1">
                <a:solidFill>
                  <a:schemeClr val="dk1"/>
                </a:solidFill>
                <a:latin typeface="UTM Avo" panose="02040603050506020204" pitchFamily="18" charset="0"/>
              </a:rPr>
              <a:t>đình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thêm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đầm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ấm</a:t>
            </a:r>
            <a:r>
              <a:rPr lang="en-US" sz="2400" dirty="0">
                <a:solidFill>
                  <a:schemeClr val="dk1"/>
                </a:solidFill>
                <a:latin typeface="UTM Avo" panose="02040603050506020204" pitchFamily="18" charset="0"/>
              </a:rPr>
              <a:t>.</a:t>
            </a:r>
            <a:endParaRPr dirty="0">
              <a:latin typeface="UTM Avo" panose="02040603050506020204" pitchFamily="18" charset="0"/>
            </a:endParaRPr>
          </a:p>
        </p:txBody>
      </p:sp>
      <p:sp>
        <p:nvSpPr>
          <p:cNvPr id="268" name="Google Shape;268;p17"/>
          <p:cNvSpPr/>
          <p:nvPr/>
        </p:nvSpPr>
        <p:spPr>
          <a:xfrm rot="-294019">
            <a:off x="1781047" y="2376094"/>
            <a:ext cx="2612804" cy="595679"/>
          </a:xfrm>
          <a:prstGeom prst="roundRect">
            <a:avLst>
              <a:gd name="adj" fmla="val 50000"/>
            </a:avLst>
          </a:prstGeom>
          <a:solidFill>
            <a:srgbClr val="807CB5"/>
          </a:solidFill>
          <a:ln w="571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i="0" u="none" strike="noStrike" cap="none" dirty="0">
                <a:solidFill>
                  <a:schemeClr val="lt1"/>
                </a:solidFill>
                <a:latin typeface="UTM Avo" panose="02040603050506020204" pitchFamily="18" charset="0"/>
                <a:sym typeface="Arial"/>
              </a:rPr>
              <a:t>LỜI KHUYÊN</a:t>
            </a:r>
            <a:endParaRPr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7"/>
                                        </p:tgtEl>
                                        <p:attrNameLst>
                                          <p:attrName>style.visibility</p:attrName>
                                        </p:attrNameLst>
                                      </p:cBhvr>
                                      <p:to>
                                        <p:strVal val="visible"/>
                                      </p:to>
                                    </p:set>
                                    <p:animEffect transition="in" filter="fade">
                                      <p:cBhvr>
                                        <p:cTn id="7" dur="500"/>
                                        <p:tgtEl>
                                          <p:spTgt spid="267"/>
                                        </p:tgtEl>
                                      </p:cBhvr>
                                    </p:animEffect>
                                  </p:childTnLst>
                                </p:cTn>
                              </p:par>
                              <p:par>
                                <p:cTn id="8" presetID="10" presetClass="entr" presetSubtype="0" fill="hold" nodeType="withEffect">
                                  <p:stCondLst>
                                    <p:cond delay="0"/>
                                  </p:stCondLst>
                                  <p:childTnLst>
                                    <p:set>
                                      <p:cBhvr>
                                        <p:cTn id="9" dur="1" fill="hold">
                                          <p:stCondLst>
                                            <p:cond delay="0"/>
                                          </p:stCondLst>
                                        </p:cTn>
                                        <p:tgtEl>
                                          <p:spTgt spid="268"/>
                                        </p:tgtEl>
                                        <p:attrNameLst>
                                          <p:attrName>style.visibility</p:attrName>
                                        </p:attrNameLst>
                                      </p:cBhvr>
                                      <p:to>
                                        <p:strVal val="visible"/>
                                      </p:to>
                                    </p:set>
                                    <p:animEffect transition="in" filter="fade">
                                      <p:cBhvr>
                                        <p:cTn id="10" dur="500"/>
                                        <p:tgtEl>
                                          <p:spTgt spid="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2"/>
        <p:cNvGrpSpPr/>
        <p:nvPr/>
      </p:nvGrpSpPr>
      <p:grpSpPr>
        <a:xfrm>
          <a:off x="0" y="0"/>
          <a:ext cx="0" cy="0"/>
          <a:chOff x="0" y="0"/>
          <a:chExt cx="0" cy="0"/>
        </a:xfrm>
      </p:grpSpPr>
      <p:sp>
        <p:nvSpPr>
          <p:cNvPr id="2" name="Rectangle 1">
            <a:extLst>
              <a:ext uri="{FF2B5EF4-FFF2-40B4-BE49-F238E27FC236}">
                <a16:creationId xmlns:a16="http://schemas.microsoft.com/office/drawing/2014/main" id="{AB098063-0692-93D1-C80E-5C6FBA765038}"/>
              </a:ext>
            </a:extLst>
          </p:cNvPr>
          <p:cNvSpPr/>
          <p:nvPr/>
        </p:nvSpPr>
        <p:spPr>
          <a:xfrm>
            <a:off x="1190181" y="1567784"/>
            <a:ext cx="9811636" cy="2848100"/>
          </a:xfrm>
          <a:prstGeom prst="rect">
            <a:avLst/>
          </a:prstGeom>
          <a:solidFill>
            <a:srgbClr val="FFF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Đọc lại bài học </a:t>
            </a: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Em với anh chị trong gia đình.</a:t>
            </a:r>
          </a:p>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Hoàn thành nhiệm vụ đã giao phần Vận dụng.</a:t>
            </a:r>
          </a:p>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Đọc trước </a:t>
            </a: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Bài 10. Lời nói thật.</a:t>
            </a:r>
          </a:p>
        </p:txBody>
      </p:sp>
      <p:sp>
        <p:nvSpPr>
          <p:cNvPr id="3" name="TextBox 2">
            <a:extLst>
              <a:ext uri="{FF2B5EF4-FFF2-40B4-BE49-F238E27FC236}">
                <a16:creationId xmlns:a16="http://schemas.microsoft.com/office/drawing/2014/main" id="{BE59F5F9-18BB-D5ED-CEFD-27C1F0BCDD65}"/>
              </a:ext>
            </a:extLst>
          </p:cNvPr>
          <p:cNvSpPr txBox="1"/>
          <p:nvPr/>
        </p:nvSpPr>
        <p:spPr>
          <a:xfrm>
            <a:off x="3754906" y="1278343"/>
            <a:ext cx="4682187" cy="578882"/>
          </a:xfrm>
          <a:prstGeom prst="roundRect">
            <a:avLst/>
          </a:prstGeom>
          <a:solidFill>
            <a:schemeClr val="accent2"/>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HƯỚNG DẪN VỀ NHÀ</a:t>
            </a:r>
          </a:p>
        </p:txBody>
      </p:sp>
      <p:pic>
        <p:nvPicPr>
          <p:cNvPr id="4" name="Picture 4">
            <a:extLst>
              <a:ext uri="{FF2B5EF4-FFF2-40B4-BE49-F238E27FC236}">
                <a16:creationId xmlns:a16="http://schemas.microsoft.com/office/drawing/2014/main" id="{7EBB937A-7D0A-DA1E-0163-19B96018237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711503" y="4921735"/>
            <a:ext cx="6768994" cy="192916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19" descr="A screenshot of a qr code&#10;&#10;Description automatically generated">
            <a:hlinkClick r:id="rId3"/>
          </p:cNvPr>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314</TotalTime>
  <Words>1262</Words>
  <Application>Microsoft Office PowerPoint</Application>
  <PresentationFormat>Widescreen</PresentationFormat>
  <Paragraphs>86</Paragraphs>
  <Slides>44</Slides>
  <Notes>44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44</vt:i4>
      </vt:variant>
    </vt:vector>
  </HeadingPairs>
  <TitlesOfParts>
    <vt:vector size="50" baseType="lpstr">
      <vt:lpstr>UTM Avo</vt:lpstr>
      <vt:lpstr>Wingdings</vt:lpstr>
      <vt:lpstr>Arial</vt:lpstr>
      <vt:lpstr>Calibri</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Monkey</dc:creator>
  <cp:lastModifiedBy>Vân Anh Vũ</cp:lastModifiedBy>
  <cp:revision>14</cp:revision>
  <dcterms:created xsi:type="dcterms:W3CDTF">2023-11-15T08:38:52Z</dcterms:created>
  <dcterms:modified xsi:type="dcterms:W3CDTF">2025-01-23T07:09:29Z</dcterms:modified>
</cp:coreProperties>
</file>