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38"/>
  </p:notesMasterIdLst>
  <p:sldIdLst>
    <p:sldId id="256" r:id="rId3"/>
    <p:sldId id="257" r:id="rId4"/>
    <p:sldId id="258" r:id="rId5"/>
    <p:sldId id="259" r:id="rId6"/>
    <p:sldId id="276" r:id="rId7"/>
    <p:sldId id="277" r:id="rId8"/>
    <p:sldId id="260" r:id="rId9"/>
    <p:sldId id="261" r:id="rId10"/>
    <p:sldId id="293" r:id="rId11"/>
    <p:sldId id="262" r:id="rId12"/>
    <p:sldId id="280" r:id="rId13"/>
    <p:sldId id="278" r:id="rId14"/>
    <p:sldId id="281" r:id="rId15"/>
    <p:sldId id="282" r:id="rId16"/>
    <p:sldId id="263" r:id="rId17"/>
    <p:sldId id="283" r:id="rId18"/>
    <p:sldId id="264" r:id="rId19"/>
    <p:sldId id="284" r:id="rId20"/>
    <p:sldId id="285" r:id="rId21"/>
    <p:sldId id="286" r:id="rId22"/>
    <p:sldId id="265" r:id="rId23"/>
    <p:sldId id="266" r:id="rId24"/>
    <p:sldId id="267" r:id="rId25"/>
    <p:sldId id="288" r:id="rId26"/>
    <p:sldId id="289" r:id="rId27"/>
    <p:sldId id="290" r:id="rId28"/>
    <p:sldId id="291" r:id="rId29"/>
    <p:sldId id="292" r:id="rId30"/>
    <p:sldId id="268" r:id="rId31"/>
    <p:sldId id="269" r:id="rId32"/>
    <p:sldId id="271" r:id="rId33"/>
    <p:sldId id="272" r:id="rId34"/>
    <p:sldId id="273" r:id="rId35"/>
    <p:sldId id="274" r:id="rId36"/>
    <p:sldId id="275" r:id="rId37"/>
  </p:sldIdLst>
  <p:sldSz cx="12192000" cy="6858000"/>
  <p:notesSz cx="6858000" cy="9144000"/>
  <p:embeddedFontLst>
    <p:embeddedFont>
      <p:font typeface="UTM Avo" panose="02040603050506020204" pitchFamily="18"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3" roundtripDataSignature="AMtx7mhWCB8Qz19CxuvAsjzVCqz+yYwnA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83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4.fntdata"/><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font" Target="fonts/font2.fntdata"/><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UTM Avo" panose="02040603050506020204" pitchFamily="18" charset="0"/>
              </a:defRPr>
            </a:lvl1pPr>
          </a:lstStyle>
          <a:p>
            <a:pPr algn="r"/>
            <a:fld id="{00000000-1234-1234-1234-123412341234}" type="slidenum">
              <a:rPr lang="en-US" sz="1200" smtClean="0">
                <a:solidFill>
                  <a:schemeClr val="dk1"/>
                </a:solidFill>
              </a:rPr>
              <a:pPr algn="r"/>
              <a:t>‹#›</a:t>
            </a:fld>
            <a:endParaRPr lang="en-US" sz="1200" dirty="0">
              <a:solidFill>
                <a:schemeClr val="dk1"/>
              </a:solidFil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2" name="Google Shape;16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6" name="Google Shape;17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87" name="Google Shape;18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a:extLst>
            <a:ext uri="{FF2B5EF4-FFF2-40B4-BE49-F238E27FC236}">
              <a16:creationId xmlns:a16="http://schemas.microsoft.com/office/drawing/2014/main" id="{87B817A2-537C-BAAC-1CE4-423AB82504F7}"/>
            </a:ext>
          </a:extLst>
        </p:cNvPr>
        <p:cNvGrpSpPr/>
        <p:nvPr/>
      </p:nvGrpSpPr>
      <p:grpSpPr>
        <a:xfrm>
          <a:off x="0" y="0"/>
          <a:ext cx="0" cy="0"/>
          <a:chOff x="0" y="0"/>
          <a:chExt cx="0" cy="0"/>
        </a:xfrm>
      </p:grpSpPr>
      <p:sp>
        <p:nvSpPr>
          <p:cNvPr id="186" name="Google Shape;186;p4:notes">
            <a:extLst>
              <a:ext uri="{FF2B5EF4-FFF2-40B4-BE49-F238E27FC236}">
                <a16:creationId xmlns:a16="http://schemas.microsoft.com/office/drawing/2014/main" id="{87A5A878-AB23-CBC7-C370-E4031A5A09C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87" name="Google Shape;187;p4:notes">
            <a:extLst>
              <a:ext uri="{FF2B5EF4-FFF2-40B4-BE49-F238E27FC236}">
                <a16:creationId xmlns:a16="http://schemas.microsoft.com/office/drawing/2014/main" id="{8267E006-85FB-7E91-1209-049CBA95BBF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369038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a:extLst>
            <a:ext uri="{FF2B5EF4-FFF2-40B4-BE49-F238E27FC236}">
              <a16:creationId xmlns:a16="http://schemas.microsoft.com/office/drawing/2014/main" id="{B4220DEE-240C-BD41-6B12-C3E99FBEE31C}"/>
            </a:ext>
          </a:extLst>
        </p:cNvPr>
        <p:cNvGrpSpPr/>
        <p:nvPr/>
      </p:nvGrpSpPr>
      <p:grpSpPr>
        <a:xfrm>
          <a:off x="0" y="0"/>
          <a:ext cx="0" cy="0"/>
          <a:chOff x="0" y="0"/>
          <a:chExt cx="0" cy="0"/>
        </a:xfrm>
      </p:grpSpPr>
      <p:sp>
        <p:nvSpPr>
          <p:cNvPr id="186" name="Google Shape;186;p4:notes">
            <a:extLst>
              <a:ext uri="{FF2B5EF4-FFF2-40B4-BE49-F238E27FC236}">
                <a16:creationId xmlns:a16="http://schemas.microsoft.com/office/drawing/2014/main" id="{D75A6EC2-0B62-D2BF-FC55-636D371F108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87" name="Google Shape;187;p4:notes">
            <a:extLst>
              <a:ext uri="{FF2B5EF4-FFF2-40B4-BE49-F238E27FC236}">
                <a16:creationId xmlns:a16="http://schemas.microsoft.com/office/drawing/2014/main" id="{610B5674-EA9C-4058-AE82-3EB7A2B0CE0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192946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1" name="Google Shape;19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8" name="Google Shape;19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a:extLst>
            <a:ext uri="{FF2B5EF4-FFF2-40B4-BE49-F238E27FC236}">
              <a16:creationId xmlns:a16="http://schemas.microsoft.com/office/drawing/2014/main" id="{032F7703-24AC-8752-9420-99917E864B60}"/>
            </a:ext>
          </a:extLst>
        </p:cNvPr>
        <p:cNvGrpSpPr/>
        <p:nvPr/>
      </p:nvGrpSpPr>
      <p:grpSpPr>
        <a:xfrm>
          <a:off x="0" y="0"/>
          <a:ext cx="0" cy="0"/>
          <a:chOff x="0" y="0"/>
          <a:chExt cx="0" cy="0"/>
        </a:xfrm>
      </p:grpSpPr>
      <p:sp>
        <p:nvSpPr>
          <p:cNvPr id="197" name="Google Shape;197;p6:notes">
            <a:extLst>
              <a:ext uri="{FF2B5EF4-FFF2-40B4-BE49-F238E27FC236}">
                <a16:creationId xmlns:a16="http://schemas.microsoft.com/office/drawing/2014/main" id="{FB3E05A5-CFE1-C004-8CF5-0142D074347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8" name="Google Shape;198;p6:notes">
            <a:extLst>
              <a:ext uri="{FF2B5EF4-FFF2-40B4-BE49-F238E27FC236}">
                <a16:creationId xmlns:a16="http://schemas.microsoft.com/office/drawing/2014/main" id="{9652318D-D538-F7F4-09FD-A096D49F03C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801712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CE32C420-9F72-4E7B-1242-CB088C181966}"/>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E76D6617-6CC5-3825-25B4-9F0BB869E17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562C778E-F466-0E4A-8255-4DED1AED3C6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278452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10812F22-5D74-868E-5D7B-FB464663EE38}"/>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C7E7692D-908D-8BD9-13ED-744DD1FD881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9AEEF582-421E-4BA0-A536-53436FE930D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747591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D1226C9E-EF7D-3808-1ADD-2AAA5A1B2596}"/>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9C7DECC7-8025-F8B9-7D31-A137053A2D1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55B87157-1C30-E487-B9B6-80A2ACD0416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285537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351B1318-3E92-3169-F62E-CF30D00034B5}"/>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0F60C544-F7FA-208E-BE57-5056D7FB663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F04104D8-B39B-7802-4CED-8278535FF7C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336363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0" name="Google Shape;21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a:extLst>
            <a:ext uri="{FF2B5EF4-FFF2-40B4-BE49-F238E27FC236}">
              <a16:creationId xmlns:a16="http://schemas.microsoft.com/office/drawing/2014/main" id="{AC637E0A-05A9-77BC-C993-C1FAFCEBBA98}"/>
            </a:ext>
          </a:extLst>
        </p:cNvPr>
        <p:cNvGrpSpPr/>
        <p:nvPr/>
      </p:nvGrpSpPr>
      <p:grpSpPr>
        <a:xfrm>
          <a:off x="0" y="0"/>
          <a:ext cx="0" cy="0"/>
          <a:chOff x="0" y="0"/>
          <a:chExt cx="0" cy="0"/>
        </a:xfrm>
      </p:grpSpPr>
      <p:sp>
        <p:nvSpPr>
          <p:cNvPr id="209" name="Google Shape;209;p8:notes">
            <a:extLst>
              <a:ext uri="{FF2B5EF4-FFF2-40B4-BE49-F238E27FC236}">
                <a16:creationId xmlns:a16="http://schemas.microsoft.com/office/drawing/2014/main" id="{4631CD30-C78F-3686-DBD2-BB314E93F17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0" name="Google Shape;210;p8:notes">
            <a:extLst>
              <a:ext uri="{FF2B5EF4-FFF2-40B4-BE49-F238E27FC236}">
                <a16:creationId xmlns:a16="http://schemas.microsoft.com/office/drawing/2014/main" id="{4252EB2E-C43A-41B2-A0B5-3E87BA0490C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99762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7" name="Google Shape;21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a:extLst>
            <a:ext uri="{FF2B5EF4-FFF2-40B4-BE49-F238E27FC236}">
              <a16:creationId xmlns:a16="http://schemas.microsoft.com/office/drawing/2014/main" id="{4AD416E2-6EF4-8A4E-837A-27A43F8B7FF2}"/>
            </a:ext>
          </a:extLst>
        </p:cNvPr>
        <p:cNvGrpSpPr/>
        <p:nvPr/>
      </p:nvGrpSpPr>
      <p:grpSpPr>
        <a:xfrm>
          <a:off x="0" y="0"/>
          <a:ext cx="0" cy="0"/>
          <a:chOff x="0" y="0"/>
          <a:chExt cx="0" cy="0"/>
        </a:xfrm>
      </p:grpSpPr>
      <p:sp>
        <p:nvSpPr>
          <p:cNvPr id="216" name="Google Shape;216;p9:notes">
            <a:extLst>
              <a:ext uri="{FF2B5EF4-FFF2-40B4-BE49-F238E27FC236}">
                <a16:creationId xmlns:a16="http://schemas.microsoft.com/office/drawing/2014/main" id="{600C22B8-03D8-A9EB-33A7-2F5D4F1B557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7" name="Google Shape;217;p9:notes">
            <a:extLst>
              <a:ext uri="{FF2B5EF4-FFF2-40B4-BE49-F238E27FC236}">
                <a16:creationId xmlns:a16="http://schemas.microsoft.com/office/drawing/2014/main" id="{2B45D751-1B00-08C2-87C9-C1E41CDCCC1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987633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a:extLst>
            <a:ext uri="{FF2B5EF4-FFF2-40B4-BE49-F238E27FC236}">
              <a16:creationId xmlns:a16="http://schemas.microsoft.com/office/drawing/2014/main" id="{A12B55A9-3436-A331-00D0-0D352F4B9EB4}"/>
            </a:ext>
          </a:extLst>
        </p:cNvPr>
        <p:cNvGrpSpPr/>
        <p:nvPr/>
      </p:nvGrpSpPr>
      <p:grpSpPr>
        <a:xfrm>
          <a:off x="0" y="0"/>
          <a:ext cx="0" cy="0"/>
          <a:chOff x="0" y="0"/>
          <a:chExt cx="0" cy="0"/>
        </a:xfrm>
      </p:grpSpPr>
      <p:sp>
        <p:nvSpPr>
          <p:cNvPr id="216" name="Google Shape;216;p9:notes">
            <a:extLst>
              <a:ext uri="{FF2B5EF4-FFF2-40B4-BE49-F238E27FC236}">
                <a16:creationId xmlns:a16="http://schemas.microsoft.com/office/drawing/2014/main" id="{0030A565-9ABF-771D-308A-295A468841A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7" name="Google Shape;217;p9:notes">
            <a:extLst>
              <a:ext uri="{FF2B5EF4-FFF2-40B4-BE49-F238E27FC236}">
                <a16:creationId xmlns:a16="http://schemas.microsoft.com/office/drawing/2014/main" id="{CC4A553D-1F46-16C9-FB07-15FC595C035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664782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a:extLst>
            <a:ext uri="{FF2B5EF4-FFF2-40B4-BE49-F238E27FC236}">
              <a16:creationId xmlns:a16="http://schemas.microsoft.com/office/drawing/2014/main" id="{06879325-53C8-ABE8-9F7E-F5CD40E7C393}"/>
            </a:ext>
          </a:extLst>
        </p:cNvPr>
        <p:cNvGrpSpPr/>
        <p:nvPr/>
      </p:nvGrpSpPr>
      <p:grpSpPr>
        <a:xfrm>
          <a:off x="0" y="0"/>
          <a:ext cx="0" cy="0"/>
          <a:chOff x="0" y="0"/>
          <a:chExt cx="0" cy="0"/>
        </a:xfrm>
      </p:grpSpPr>
      <p:sp>
        <p:nvSpPr>
          <p:cNvPr id="216" name="Google Shape;216;p9:notes">
            <a:extLst>
              <a:ext uri="{FF2B5EF4-FFF2-40B4-BE49-F238E27FC236}">
                <a16:creationId xmlns:a16="http://schemas.microsoft.com/office/drawing/2014/main" id="{24E33B2A-C170-8BD2-C879-C76133C1F55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7" name="Google Shape;217;p9:notes">
            <a:extLst>
              <a:ext uri="{FF2B5EF4-FFF2-40B4-BE49-F238E27FC236}">
                <a16:creationId xmlns:a16="http://schemas.microsoft.com/office/drawing/2014/main" id="{8AB8323F-2E7D-D9FE-7F08-146955DDFB5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415111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22" name="Google Shape;22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29" name="Google Shape;22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6B1CAFD5-BFFB-167E-11EB-B147A5147162}"/>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E21C1AAF-CBED-EB09-DF50-9F8973716C0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33CE322B-952E-7894-88D5-DFB144E821B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504120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B6A515C0-91E5-52CC-5B5B-D4F7BB8C016C}"/>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1C48D07A-1704-52D9-E751-D9E9EF73F95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CBFD2A56-CC7E-64F0-A9BF-B895820E4C2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452150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732B6583-E720-8ADC-834E-F052958DD7FC}"/>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912105CF-DF37-DF1B-A63D-5D1E504AD26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1B453684-50EE-9366-4769-57920FF9F75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082666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B20839DD-DA9F-E613-946F-4E034EDBFDB0}"/>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7C8D1E00-CAD6-EAFF-6D2C-CA99E08A311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AEC17D2C-9AA6-50A3-F748-EF4B1BF2210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291832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CAA65A24-EF28-5275-5740-15B6671F96D7}"/>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04863C81-6A66-F16B-0C83-3D94F393C4E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FAB1A10B-0812-4E2C-5B7A-3B592B8E91C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062314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40" name="Google Shape;24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47" name="Google Shape;24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58" name="Google Shape;25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65" name="Google Shape;26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324fd567b4d_0_9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271" name="Google Shape;271;g324fd567b4d_0_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UTM Avo" panose="02040603050506020204" pitchFamily="18" charset="0"/>
              </a:rPr>
              <a:t>https://www.youtube.com/@hoc1biet10</a:t>
            </a:r>
            <a:endParaRPr dirty="0">
              <a:latin typeface="UTM Avo" panose="02040603050506020204" pitchFamily="18" charset="0"/>
            </a:endParaRPr>
          </a:p>
        </p:txBody>
      </p:sp>
      <p:sp>
        <p:nvSpPr>
          <p:cNvPr id="292" name="Google Shape;292;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97" name="Google Shape;297;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7" name="Google Shape;17;p2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8" name="Google Shape;1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9" name="Google Shape;1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3" name="Google Shape;2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4" name="Google Shape;2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7" name="Google Shape;27;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8" name="Google Shape;2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9" name="Google Shape;2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0" name="Google Shape;3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2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3" name="Google Shape;33;p2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4" name="Google Shape;3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5" name="Google Shape;3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6" name="Google Shape;3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9" name="Google Shape;39;p2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0" name="Google Shape;40;p2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1" name="Google Shape;4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2" name="Google Shape;4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3" name="Google Shape;4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2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 name="Google Shape;46;p2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7" name="Google Shape;47;p2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8" name="Google Shape;48;p2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9" name="Google Shape;49;p2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50" name="Google Shape;50;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1" name="Google Shape;51;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5" name="Google Shape;55;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6" name="Google Shape;56;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7" name="Google Shape;57;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0" name="Google Shape;60;p2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61" name="Google Shape;61;p2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2" name="Google Shape;6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3" name="Google Shape;6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4" name="Google Shape;6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7" name="Google Shape;67;p30"/>
          <p:cNvSpPr>
            <a:spLocks noGrp="1"/>
          </p:cNvSpPr>
          <p:nvPr>
            <p:ph type="pic" idx="2"/>
          </p:nvPr>
        </p:nvSpPr>
        <p:spPr>
          <a:xfrm>
            <a:off x="5183188" y="987425"/>
            <a:ext cx="6172200" cy="4873625"/>
          </a:xfrm>
          <a:prstGeom prst="rect">
            <a:avLst/>
          </a:prstGeom>
          <a:noFill/>
          <a:ln>
            <a:noFill/>
          </a:ln>
        </p:spPr>
      </p:sp>
      <p:sp>
        <p:nvSpPr>
          <p:cNvPr id="68" name="Google Shape;68;p3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9" name="Google Shape;69;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0" name="Google Shape;70;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1" name="Google Shape;71;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 name="Google Shape;74;p3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5" name="Google Shape;7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6" name="Google Shape;7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7" name="Google Shape;7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0" name="Google Shape;80;p3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81" name="Google Shape;8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2" name="Google Shape;8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3" name="Google Shape;8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1"/>
        <p:cNvGrpSpPr/>
        <p:nvPr/>
      </p:nvGrpSpPr>
      <p:grpSpPr>
        <a:xfrm>
          <a:off x="0" y="0"/>
          <a:ext cx="0" cy="0"/>
          <a:chOff x="0" y="0"/>
          <a:chExt cx="0" cy="0"/>
        </a:xfrm>
      </p:grpSpPr>
      <p:sp>
        <p:nvSpPr>
          <p:cNvPr id="92" name="Google Shape;92;g324fd567b4d_0_12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93" name="Google Shape;93;g324fd567b4d_0_12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94" name="Google Shape;94;g324fd567b4d_0_12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5" name="Google Shape;95;g324fd567b4d_0_12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6" name="Google Shape;96;g324fd567b4d_0_12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7"/>
        <p:cNvGrpSpPr/>
        <p:nvPr/>
      </p:nvGrpSpPr>
      <p:grpSpPr>
        <a:xfrm>
          <a:off x="0" y="0"/>
          <a:ext cx="0" cy="0"/>
          <a:chOff x="0" y="0"/>
          <a:chExt cx="0" cy="0"/>
        </a:xfrm>
      </p:grpSpPr>
      <p:sp>
        <p:nvSpPr>
          <p:cNvPr id="98" name="Google Shape;98;g324fd567b4d_0_12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9" name="Google Shape;99;g324fd567b4d_0_12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0" name="Google Shape;100;g324fd567b4d_0_12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1"/>
        <p:cNvGrpSpPr/>
        <p:nvPr/>
      </p:nvGrpSpPr>
      <p:grpSpPr>
        <a:xfrm>
          <a:off x="0" y="0"/>
          <a:ext cx="0" cy="0"/>
          <a:chOff x="0" y="0"/>
          <a:chExt cx="0" cy="0"/>
        </a:xfrm>
      </p:grpSpPr>
      <p:sp>
        <p:nvSpPr>
          <p:cNvPr id="102" name="Google Shape;102;g324fd567b4d_0_131"/>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03" name="Google Shape;103;g324fd567b4d_0_131"/>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ea typeface="UTM Avo" panose="02040603050506020204" pitchFamily="18" charset="0"/>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04" name="Google Shape;104;g324fd567b4d_0_13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5" name="Google Shape;105;g324fd567b4d_0_13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6" name="Google Shape;106;g324fd567b4d_0_13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7"/>
        <p:cNvGrpSpPr/>
        <p:nvPr/>
      </p:nvGrpSpPr>
      <p:grpSpPr>
        <a:xfrm>
          <a:off x="0" y="0"/>
          <a:ext cx="0" cy="0"/>
          <a:chOff x="0" y="0"/>
          <a:chExt cx="0" cy="0"/>
        </a:xfrm>
      </p:grpSpPr>
      <p:sp>
        <p:nvSpPr>
          <p:cNvPr id="108" name="Google Shape;108;g324fd567b4d_0_137"/>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09" name="Google Shape;109;g324fd567b4d_0_137"/>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110" name="Google Shape;110;g324fd567b4d_0_13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1" name="Google Shape;111;g324fd567b4d_0_13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2" name="Google Shape;112;g324fd567b4d_0_13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3"/>
        <p:cNvGrpSpPr/>
        <p:nvPr/>
      </p:nvGrpSpPr>
      <p:grpSpPr>
        <a:xfrm>
          <a:off x="0" y="0"/>
          <a:ext cx="0" cy="0"/>
          <a:chOff x="0" y="0"/>
          <a:chExt cx="0" cy="0"/>
        </a:xfrm>
      </p:grpSpPr>
      <p:sp>
        <p:nvSpPr>
          <p:cNvPr id="114" name="Google Shape;114;g324fd567b4d_0_14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15" name="Google Shape;115;g324fd567b4d_0_143"/>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16" name="Google Shape;116;g324fd567b4d_0_143"/>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17" name="Google Shape;117;g324fd567b4d_0_14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8" name="Google Shape;118;g324fd567b4d_0_14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9" name="Google Shape;119;g324fd567b4d_0_14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20"/>
        <p:cNvGrpSpPr/>
        <p:nvPr/>
      </p:nvGrpSpPr>
      <p:grpSpPr>
        <a:xfrm>
          <a:off x="0" y="0"/>
          <a:ext cx="0" cy="0"/>
          <a:chOff x="0" y="0"/>
          <a:chExt cx="0" cy="0"/>
        </a:xfrm>
      </p:grpSpPr>
      <p:sp>
        <p:nvSpPr>
          <p:cNvPr id="121" name="Google Shape;121;g324fd567b4d_0_150"/>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22" name="Google Shape;122;g324fd567b4d_0_150"/>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123" name="Google Shape;123;g324fd567b4d_0_150"/>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24" name="Google Shape;124;g324fd567b4d_0_150"/>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125" name="Google Shape;125;g324fd567b4d_0_150"/>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26" name="Google Shape;126;g324fd567b4d_0_15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7" name="Google Shape;127;g324fd567b4d_0_15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8" name="Google Shape;128;g324fd567b4d_0_15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9"/>
        <p:cNvGrpSpPr/>
        <p:nvPr/>
      </p:nvGrpSpPr>
      <p:grpSpPr>
        <a:xfrm>
          <a:off x="0" y="0"/>
          <a:ext cx="0" cy="0"/>
          <a:chOff x="0" y="0"/>
          <a:chExt cx="0" cy="0"/>
        </a:xfrm>
      </p:grpSpPr>
      <p:sp>
        <p:nvSpPr>
          <p:cNvPr id="130" name="Google Shape;130;g324fd567b4d_0_15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1" name="Google Shape;131;g324fd567b4d_0_15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2" name="Google Shape;132;g324fd567b4d_0_15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3" name="Google Shape;133;g324fd567b4d_0_15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4"/>
        <p:cNvGrpSpPr/>
        <p:nvPr/>
      </p:nvGrpSpPr>
      <p:grpSpPr>
        <a:xfrm>
          <a:off x="0" y="0"/>
          <a:ext cx="0" cy="0"/>
          <a:chOff x="0" y="0"/>
          <a:chExt cx="0" cy="0"/>
        </a:xfrm>
      </p:grpSpPr>
      <p:sp>
        <p:nvSpPr>
          <p:cNvPr id="135" name="Google Shape;135;g324fd567b4d_0_164"/>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6" name="Google Shape;136;g324fd567b4d_0_164"/>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ea typeface="UTM Avo" panose="02040603050506020204" pitchFamily="18" charset="0"/>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137" name="Google Shape;137;g324fd567b4d_0_164"/>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138" name="Google Shape;138;g324fd567b4d_0_16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9" name="Google Shape;139;g324fd567b4d_0_16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0" name="Google Shape;140;g324fd567b4d_0_16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1"/>
        <p:cNvGrpSpPr/>
        <p:nvPr/>
      </p:nvGrpSpPr>
      <p:grpSpPr>
        <a:xfrm>
          <a:off x="0" y="0"/>
          <a:ext cx="0" cy="0"/>
          <a:chOff x="0" y="0"/>
          <a:chExt cx="0" cy="0"/>
        </a:xfrm>
      </p:grpSpPr>
      <p:sp>
        <p:nvSpPr>
          <p:cNvPr id="142" name="Google Shape;142;g324fd567b4d_0_171"/>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43" name="Google Shape;143;g324fd567b4d_0_171"/>
          <p:cNvSpPr>
            <a:spLocks noGrp="1"/>
          </p:cNvSpPr>
          <p:nvPr>
            <p:ph type="pic" idx="2"/>
          </p:nvPr>
        </p:nvSpPr>
        <p:spPr>
          <a:xfrm>
            <a:off x="5183188" y="987425"/>
            <a:ext cx="6172200" cy="4873500"/>
          </a:xfrm>
          <a:prstGeom prst="rect">
            <a:avLst/>
          </a:prstGeom>
          <a:noFill/>
          <a:ln>
            <a:noFill/>
          </a:ln>
        </p:spPr>
      </p:sp>
      <p:sp>
        <p:nvSpPr>
          <p:cNvPr id="144" name="Google Shape;144;g324fd567b4d_0_171"/>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145" name="Google Shape;145;g324fd567b4d_0_17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6" name="Google Shape;146;g324fd567b4d_0_17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7" name="Google Shape;147;g324fd567b4d_0_17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8"/>
        <p:cNvGrpSpPr/>
        <p:nvPr/>
      </p:nvGrpSpPr>
      <p:grpSpPr>
        <a:xfrm>
          <a:off x="0" y="0"/>
          <a:ext cx="0" cy="0"/>
          <a:chOff x="0" y="0"/>
          <a:chExt cx="0" cy="0"/>
        </a:xfrm>
      </p:grpSpPr>
      <p:sp>
        <p:nvSpPr>
          <p:cNvPr id="149" name="Google Shape;149;g324fd567b4d_0_17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0" name="Google Shape;150;g324fd567b4d_0_178"/>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51" name="Google Shape;151;g324fd567b4d_0_17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2" name="Google Shape;152;g324fd567b4d_0_17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3" name="Google Shape;153;g324fd567b4d_0_17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4"/>
        <p:cNvGrpSpPr/>
        <p:nvPr/>
      </p:nvGrpSpPr>
      <p:grpSpPr>
        <a:xfrm>
          <a:off x="0" y="0"/>
          <a:ext cx="0" cy="0"/>
          <a:chOff x="0" y="0"/>
          <a:chExt cx="0" cy="0"/>
        </a:xfrm>
      </p:grpSpPr>
      <p:sp>
        <p:nvSpPr>
          <p:cNvPr id="155" name="Google Shape;155;g324fd567b4d_0_184"/>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6" name="Google Shape;156;g324fd567b4d_0_184"/>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57" name="Google Shape;157;g324fd567b4d_0_18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8" name="Google Shape;158;g324fd567b4d_0_18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9" name="Google Shape;159;g324fd567b4d_0_18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1" name="Google Shape;11;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12" name="Google Shape;1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3" name="Google Shape;1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4" name="Google Shape;14;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g324fd567b4d_0_114"/>
          <p:cNvSpPr txBox="1"/>
          <p:nvPr/>
        </p:nvSpPr>
        <p:spPr>
          <a:xfrm>
            <a:off x="0" y="-1604665"/>
            <a:ext cx="121920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sz="1400" b="0" i="0" u="none" strike="noStrike" cap="none" dirty="0">
              <a:solidFill>
                <a:srgbClr val="000000"/>
              </a:solidFill>
              <a:latin typeface="UTM Avo" panose="02040603050506020204" pitchFamily="18" charset="0"/>
              <a:ea typeface="Arial"/>
              <a:cs typeface="Arial"/>
              <a:sym typeface="Arial"/>
            </a:endParaRPr>
          </a:p>
        </p:txBody>
      </p:sp>
      <p:sp>
        <p:nvSpPr>
          <p:cNvPr id="86" name="Google Shape;86;g324fd567b4d_0_11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87" name="Google Shape;87;g324fd567b4d_0_11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88" name="Google Shape;88;g324fd567b4d_0_11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lang="en-US" dirty="0"/>
          </a:p>
        </p:txBody>
      </p:sp>
      <p:sp>
        <p:nvSpPr>
          <p:cNvPr id="89" name="Google Shape;89;g324fd567b4d_0_11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rgbClr val="000000"/>
              </a:buClr>
              <a:buSzPts val="1400"/>
              <a:buFont typeface="Arial"/>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lang="en-US" dirty="0"/>
          </a:p>
        </p:txBody>
      </p:sp>
      <p:sp>
        <p:nvSpPr>
          <p:cNvPr id="90" name="Google Shape;90;g324fd567b4d_0_11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4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50/"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jpg"/><Relationship Id="rId7" Type="http://schemas.openxmlformats.org/officeDocument/2006/relationships/image" Target="../media/image15.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sv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hyperlink" Target="https://www.youtube.com/watch?v=DO7dOyPj2Gg" TargetMode="External"/><Relationship Id="rId9" Type="http://schemas.openxmlformats.org/officeDocument/2006/relationships/image" Target="../media/image17.sv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sv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sv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sv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0.sv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0.sv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0.sv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52/"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6.jpg"/><Relationship Id="rId7" Type="http://schemas.openxmlformats.org/officeDocument/2006/relationships/image" Target="../media/image42.sv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svg"/><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36.jpg"/><Relationship Id="rId7" Type="http://schemas.openxmlformats.org/officeDocument/2006/relationships/image" Target="../media/image19.sv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54/"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54/"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3.xml"/><Relationship Id="rId1" Type="http://schemas.openxmlformats.org/officeDocument/2006/relationships/slideLayout" Target="../slideLayouts/slideLayout13.xml"/><Relationship Id="rId5" Type="http://schemas.openxmlformats.org/officeDocument/2006/relationships/image" Target="../media/image56.svg"/><Relationship Id="rId4" Type="http://schemas.openxmlformats.org/officeDocument/2006/relationships/image" Target="../media/image55.png"/></Relationships>
</file>

<file path=ppt/slides/_rels/slide34.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57.jpg"/></Relationships>
</file>

<file path=ppt/slides/_rels/slide3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3"/>
        <p:cNvGrpSpPr/>
        <p:nvPr/>
      </p:nvGrpSpPr>
      <p:grpSpPr>
        <a:xfrm>
          <a:off x="0" y="0"/>
          <a:ext cx="0" cy="0"/>
          <a:chOff x="0" y="0"/>
          <a:chExt cx="0" cy="0"/>
        </a:xfrm>
      </p:grpSpPr>
      <p:sp>
        <p:nvSpPr>
          <p:cNvPr id="2" name="Title 1">
            <a:extLst>
              <a:ext uri="{FF2B5EF4-FFF2-40B4-BE49-F238E27FC236}">
                <a16:creationId xmlns:a16="http://schemas.microsoft.com/office/drawing/2014/main" id="{7B29C4B6-731D-0A47-B1E8-6ED3290B6FBF}"/>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Đạo</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đức</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1</a:t>
            </a:r>
          </a:p>
        </p:txBody>
      </p:sp>
      <p:sp>
        <p:nvSpPr>
          <p:cNvPr id="3" name="Title 1">
            <a:extLst>
              <a:ext uri="{FF2B5EF4-FFF2-40B4-BE49-F238E27FC236}">
                <a16:creationId xmlns:a16="http://schemas.microsoft.com/office/drawing/2014/main" id="{EB42CB27-8D59-85F1-D7FF-CE8CC41E6FC2}"/>
              </a:ext>
            </a:extLst>
          </p:cNvPr>
          <p:cNvSpPr txBox="1">
            <a:spLocks/>
          </p:cNvSpPr>
          <p:nvPr/>
        </p:nvSpPr>
        <p:spPr>
          <a:xfrm>
            <a:off x="-174513" y="1383217"/>
            <a:ext cx="12541026"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a:t>
            </a:r>
          </a:p>
          <a:p>
            <a:pPr>
              <a:lnSpc>
                <a:spcPct val="100000"/>
              </a:lnSpc>
              <a:spcBef>
                <a:spcPts val="600"/>
              </a:spcBef>
            </a:pPr>
            <a:r>
              <a:rPr lang="vi-VN" sz="5400" b="1" dirty="0">
                <a:solidFill>
                  <a:srgbClr val="002060"/>
                </a:solidFill>
                <a:latin typeface="UTM Avo" panose="02040603050506020204" pitchFamily="18" charset="0"/>
              </a:rPr>
              <a:t>Thật thà</a:t>
            </a:r>
            <a:endParaRPr lang="en-US" sz="54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5CE09AD3-5D1F-752E-92E2-B69891C0F11B}"/>
              </a:ext>
            </a:extLst>
          </p:cNvPr>
          <p:cNvSpPr txBox="1">
            <a:spLocks/>
          </p:cNvSpPr>
          <p:nvPr/>
        </p:nvSpPr>
        <p:spPr>
          <a:xfrm>
            <a:off x="163005" y="3559900"/>
            <a:ext cx="11865989"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5800" b="1" dirty="0">
                <a:solidFill>
                  <a:srgbClr val="FF0000"/>
                </a:solidFill>
                <a:latin typeface="UTM Avo" panose="02040603050506020204" pitchFamily="18" charset="0"/>
              </a:rPr>
              <a:t>Bài </a:t>
            </a:r>
            <a:r>
              <a:rPr lang="en-US" sz="6000" b="1" i="0" u="none" strike="noStrike" cap="none" dirty="0">
                <a:solidFill>
                  <a:srgbClr val="FF0000"/>
                </a:solidFill>
                <a:latin typeface="UTM Avo" panose="02040603050506020204" pitchFamily="18" charset="0"/>
                <a:sym typeface="Arial"/>
              </a:rPr>
              <a:t>10. </a:t>
            </a:r>
            <a:r>
              <a:rPr lang="en-US" sz="6000" b="1" dirty="0" err="1">
                <a:solidFill>
                  <a:srgbClr val="FF0000"/>
                </a:solidFill>
                <a:latin typeface="UTM Avo" panose="02040603050506020204" pitchFamily="18" charset="0"/>
              </a:rPr>
              <a:t>Lời</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nói</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thật</a:t>
            </a:r>
            <a:endParaRPr lang="en-US" sz="5800" b="1" dirty="0">
              <a:solidFill>
                <a:srgbClr val="FF0000"/>
              </a:solidFill>
              <a:latin typeface="UTM Avo" panose="020406030505060202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p:cNvGrpSpPr/>
        <p:nvPr/>
      </p:nvGrpSpPr>
      <p:grpSpPr>
        <a:xfrm>
          <a:off x="0" y="0"/>
          <a:ext cx="0" cy="0"/>
          <a:chOff x="0" y="0"/>
          <a:chExt cx="0" cy="0"/>
        </a:xfrm>
      </p:grpSpPr>
      <p:pic>
        <p:nvPicPr>
          <p:cNvPr id="3" name="Picture 2" descr="A stack of books with a magnifying glass&#10;&#10;Description automatically generated">
            <a:hlinkClick r:id="rId4"/>
            <a:extLst>
              <a:ext uri="{FF2B5EF4-FFF2-40B4-BE49-F238E27FC236}">
                <a16:creationId xmlns:a16="http://schemas.microsoft.com/office/drawing/2014/main" id="{C9C72711-7B19-6197-6EC5-573CAE822B33}"/>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7"/>
        <p:cNvGrpSpPr/>
        <p:nvPr/>
      </p:nvGrpSpPr>
      <p:grpSpPr>
        <a:xfrm>
          <a:off x="0" y="0"/>
          <a:ext cx="0" cy="0"/>
          <a:chOff x="0" y="0"/>
          <a:chExt cx="0" cy="0"/>
        </a:xfrm>
      </p:grpSpPr>
      <p:grpSp>
        <p:nvGrpSpPr>
          <p:cNvPr id="178" name="Google Shape;178;p3"/>
          <p:cNvGrpSpPr/>
          <p:nvPr/>
        </p:nvGrpSpPr>
        <p:grpSpPr>
          <a:xfrm>
            <a:off x="0" y="1694921"/>
            <a:ext cx="10319561" cy="855427"/>
            <a:chOff x="-2" y="2032029"/>
            <a:chExt cx="15479343" cy="1283141"/>
          </a:xfrm>
        </p:grpSpPr>
        <p:sp>
          <p:nvSpPr>
            <p:cNvPr id="179" name="Google Shape;179;p3"/>
            <p:cNvSpPr/>
            <p:nvPr/>
          </p:nvSpPr>
          <p:spPr>
            <a:xfrm>
              <a:off x="-2" y="2157556"/>
              <a:ext cx="14630400" cy="1032090"/>
            </a:xfrm>
            <a:prstGeom prst="rect">
              <a:avLst/>
            </a:prstGeom>
            <a:solidFill>
              <a:srgbClr val="EAF1DD"/>
            </a:solidFill>
            <a:ln>
              <a:noFill/>
            </a:ln>
          </p:spPr>
          <p:txBody>
            <a:bodyPr spcFirstLastPara="1" wrap="square" lIns="91425" tIns="45700" rIns="91425" bIns="45700" anchor="ctr" anchorCtr="0">
              <a:noAutofit/>
            </a:bodyPr>
            <a:lstStyle/>
            <a:p>
              <a:pPr marL="0" marR="0" lvl="0" indent="0" algn="ctr" rtl="0">
                <a:lnSpc>
                  <a:spcPct val="125000"/>
                </a:lnSpc>
                <a:spcBef>
                  <a:spcPts val="0"/>
                </a:spcBef>
                <a:spcAft>
                  <a:spcPts val="0"/>
                </a:spcAft>
                <a:buClr>
                  <a:srgbClr val="000000"/>
                </a:buClr>
                <a:buSzPts val="2400"/>
                <a:buFont typeface="Arial"/>
                <a:buNone/>
              </a:pPr>
              <a:r>
                <a:rPr lang="en-US" sz="2400" b="1" i="0" u="none" strike="noStrike" cap="none" dirty="0" err="1">
                  <a:solidFill>
                    <a:srgbClr val="000000"/>
                  </a:solidFill>
                  <a:latin typeface="UTM Avo" panose="02040603050506020204" pitchFamily="18" charset="0"/>
                  <a:sym typeface="Arial"/>
                </a:rPr>
                <a:t>Các</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em</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cùng</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bạn</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chơi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trò</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chơi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Đoán</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xem</a:t>
              </a:r>
              <a:r>
                <a:rPr lang="en-US" sz="2400" b="1" i="0" u="none" strike="noStrike" cap="none" dirty="0">
                  <a:solidFill>
                    <a:srgbClr val="000000"/>
                  </a:solidFill>
                  <a:latin typeface="UTM Avo" panose="02040603050506020204" pitchFamily="18" charset="0"/>
                  <a:sym typeface="Arial"/>
                </a:rPr>
                <a:t> ai </a:t>
              </a:r>
              <a:r>
                <a:rPr lang="en-US" sz="2400" b="1" i="0" u="none" strike="noStrike" cap="none" dirty="0" err="1">
                  <a:solidFill>
                    <a:srgbClr val="000000"/>
                  </a:solidFill>
                  <a:latin typeface="UTM Avo" panose="02040603050506020204" pitchFamily="18" charset="0"/>
                  <a:sym typeface="Arial"/>
                </a:rPr>
                <a:t>nói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thật</a:t>
              </a:r>
              <a:r>
                <a:rPr lang="en-US" sz="2400" b="1" i="0" u="none" strike="noStrike" cap="none" dirty="0">
                  <a:solidFill>
                    <a:srgbClr val="000000"/>
                  </a:solidFill>
                  <a:latin typeface="UTM Avo" panose="02040603050506020204" pitchFamily="18" charset="0"/>
                  <a:sym typeface="Arial"/>
                </a:rPr>
                <a:t>?”</a:t>
              </a:r>
              <a:endParaRPr dirty="0">
                <a:latin typeface="UTM Avo" panose="02040603050506020204" pitchFamily="18" charset="0"/>
              </a:endParaRPr>
            </a:p>
          </p:txBody>
        </p:sp>
        <p:pic>
          <p:nvPicPr>
            <p:cNvPr id="180" name="Google Shape;180;p3"/>
            <p:cNvPicPr preferRelativeResize="0"/>
            <p:nvPr/>
          </p:nvPicPr>
          <p:blipFill rotWithShape="1">
            <a:blip r:embed="rId4">
              <a:alphaModFix/>
            </a:blip>
            <a:srcRect/>
            <a:stretch/>
          </p:blipFill>
          <p:spPr>
            <a:xfrm>
              <a:off x="14173346" y="2032029"/>
              <a:ext cx="1305995" cy="1283141"/>
            </a:xfrm>
            <a:prstGeom prst="rect">
              <a:avLst/>
            </a:prstGeom>
            <a:noFill/>
            <a:ln>
              <a:noFill/>
            </a:ln>
          </p:spPr>
        </p:pic>
      </p:grpSp>
      <p:pic>
        <p:nvPicPr>
          <p:cNvPr id="3" name="Picture 2">
            <a:extLst>
              <a:ext uri="{FF2B5EF4-FFF2-40B4-BE49-F238E27FC236}">
                <a16:creationId xmlns:a16="http://schemas.microsoft.com/office/drawing/2014/main" id="{27CD5E69-D67B-65DD-9F9B-199966ADE760}"/>
              </a:ext>
            </a:extLst>
          </p:cNvPr>
          <p:cNvPicPr>
            <a:picLocks noChangeAspect="1"/>
          </p:cNvPicPr>
          <p:nvPr/>
        </p:nvPicPr>
        <p:blipFill>
          <a:blip r:embed="rId5"/>
          <a:stretch>
            <a:fillRect/>
          </a:stretch>
        </p:blipFill>
        <p:spPr>
          <a:xfrm>
            <a:off x="5125333" y="2634033"/>
            <a:ext cx="7066667" cy="4228571"/>
          </a:xfrm>
          <a:prstGeom prst="rect">
            <a:avLst/>
          </a:prstGeom>
        </p:spPr>
      </p:pic>
      <p:sp>
        <p:nvSpPr>
          <p:cNvPr id="4" name="Google Shape;125;p7">
            <a:extLst>
              <a:ext uri="{FF2B5EF4-FFF2-40B4-BE49-F238E27FC236}">
                <a16:creationId xmlns:a16="http://schemas.microsoft.com/office/drawing/2014/main" id="{51BAA5C8-1E55-C9FF-5912-44DF698AC0E7}"/>
              </a:ext>
            </a:extLst>
          </p:cNvPr>
          <p:cNvSpPr txBox="1"/>
          <p:nvPr/>
        </p:nvSpPr>
        <p:spPr>
          <a:xfrm>
            <a:off x="660400" y="3686899"/>
            <a:ext cx="3954027" cy="1846629"/>
          </a:xfrm>
          <a:prstGeom prst="rect">
            <a:avLst/>
          </a:prstGeom>
          <a:noFill/>
          <a:ln>
            <a:noFill/>
          </a:ln>
        </p:spPr>
        <p:txBody>
          <a:bodyPr spcFirstLastPara="1" wrap="square" lIns="91425" tIns="91425" rIns="91425" bIns="91425" anchor="t" anchorCtr="0">
            <a:spAutoFit/>
          </a:bodyPr>
          <a:lstStyle/>
          <a:p>
            <a:pPr marL="0" lvl="0" indent="0" algn="just" rtl="0">
              <a:lnSpc>
                <a:spcPct val="150000"/>
              </a:lnSpc>
              <a:spcBef>
                <a:spcPts val="0"/>
              </a:spcBef>
              <a:spcAft>
                <a:spcPts val="0"/>
              </a:spcAft>
              <a:buNone/>
            </a:pPr>
            <a:r>
              <a:rPr lang="en-US" sz="2400" dirty="0" err="1">
                <a:latin typeface="UTM Avo" panose="02040603050506020204" pitchFamily="18" charset="0"/>
              </a:rPr>
              <a:t>Thầy</a:t>
            </a:r>
            <a:r>
              <a:rPr lang="en-US" sz="2400" dirty="0">
                <a:latin typeface="UTM Avo" panose="02040603050506020204" pitchFamily="18" charset="0"/>
              </a:rPr>
              <a:t>, </a:t>
            </a:r>
            <a:r>
              <a:rPr lang="en-US" sz="2400" dirty="0" err="1">
                <a:latin typeface="UTM Avo" panose="02040603050506020204" pitchFamily="18" charset="0"/>
              </a:rPr>
              <a:t>cô</a:t>
            </a:r>
            <a:r>
              <a:rPr lang="en-US" sz="2400" dirty="0">
                <a:latin typeface="UTM Avo" panose="02040603050506020204" pitchFamily="18" charset="0"/>
              </a:rPr>
              <a:t> </a:t>
            </a:r>
            <a:r>
              <a:rPr lang="en-US" sz="2400" dirty="0" err="1">
                <a:latin typeface="UTM Avo" panose="02040603050506020204" pitchFamily="18" charset="0"/>
              </a:rPr>
              <a:t>giáo</a:t>
            </a:r>
            <a:r>
              <a:rPr lang="en-US" sz="2400" dirty="0">
                <a:latin typeface="UTM Avo" panose="02040603050506020204" pitchFamily="18" charset="0"/>
              </a:rPr>
              <a:t> </a:t>
            </a:r>
            <a:r>
              <a:rPr lang="en-US" sz="2400" dirty="0" err="1">
                <a:latin typeface="UTM Avo" panose="02040603050506020204" pitchFamily="18" charset="0"/>
              </a:rPr>
              <a:t>mời</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nhóm</a:t>
            </a:r>
            <a:r>
              <a:rPr lang="en-US" sz="2400" dirty="0">
                <a:latin typeface="UTM Avo" panose="02040603050506020204" pitchFamily="18" charset="0"/>
              </a:rPr>
              <a:t> 4 – 6 </a:t>
            </a:r>
            <a:r>
              <a:rPr lang="en-US" sz="2400" dirty="0" err="1">
                <a:latin typeface="UTM Avo" panose="02040603050506020204" pitchFamily="18" charset="0"/>
              </a:rPr>
              <a:t>bạn</a:t>
            </a:r>
            <a:r>
              <a:rPr lang="en-US" sz="2400" dirty="0">
                <a:latin typeface="UTM Avo" panose="02040603050506020204" pitchFamily="18" charset="0"/>
              </a:rPr>
              <a:t> HS </a:t>
            </a:r>
            <a:r>
              <a:rPr lang="en-US" sz="2400" dirty="0" err="1">
                <a:latin typeface="UTM Avo" panose="02040603050506020204" pitchFamily="18" charset="0"/>
              </a:rPr>
              <a:t>lên</a:t>
            </a:r>
            <a:r>
              <a:rPr lang="en-US" sz="2400" dirty="0">
                <a:latin typeface="UTM Avo" panose="02040603050506020204" pitchFamily="18" charset="0"/>
              </a:rPr>
              <a:t> </a:t>
            </a:r>
            <a:br>
              <a:rPr lang="en-US" sz="2400" dirty="0">
                <a:latin typeface="UTM Avo" panose="02040603050506020204" pitchFamily="18" charset="0"/>
              </a:rPr>
            </a:br>
            <a:r>
              <a:rPr lang="en-US" sz="2400" dirty="0" err="1">
                <a:latin typeface="UTM Avo" panose="02040603050506020204" pitchFamily="18" charset="0"/>
              </a:rPr>
              <a:t>tham</a:t>
            </a:r>
            <a:r>
              <a:rPr lang="en-US" sz="2400" dirty="0">
                <a:latin typeface="UTM Avo" panose="02040603050506020204" pitchFamily="18" charset="0"/>
              </a:rPr>
              <a:t> </a:t>
            </a:r>
            <a:r>
              <a:rPr lang="en-US" sz="2400" dirty="0" err="1">
                <a:latin typeface="UTM Avo" panose="02040603050506020204" pitchFamily="18" charset="0"/>
              </a:rPr>
              <a:t>gia</a:t>
            </a:r>
            <a:r>
              <a:rPr lang="en-US" sz="2400" dirty="0">
                <a:latin typeface="UTM Avo" panose="02040603050506020204" pitchFamily="18" charset="0"/>
              </a:rPr>
              <a:t> </a:t>
            </a:r>
            <a:r>
              <a:rPr lang="en-US" sz="2400" dirty="0" err="1">
                <a:latin typeface="UTM Avo" panose="02040603050506020204" pitchFamily="18" charset="0"/>
              </a:rPr>
              <a:t>trò</a:t>
            </a:r>
            <a:r>
              <a:rPr lang="en-US" sz="2400" dirty="0">
                <a:latin typeface="UTM Avo" panose="02040603050506020204" pitchFamily="18" charset="0"/>
              </a:rPr>
              <a:t> </a:t>
            </a:r>
            <a:r>
              <a:rPr lang="en-US" sz="2400" dirty="0" err="1">
                <a:latin typeface="UTM Avo" panose="02040603050506020204" pitchFamily="18" charset="0"/>
              </a:rPr>
              <a:t>chơi</a:t>
            </a:r>
            <a:r>
              <a:rPr lang="en-US" sz="2400" dirty="0">
                <a:latin typeface="UTM Avo" panose="02040603050506020204" pitchFamily="18" charset="0"/>
              </a:rPr>
              <a:t>.</a:t>
            </a:r>
            <a:endParaRPr lang="vi-VN" sz="2400" dirty="0">
              <a:solidFill>
                <a:srgbClr val="000000"/>
              </a:solidFill>
              <a:latin typeface="UTM Avo" panose="02040603050506020204" pitchFamily="18" charset="0"/>
            </a:endParaRPr>
          </a:p>
        </p:txBody>
      </p:sp>
      <p:sp>
        <p:nvSpPr>
          <p:cNvPr id="5" name="Pentagon 6">
            <a:extLst>
              <a:ext uri="{FF2B5EF4-FFF2-40B4-BE49-F238E27FC236}">
                <a16:creationId xmlns:a16="http://schemas.microsoft.com/office/drawing/2014/main" id="{D056C302-78F8-8597-CFD6-35BD1568062A}"/>
              </a:ext>
            </a:extLst>
          </p:cNvPr>
          <p:cNvSpPr/>
          <p:nvPr/>
        </p:nvSpPr>
        <p:spPr>
          <a:xfrm>
            <a:off x="0" y="2921117"/>
            <a:ext cx="660400" cy="406400"/>
          </a:xfrm>
          <a:prstGeom prst="homePlate">
            <a:avLst/>
          </a:prstGeom>
          <a:solidFill>
            <a:srgbClr val="C00000"/>
          </a:solidFill>
          <a:ln w="25400" cap="flat" cmpd="sng" algn="ctr">
            <a:solidFill>
              <a:srgbClr val="C0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schemeClr val="bg1">
                  <a:lumMod val="10000"/>
                </a:schemeClr>
              </a:solidFill>
              <a:effectLst/>
              <a:uLnTx/>
              <a:uFillTx/>
              <a:latin typeface="UTM Avo"/>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fade">
                                      <p:cBhvr>
                                        <p:cTn id="7" dur="500"/>
                                        <p:tgtEl>
                                          <p:spTgt spid="17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ppt_x"/>
                                          </p:val>
                                        </p:tav>
                                        <p:tav tm="100000">
                                          <p:val>
                                            <p:strVal val="#ppt_x"/>
                                          </p:val>
                                        </p:tav>
                                      </p:tavLst>
                                    </p:anim>
                                    <p:anim calcmode="lin" valueType="num">
                                      <p:cBhvr additive="base">
                                        <p:cTn id="2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8"/>
        <p:cNvGrpSpPr/>
        <p:nvPr/>
      </p:nvGrpSpPr>
      <p:grpSpPr>
        <a:xfrm>
          <a:off x="0" y="0"/>
          <a:ext cx="0" cy="0"/>
          <a:chOff x="0" y="0"/>
          <a:chExt cx="0" cy="0"/>
        </a:xfrm>
      </p:grpSpPr>
      <p:sp>
        <p:nvSpPr>
          <p:cNvPr id="2" name="Pentagon 6">
            <a:extLst>
              <a:ext uri="{FF2B5EF4-FFF2-40B4-BE49-F238E27FC236}">
                <a16:creationId xmlns:a16="http://schemas.microsoft.com/office/drawing/2014/main" id="{9449502B-D4BA-BCFE-5E46-A9189AE1274B}"/>
              </a:ext>
            </a:extLst>
          </p:cNvPr>
          <p:cNvSpPr/>
          <p:nvPr/>
        </p:nvSpPr>
        <p:spPr>
          <a:xfrm>
            <a:off x="0" y="1803345"/>
            <a:ext cx="660400" cy="406400"/>
          </a:xfrm>
          <a:prstGeom prst="homePlate">
            <a:avLst/>
          </a:prstGeom>
          <a:solidFill>
            <a:srgbClr val="C00000"/>
          </a:solidFill>
          <a:ln w="25400" cap="flat" cmpd="sng" algn="ctr">
            <a:solidFill>
              <a:srgbClr val="C0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schemeClr val="bg1">
                  <a:lumMod val="10000"/>
                </a:schemeClr>
              </a:solidFill>
              <a:effectLst/>
              <a:uLnTx/>
              <a:uFillTx/>
              <a:latin typeface="UTM Avo"/>
              <a:cs typeface="+mn-ea"/>
              <a:sym typeface="+mn-lt"/>
            </a:endParaRPr>
          </a:p>
        </p:txBody>
      </p:sp>
      <p:sp>
        <p:nvSpPr>
          <p:cNvPr id="3" name="Google Shape;125;p7">
            <a:extLst>
              <a:ext uri="{FF2B5EF4-FFF2-40B4-BE49-F238E27FC236}">
                <a16:creationId xmlns:a16="http://schemas.microsoft.com/office/drawing/2014/main" id="{10A7772C-864E-BC8F-EE0C-11668A05F3D4}"/>
              </a:ext>
            </a:extLst>
          </p:cNvPr>
          <p:cNvSpPr txBox="1"/>
          <p:nvPr/>
        </p:nvSpPr>
        <p:spPr>
          <a:xfrm>
            <a:off x="879229" y="1701861"/>
            <a:ext cx="10064513" cy="609367"/>
          </a:xfrm>
          <a:prstGeom prst="rect">
            <a:avLst/>
          </a:prstGeom>
          <a:noFill/>
          <a:ln>
            <a:noFill/>
          </a:ln>
        </p:spPr>
        <p:txBody>
          <a:bodyPr spcFirstLastPara="1" wrap="square" lIns="91425" tIns="91425" rIns="91425" bIns="91425" anchor="t" anchorCtr="0">
            <a:spAutoFit/>
          </a:bodyPr>
          <a:lstStyle/>
          <a:p>
            <a:pPr marL="0" lvl="0" indent="0" rtl="0">
              <a:lnSpc>
                <a:spcPct val="115000"/>
              </a:lnSpc>
              <a:spcBef>
                <a:spcPts val="0"/>
              </a:spcBef>
              <a:spcAft>
                <a:spcPts val="0"/>
              </a:spcAft>
              <a:buNone/>
            </a:pPr>
            <a:r>
              <a:rPr lang="en-US" sz="2400" b="1" dirty="0" err="1">
                <a:solidFill>
                  <a:srgbClr val="000000"/>
                </a:solidFill>
                <a:latin typeface="UTM Avo" panose="02040603050506020204" pitchFamily="18" charset="0"/>
              </a:rPr>
              <a:t>Hướng</a:t>
            </a:r>
            <a:r>
              <a:rPr lang="en-US" sz="2400" b="1" dirty="0">
                <a:solidFill>
                  <a:srgbClr val="000000"/>
                </a:solidFill>
                <a:latin typeface="UTM Avo" panose="02040603050506020204" pitchFamily="18" charset="0"/>
              </a:rPr>
              <a:t> </a:t>
            </a:r>
            <a:r>
              <a:rPr lang="en-US" sz="2400" b="1" dirty="0" err="1">
                <a:solidFill>
                  <a:srgbClr val="000000"/>
                </a:solidFill>
                <a:latin typeface="UTM Avo" panose="02040603050506020204" pitchFamily="18" charset="0"/>
              </a:rPr>
              <a:t>dẫn</a:t>
            </a:r>
            <a:r>
              <a:rPr lang="en-US" sz="2400" b="1" dirty="0">
                <a:solidFill>
                  <a:srgbClr val="000000"/>
                </a:solidFill>
                <a:latin typeface="UTM Avo" panose="02040603050506020204" pitchFamily="18" charset="0"/>
              </a:rPr>
              <a:t> </a:t>
            </a:r>
            <a:r>
              <a:rPr lang="en-US" sz="2400" b="1" dirty="0" err="1">
                <a:solidFill>
                  <a:srgbClr val="000000"/>
                </a:solidFill>
                <a:latin typeface="UTM Avo" panose="02040603050506020204" pitchFamily="18" charset="0"/>
              </a:rPr>
              <a:t>các</a:t>
            </a:r>
            <a:r>
              <a:rPr lang="en-US" sz="2400" b="1" dirty="0" err="1">
                <a:latin typeface="UTM Avo" panose="02040603050506020204" pitchFamily="18" charset="0"/>
              </a:rPr>
              <a:t>h</a:t>
            </a:r>
            <a:r>
              <a:rPr lang="en-US" sz="2400" b="1" dirty="0">
                <a:latin typeface="UTM Avo" panose="02040603050506020204" pitchFamily="18" charset="0"/>
              </a:rPr>
              <a:t> </a:t>
            </a:r>
            <a:r>
              <a:rPr lang="en-US" sz="2400" b="1" dirty="0" err="1">
                <a:latin typeface="UTM Avo" panose="02040603050506020204" pitchFamily="18" charset="0"/>
              </a:rPr>
              <a:t>chơi</a:t>
            </a:r>
            <a:r>
              <a:rPr lang="en-US" sz="2400" b="1" dirty="0">
                <a:latin typeface="UTM Avo" panose="02040603050506020204" pitchFamily="18" charset="0"/>
              </a:rPr>
              <a:t>:</a:t>
            </a:r>
            <a:endParaRPr lang="vi-VN" sz="2400" b="1" dirty="0">
              <a:solidFill>
                <a:srgbClr val="000000"/>
              </a:solidFill>
              <a:latin typeface="UTM Avo" panose="02040603050506020204" pitchFamily="18" charset="0"/>
            </a:endParaRPr>
          </a:p>
        </p:txBody>
      </p:sp>
      <p:grpSp>
        <p:nvGrpSpPr>
          <p:cNvPr id="4" name="Group 6">
            <a:extLst>
              <a:ext uri="{FF2B5EF4-FFF2-40B4-BE49-F238E27FC236}">
                <a16:creationId xmlns:a16="http://schemas.microsoft.com/office/drawing/2014/main" id="{454E54A9-B893-B93A-A99B-CB1F4C436353}"/>
              </a:ext>
            </a:extLst>
          </p:cNvPr>
          <p:cNvGrpSpPr/>
          <p:nvPr/>
        </p:nvGrpSpPr>
        <p:grpSpPr>
          <a:xfrm>
            <a:off x="330200" y="2453997"/>
            <a:ext cx="7952154" cy="3869030"/>
            <a:chOff x="-5" y="-144661"/>
            <a:chExt cx="24745349" cy="8778844"/>
          </a:xfrm>
        </p:grpSpPr>
        <p:grpSp>
          <p:nvGrpSpPr>
            <p:cNvPr id="5" name="Group 7">
              <a:extLst>
                <a:ext uri="{FF2B5EF4-FFF2-40B4-BE49-F238E27FC236}">
                  <a16:creationId xmlns:a16="http://schemas.microsoft.com/office/drawing/2014/main" id="{A5320DE1-99E7-571E-1FC8-13D0FC37270C}"/>
                </a:ext>
              </a:extLst>
            </p:cNvPr>
            <p:cNvGrpSpPr/>
            <p:nvPr/>
          </p:nvGrpSpPr>
          <p:grpSpPr>
            <a:xfrm>
              <a:off x="-5" y="-144661"/>
              <a:ext cx="24745349" cy="8778844"/>
              <a:chOff x="-1" y="-28575"/>
              <a:chExt cx="4887970" cy="1734093"/>
            </a:xfrm>
          </p:grpSpPr>
          <p:sp>
            <p:nvSpPr>
              <p:cNvPr id="7" name="Freeform 8">
                <a:extLst>
                  <a:ext uri="{FF2B5EF4-FFF2-40B4-BE49-F238E27FC236}">
                    <a16:creationId xmlns:a16="http://schemas.microsoft.com/office/drawing/2014/main" id="{4C1E5E13-838B-3A65-6FFE-088AC18682E2}"/>
                  </a:ext>
                </a:extLst>
              </p:cNvPr>
              <p:cNvSpPr/>
              <p:nvPr/>
            </p:nvSpPr>
            <p:spPr>
              <a:xfrm>
                <a:off x="-1" y="0"/>
                <a:ext cx="4887970" cy="1705518"/>
              </a:xfrm>
              <a:custGeom>
                <a:avLst/>
                <a:gdLst/>
                <a:ahLst/>
                <a:cxnLst/>
                <a:rect l="l" t="t" r="r" b="b"/>
                <a:pathLst>
                  <a:path w="3646789" h="1185346">
                    <a:moveTo>
                      <a:pt x="16774" y="0"/>
                    </a:moveTo>
                    <a:lnTo>
                      <a:pt x="3630015" y="0"/>
                    </a:lnTo>
                    <a:cubicBezTo>
                      <a:pt x="3634464" y="0"/>
                      <a:pt x="3638730" y="1767"/>
                      <a:pt x="3641876" y="4913"/>
                    </a:cubicBezTo>
                    <a:cubicBezTo>
                      <a:pt x="3645022" y="8059"/>
                      <a:pt x="3646789" y="12325"/>
                      <a:pt x="3646789" y="16774"/>
                    </a:cubicBezTo>
                    <a:lnTo>
                      <a:pt x="3646789" y="1168572"/>
                    </a:lnTo>
                    <a:cubicBezTo>
                      <a:pt x="3646789" y="1173021"/>
                      <a:pt x="3645022" y="1177287"/>
                      <a:pt x="3641876" y="1180433"/>
                    </a:cubicBezTo>
                    <a:cubicBezTo>
                      <a:pt x="3638730" y="1183579"/>
                      <a:pt x="3634464" y="1185346"/>
                      <a:pt x="3630015" y="1185346"/>
                    </a:cubicBezTo>
                    <a:lnTo>
                      <a:pt x="16774" y="1185346"/>
                    </a:lnTo>
                    <a:cubicBezTo>
                      <a:pt x="12325" y="1185346"/>
                      <a:pt x="8059" y="1183579"/>
                      <a:pt x="4913" y="1180433"/>
                    </a:cubicBezTo>
                    <a:cubicBezTo>
                      <a:pt x="1767" y="1177287"/>
                      <a:pt x="0" y="1173021"/>
                      <a:pt x="0" y="1168572"/>
                    </a:cubicBezTo>
                    <a:lnTo>
                      <a:pt x="0" y="16774"/>
                    </a:lnTo>
                    <a:cubicBezTo>
                      <a:pt x="0" y="12325"/>
                      <a:pt x="1767" y="8059"/>
                      <a:pt x="4913" y="4913"/>
                    </a:cubicBezTo>
                    <a:cubicBezTo>
                      <a:pt x="8059" y="1767"/>
                      <a:pt x="12325" y="0"/>
                      <a:pt x="16774" y="0"/>
                    </a:cubicBezTo>
                    <a:close/>
                  </a:path>
                </a:pathLst>
              </a:custGeom>
              <a:solidFill>
                <a:srgbClr val="F7F6F8"/>
              </a:solidFill>
              <a:ln w="19050" cap="rnd">
                <a:solidFill>
                  <a:srgbClr val="0A2E76"/>
                </a:solidFill>
                <a:prstDash val="solid"/>
                <a:round/>
              </a:ln>
            </p:spPr>
            <p:txBody>
              <a:bodyPr/>
              <a:lstStyle/>
              <a:p>
                <a:pPr defTabSz="609630"/>
                <a:endParaRPr lang="en-US" sz="700">
                  <a:solidFill>
                    <a:schemeClr val="bg1">
                      <a:lumMod val="10000"/>
                    </a:schemeClr>
                  </a:solidFill>
                  <a:latin typeface="UTM Avo"/>
                  <a:cs typeface="+mn-ea"/>
                  <a:sym typeface="+mn-lt"/>
                </a:endParaRPr>
              </a:p>
            </p:txBody>
          </p:sp>
          <p:sp>
            <p:nvSpPr>
              <p:cNvPr id="8" name="TextBox 9">
                <a:extLst>
                  <a:ext uri="{FF2B5EF4-FFF2-40B4-BE49-F238E27FC236}">
                    <a16:creationId xmlns:a16="http://schemas.microsoft.com/office/drawing/2014/main" id="{3F649289-8E21-A28C-A577-89D4DD5A1073}"/>
                  </a:ext>
                </a:extLst>
              </p:cNvPr>
              <p:cNvSpPr txBox="1"/>
              <p:nvPr/>
            </p:nvSpPr>
            <p:spPr>
              <a:xfrm>
                <a:off x="0" y="-28575"/>
                <a:ext cx="3646789" cy="1213921"/>
              </a:xfrm>
              <a:prstGeom prst="rect">
                <a:avLst/>
              </a:prstGeom>
            </p:spPr>
            <p:txBody>
              <a:bodyPr lIns="33867" tIns="33867" rIns="33867" bIns="33867" rtlCol="0" anchor="ctr"/>
              <a:lstStyle/>
              <a:p>
                <a:pPr algn="ctr" defTabSz="609630">
                  <a:lnSpc>
                    <a:spcPts val="1733"/>
                  </a:lnSpc>
                  <a:spcBef>
                    <a:spcPct val="0"/>
                  </a:spcBef>
                </a:pPr>
                <a:endParaRPr sz="700">
                  <a:solidFill>
                    <a:schemeClr val="bg1">
                      <a:lumMod val="10000"/>
                    </a:schemeClr>
                  </a:solidFill>
                  <a:latin typeface="UTM Avo"/>
                  <a:cs typeface="+mn-ea"/>
                  <a:sym typeface="+mn-lt"/>
                </a:endParaRPr>
              </a:p>
            </p:txBody>
          </p:sp>
        </p:grpSp>
        <p:sp>
          <p:nvSpPr>
            <p:cNvPr id="6" name="TextBox 10">
              <a:extLst>
                <a:ext uri="{FF2B5EF4-FFF2-40B4-BE49-F238E27FC236}">
                  <a16:creationId xmlns:a16="http://schemas.microsoft.com/office/drawing/2014/main" id="{0F38A9FB-8CAA-3B41-052C-50B37088274D}"/>
                </a:ext>
              </a:extLst>
            </p:cNvPr>
            <p:cNvSpPr txBox="1"/>
            <p:nvPr/>
          </p:nvSpPr>
          <p:spPr>
            <a:xfrm>
              <a:off x="341986" y="635059"/>
              <a:ext cx="23623599" cy="7364061"/>
            </a:xfrm>
            <a:prstGeom prst="rect">
              <a:avLst/>
            </a:prstGeom>
          </p:spPr>
          <p:txBody>
            <a:bodyPr wrap="square" lIns="0" tIns="0" rIns="0" bIns="0" rtlCol="0" anchor="t">
              <a:spAutoFit/>
            </a:bodyPr>
            <a:lstStyle/>
            <a:p>
              <a:pPr marL="251897" lvl="1" algn="just">
                <a:lnSpc>
                  <a:spcPct val="150000"/>
                </a:lnSpc>
              </a:pPr>
              <a:r>
                <a:rPr lang="vi-VN" sz="2400" dirty="0">
                  <a:solidFill>
                    <a:schemeClr val="bg1">
                      <a:lumMod val="10000"/>
                    </a:schemeClr>
                  </a:solidFill>
                  <a:latin typeface="UTM Avo" panose="02040603050506020204" pitchFamily="18"/>
                  <a:cs typeface="+mn-ea"/>
                  <a:sym typeface="+mn-lt"/>
                </a:rPr>
                <a:t>Nhóm chơi cử một bạn là người đoán người nào nói thật để tìm đồ vật được cất giấu. Người đoán sẽ được bịt kín mắt lại. Sau đó, những người chơi còn lại thống nhất nơi cất giấu đồ vật và cử một bạn là người nói đúng vị trí cất giấu, còn những người khác nói sai vị trí cất giấu.</a:t>
              </a:r>
              <a:endParaRPr lang="en-US" sz="2400" dirty="0">
                <a:solidFill>
                  <a:schemeClr val="bg1">
                    <a:lumMod val="10000"/>
                  </a:schemeClr>
                </a:solidFill>
                <a:latin typeface="UTM Avo" panose="02040603050506020204" pitchFamily="18"/>
                <a:cs typeface="+mn-ea"/>
                <a:sym typeface="+mn-lt"/>
              </a:endParaRPr>
            </a:p>
          </p:txBody>
        </p:sp>
      </p:grpSp>
      <p:pic>
        <p:nvPicPr>
          <p:cNvPr id="9" name="Picture 8">
            <a:extLst>
              <a:ext uri="{FF2B5EF4-FFF2-40B4-BE49-F238E27FC236}">
                <a16:creationId xmlns:a16="http://schemas.microsoft.com/office/drawing/2014/main" id="{49BEB978-3387-252D-33C2-174AC714C70B}"/>
              </a:ext>
            </a:extLst>
          </p:cNvPr>
          <p:cNvPicPr>
            <a:picLocks noChangeAspect="1"/>
          </p:cNvPicPr>
          <p:nvPr/>
        </p:nvPicPr>
        <p:blipFill>
          <a:blip r:embed="rId4"/>
          <a:stretch>
            <a:fillRect/>
          </a:stretch>
        </p:blipFill>
        <p:spPr>
          <a:xfrm>
            <a:off x="8572500" y="2517752"/>
            <a:ext cx="3289298" cy="1968259"/>
          </a:xfrm>
          <a:prstGeom prst="rect">
            <a:avLst/>
          </a:prstGeom>
        </p:spPr>
      </p:pic>
      <p:pic>
        <p:nvPicPr>
          <p:cNvPr id="11" name="Picture 10">
            <a:extLst>
              <a:ext uri="{FF2B5EF4-FFF2-40B4-BE49-F238E27FC236}">
                <a16:creationId xmlns:a16="http://schemas.microsoft.com/office/drawing/2014/main" id="{8AC8EE99-AA35-6EC8-CEBC-E6A3C7380CAD}"/>
              </a:ext>
            </a:extLst>
          </p:cNvPr>
          <p:cNvPicPr>
            <a:picLocks noChangeAspect="1"/>
          </p:cNvPicPr>
          <p:nvPr/>
        </p:nvPicPr>
        <p:blipFill>
          <a:blip r:embed="rId5"/>
          <a:stretch>
            <a:fillRect/>
          </a:stretch>
        </p:blipFill>
        <p:spPr>
          <a:xfrm>
            <a:off x="8572500" y="4554889"/>
            <a:ext cx="3289298" cy="198058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par>
                                <p:cTn id="11" presetID="16" presetClass="entr" presetSubtype="21"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inVertical)">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8">
          <a:extLst>
            <a:ext uri="{FF2B5EF4-FFF2-40B4-BE49-F238E27FC236}">
              <a16:creationId xmlns:a16="http://schemas.microsoft.com/office/drawing/2014/main" id="{2A6B8B87-AD23-B383-3A2A-ED411DB59B12}"/>
            </a:ext>
          </a:extLst>
        </p:cNvPr>
        <p:cNvGrpSpPr/>
        <p:nvPr/>
      </p:nvGrpSpPr>
      <p:grpSpPr>
        <a:xfrm>
          <a:off x="0" y="0"/>
          <a:ext cx="0" cy="0"/>
          <a:chOff x="0" y="0"/>
          <a:chExt cx="0" cy="0"/>
        </a:xfrm>
      </p:grpSpPr>
      <p:sp>
        <p:nvSpPr>
          <p:cNvPr id="2" name="Pentagon 6">
            <a:extLst>
              <a:ext uri="{FF2B5EF4-FFF2-40B4-BE49-F238E27FC236}">
                <a16:creationId xmlns:a16="http://schemas.microsoft.com/office/drawing/2014/main" id="{49F91D94-8C4F-CAE5-0872-ED4A96681C07}"/>
              </a:ext>
            </a:extLst>
          </p:cNvPr>
          <p:cNvSpPr/>
          <p:nvPr/>
        </p:nvSpPr>
        <p:spPr>
          <a:xfrm>
            <a:off x="0" y="1803345"/>
            <a:ext cx="660400" cy="406400"/>
          </a:xfrm>
          <a:prstGeom prst="homePlate">
            <a:avLst/>
          </a:prstGeom>
          <a:solidFill>
            <a:srgbClr val="C00000"/>
          </a:solidFill>
          <a:ln w="25400" cap="flat" cmpd="sng" algn="ctr">
            <a:solidFill>
              <a:srgbClr val="C0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schemeClr val="bg1">
                  <a:lumMod val="10000"/>
                </a:schemeClr>
              </a:solidFill>
              <a:effectLst/>
              <a:uLnTx/>
              <a:uFillTx/>
              <a:latin typeface="UTM Avo"/>
              <a:cs typeface="+mn-ea"/>
              <a:sym typeface="+mn-lt"/>
            </a:endParaRPr>
          </a:p>
        </p:txBody>
      </p:sp>
      <p:sp>
        <p:nvSpPr>
          <p:cNvPr id="3" name="Google Shape;125;p7">
            <a:extLst>
              <a:ext uri="{FF2B5EF4-FFF2-40B4-BE49-F238E27FC236}">
                <a16:creationId xmlns:a16="http://schemas.microsoft.com/office/drawing/2014/main" id="{396B49AB-DB3C-210E-53F9-B1E0CA8F1A7A}"/>
              </a:ext>
            </a:extLst>
          </p:cNvPr>
          <p:cNvSpPr txBox="1"/>
          <p:nvPr/>
        </p:nvSpPr>
        <p:spPr>
          <a:xfrm>
            <a:off x="879229" y="1701861"/>
            <a:ext cx="10064513" cy="609367"/>
          </a:xfrm>
          <a:prstGeom prst="rect">
            <a:avLst/>
          </a:prstGeom>
          <a:noFill/>
          <a:ln>
            <a:noFill/>
          </a:ln>
        </p:spPr>
        <p:txBody>
          <a:bodyPr spcFirstLastPara="1" wrap="square" lIns="91425" tIns="91425" rIns="91425" bIns="91425" anchor="t" anchorCtr="0">
            <a:spAutoFit/>
          </a:bodyPr>
          <a:lstStyle/>
          <a:p>
            <a:pPr marL="0" lvl="0" indent="0" rtl="0">
              <a:lnSpc>
                <a:spcPct val="115000"/>
              </a:lnSpc>
              <a:spcBef>
                <a:spcPts val="0"/>
              </a:spcBef>
              <a:spcAft>
                <a:spcPts val="0"/>
              </a:spcAft>
              <a:buNone/>
            </a:pPr>
            <a:r>
              <a:rPr lang="en-US" sz="2400" b="1" dirty="0" err="1">
                <a:solidFill>
                  <a:srgbClr val="000000"/>
                </a:solidFill>
                <a:latin typeface="UTM Avo" panose="02040603050506020204" pitchFamily="18" charset="0"/>
              </a:rPr>
              <a:t>Hướng</a:t>
            </a:r>
            <a:r>
              <a:rPr lang="en-US" sz="2400" b="1" dirty="0">
                <a:solidFill>
                  <a:srgbClr val="000000"/>
                </a:solidFill>
                <a:latin typeface="UTM Avo" panose="02040603050506020204" pitchFamily="18" charset="0"/>
              </a:rPr>
              <a:t> </a:t>
            </a:r>
            <a:r>
              <a:rPr lang="en-US" sz="2400" b="1" dirty="0" err="1">
                <a:solidFill>
                  <a:srgbClr val="000000"/>
                </a:solidFill>
                <a:latin typeface="UTM Avo" panose="02040603050506020204" pitchFamily="18" charset="0"/>
              </a:rPr>
              <a:t>dẫn</a:t>
            </a:r>
            <a:r>
              <a:rPr lang="en-US" sz="2400" b="1" dirty="0">
                <a:solidFill>
                  <a:srgbClr val="000000"/>
                </a:solidFill>
                <a:latin typeface="UTM Avo" panose="02040603050506020204" pitchFamily="18" charset="0"/>
              </a:rPr>
              <a:t> </a:t>
            </a:r>
            <a:r>
              <a:rPr lang="en-US" sz="2400" b="1" dirty="0" err="1">
                <a:solidFill>
                  <a:srgbClr val="000000"/>
                </a:solidFill>
                <a:latin typeface="UTM Avo" panose="02040603050506020204" pitchFamily="18" charset="0"/>
              </a:rPr>
              <a:t>các</a:t>
            </a:r>
            <a:r>
              <a:rPr lang="en-US" sz="2400" b="1" dirty="0" err="1">
                <a:latin typeface="UTM Avo" panose="02040603050506020204" pitchFamily="18" charset="0"/>
              </a:rPr>
              <a:t>h</a:t>
            </a:r>
            <a:r>
              <a:rPr lang="en-US" sz="2400" b="1" dirty="0">
                <a:latin typeface="UTM Avo" panose="02040603050506020204" pitchFamily="18" charset="0"/>
              </a:rPr>
              <a:t> </a:t>
            </a:r>
            <a:r>
              <a:rPr lang="en-US" sz="2400" b="1" dirty="0" err="1">
                <a:latin typeface="UTM Avo" panose="02040603050506020204" pitchFamily="18" charset="0"/>
              </a:rPr>
              <a:t>chơi</a:t>
            </a:r>
            <a:r>
              <a:rPr lang="en-US" sz="2400" b="1" dirty="0">
                <a:latin typeface="UTM Avo" panose="02040603050506020204" pitchFamily="18" charset="0"/>
              </a:rPr>
              <a:t>:</a:t>
            </a:r>
            <a:endParaRPr lang="vi-VN" sz="2400" b="1" dirty="0">
              <a:solidFill>
                <a:srgbClr val="000000"/>
              </a:solidFill>
              <a:latin typeface="UTM Avo" panose="02040603050506020204" pitchFamily="18" charset="0"/>
            </a:endParaRPr>
          </a:p>
        </p:txBody>
      </p:sp>
      <p:grpSp>
        <p:nvGrpSpPr>
          <p:cNvPr id="4" name="Group 6">
            <a:extLst>
              <a:ext uri="{FF2B5EF4-FFF2-40B4-BE49-F238E27FC236}">
                <a16:creationId xmlns:a16="http://schemas.microsoft.com/office/drawing/2014/main" id="{6B761C5C-9A73-0FAF-530E-F3DF0E63CD43}"/>
              </a:ext>
            </a:extLst>
          </p:cNvPr>
          <p:cNvGrpSpPr/>
          <p:nvPr/>
        </p:nvGrpSpPr>
        <p:grpSpPr>
          <a:xfrm>
            <a:off x="330200" y="2453997"/>
            <a:ext cx="7952154" cy="3869030"/>
            <a:chOff x="-5" y="-144661"/>
            <a:chExt cx="24745349" cy="8778844"/>
          </a:xfrm>
        </p:grpSpPr>
        <p:grpSp>
          <p:nvGrpSpPr>
            <p:cNvPr id="5" name="Group 7">
              <a:extLst>
                <a:ext uri="{FF2B5EF4-FFF2-40B4-BE49-F238E27FC236}">
                  <a16:creationId xmlns:a16="http://schemas.microsoft.com/office/drawing/2014/main" id="{521FCB66-87AE-479A-4EC9-5546C97362E0}"/>
                </a:ext>
              </a:extLst>
            </p:cNvPr>
            <p:cNvGrpSpPr/>
            <p:nvPr/>
          </p:nvGrpSpPr>
          <p:grpSpPr>
            <a:xfrm>
              <a:off x="-5" y="-144661"/>
              <a:ext cx="24745349" cy="8778844"/>
              <a:chOff x="-1" y="-28575"/>
              <a:chExt cx="4887970" cy="1734093"/>
            </a:xfrm>
          </p:grpSpPr>
          <p:sp>
            <p:nvSpPr>
              <p:cNvPr id="7" name="Freeform 8">
                <a:extLst>
                  <a:ext uri="{FF2B5EF4-FFF2-40B4-BE49-F238E27FC236}">
                    <a16:creationId xmlns:a16="http://schemas.microsoft.com/office/drawing/2014/main" id="{A60147DF-317D-DFB6-7096-B1818D874CDB}"/>
                  </a:ext>
                </a:extLst>
              </p:cNvPr>
              <p:cNvSpPr/>
              <p:nvPr/>
            </p:nvSpPr>
            <p:spPr>
              <a:xfrm>
                <a:off x="-1" y="0"/>
                <a:ext cx="4887970" cy="1705518"/>
              </a:xfrm>
              <a:custGeom>
                <a:avLst/>
                <a:gdLst/>
                <a:ahLst/>
                <a:cxnLst/>
                <a:rect l="l" t="t" r="r" b="b"/>
                <a:pathLst>
                  <a:path w="3646789" h="1185346">
                    <a:moveTo>
                      <a:pt x="16774" y="0"/>
                    </a:moveTo>
                    <a:lnTo>
                      <a:pt x="3630015" y="0"/>
                    </a:lnTo>
                    <a:cubicBezTo>
                      <a:pt x="3634464" y="0"/>
                      <a:pt x="3638730" y="1767"/>
                      <a:pt x="3641876" y="4913"/>
                    </a:cubicBezTo>
                    <a:cubicBezTo>
                      <a:pt x="3645022" y="8059"/>
                      <a:pt x="3646789" y="12325"/>
                      <a:pt x="3646789" y="16774"/>
                    </a:cubicBezTo>
                    <a:lnTo>
                      <a:pt x="3646789" y="1168572"/>
                    </a:lnTo>
                    <a:cubicBezTo>
                      <a:pt x="3646789" y="1173021"/>
                      <a:pt x="3645022" y="1177287"/>
                      <a:pt x="3641876" y="1180433"/>
                    </a:cubicBezTo>
                    <a:cubicBezTo>
                      <a:pt x="3638730" y="1183579"/>
                      <a:pt x="3634464" y="1185346"/>
                      <a:pt x="3630015" y="1185346"/>
                    </a:cubicBezTo>
                    <a:lnTo>
                      <a:pt x="16774" y="1185346"/>
                    </a:lnTo>
                    <a:cubicBezTo>
                      <a:pt x="12325" y="1185346"/>
                      <a:pt x="8059" y="1183579"/>
                      <a:pt x="4913" y="1180433"/>
                    </a:cubicBezTo>
                    <a:cubicBezTo>
                      <a:pt x="1767" y="1177287"/>
                      <a:pt x="0" y="1173021"/>
                      <a:pt x="0" y="1168572"/>
                    </a:cubicBezTo>
                    <a:lnTo>
                      <a:pt x="0" y="16774"/>
                    </a:lnTo>
                    <a:cubicBezTo>
                      <a:pt x="0" y="12325"/>
                      <a:pt x="1767" y="8059"/>
                      <a:pt x="4913" y="4913"/>
                    </a:cubicBezTo>
                    <a:cubicBezTo>
                      <a:pt x="8059" y="1767"/>
                      <a:pt x="12325" y="0"/>
                      <a:pt x="16774" y="0"/>
                    </a:cubicBezTo>
                    <a:close/>
                  </a:path>
                </a:pathLst>
              </a:custGeom>
              <a:solidFill>
                <a:srgbClr val="F7F6F8"/>
              </a:solidFill>
              <a:ln w="19050" cap="rnd">
                <a:solidFill>
                  <a:srgbClr val="0A2E76"/>
                </a:solidFill>
                <a:prstDash val="solid"/>
                <a:round/>
              </a:ln>
            </p:spPr>
            <p:txBody>
              <a:bodyPr/>
              <a:lstStyle/>
              <a:p>
                <a:pPr defTabSz="609630"/>
                <a:endParaRPr lang="en-US" sz="700">
                  <a:solidFill>
                    <a:schemeClr val="bg1">
                      <a:lumMod val="10000"/>
                    </a:schemeClr>
                  </a:solidFill>
                  <a:latin typeface="UTM Avo"/>
                  <a:cs typeface="+mn-ea"/>
                  <a:sym typeface="+mn-lt"/>
                </a:endParaRPr>
              </a:p>
            </p:txBody>
          </p:sp>
          <p:sp>
            <p:nvSpPr>
              <p:cNvPr id="8" name="TextBox 9">
                <a:extLst>
                  <a:ext uri="{FF2B5EF4-FFF2-40B4-BE49-F238E27FC236}">
                    <a16:creationId xmlns:a16="http://schemas.microsoft.com/office/drawing/2014/main" id="{55CCADC5-5ABC-423A-3A79-81C023943677}"/>
                  </a:ext>
                </a:extLst>
              </p:cNvPr>
              <p:cNvSpPr txBox="1"/>
              <p:nvPr/>
            </p:nvSpPr>
            <p:spPr>
              <a:xfrm>
                <a:off x="0" y="-28575"/>
                <a:ext cx="3646789" cy="1213921"/>
              </a:xfrm>
              <a:prstGeom prst="rect">
                <a:avLst/>
              </a:prstGeom>
            </p:spPr>
            <p:txBody>
              <a:bodyPr lIns="33867" tIns="33867" rIns="33867" bIns="33867" rtlCol="0" anchor="ctr"/>
              <a:lstStyle/>
              <a:p>
                <a:pPr algn="ctr" defTabSz="609630">
                  <a:lnSpc>
                    <a:spcPts val="1733"/>
                  </a:lnSpc>
                  <a:spcBef>
                    <a:spcPct val="0"/>
                  </a:spcBef>
                </a:pPr>
                <a:endParaRPr sz="700">
                  <a:solidFill>
                    <a:schemeClr val="bg1">
                      <a:lumMod val="10000"/>
                    </a:schemeClr>
                  </a:solidFill>
                  <a:latin typeface="UTM Avo"/>
                  <a:cs typeface="+mn-ea"/>
                  <a:sym typeface="+mn-lt"/>
                </a:endParaRPr>
              </a:p>
            </p:txBody>
          </p:sp>
        </p:grpSp>
        <p:sp>
          <p:nvSpPr>
            <p:cNvPr id="6" name="TextBox 10">
              <a:extLst>
                <a:ext uri="{FF2B5EF4-FFF2-40B4-BE49-F238E27FC236}">
                  <a16:creationId xmlns:a16="http://schemas.microsoft.com/office/drawing/2014/main" id="{29C593BC-8E04-8A1D-AE84-DCDE040EC957}"/>
                </a:ext>
              </a:extLst>
            </p:cNvPr>
            <p:cNvSpPr txBox="1"/>
            <p:nvPr/>
          </p:nvSpPr>
          <p:spPr>
            <a:xfrm>
              <a:off x="341986" y="635059"/>
              <a:ext cx="23623599" cy="7184383"/>
            </a:xfrm>
            <a:prstGeom prst="rect">
              <a:avLst/>
            </a:prstGeom>
          </p:spPr>
          <p:txBody>
            <a:bodyPr wrap="square" lIns="0" tIns="0" rIns="0" bIns="0" rtlCol="0" anchor="t">
              <a:spAutoFit/>
            </a:bodyPr>
            <a:lstStyle/>
            <a:p>
              <a:pPr marL="251897" lvl="1" algn="just">
                <a:lnSpc>
                  <a:spcPct val="150000"/>
                </a:lnSpc>
              </a:pPr>
              <a:r>
                <a:rPr lang="en-US" sz="2000" dirty="0" err="1">
                  <a:solidFill>
                    <a:schemeClr val="bg1">
                      <a:lumMod val="10000"/>
                    </a:schemeClr>
                  </a:solidFill>
                  <a:latin typeface="UTM Avo" panose="02040603050506020204" pitchFamily="18"/>
                  <a:cs typeface="+mn-ea"/>
                  <a:sym typeface="+mn-lt"/>
                </a:rPr>
                <a:t>Các</a:t>
              </a:r>
              <a:r>
                <a:rPr lang="en-US" sz="2000" dirty="0">
                  <a:solidFill>
                    <a:schemeClr val="bg1">
                      <a:lumMod val="10000"/>
                    </a:schemeClr>
                  </a:solidFill>
                  <a:latin typeface="UTM Avo" panose="02040603050506020204" pitchFamily="18"/>
                  <a:cs typeface="+mn-ea"/>
                  <a:sym typeface="+mn-lt"/>
                </a:rPr>
                <a:t> </a:t>
              </a:r>
              <a:r>
                <a:rPr lang="en-US" sz="2000" dirty="0" err="1">
                  <a:solidFill>
                    <a:schemeClr val="bg1">
                      <a:lumMod val="10000"/>
                    </a:schemeClr>
                  </a:solidFill>
                  <a:latin typeface="UTM Avo" panose="02040603050506020204" pitchFamily="18"/>
                  <a:cs typeface="+mn-ea"/>
                  <a:sym typeface="+mn-lt"/>
                </a:rPr>
                <a:t>bạn</a:t>
              </a:r>
              <a:r>
                <a:rPr lang="en-US" sz="2000" dirty="0">
                  <a:solidFill>
                    <a:schemeClr val="bg1">
                      <a:lumMod val="10000"/>
                    </a:schemeClr>
                  </a:solidFill>
                  <a:latin typeface="UTM Avo" panose="02040603050506020204" pitchFamily="18"/>
                  <a:cs typeface="+mn-ea"/>
                  <a:sym typeface="+mn-lt"/>
                </a:rPr>
                <a:t> </a:t>
              </a:r>
              <a:r>
                <a:rPr lang="vi-VN" sz="2000" dirty="0">
                  <a:solidFill>
                    <a:schemeClr val="bg1">
                      <a:lumMod val="10000"/>
                    </a:schemeClr>
                  </a:solidFill>
                  <a:latin typeface="UTM Avo" panose="02040603050506020204" pitchFamily="18"/>
                  <a:cs typeface="+mn-ea"/>
                  <a:sym typeface="+mn-lt"/>
                </a:rPr>
                <a:t>chơi trò chơi. Sau khi tháo bịt mắt ra, người đoán sẽ đặt câu hỏi cho các bạn chơi (ví dụ: Bút giấu ở đâu?). Các bạn chơi đưa ra các câu trả lời khác nhau, trong đó chỉ có một người nói đúng vị trí cất giấu đồ vật. Người đoán sẽ phải quan sát nét mặt, cử chỉ, giọng nói của </a:t>
              </a:r>
              <a:br>
                <a:rPr lang="en-US" sz="2000" dirty="0">
                  <a:solidFill>
                    <a:schemeClr val="bg1">
                      <a:lumMod val="10000"/>
                    </a:schemeClr>
                  </a:solidFill>
                  <a:latin typeface="UTM Avo" panose="02040603050506020204" pitchFamily="18"/>
                  <a:cs typeface="+mn-ea"/>
                  <a:sym typeface="+mn-lt"/>
                </a:rPr>
              </a:br>
              <a:r>
                <a:rPr lang="vi-VN" sz="2000" dirty="0">
                  <a:solidFill>
                    <a:schemeClr val="bg1">
                      <a:lumMod val="10000"/>
                    </a:schemeClr>
                  </a:solidFill>
                  <a:latin typeface="UTM Avo" panose="02040603050506020204" pitchFamily="18"/>
                  <a:cs typeface="+mn-ea"/>
                  <a:sym typeface="+mn-lt"/>
                </a:rPr>
                <a:t>các bạn chơi và đoán xem ai là người nói thật để từ đó tìm ra đúng vị trí cất giấu đồ vật.</a:t>
              </a:r>
              <a:endParaRPr lang="en-US" sz="2000" dirty="0">
                <a:solidFill>
                  <a:schemeClr val="bg1">
                    <a:lumMod val="10000"/>
                  </a:schemeClr>
                </a:solidFill>
                <a:latin typeface="UTM Avo" panose="02040603050506020204" pitchFamily="18"/>
                <a:cs typeface="+mn-ea"/>
                <a:sym typeface="+mn-lt"/>
              </a:endParaRPr>
            </a:p>
          </p:txBody>
        </p:sp>
      </p:grpSp>
      <p:pic>
        <p:nvPicPr>
          <p:cNvPr id="9" name="Picture 8">
            <a:extLst>
              <a:ext uri="{FF2B5EF4-FFF2-40B4-BE49-F238E27FC236}">
                <a16:creationId xmlns:a16="http://schemas.microsoft.com/office/drawing/2014/main" id="{9152A7CF-ECFF-D6C8-0071-51798BFA3B26}"/>
              </a:ext>
            </a:extLst>
          </p:cNvPr>
          <p:cNvPicPr>
            <a:picLocks noChangeAspect="1"/>
          </p:cNvPicPr>
          <p:nvPr/>
        </p:nvPicPr>
        <p:blipFill>
          <a:blip r:embed="rId4"/>
          <a:stretch>
            <a:fillRect/>
          </a:stretch>
        </p:blipFill>
        <p:spPr>
          <a:xfrm>
            <a:off x="8572500" y="2517752"/>
            <a:ext cx="3289298" cy="1968259"/>
          </a:xfrm>
          <a:prstGeom prst="rect">
            <a:avLst/>
          </a:prstGeom>
        </p:spPr>
      </p:pic>
      <p:pic>
        <p:nvPicPr>
          <p:cNvPr id="11" name="Picture 10">
            <a:extLst>
              <a:ext uri="{FF2B5EF4-FFF2-40B4-BE49-F238E27FC236}">
                <a16:creationId xmlns:a16="http://schemas.microsoft.com/office/drawing/2014/main" id="{B1DB24B4-D29A-2D46-CA9A-3413FC421D1D}"/>
              </a:ext>
            </a:extLst>
          </p:cNvPr>
          <p:cNvPicPr>
            <a:picLocks noChangeAspect="1"/>
          </p:cNvPicPr>
          <p:nvPr/>
        </p:nvPicPr>
        <p:blipFill>
          <a:blip r:embed="rId5"/>
          <a:stretch>
            <a:fillRect/>
          </a:stretch>
        </p:blipFill>
        <p:spPr>
          <a:xfrm>
            <a:off x="8572500" y="4554889"/>
            <a:ext cx="3289298" cy="1980584"/>
          </a:xfrm>
          <a:prstGeom prst="rect">
            <a:avLst/>
          </a:prstGeom>
        </p:spPr>
      </p:pic>
    </p:spTree>
    <p:extLst>
      <p:ext uri="{BB962C8B-B14F-4D97-AF65-F5344CB8AC3E}">
        <p14:creationId xmlns:p14="http://schemas.microsoft.com/office/powerpoint/2010/main" val="53171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8">
          <a:extLst>
            <a:ext uri="{FF2B5EF4-FFF2-40B4-BE49-F238E27FC236}">
              <a16:creationId xmlns:a16="http://schemas.microsoft.com/office/drawing/2014/main" id="{90114A89-1535-F10A-0BBA-EF7986EA2C4A}"/>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C99006EE-10FA-0682-46BB-AAF55E7EB49D}"/>
              </a:ext>
            </a:extLst>
          </p:cNvPr>
          <p:cNvGrpSpPr/>
          <p:nvPr/>
        </p:nvGrpSpPr>
        <p:grpSpPr>
          <a:xfrm>
            <a:off x="3540328" y="2780027"/>
            <a:ext cx="6958740" cy="2636885"/>
            <a:chOff x="2154226" y="5098194"/>
            <a:chExt cx="10438110" cy="3955323"/>
          </a:xfrm>
        </p:grpSpPr>
        <p:sp>
          <p:nvSpPr>
            <p:cNvPr id="12" name="TextBox 11">
              <a:extLst>
                <a:ext uri="{FF2B5EF4-FFF2-40B4-BE49-F238E27FC236}">
                  <a16:creationId xmlns:a16="http://schemas.microsoft.com/office/drawing/2014/main" id="{DBAC48EE-82C9-495D-AD79-CDA11029B9AC}"/>
                </a:ext>
              </a:extLst>
            </p:cNvPr>
            <p:cNvSpPr txBox="1"/>
            <p:nvPr/>
          </p:nvSpPr>
          <p:spPr>
            <a:xfrm>
              <a:off x="2154226" y="6424338"/>
              <a:ext cx="9354201" cy="2629179"/>
            </a:xfrm>
            <a:prstGeom prst="rect">
              <a:avLst/>
            </a:prstGeom>
            <a:solidFill>
              <a:schemeClr val="accent6">
                <a:lumMod val="20000"/>
                <a:lumOff val="80000"/>
              </a:schemeClr>
            </a:solidFill>
            <a:ln>
              <a:solidFill>
                <a:schemeClr val="accent6">
                  <a:lumMod val="20000"/>
                  <a:lumOff val="80000"/>
                </a:schemeClr>
              </a:solidFill>
            </a:ln>
          </p:spPr>
          <p:txBody>
            <a:bodyPr wrap="square">
              <a:spAutoFit/>
            </a:bodyPr>
            <a:lstStyle/>
            <a:p>
              <a:pPr algn="just">
                <a:lnSpc>
                  <a:spcPct val="150000"/>
                </a:lnSpc>
                <a:spcBef>
                  <a:spcPts val="600"/>
                </a:spcBef>
              </a:pP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Tại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sao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em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lại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đoán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là</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bạn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đó</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nói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thật</a:t>
              </a:r>
              <a:r>
                <a:rPr lang="en-US" sz="2400" dirty="0">
                  <a:latin typeface="UTM Avo" panose="02040603050506020204" pitchFamily="18" charset="0"/>
                  <a:cs typeface="Arial" panose="020B0604020202020204" pitchFamily="34" charset="0"/>
                </a:rPr>
                <a:t>?</a:t>
              </a:r>
            </a:p>
            <a:p>
              <a:pPr algn="just">
                <a:lnSpc>
                  <a:spcPct val="150000"/>
                </a:lnSpc>
                <a:spcBef>
                  <a:spcPts val="600"/>
                </a:spcBef>
              </a:pP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Những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dấu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hiệu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nào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của</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bạn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khiến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em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cho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rằng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bạn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đã</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không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nói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thật</a:t>
              </a:r>
              <a:r>
                <a:rPr lang="en-US" sz="2400" dirty="0">
                  <a:latin typeface="UTM Avo" panose="02040603050506020204" pitchFamily="18" charset="0"/>
                  <a:cs typeface="Arial" panose="020B0604020202020204" pitchFamily="34" charset="0"/>
                </a:rPr>
                <a:t>?</a:t>
              </a:r>
              <a:endParaRPr lang="vi-VN" sz="2400" dirty="0">
                <a:latin typeface="UTM Avo" panose="02040603050506020204" pitchFamily="18" charset="0"/>
                <a:cs typeface="Arial" panose="020B0604020202020204" pitchFamily="34" charset="0"/>
              </a:endParaRPr>
            </a:p>
          </p:txBody>
        </p:sp>
        <p:pic>
          <p:nvPicPr>
            <p:cNvPr id="13" name="Picture 2">
              <a:extLst>
                <a:ext uri="{FF2B5EF4-FFF2-40B4-BE49-F238E27FC236}">
                  <a16:creationId xmlns:a16="http://schemas.microsoft.com/office/drawing/2014/main" id="{BFC4F415-DB5F-F1DB-3DD8-65DDC6E0953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928530" y="5098194"/>
              <a:ext cx="1663806" cy="1534859"/>
            </a:xfrm>
            <a:prstGeom prst="rect">
              <a:avLst/>
            </a:prstGeom>
          </p:spPr>
        </p:pic>
      </p:grpSp>
      <p:pic>
        <p:nvPicPr>
          <p:cNvPr id="14" name="Picture 13">
            <a:extLst>
              <a:ext uri="{FF2B5EF4-FFF2-40B4-BE49-F238E27FC236}">
                <a16:creationId xmlns:a16="http://schemas.microsoft.com/office/drawing/2014/main" id="{583F6598-04B7-BAA1-114C-9B1F15217077}"/>
              </a:ext>
            </a:extLst>
          </p:cNvPr>
          <p:cNvPicPr>
            <a:picLocks noChangeAspect="1"/>
          </p:cNvPicPr>
          <p:nvPr/>
        </p:nvPicPr>
        <p:blipFill rotWithShape="1">
          <a:blip r:embed="rId6">
            <a:extLst>
              <a:ext uri="{28A0092B-C50C-407E-A947-70E740481C1C}">
                <a14:useLocalDpi xmlns:a14="http://schemas.microsoft.com/office/drawing/2010/main" val="0"/>
              </a:ext>
            </a:extLst>
          </a:blip>
          <a:srcRect b="11228"/>
          <a:stretch/>
        </p:blipFill>
        <p:spPr>
          <a:xfrm>
            <a:off x="-418676" y="3803266"/>
            <a:ext cx="3971768" cy="3073400"/>
          </a:xfrm>
          <a:prstGeom prst="rect">
            <a:avLst/>
          </a:prstGeom>
        </p:spPr>
      </p:pic>
      <p:sp>
        <p:nvSpPr>
          <p:cNvPr id="15" name="Line Callout 1 (Border and Accent Bar) 3">
            <a:extLst>
              <a:ext uri="{FF2B5EF4-FFF2-40B4-BE49-F238E27FC236}">
                <a16:creationId xmlns:a16="http://schemas.microsoft.com/office/drawing/2014/main" id="{27A8E574-9548-D071-676F-5DC1465884D0}"/>
              </a:ext>
            </a:extLst>
          </p:cNvPr>
          <p:cNvSpPr/>
          <p:nvPr/>
        </p:nvSpPr>
        <p:spPr>
          <a:xfrm>
            <a:off x="1426029" y="1884376"/>
            <a:ext cx="9285514" cy="614271"/>
          </a:xfrm>
          <a:prstGeom prst="accentBorderCallout1">
            <a:avLst>
              <a:gd name="adj1" fmla="val 18750"/>
              <a:gd name="adj2" fmla="val -3127"/>
              <a:gd name="adj3" fmla="val 17954"/>
              <a:gd name="adj4" fmla="val -17509"/>
            </a:avLst>
          </a:prstGeom>
          <a:solidFill>
            <a:schemeClr val="bg1"/>
          </a:solidFill>
          <a:ln>
            <a:solidFill>
              <a:schemeClr val="accent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charset="0"/>
                <a:cs typeface="Arial" panose="020B0604020202020204" pitchFamily="34" charset="0"/>
              </a:rPr>
              <a:t>Sau </a:t>
            </a:r>
            <a:r>
              <a:rPr lang="en-US" sz="2400" b="1" dirty="0" err="1">
                <a:solidFill>
                  <a:schemeClr val="tx1"/>
                </a:solidFill>
                <a:latin typeface="UTM Avo" panose="02040603050506020204" pitchFamily="18" charset="0"/>
                <a:cs typeface="Arial" panose="020B0604020202020204" pitchFamily="34" charset="0"/>
              </a:rPr>
              <a:t>khi</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chơi</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trò</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chơi</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các</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em</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trả</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lời</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các</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câu</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hỏi</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sau</a:t>
            </a:r>
            <a:r>
              <a:rPr lang="en-US" sz="2400" b="1" dirty="0">
                <a:solidFill>
                  <a:schemeClr val="tx1"/>
                </a:solidFill>
                <a:latin typeface="UTM Avo" panose="02040603050506020204" pitchFamily="18" charset="0"/>
                <a:cs typeface="Arial" panose="020B0604020202020204" pitchFamily="34" charset="0"/>
              </a:rPr>
              <a:t>:</a:t>
            </a:r>
          </a:p>
        </p:txBody>
      </p:sp>
    </p:spTree>
    <p:extLst>
      <p:ext uri="{BB962C8B-B14F-4D97-AF65-F5344CB8AC3E}">
        <p14:creationId xmlns:p14="http://schemas.microsoft.com/office/powerpoint/2010/main" val="2356585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2"/>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40362634-833E-D1E5-5AC2-01A8AAA3F79C}"/>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p:cNvGrpSpPr/>
        <p:nvPr/>
      </p:nvGrpSpPr>
      <p:grpSpPr>
        <a:xfrm>
          <a:off x="0" y="0"/>
          <a:ext cx="0" cy="0"/>
          <a:chOff x="0" y="0"/>
          <a:chExt cx="0" cy="0"/>
        </a:xfrm>
      </p:grpSpPr>
      <p:sp>
        <p:nvSpPr>
          <p:cNvPr id="200" name="Google Shape;200;p6"/>
          <p:cNvSpPr txBox="1"/>
          <p:nvPr/>
        </p:nvSpPr>
        <p:spPr>
          <a:xfrm>
            <a:off x="987878" y="1490157"/>
            <a:ext cx="10216243" cy="553998"/>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400" b="1" i="0" u="none" strike="noStrike" cap="none" dirty="0">
                <a:solidFill>
                  <a:schemeClr val="dk1"/>
                </a:solidFill>
                <a:latin typeface="UTM Avo" panose="02040603050506020204" pitchFamily="18" charset="0"/>
                <a:sym typeface="Arial"/>
              </a:rPr>
              <a:t>HOẠT ĐỘNG 1: KỂ CHUYỆN THEO TRANH “CẬU BÉ CHĂN CỪU”</a:t>
            </a:r>
            <a:endParaRPr dirty="0">
              <a:latin typeface="UTM Avo" panose="02040603050506020204" pitchFamily="18" charset="0"/>
            </a:endParaRPr>
          </a:p>
        </p:txBody>
      </p:sp>
      <p:pic>
        <p:nvPicPr>
          <p:cNvPr id="2" name="Picture 1" descr="A red and white play button&#10;&#10;Description automatically generated">
            <a:hlinkClick r:id="rId4"/>
            <a:extLst>
              <a:ext uri="{FF2B5EF4-FFF2-40B4-BE49-F238E27FC236}">
                <a16:creationId xmlns:a16="http://schemas.microsoft.com/office/drawing/2014/main" id="{99752C55-1FB1-D86A-CFDD-374366F75C22}"/>
              </a:ext>
            </a:extLst>
          </p:cNvPr>
          <p:cNvPicPr>
            <a:picLocks noChangeAspect="1"/>
          </p:cNvPicPr>
          <p:nvPr/>
        </p:nvPicPr>
        <p:blipFill>
          <a:blip r:embed="rId5"/>
          <a:stretch>
            <a:fillRect/>
          </a:stretch>
        </p:blipFill>
        <p:spPr>
          <a:xfrm>
            <a:off x="6652153" y="3876796"/>
            <a:ext cx="2760175" cy="1801422"/>
          </a:xfrm>
          <a:prstGeom prst="rect">
            <a:avLst/>
          </a:prstGeom>
        </p:spPr>
      </p:pic>
      <p:grpSp>
        <p:nvGrpSpPr>
          <p:cNvPr id="10" name="Group 9">
            <a:extLst>
              <a:ext uri="{FF2B5EF4-FFF2-40B4-BE49-F238E27FC236}">
                <a16:creationId xmlns:a16="http://schemas.microsoft.com/office/drawing/2014/main" id="{159DA786-ADF6-C3FB-7027-EFE5A6260077}"/>
              </a:ext>
            </a:extLst>
          </p:cNvPr>
          <p:cNvGrpSpPr/>
          <p:nvPr/>
        </p:nvGrpSpPr>
        <p:grpSpPr>
          <a:xfrm>
            <a:off x="-1" y="2222813"/>
            <a:ext cx="9412329" cy="1021197"/>
            <a:chOff x="-6197585" y="628104"/>
            <a:chExt cx="27537654" cy="2177015"/>
          </a:xfrm>
        </p:grpSpPr>
        <p:sp>
          <p:nvSpPr>
            <p:cNvPr id="11" name="Arrow: Pentagon 23">
              <a:extLst>
                <a:ext uri="{FF2B5EF4-FFF2-40B4-BE49-F238E27FC236}">
                  <a16:creationId xmlns:a16="http://schemas.microsoft.com/office/drawing/2014/main" id="{6A1AFD9F-E86A-57CE-0CFA-ABC3E0E9393D}"/>
                </a:ext>
              </a:extLst>
            </p:cNvPr>
            <p:cNvSpPr/>
            <p:nvPr/>
          </p:nvSpPr>
          <p:spPr>
            <a:xfrm>
              <a:off x="-6197585" y="628104"/>
              <a:ext cx="26800378" cy="2177015"/>
            </a:xfrm>
            <a:prstGeom prst="homePlate">
              <a:avLst/>
            </a:prstGeom>
            <a:solidFill>
              <a:srgbClr val="4472C4">
                <a:lumMod val="20000"/>
                <a:lumOff val="80000"/>
              </a:srgbClr>
            </a:solidFill>
            <a:ln w="12700" cap="flat" cmpd="sng" algn="ctr">
              <a:noFill/>
              <a:prstDash val="solid"/>
              <a:miter lim="800000"/>
            </a:ln>
            <a:effectLst/>
            <a:scene3d>
              <a:camera prst="orthographicFront">
                <a:rot lat="0" lon="0" rev="0"/>
              </a:camera>
              <a:lightRig rig="contrasting" dir="t">
                <a:rot lat="0" lon="0" rev="7800000"/>
              </a:lightRig>
            </a:scene3d>
            <a:sp3d>
              <a:bevelT w="139700" h="139700"/>
            </a:sp3d>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rPr>
                <a:t>Quan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a:ea typeface="+mn-ea"/>
                  <a:cs typeface="Arial" panose="020B0604020202020204" pitchFamily="34" charset="0"/>
                </a:rPr>
                <a:t>sát</a:t>
              </a:r>
              <a:r>
                <a:rPr kumimoji="0" lang="en-US" sz="2400" b="0" i="0" u="none" strike="noStrike" kern="120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a:ea typeface="+mn-ea"/>
                  <a:cs typeface="Arial" panose="020B0604020202020204" pitchFamily="34" charset="0"/>
                </a:rPr>
                <a:t>tranh</a:t>
              </a:r>
              <a:r>
                <a:rPr kumimoji="0" lang="en-US" sz="2400" b="0" i="0" u="none" strike="noStrike" kern="120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a:ea typeface="+mn-ea"/>
                  <a:cs typeface="Arial" panose="020B0604020202020204" pitchFamily="34" charset="0"/>
                </a:rPr>
                <a:t>kể</a:t>
              </a:r>
              <a:r>
                <a:rPr kumimoji="0" lang="en-US" sz="2400" b="0" i="0" u="none" strike="noStrike" kern="120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a:ea typeface="+mn-ea"/>
                  <a:cs typeface="Arial" panose="020B0604020202020204" pitchFamily="34" charset="0"/>
                </a:rPr>
                <a:t>lại</a:t>
              </a:r>
              <a:r>
                <a:rPr kumimoji="0" lang="en-US" sz="2400" b="0" i="0" u="none" strike="noStrike" kern="120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a:ea typeface="+mn-ea"/>
                  <a:cs typeface="Arial" panose="020B0604020202020204" pitchFamily="34" charset="0"/>
                </a:rPr>
                <a:t>câu</a:t>
              </a:r>
              <a:r>
                <a:rPr kumimoji="0" lang="en-US" sz="2400" b="0" i="0" u="none" strike="noStrike" kern="120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a:ea typeface="+mn-ea"/>
                  <a:cs typeface="Arial" panose="020B0604020202020204" pitchFamily="34" charset="0"/>
                </a:rPr>
                <a:t>chuyện</a:t>
              </a:r>
              <a:r>
                <a:rPr kumimoji="0" lang="en-US" sz="2400" b="0" i="0" u="none" strike="noStrike" kern="120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rPr>
                <a:t> </a:t>
              </a:r>
              <a:r>
                <a:rPr kumimoji="0" lang="en-US" sz="2400" b="1" i="0" u="none" strike="noStrike" kern="1200" cap="none" spc="0" normalizeH="0" baseline="0" noProof="0" dirty="0" err="1">
                  <a:ln>
                    <a:noFill/>
                  </a:ln>
                  <a:solidFill>
                    <a:schemeClr val="tx1"/>
                  </a:solidFill>
                  <a:effectLst/>
                  <a:uLnTx/>
                  <a:uFillTx/>
                  <a:latin typeface="UTM Avo" panose="02040603050506020204" pitchFamily="18"/>
                  <a:ea typeface="+mn-ea"/>
                  <a:cs typeface="Arial" panose="020B0604020202020204" pitchFamily="34" charset="0"/>
                </a:rPr>
                <a:t>Cậu</a:t>
              </a:r>
              <a:r>
                <a:rPr kumimoji="0" lang="en-US" sz="2400" b="1" i="0" u="none" strike="noStrike" kern="120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rPr>
                <a:t> </a:t>
              </a:r>
              <a:r>
                <a:rPr kumimoji="0" lang="en-US" sz="2400" b="1" i="0" u="none" strike="noStrike" kern="1200" cap="none" spc="0" normalizeH="0" baseline="0" noProof="0" dirty="0" err="1">
                  <a:ln>
                    <a:noFill/>
                  </a:ln>
                  <a:solidFill>
                    <a:schemeClr val="tx1"/>
                  </a:solidFill>
                  <a:effectLst/>
                  <a:uLnTx/>
                  <a:uFillTx/>
                  <a:latin typeface="UTM Avo" panose="02040603050506020204" pitchFamily="18"/>
                  <a:ea typeface="+mn-ea"/>
                  <a:cs typeface="Arial" panose="020B0604020202020204" pitchFamily="34" charset="0"/>
                </a:rPr>
                <a:t>bé</a:t>
              </a:r>
              <a:r>
                <a:rPr kumimoji="0" lang="en-US" sz="2400" b="1" i="0" u="none" strike="noStrike" kern="120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rPr>
                <a:t> </a:t>
              </a:r>
              <a:r>
                <a:rPr kumimoji="0" lang="en-US" sz="2400" b="1" i="0" u="none" strike="noStrike" kern="1200" cap="none" spc="0" normalizeH="0" baseline="0" noProof="0" dirty="0" err="1">
                  <a:ln>
                    <a:noFill/>
                  </a:ln>
                  <a:solidFill>
                    <a:schemeClr val="tx1"/>
                  </a:solidFill>
                  <a:effectLst/>
                  <a:uLnTx/>
                  <a:uFillTx/>
                  <a:latin typeface="UTM Avo" panose="02040603050506020204" pitchFamily="18"/>
                  <a:ea typeface="+mn-ea"/>
                  <a:cs typeface="Arial" panose="020B0604020202020204" pitchFamily="34" charset="0"/>
                </a:rPr>
                <a:t>chăn</a:t>
              </a:r>
              <a:r>
                <a:rPr kumimoji="0" lang="en-US" sz="2400" b="1" i="0" u="none" strike="noStrike" kern="120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rPr>
                <a:t> </a:t>
              </a:r>
              <a:r>
                <a:rPr kumimoji="0" lang="en-US" sz="2400" b="1" i="0" u="none" strike="noStrike" kern="1200" cap="none" spc="0" normalizeH="0" baseline="0" noProof="0" dirty="0" err="1">
                  <a:ln>
                    <a:noFill/>
                  </a:ln>
                  <a:solidFill>
                    <a:schemeClr val="tx1"/>
                  </a:solidFill>
                  <a:effectLst/>
                  <a:uLnTx/>
                  <a:uFillTx/>
                  <a:latin typeface="UTM Avo" panose="02040603050506020204" pitchFamily="18"/>
                  <a:ea typeface="+mn-ea"/>
                  <a:cs typeface="Arial" panose="020B0604020202020204" pitchFamily="34" charset="0"/>
                </a:rPr>
                <a:t>cừu</a:t>
              </a:r>
              <a:r>
                <a:rPr kumimoji="0" lang="en-US" sz="2400" b="1" i="0" u="none" strike="noStrike" kern="120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rPr>
                <a:t> </a:t>
              </a:r>
              <a:endParaRPr kumimoji="0" lang="en-US" sz="2400" b="0" i="0" u="none" strike="noStrike" kern="120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endParaRPr>
            </a:p>
          </p:txBody>
        </p:sp>
        <p:sp>
          <p:nvSpPr>
            <p:cNvPr id="12" name="Freeform 13">
              <a:extLst>
                <a:ext uri="{FF2B5EF4-FFF2-40B4-BE49-F238E27FC236}">
                  <a16:creationId xmlns:a16="http://schemas.microsoft.com/office/drawing/2014/main" id="{8764AB0B-A37D-83DE-F7CC-7BC2752F7C57}"/>
                </a:ext>
              </a:extLst>
            </p:cNvPr>
            <p:cNvSpPr/>
            <p:nvPr/>
          </p:nvSpPr>
          <p:spPr>
            <a:xfrm>
              <a:off x="19865516" y="1179390"/>
              <a:ext cx="1474553" cy="1074441"/>
            </a:xfrm>
            <a:custGeom>
              <a:avLst/>
              <a:gdLst/>
              <a:ahLst/>
              <a:cxnLst/>
              <a:rect l="l" t="t" r="r" b="b"/>
              <a:pathLst>
                <a:path w="1013848" h="1095079">
                  <a:moveTo>
                    <a:pt x="0" y="0"/>
                  </a:moveTo>
                  <a:lnTo>
                    <a:pt x="1013849" y="0"/>
                  </a:lnTo>
                  <a:lnTo>
                    <a:pt x="1013849" y="1095079"/>
                  </a:lnTo>
                  <a:lnTo>
                    <a:pt x="0" y="1095079"/>
                  </a:lnTo>
                  <a:lnTo>
                    <a:pt x="0" y="0"/>
                  </a:lnTo>
                  <a:close/>
                </a:path>
              </a:pathLst>
            </a:custGeom>
            <a:blipFill>
              <a:blip r:embed="rId6">
                <a:extLst>
                  <a:ext uri="{96DAC541-7B7A-43D3-8B79-37D633B846F1}">
                    <asvg:svgBlip xmlns:asvg="http://schemas.microsoft.com/office/drawing/2016/SVG/main" r:embed="rId7"/>
                  </a:ext>
                </a:extLst>
              </a:blip>
              <a:stretch>
                <a:fillRect r="-59722"/>
              </a:stretch>
            </a:blipFill>
          </p:spPr>
          <p:txBody>
            <a:bodyPr/>
            <a:lstStyle/>
            <a:p>
              <a:pPr marL="0" marR="0" lvl="0" indent="0" defTabSz="914400" eaLnBrk="1" fontAlgn="auto" latinLnBrk="0" hangingPunct="1">
                <a:lnSpc>
                  <a:spcPct val="15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grpSp>
      <p:grpSp>
        <p:nvGrpSpPr>
          <p:cNvPr id="13" name="Group 12">
            <a:extLst>
              <a:ext uri="{FF2B5EF4-FFF2-40B4-BE49-F238E27FC236}">
                <a16:creationId xmlns:a16="http://schemas.microsoft.com/office/drawing/2014/main" id="{DDE56794-5CFF-10BA-DF74-F9AC6A090C28}"/>
              </a:ext>
            </a:extLst>
          </p:cNvPr>
          <p:cNvGrpSpPr/>
          <p:nvPr/>
        </p:nvGrpSpPr>
        <p:grpSpPr>
          <a:xfrm>
            <a:off x="1357972" y="3422668"/>
            <a:ext cx="4386253" cy="1354839"/>
            <a:chOff x="-1215694" y="2372271"/>
            <a:chExt cx="6579379" cy="2407185"/>
          </a:xfrm>
        </p:grpSpPr>
        <p:sp>
          <p:nvSpPr>
            <p:cNvPr id="14" name="Line Callout 1 (Border and Accent Bar) 3">
              <a:extLst>
                <a:ext uri="{FF2B5EF4-FFF2-40B4-BE49-F238E27FC236}">
                  <a16:creationId xmlns:a16="http://schemas.microsoft.com/office/drawing/2014/main" id="{8FD99CE2-3333-726B-293B-60719337EFA9}"/>
                </a:ext>
              </a:extLst>
            </p:cNvPr>
            <p:cNvSpPr/>
            <p:nvPr/>
          </p:nvSpPr>
          <p:spPr>
            <a:xfrm>
              <a:off x="-1215694" y="2965063"/>
              <a:ext cx="6579379" cy="1814393"/>
            </a:xfrm>
            <a:prstGeom prst="roundRect">
              <a:avLst/>
            </a:prstGeom>
            <a:solidFill>
              <a:srgbClr val="FFF7DD"/>
            </a:solidFill>
            <a:ln>
              <a:solidFill>
                <a:schemeClr val="accent6">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b="1" dirty="0">
                  <a:solidFill>
                    <a:schemeClr val="tx1"/>
                  </a:solidFill>
                  <a:latin typeface="UTM Avo" panose="02040603050506020204" pitchFamily="18"/>
                  <a:cs typeface="Arial" panose="020B0604020202020204" pitchFamily="34" charset="0"/>
                </a:rPr>
                <a:t>HOẠT ĐỘNG NHÓM ĐÔI</a:t>
              </a:r>
            </a:p>
          </p:txBody>
        </p:sp>
        <p:pic>
          <p:nvPicPr>
            <p:cNvPr id="15" name="Picture 2">
              <a:extLst>
                <a:ext uri="{FF2B5EF4-FFF2-40B4-BE49-F238E27FC236}">
                  <a16:creationId xmlns:a16="http://schemas.microsoft.com/office/drawing/2014/main" id="{152CAAEF-C357-9176-FA10-EC1CAC263152}"/>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697702" y="2372271"/>
              <a:ext cx="752586" cy="773687"/>
            </a:xfrm>
            <a:prstGeom prst="rect">
              <a:avLst/>
            </a:prstGeom>
          </p:spPr>
        </p:pic>
      </p:grpSp>
      <p:pic>
        <p:nvPicPr>
          <p:cNvPr id="16" name="Picture 6">
            <a:extLst>
              <a:ext uri="{FF2B5EF4-FFF2-40B4-BE49-F238E27FC236}">
                <a16:creationId xmlns:a16="http://schemas.microsoft.com/office/drawing/2014/main" id="{1C757695-7507-5847-D03E-23AFC676AFF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2519110" y="4998959"/>
            <a:ext cx="2063975" cy="185904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0"/>
                                        </p:tgtEl>
                                        <p:attrNameLst>
                                          <p:attrName>style.visibility</p:attrName>
                                        </p:attrNameLst>
                                      </p:cBhvr>
                                      <p:to>
                                        <p:strVal val="visible"/>
                                      </p:to>
                                    </p:set>
                                    <p:animEffect transition="in" filter="fade">
                                      <p:cBhvr>
                                        <p:cTn id="7" dur="500"/>
                                        <p:tgtEl>
                                          <p:spTgt spid="200"/>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22" presetClass="entr" presetSubtype="8"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par>
                          <p:cTn id="14" fill="hold">
                            <p:stCondLst>
                              <p:cond delay="500"/>
                            </p:stCondLst>
                            <p:childTnLst>
                              <p:par>
                                <p:cTn id="15" presetID="16" presetClass="entr" presetSubtype="21"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inVertical)">
                                      <p:cBhvr>
                                        <p:cTn id="17" dur="500"/>
                                        <p:tgtEl>
                                          <p:spTgt spid="13"/>
                                        </p:tgtEl>
                                      </p:cBhvr>
                                    </p:animEffect>
                                  </p:childTnLst>
                                </p:cTn>
                              </p:par>
                              <p:par>
                                <p:cTn id="18" presetID="14" presetClass="entr" presetSubtype="10"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randombar(horizontal)">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a:extLst>
            <a:ext uri="{FF2B5EF4-FFF2-40B4-BE49-F238E27FC236}">
              <a16:creationId xmlns:a16="http://schemas.microsoft.com/office/drawing/2014/main" id="{64268C21-722A-0C8B-433A-C89ED44DD503}"/>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CEC01340-177B-FAF1-9D99-35111F549A1F}"/>
              </a:ext>
            </a:extLst>
          </p:cNvPr>
          <p:cNvPicPr>
            <a:picLocks noChangeAspect="1"/>
          </p:cNvPicPr>
          <p:nvPr/>
        </p:nvPicPr>
        <p:blipFill>
          <a:blip r:embed="rId4"/>
          <a:stretch>
            <a:fillRect/>
          </a:stretch>
        </p:blipFill>
        <p:spPr>
          <a:xfrm>
            <a:off x="564255" y="1954614"/>
            <a:ext cx="5376920" cy="4326461"/>
          </a:xfrm>
          <a:prstGeom prst="rect">
            <a:avLst/>
          </a:prstGeom>
        </p:spPr>
      </p:pic>
      <p:pic>
        <p:nvPicPr>
          <p:cNvPr id="3" name="Picture 2">
            <a:extLst>
              <a:ext uri="{FF2B5EF4-FFF2-40B4-BE49-F238E27FC236}">
                <a16:creationId xmlns:a16="http://schemas.microsoft.com/office/drawing/2014/main" id="{7F8A995A-9AA5-AEE4-D004-B1ABCF64A013}"/>
              </a:ext>
            </a:extLst>
          </p:cNvPr>
          <p:cNvPicPr>
            <a:picLocks noChangeAspect="1"/>
          </p:cNvPicPr>
          <p:nvPr/>
        </p:nvPicPr>
        <p:blipFill>
          <a:blip r:embed="rId5"/>
          <a:stretch>
            <a:fillRect/>
          </a:stretch>
        </p:blipFill>
        <p:spPr>
          <a:xfrm>
            <a:off x="6482704" y="1954615"/>
            <a:ext cx="5157485" cy="4326461"/>
          </a:xfrm>
          <a:prstGeom prst="rect">
            <a:avLst/>
          </a:prstGeom>
        </p:spPr>
      </p:pic>
    </p:spTree>
    <p:extLst>
      <p:ext uri="{BB962C8B-B14F-4D97-AF65-F5344CB8AC3E}">
        <p14:creationId xmlns:p14="http://schemas.microsoft.com/office/powerpoint/2010/main" val="1128922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p:cNvGrpSpPr/>
        <p:nvPr/>
      </p:nvGrpSpPr>
      <p:grpSpPr>
        <a:xfrm>
          <a:off x="0" y="0"/>
          <a:ext cx="0" cy="0"/>
          <a:chOff x="0" y="0"/>
          <a:chExt cx="0" cy="0"/>
        </a:xfrm>
      </p:grpSpPr>
      <p:pic>
        <p:nvPicPr>
          <p:cNvPr id="5" name="Picture 4">
            <a:extLst>
              <a:ext uri="{FF2B5EF4-FFF2-40B4-BE49-F238E27FC236}">
                <a16:creationId xmlns:a16="http://schemas.microsoft.com/office/drawing/2014/main" id="{A95E667D-DA15-5C84-4FEF-21B8A13439FB}"/>
              </a:ext>
            </a:extLst>
          </p:cNvPr>
          <p:cNvPicPr>
            <a:picLocks noChangeAspect="1"/>
          </p:cNvPicPr>
          <p:nvPr/>
        </p:nvPicPr>
        <p:blipFill>
          <a:blip r:embed="rId4"/>
          <a:stretch>
            <a:fillRect/>
          </a:stretch>
        </p:blipFill>
        <p:spPr>
          <a:xfrm>
            <a:off x="360377" y="1936596"/>
            <a:ext cx="5693229" cy="4326461"/>
          </a:xfrm>
          <a:prstGeom prst="rect">
            <a:avLst/>
          </a:prstGeom>
        </p:spPr>
      </p:pic>
      <p:pic>
        <p:nvPicPr>
          <p:cNvPr id="2" name="Picture 1">
            <a:extLst>
              <a:ext uri="{FF2B5EF4-FFF2-40B4-BE49-F238E27FC236}">
                <a16:creationId xmlns:a16="http://schemas.microsoft.com/office/drawing/2014/main" id="{BF4D481D-B2B9-D5BC-38DA-1E8F0ABEDB2B}"/>
              </a:ext>
            </a:extLst>
          </p:cNvPr>
          <p:cNvPicPr>
            <a:picLocks noChangeAspect="1"/>
          </p:cNvPicPr>
          <p:nvPr/>
        </p:nvPicPr>
        <p:blipFill>
          <a:blip r:embed="rId5"/>
          <a:stretch>
            <a:fillRect/>
          </a:stretch>
        </p:blipFill>
        <p:spPr>
          <a:xfrm>
            <a:off x="6245233" y="1936596"/>
            <a:ext cx="5696835" cy="432646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A51D5DA4-99C0-1264-D1B9-0BA0A4C2069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78D7E33-BD34-DEF0-A9BA-3D5495F18895}"/>
              </a:ext>
            </a:extLst>
          </p:cNvPr>
          <p:cNvPicPr>
            <a:picLocks noChangeAspect="1"/>
          </p:cNvPicPr>
          <p:nvPr/>
        </p:nvPicPr>
        <p:blipFill>
          <a:blip r:embed="rId4"/>
          <a:stretch>
            <a:fillRect/>
          </a:stretch>
        </p:blipFill>
        <p:spPr>
          <a:xfrm>
            <a:off x="952390" y="1873114"/>
            <a:ext cx="5132635" cy="4079560"/>
          </a:xfrm>
          <a:prstGeom prst="rect">
            <a:avLst/>
          </a:prstGeom>
        </p:spPr>
      </p:pic>
      <p:pic>
        <p:nvPicPr>
          <p:cNvPr id="2" name="Picture 1">
            <a:extLst>
              <a:ext uri="{FF2B5EF4-FFF2-40B4-BE49-F238E27FC236}">
                <a16:creationId xmlns:a16="http://schemas.microsoft.com/office/drawing/2014/main" id="{E8F8277F-A5FA-37F5-5298-15C9A2A00154}"/>
              </a:ext>
            </a:extLst>
          </p:cNvPr>
          <p:cNvPicPr>
            <a:picLocks noChangeAspect="1"/>
          </p:cNvPicPr>
          <p:nvPr/>
        </p:nvPicPr>
        <p:blipFill>
          <a:blip r:embed="rId5"/>
          <a:stretch>
            <a:fillRect/>
          </a:stretch>
        </p:blipFill>
        <p:spPr>
          <a:xfrm>
            <a:off x="6543494" y="1873114"/>
            <a:ext cx="4978920" cy="4573357"/>
          </a:xfrm>
          <a:prstGeom prst="rect">
            <a:avLst/>
          </a:prstGeom>
        </p:spPr>
      </p:pic>
    </p:spTree>
    <p:extLst>
      <p:ext uri="{BB962C8B-B14F-4D97-AF65-F5344CB8AC3E}">
        <p14:creationId xmlns:p14="http://schemas.microsoft.com/office/powerpoint/2010/main" val="1566060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E14438B3-FD45-9141-9529-D19B23E73CF3}"/>
            </a:ext>
          </a:extLst>
        </p:cNvPr>
        <p:cNvGrpSpPr/>
        <p:nvPr/>
      </p:nvGrpSpPr>
      <p:grpSpPr>
        <a:xfrm>
          <a:off x="0" y="0"/>
          <a:ext cx="0" cy="0"/>
          <a:chOff x="0" y="0"/>
          <a:chExt cx="0" cy="0"/>
        </a:xfrm>
      </p:grpSpPr>
      <p:sp>
        <p:nvSpPr>
          <p:cNvPr id="2" name="Google Shape;200;p6">
            <a:extLst>
              <a:ext uri="{FF2B5EF4-FFF2-40B4-BE49-F238E27FC236}">
                <a16:creationId xmlns:a16="http://schemas.microsoft.com/office/drawing/2014/main" id="{C8F637C3-C127-29CA-8FAA-3AE08F608C93}"/>
              </a:ext>
            </a:extLst>
          </p:cNvPr>
          <p:cNvSpPr txBox="1"/>
          <p:nvPr/>
        </p:nvSpPr>
        <p:spPr>
          <a:xfrm>
            <a:off x="987878" y="1490157"/>
            <a:ext cx="10216243" cy="553998"/>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400" b="1" i="0" u="none" strike="noStrike" cap="none" dirty="0">
                <a:solidFill>
                  <a:schemeClr val="dk1"/>
                </a:solidFill>
                <a:latin typeface="UTM Avo" panose="02040603050506020204" pitchFamily="18" charset="0"/>
                <a:sym typeface="Arial"/>
              </a:rPr>
              <a:t>HOẠT ĐỘNG 2: THẢO LUẬN</a:t>
            </a:r>
            <a:endParaRPr dirty="0">
              <a:latin typeface="UTM Avo" panose="02040603050506020204" pitchFamily="18" charset="0"/>
            </a:endParaRPr>
          </a:p>
        </p:txBody>
      </p:sp>
      <p:grpSp>
        <p:nvGrpSpPr>
          <p:cNvPr id="3" name="Group 2">
            <a:extLst>
              <a:ext uri="{FF2B5EF4-FFF2-40B4-BE49-F238E27FC236}">
                <a16:creationId xmlns:a16="http://schemas.microsoft.com/office/drawing/2014/main" id="{BF100EBE-6833-4308-BB67-A3EF8CDC7567}"/>
              </a:ext>
            </a:extLst>
          </p:cNvPr>
          <p:cNvGrpSpPr/>
          <p:nvPr/>
        </p:nvGrpSpPr>
        <p:grpSpPr>
          <a:xfrm>
            <a:off x="681068" y="2227418"/>
            <a:ext cx="3455891" cy="3787763"/>
            <a:chOff x="755741" y="763093"/>
            <a:chExt cx="5183837" cy="5681644"/>
          </a:xfrm>
        </p:grpSpPr>
        <p:sp>
          <p:nvSpPr>
            <p:cNvPr id="4" name="Rectangle: Rounded Corners 3">
              <a:extLst>
                <a:ext uri="{FF2B5EF4-FFF2-40B4-BE49-F238E27FC236}">
                  <a16:creationId xmlns:a16="http://schemas.microsoft.com/office/drawing/2014/main" id="{B9159C05-5680-7864-F225-CF089DDAEB7B}"/>
                </a:ext>
              </a:extLst>
            </p:cNvPr>
            <p:cNvSpPr/>
            <p:nvPr/>
          </p:nvSpPr>
          <p:spPr>
            <a:xfrm>
              <a:off x="755741" y="1564476"/>
              <a:ext cx="5183837" cy="4880261"/>
            </a:xfrm>
            <a:prstGeom prst="roundRect">
              <a:avLst/>
            </a:prstGeom>
            <a:solidFill>
              <a:srgbClr val="4BACC6">
                <a:lumMod val="20000"/>
                <a:lumOff val="80000"/>
              </a:srgbClr>
            </a:solidFill>
            <a:ln w="25400" cap="flat" cmpd="sng" algn="ctr">
              <a:no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lang="en-US" sz="2400" kern="0" dirty="0">
                  <a:solidFill>
                    <a:prstClr val="black"/>
                  </a:solidFill>
                  <a:latin typeface="UTM Avo" panose="02040603050506020204" pitchFamily="18" charset="0"/>
                  <a:cs typeface="Arial" panose="020B0604020202020204" pitchFamily="34" charset="0"/>
                </a:rPr>
                <a:t>Sau </a:t>
              </a:r>
              <a:r>
                <a:rPr lang="en-US" sz="2400" kern="0" dirty="0" err="1">
                  <a:solidFill>
                    <a:prstClr val="black"/>
                  </a:solidFill>
                  <a:latin typeface="UTM Avo" panose="02040603050506020204" pitchFamily="18" charset="0"/>
                  <a:cs typeface="Arial" panose="020B0604020202020204" pitchFamily="34" charset="0"/>
                </a:rPr>
                <a:t>khi</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đọc</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câu</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truyện</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các</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em</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cùng</a:t>
              </a:r>
              <a:r>
                <a:rPr lang="en-US" sz="2400" kern="0" dirty="0">
                  <a:solidFill>
                    <a:prstClr val="black"/>
                  </a:solidFill>
                  <a:latin typeface="UTM Avo" panose="02040603050506020204" pitchFamily="18" charset="0"/>
                  <a:cs typeface="Arial" panose="020B0604020202020204" pitchFamily="34" charset="0"/>
                </a:rPr>
                <a:t> </a:t>
              </a:r>
              <a:r>
                <a:rPr lang="vi-VN" sz="2400" kern="0" dirty="0">
                  <a:solidFill>
                    <a:prstClr val="black"/>
                  </a:solidFill>
                  <a:latin typeface="UTM Avo" panose="02040603050506020204" pitchFamily="18" charset="0"/>
                  <a:cs typeface="Arial" panose="020B0604020202020204" pitchFamily="34" charset="0"/>
                </a:rPr>
                <a:t>trả lời các câu hỏi </a:t>
              </a:r>
              <a:r>
                <a:rPr lang="en-US" sz="2400" kern="0" dirty="0" err="1">
                  <a:solidFill>
                    <a:prstClr val="black"/>
                  </a:solidFill>
                  <a:latin typeface="UTM Avo" panose="02040603050506020204" pitchFamily="18" charset="0"/>
                  <a:cs typeface="Arial" panose="020B0604020202020204" pitchFamily="34" charset="0"/>
                </a:rPr>
                <a:t>sau</a:t>
              </a:r>
              <a:r>
                <a:rPr lang="vi-VN" sz="2400" kern="0" dirty="0">
                  <a:solidFill>
                    <a:prstClr val="black"/>
                  </a:solidFill>
                  <a:latin typeface="UTM Avo" panose="02040603050506020204" pitchFamily="18" charset="0"/>
                  <a:cs typeface="Arial" panose="020B0604020202020204" pitchFamily="34" charset="0"/>
                </a:rPr>
                <a:t>:</a:t>
              </a:r>
            </a:p>
          </p:txBody>
        </p:sp>
        <p:pic>
          <p:nvPicPr>
            <p:cNvPr id="5" name="Picture 6">
              <a:extLst>
                <a:ext uri="{FF2B5EF4-FFF2-40B4-BE49-F238E27FC236}">
                  <a16:creationId xmlns:a16="http://schemas.microsoft.com/office/drawing/2014/main" id="{85B5460F-ECA2-D515-755B-5F5BB075B0EE}"/>
                </a:ext>
              </a:extLst>
            </p:cNvPr>
            <p:cNvPicPr>
              <a:picLocks noChangeAspect="1"/>
            </p:cNvPicPr>
            <p:nvPr/>
          </p:nvPicPr>
          <p:blipFill>
            <a:blip r:embed="rId4">
              <a:duotone>
                <a:prstClr val="black"/>
                <a:srgbClr val="4F81BD">
                  <a:tint val="45000"/>
                  <a:satMod val="400000"/>
                </a:srgbClr>
              </a:duotone>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526779" y="763093"/>
              <a:ext cx="1641758" cy="1602767"/>
            </a:xfrm>
            <a:prstGeom prst="rect">
              <a:avLst/>
            </a:prstGeom>
          </p:spPr>
        </p:pic>
      </p:grpSp>
      <p:sp>
        <p:nvSpPr>
          <p:cNvPr id="6" name="Speech Bubble: Rectangle with Corners Rounded 5">
            <a:extLst>
              <a:ext uri="{FF2B5EF4-FFF2-40B4-BE49-F238E27FC236}">
                <a16:creationId xmlns:a16="http://schemas.microsoft.com/office/drawing/2014/main" id="{FFFA6CEC-4675-2113-4AF0-B5CF4EFB31FE}"/>
              </a:ext>
            </a:extLst>
          </p:cNvPr>
          <p:cNvSpPr/>
          <p:nvPr/>
        </p:nvSpPr>
        <p:spPr>
          <a:xfrm>
            <a:off x="4639535" y="2235017"/>
            <a:ext cx="6441205" cy="1676400"/>
          </a:xfrm>
          <a:prstGeom prst="wedgeRoundRectCallout">
            <a:avLst>
              <a:gd name="adj1" fmla="val -56037"/>
              <a:gd name="adj2" fmla="val 40457"/>
              <a:gd name="adj3" fmla="val 16667"/>
            </a:avLst>
          </a:prstGeom>
          <a:solidFill>
            <a:srgbClr val="F79646">
              <a:lumMod val="20000"/>
              <a:lumOff val="80000"/>
            </a:srgbClr>
          </a:solidFill>
          <a:ln w="25400" cap="flat" cmpd="sng" algn="ctr">
            <a:solidFill>
              <a:schemeClr val="accent2">
                <a:lumMod val="60000"/>
                <a:lumOff val="40000"/>
              </a:schemeClr>
            </a:solidFill>
            <a:prstDash val="solid"/>
          </a:ln>
          <a:effectLst/>
        </p:spPr>
        <p:txBody>
          <a:bodyPr rtlCol="0" anchor="ctr"/>
          <a:lstStyle/>
          <a:p>
            <a:pPr lvl="0" algn="ctr" defTabSz="609539">
              <a:lnSpc>
                <a:spcPct val="150000"/>
              </a:lnSpc>
              <a:buClrTx/>
              <a:defRPr/>
            </a:pPr>
            <a:r>
              <a:rPr lang="en-US" sz="2400" dirty="0" err="1">
                <a:solidFill>
                  <a:prstClr val="black"/>
                </a:solidFill>
                <a:latin typeface="UTM Avo" panose="02040603050506020204" pitchFamily="18" charset="0"/>
                <a:ea typeface="+mn-ea"/>
                <a:cs typeface="Arial" panose="020B0604020202020204" pitchFamily="34" charset="0"/>
              </a:rPr>
              <a:t>Vì</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sao</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khi</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chó</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sói</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xuất</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hiện</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dân</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làng</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lại</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không</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đến</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giúp</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cậu</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bé</a:t>
            </a:r>
            <a:r>
              <a:rPr lang="en-US" sz="2400" dirty="0">
                <a:solidFill>
                  <a:prstClr val="black"/>
                </a:solidFill>
                <a:latin typeface="UTM Avo" panose="02040603050506020204" pitchFamily="18" charset="0"/>
                <a:ea typeface="+mn-ea"/>
                <a:cs typeface="Arial" panose="020B0604020202020204" pitchFamily="34" charset="0"/>
              </a:rPr>
              <a:t>?</a:t>
            </a:r>
            <a:endParaRPr lang="vi-VN" sz="2400" kern="0" dirty="0">
              <a:solidFill>
                <a:prstClr val="black"/>
              </a:solidFill>
              <a:latin typeface="UTM Avo" panose="02040603050506020204" pitchFamily="18" charset="0"/>
              <a:cs typeface="Arial" panose="020B0604020202020204" pitchFamily="34" charset="0"/>
            </a:endParaRPr>
          </a:p>
        </p:txBody>
      </p:sp>
      <p:sp>
        <p:nvSpPr>
          <p:cNvPr id="7" name="Freeform 3">
            <a:extLst>
              <a:ext uri="{FF2B5EF4-FFF2-40B4-BE49-F238E27FC236}">
                <a16:creationId xmlns:a16="http://schemas.microsoft.com/office/drawing/2014/main" id="{A19DC5D0-AECF-F778-7376-8C3EDAFB0992}"/>
              </a:ext>
            </a:extLst>
          </p:cNvPr>
          <p:cNvSpPr/>
          <p:nvPr/>
        </p:nvSpPr>
        <p:spPr>
          <a:xfrm flipH="1">
            <a:off x="238504" y="5519057"/>
            <a:ext cx="1075427" cy="1334324"/>
          </a:xfrm>
          <a:custGeom>
            <a:avLst/>
            <a:gdLst/>
            <a:ahLst/>
            <a:cxnLst/>
            <a:rect l="l" t="t" r="r" b="b"/>
            <a:pathLst>
              <a:path w="5417600" h="7485458">
                <a:moveTo>
                  <a:pt x="5417601" y="0"/>
                </a:moveTo>
                <a:lnTo>
                  <a:pt x="0" y="0"/>
                </a:lnTo>
                <a:lnTo>
                  <a:pt x="0" y="7485458"/>
                </a:lnTo>
                <a:lnTo>
                  <a:pt x="5417601" y="7485458"/>
                </a:lnTo>
                <a:lnTo>
                  <a:pt x="5417601" y="0"/>
                </a:lnTo>
                <a:close/>
              </a:path>
            </a:pathLst>
          </a:custGeom>
          <a:blipFill>
            <a:blip r:embed="rId6"/>
            <a:stretch>
              <a:fillRect/>
            </a:stretch>
          </a:blipFill>
        </p:spPr>
        <p:txBody>
          <a:bodyPr/>
          <a:lstStyle/>
          <a:p>
            <a:pPr defTabSz="609539"/>
            <a:endParaRPr lang="en-US" sz="800" dirty="0">
              <a:solidFill>
                <a:prstClr val="black"/>
              </a:solidFill>
              <a:latin typeface="UTM Avo" panose="02040603050506020204" pitchFamily="18" charset="0"/>
              <a:cs typeface="Arial" panose="020B0604020202020204" pitchFamily="34" charset="0"/>
            </a:endParaRPr>
          </a:p>
        </p:txBody>
      </p:sp>
      <p:sp>
        <p:nvSpPr>
          <p:cNvPr id="8" name="Speech Bubble: Rectangle with Corners Rounded 7">
            <a:extLst>
              <a:ext uri="{FF2B5EF4-FFF2-40B4-BE49-F238E27FC236}">
                <a16:creationId xmlns:a16="http://schemas.microsoft.com/office/drawing/2014/main" id="{E59489FA-F81E-AE0E-21A2-08E9638A2999}"/>
              </a:ext>
            </a:extLst>
          </p:cNvPr>
          <p:cNvSpPr/>
          <p:nvPr/>
        </p:nvSpPr>
        <p:spPr>
          <a:xfrm>
            <a:off x="4639534" y="4102279"/>
            <a:ext cx="6441205" cy="1180276"/>
          </a:xfrm>
          <a:prstGeom prst="wedgeRoundRectCallout">
            <a:avLst>
              <a:gd name="adj1" fmla="val -54597"/>
              <a:gd name="adj2" fmla="val -37664"/>
              <a:gd name="adj3" fmla="val 16667"/>
            </a:avLst>
          </a:prstGeom>
          <a:solidFill>
            <a:srgbClr val="9BBB59">
              <a:lumMod val="20000"/>
              <a:lumOff val="80000"/>
            </a:srgbClr>
          </a:solidFill>
          <a:ln w="25400" cap="flat" cmpd="sng" algn="ctr">
            <a:solidFill>
              <a:schemeClr val="accent6">
                <a:lumMod val="60000"/>
                <a:lumOff val="40000"/>
              </a:schemeClr>
            </a:solidFill>
            <a:prstDash val="solid"/>
          </a:ln>
          <a:effectLst/>
        </p:spPr>
        <p:txBody>
          <a:bodyPr rtlCol="0" anchor="ctr"/>
          <a:lstStyle/>
          <a:p>
            <a:pPr lvl="0" algn="ctr" defTabSz="609539">
              <a:lnSpc>
                <a:spcPct val="150000"/>
              </a:lnSpc>
              <a:buClrTx/>
              <a:defRPr/>
            </a:pPr>
            <a:r>
              <a:rPr lang="en-US" sz="2400" dirty="0" err="1">
                <a:solidFill>
                  <a:prstClr val="black"/>
                </a:solidFill>
                <a:latin typeface="UTM Avo" panose="02040603050506020204" pitchFamily="18" charset="0"/>
                <a:ea typeface="+mn-ea"/>
                <a:cs typeface="Arial" panose="020B0604020202020204" pitchFamily="34" charset="0"/>
              </a:rPr>
              <a:t>Nói</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dối</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có</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tác</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hại</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gì</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Nêu</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ví</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dụ</a:t>
            </a:r>
            <a:r>
              <a:rPr lang="en-US" sz="2400" dirty="0">
                <a:solidFill>
                  <a:prstClr val="black"/>
                </a:solidFill>
                <a:latin typeface="UTM Avo" panose="02040603050506020204" pitchFamily="18" charset="0"/>
                <a:ea typeface="+mn-ea"/>
                <a:cs typeface="Arial" panose="020B0604020202020204" pitchFamily="34" charset="0"/>
              </a:rPr>
              <a:t>.</a:t>
            </a:r>
            <a:endParaRPr lang="vi-VN" sz="2400" kern="0" dirty="0">
              <a:solidFill>
                <a:prstClr val="black"/>
              </a:solidFill>
              <a:latin typeface="UTM Avo" panose="02040603050506020204" pitchFamily="18" charset="0"/>
              <a:cs typeface="Arial" panose="020B0604020202020204" pitchFamily="34" charset="0"/>
            </a:endParaRPr>
          </a:p>
        </p:txBody>
      </p:sp>
      <p:sp>
        <p:nvSpPr>
          <p:cNvPr id="9" name="Speech Bubble: Rectangle with Corners Rounded 8">
            <a:extLst>
              <a:ext uri="{FF2B5EF4-FFF2-40B4-BE49-F238E27FC236}">
                <a16:creationId xmlns:a16="http://schemas.microsoft.com/office/drawing/2014/main" id="{64698ECB-D6CF-E3DD-1D38-6FE29641E5E9}"/>
              </a:ext>
            </a:extLst>
          </p:cNvPr>
          <p:cNvSpPr/>
          <p:nvPr/>
        </p:nvSpPr>
        <p:spPr>
          <a:xfrm>
            <a:off x="4639534" y="5473417"/>
            <a:ext cx="6441205" cy="1180276"/>
          </a:xfrm>
          <a:prstGeom prst="wedgeRoundRectCallout">
            <a:avLst>
              <a:gd name="adj1" fmla="val -54597"/>
              <a:gd name="adj2" fmla="val -37664"/>
              <a:gd name="adj3" fmla="val 16667"/>
            </a:avLst>
          </a:prstGeom>
          <a:solidFill>
            <a:schemeClr val="accent1">
              <a:lumMod val="20000"/>
              <a:lumOff val="80000"/>
            </a:schemeClr>
          </a:solidFill>
          <a:ln w="25400" cap="flat" cmpd="sng" algn="ctr">
            <a:solidFill>
              <a:schemeClr val="accent1">
                <a:lumMod val="60000"/>
                <a:lumOff val="40000"/>
              </a:schemeClr>
            </a:solidFill>
            <a:prstDash val="solid"/>
          </a:ln>
          <a:effectLst/>
        </p:spPr>
        <p:txBody>
          <a:bodyPr rtlCol="0" anchor="ctr"/>
          <a:lstStyle/>
          <a:p>
            <a:pPr lvl="0" algn="ctr" defTabSz="609539">
              <a:lnSpc>
                <a:spcPct val="150000"/>
              </a:lnSpc>
              <a:buClrTx/>
              <a:defRPr/>
            </a:pPr>
            <a:r>
              <a:rPr lang="en-US" sz="2400" dirty="0" err="1">
                <a:solidFill>
                  <a:prstClr val="black"/>
                </a:solidFill>
                <a:latin typeface="UTM Avo" panose="02040603050506020204" pitchFamily="18" charset="0"/>
                <a:ea typeface="+mn-ea"/>
                <a:cs typeface="Arial" panose="020B0604020202020204" pitchFamily="34" charset="0"/>
              </a:rPr>
              <a:t>Nói</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thật</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mang</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lại</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điều</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gì</a:t>
            </a:r>
            <a:r>
              <a:rPr lang="en-US" sz="2400" dirty="0">
                <a:solidFill>
                  <a:prstClr val="black"/>
                </a:solidFill>
                <a:latin typeface="UTM Avo" panose="02040603050506020204" pitchFamily="18" charset="0"/>
                <a:ea typeface="+mn-ea"/>
                <a:cs typeface="Arial" panose="020B0604020202020204" pitchFamily="34" charset="0"/>
              </a:rPr>
              <a:t>?</a:t>
            </a:r>
            <a:endParaRPr lang="vi-VN" sz="2400" kern="0" dirty="0">
              <a:solidFill>
                <a:prstClr val="black"/>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2580710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F960B5A8-8748-27CF-CD52-A33C7BE324D6}"/>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565B2E9C-3761-2E68-0933-DAB9F42CFC03}"/>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77DF3A0-48E4-201E-ADC6-9BCF973A511B}"/>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12" name="TextBox 11">
            <a:extLst>
              <a:ext uri="{FF2B5EF4-FFF2-40B4-BE49-F238E27FC236}">
                <a16:creationId xmlns:a16="http://schemas.microsoft.com/office/drawing/2014/main" id="{198B4CCC-0F2E-22C1-CF9A-3AFAD92659F2}"/>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grpSp>
        <p:nvGrpSpPr>
          <p:cNvPr id="13" name="Group 12">
            <a:extLst>
              <a:ext uri="{FF2B5EF4-FFF2-40B4-BE49-F238E27FC236}">
                <a16:creationId xmlns:a16="http://schemas.microsoft.com/office/drawing/2014/main" id="{8FFFFCA3-B15C-0862-E92B-D1EB3935AD8F}"/>
              </a:ext>
            </a:extLst>
          </p:cNvPr>
          <p:cNvGrpSpPr/>
          <p:nvPr/>
        </p:nvGrpSpPr>
        <p:grpSpPr>
          <a:xfrm>
            <a:off x="303681" y="1905990"/>
            <a:ext cx="4453963" cy="1235647"/>
            <a:chOff x="283219" y="1338558"/>
            <a:chExt cx="6680944" cy="1853471"/>
          </a:xfrm>
        </p:grpSpPr>
        <p:sp>
          <p:nvSpPr>
            <p:cNvPr id="14" name="Rounded Rectangle 21">
              <a:extLst>
                <a:ext uri="{FF2B5EF4-FFF2-40B4-BE49-F238E27FC236}">
                  <a16:creationId xmlns:a16="http://schemas.microsoft.com/office/drawing/2014/main" id="{CDBA4239-19BB-FDF2-D588-94E73DC9AEBB}"/>
                </a:ext>
              </a:extLst>
            </p:cNvPr>
            <p:cNvSpPr/>
            <p:nvPr/>
          </p:nvSpPr>
          <p:spPr>
            <a:xfrm>
              <a:off x="807039" y="2008412"/>
              <a:ext cx="6157124" cy="1183617"/>
            </a:xfrm>
            <a:prstGeom prst="roundRect">
              <a:avLst/>
            </a:prstGeom>
            <a:solidFill>
              <a:srgbClr val="EBF6F9"/>
            </a:solidFill>
            <a:ln w="57150" cap="flat" cmpd="sng" algn="ctr">
              <a:solidFill>
                <a:srgbClr val="4BACC6">
                  <a:lumMod val="50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Gợi</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ý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câu</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trả</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lời</a:t>
              </a:r>
              <a:endPar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endParaRPr>
            </a:p>
          </p:txBody>
        </p:sp>
        <p:pic>
          <p:nvPicPr>
            <p:cNvPr id="15" name="Picture 4">
              <a:extLst>
                <a:ext uri="{FF2B5EF4-FFF2-40B4-BE49-F238E27FC236}">
                  <a16:creationId xmlns:a16="http://schemas.microsoft.com/office/drawing/2014/main" id="{9621D9D0-6E90-03DC-6751-0F0D568A8A92}"/>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83219" y="1338558"/>
              <a:ext cx="1518845" cy="1321394"/>
            </a:xfrm>
            <a:prstGeom prst="rect">
              <a:avLst/>
            </a:prstGeom>
          </p:spPr>
        </p:pic>
      </p:grpSp>
      <p:sp>
        <p:nvSpPr>
          <p:cNvPr id="16" name="Rectangle: Rounded Corners 15">
            <a:extLst>
              <a:ext uri="{FF2B5EF4-FFF2-40B4-BE49-F238E27FC236}">
                <a16:creationId xmlns:a16="http://schemas.microsoft.com/office/drawing/2014/main" id="{9130F63A-8EBD-1362-1E65-4CBB53954B7C}"/>
              </a:ext>
            </a:extLst>
          </p:cNvPr>
          <p:cNvSpPr/>
          <p:nvPr/>
        </p:nvSpPr>
        <p:spPr>
          <a:xfrm>
            <a:off x="5283199" y="1420587"/>
            <a:ext cx="6605120" cy="5066350"/>
          </a:xfrm>
          <a:prstGeom prst="roundRect">
            <a:avLst>
              <a:gd name="adj" fmla="val 6443"/>
            </a:avLst>
          </a:prstGeom>
          <a:solidFill>
            <a:sysClr val="window" lastClr="FFFFFF"/>
          </a:solidFill>
          <a:ln w="38100" cap="flat" cmpd="sng" algn="ctr">
            <a:solidFill>
              <a:srgbClr val="8064A2">
                <a:lumMod val="50000"/>
              </a:srgbClr>
            </a:solidFill>
            <a:prstDash val="solid"/>
          </a:ln>
          <a:effectLst/>
        </p:spPr>
        <p:txBody>
          <a:bodyPr rtlCol="0" anchor="ctr"/>
          <a:lstStyle/>
          <a:p>
            <a:pPr marL="342900" lvl="0" indent="-342900" algn="just" defTabSz="609539">
              <a:lnSpc>
                <a:spcPct val="150000"/>
              </a:lnSpc>
              <a:buClrTx/>
              <a:buFont typeface="Arial" panose="020B0604020202020204" pitchFamily="34" charset="0"/>
              <a:buChar char="•"/>
              <a:defRPr/>
            </a:pPr>
            <a:r>
              <a:rPr lang="vi-VN" sz="2400" dirty="0">
                <a:latin typeface="UTM Avo" panose="02040603050506020204" pitchFamily="18" charset="0"/>
                <a:ea typeface="Calibri" panose="020F0502020204030204" pitchFamily="34" charset="0"/>
                <a:cs typeface="Arial" panose="020B0604020202020204" pitchFamily="34" charset="0"/>
              </a:rPr>
              <a:t>Khi chó sói xuất hiện, dân làng lại không đến giúp cậu bé vì họ không còn tin những gì cậu bé nói là thật nữa. Điều này là do trước đây cậu bé đã từng nói dối, trêu đùa họ.</a:t>
            </a:r>
          </a:p>
          <a:p>
            <a:pPr marL="342900" lvl="0" indent="-342900" algn="just" defTabSz="609539">
              <a:lnSpc>
                <a:spcPct val="150000"/>
              </a:lnSpc>
              <a:buClrTx/>
              <a:buFont typeface="Arial" panose="020B0604020202020204" pitchFamily="34" charset="0"/>
              <a:buChar char="•"/>
              <a:defRPr/>
            </a:pPr>
            <a:r>
              <a:rPr lang="vi-VN" sz="2400" dirty="0">
                <a:latin typeface="UTM Avo" panose="02040603050506020204" pitchFamily="18" charset="0"/>
                <a:ea typeface="Calibri" panose="020F0502020204030204" pitchFamily="34" charset="0"/>
                <a:cs typeface="Arial" panose="020B0604020202020204" pitchFamily="34" charset="0"/>
              </a:rPr>
              <a:t>Nói dối có rất nhiều tác hại. Tác hại lớn nhất là làm mất niềm tin ở người khác, sẽ không nhận được sự giúp đỡ của người khác khi cần thiết.</a:t>
            </a:r>
            <a:endParaRPr lang="en-US" sz="2400" kern="0" dirty="0">
              <a:latin typeface="UTM Avo" panose="02040603050506020204" pitchFamily="18" charset="0"/>
              <a:ea typeface="Calibri" panose="020F0502020204030204" pitchFamily="34" charset="0"/>
              <a:cs typeface="Arial" panose="020B0604020202020204" pitchFamily="34" charset="0"/>
            </a:endParaRPr>
          </a:p>
        </p:txBody>
      </p:sp>
      <p:pic>
        <p:nvPicPr>
          <p:cNvPr id="18" name="Picture 17" descr="A picture containing doll, toy&#10;&#10;Description automatically generated">
            <a:extLst>
              <a:ext uri="{FF2B5EF4-FFF2-40B4-BE49-F238E27FC236}">
                <a16:creationId xmlns:a16="http://schemas.microsoft.com/office/drawing/2014/main" id="{2F5C355A-6871-32A8-CF4B-DF911866422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1509" y="2992435"/>
            <a:ext cx="3858308" cy="3858308"/>
          </a:xfrm>
          <a:prstGeom prst="rect">
            <a:avLst/>
          </a:prstGeom>
        </p:spPr>
      </p:pic>
    </p:spTree>
    <p:extLst>
      <p:ext uri="{BB962C8B-B14F-4D97-AF65-F5344CB8AC3E}">
        <p14:creationId xmlns:p14="http://schemas.microsoft.com/office/powerpoint/2010/main" val="3428224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81E227EE-DDCC-D1A1-43D9-3B341EEF5F69}"/>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2E8F789C-CD21-1A20-6896-BD2F5B787EB2}"/>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60B0165-3440-8969-21BD-24CB19612DA8}"/>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12" name="TextBox 11">
            <a:extLst>
              <a:ext uri="{FF2B5EF4-FFF2-40B4-BE49-F238E27FC236}">
                <a16:creationId xmlns:a16="http://schemas.microsoft.com/office/drawing/2014/main" id="{B826A652-7044-0654-5422-F4910306D025}"/>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grpSp>
        <p:nvGrpSpPr>
          <p:cNvPr id="13" name="Group 12">
            <a:extLst>
              <a:ext uri="{FF2B5EF4-FFF2-40B4-BE49-F238E27FC236}">
                <a16:creationId xmlns:a16="http://schemas.microsoft.com/office/drawing/2014/main" id="{D157E166-966D-F426-F53F-8975A019C1CC}"/>
              </a:ext>
            </a:extLst>
          </p:cNvPr>
          <p:cNvGrpSpPr/>
          <p:nvPr/>
        </p:nvGrpSpPr>
        <p:grpSpPr>
          <a:xfrm>
            <a:off x="303681" y="1905990"/>
            <a:ext cx="4453963" cy="1235647"/>
            <a:chOff x="283219" y="1338558"/>
            <a:chExt cx="6680944" cy="1853471"/>
          </a:xfrm>
        </p:grpSpPr>
        <p:sp>
          <p:nvSpPr>
            <p:cNvPr id="14" name="Rounded Rectangle 21">
              <a:extLst>
                <a:ext uri="{FF2B5EF4-FFF2-40B4-BE49-F238E27FC236}">
                  <a16:creationId xmlns:a16="http://schemas.microsoft.com/office/drawing/2014/main" id="{350F0FA6-92BB-34BE-C5EB-A76B7341C1BB}"/>
                </a:ext>
              </a:extLst>
            </p:cNvPr>
            <p:cNvSpPr/>
            <p:nvPr/>
          </p:nvSpPr>
          <p:spPr>
            <a:xfrm>
              <a:off x="807039" y="2008412"/>
              <a:ext cx="6157124" cy="1183617"/>
            </a:xfrm>
            <a:prstGeom prst="roundRect">
              <a:avLst/>
            </a:prstGeom>
            <a:solidFill>
              <a:srgbClr val="EBF6F9"/>
            </a:solidFill>
            <a:ln w="57150" cap="flat" cmpd="sng" algn="ctr">
              <a:solidFill>
                <a:srgbClr val="4BACC6">
                  <a:lumMod val="50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Gợi</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ý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câu</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trả</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lời</a:t>
              </a:r>
              <a:endPar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endParaRPr>
            </a:p>
          </p:txBody>
        </p:sp>
        <p:pic>
          <p:nvPicPr>
            <p:cNvPr id="15" name="Picture 4">
              <a:extLst>
                <a:ext uri="{FF2B5EF4-FFF2-40B4-BE49-F238E27FC236}">
                  <a16:creationId xmlns:a16="http://schemas.microsoft.com/office/drawing/2014/main" id="{33B135DA-10A1-F871-CAC3-1368729FAEF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83219" y="1338558"/>
              <a:ext cx="1518845" cy="1321394"/>
            </a:xfrm>
            <a:prstGeom prst="rect">
              <a:avLst/>
            </a:prstGeom>
          </p:spPr>
        </p:pic>
      </p:grpSp>
      <p:sp>
        <p:nvSpPr>
          <p:cNvPr id="16" name="Rectangle: Rounded Corners 15">
            <a:extLst>
              <a:ext uri="{FF2B5EF4-FFF2-40B4-BE49-F238E27FC236}">
                <a16:creationId xmlns:a16="http://schemas.microsoft.com/office/drawing/2014/main" id="{8E43A0CC-C5CC-E34D-D64D-E9F203EBDE9E}"/>
              </a:ext>
            </a:extLst>
          </p:cNvPr>
          <p:cNvSpPr/>
          <p:nvPr/>
        </p:nvSpPr>
        <p:spPr>
          <a:xfrm>
            <a:off x="5283199" y="2786919"/>
            <a:ext cx="6605120" cy="3137351"/>
          </a:xfrm>
          <a:prstGeom prst="roundRect">
            <a:avLst>
              <a:gd name="adj" fmla="val 6443"/>
            </a:avLst>
          </a:prstGeom>
          <a:solidFill>
            <a:sysClr val="window" lastClr="FFFFFF"/>
          </a:solidFill>
          <a:ln w="38100" cap="flat" cmpd="sng" algn="ctr">
            <a:solidFill>
              <a:srgbClr val="8064A2">
                <a:lumMod val="50000"/>
              </a:srgbClr>
            </a:solidFill>
            <a:prstDash val="solid"/>
          </a:ln>
          <a:effectLst/>
        </p:spPr>
        <p:txBody>
          <a:bodyPr rtlCol="0" anchor="ctr"/>
          <a:lstStyle/>
          <a:p>
            <a:pPr marL="342900" lvl="0" indent="-342900" algn="just" defTabSz="609539">
              <a:lnSpc>
                <a:spcPct val="150000"/>
              </a:lnSpc>
              <a:buClrTx/>
              <a:buFont typeface="Arial" panose="020B0604020202020204" pitchFamily="34" charset="0"/>
              <a:buChar char="•"/>
              <a:defRPr/>
            </a:pPr>
            <a:r>
              <a:rPr lang="vi-VN" sz="2400" dirty="0">
                <a:latin typeface="UTM Avo" panose="02040603050506020204" pitchFamily="18" charset="0"/>
                <a:ea typeface="Calibri" panose="020F0502020204030204" pitchFamily="34" charset="0"/>
                <a:cs typeface="Arial" panose="020B0604020202020204" pitchFamily="34" charset="0"/>
              </a:rPr>
              <a:t>Nói thật giúp cho em có thể tạo được niềm tin, sự tôn trọng từ người khác </a:t>
            </a:r>
            <a:br>
              <a:rPr lang="en-US" sz="2400" dirty="0">
                <a:latin typeface="UTM Avo" panose="02040603050506020204" pitchFamily="18" charset="0"/>
                <a:ea typeface="Calibri" panose="020F0502020204030204" pitchFamily="34" charset="0"/>
                <a:cs typeface="Arial" panose="020B0604020202020204" pitchFamily="34" charset="0"/>
              </a:rPr>
            </a:br>
            <a:r>
              <a:rPr lang="vi-VN" sz="2400" dirty="0">
                <a:latin typeface="UTM Avo" panose="02040603050506020204" pitchFamily="18" charset="0"/>
                <a:ea typeface="Calibri" panose="020F0502020204030204" pitchFamily="34" charset="0"/>
                <a:cs typeface="Arial" panose="020B0604020202020204" pitchFamily="34" charset="0"/>
              </a:rPr>
              <a:t>và luôn nhận được sự giúp đỡ khi </a:t>
            </a:r>
            <a:br>
              <a:rPr lang="en-US" sz="2400" dirty="0">
                <a:latin typeface="UTM Avo" panose="02040603050506020204" pitchFamily="18" charset="0"/>
                <a:ea typeface="Calibri" panose="020F0502020204030204" pitchFamily="34" charset="0"/>
                <a:cs typeface="Arial" panose="020B0604020202020204" pitchFamily="34" charset="0"/>
              </a:rPr>
            </a:br>
            <a:r>
              <a:rPr lang="vi-VN" sz="2400" dirty="0">
                <a:latin typeface="UTM Avo" panose="02040603050506020204" pitchFamily="18" charset="0"/>
                <a:ea typeface="Calibri" panose="020F0502020204030204" pitchFamily="34" charset="0"/>
                <a:cs typeface="Arial" panose="020B0604020202020204" pitchFamily="34" charset="0"/>
              </a:rPr>
              <a:t>cần thiết.</a:t>
            </a:r>
            <a:endParaRPr lang="en-US" sz="2400" kern="0" dirty="0">
              <a:latin typeface="UTM Avo" panose="02040603050506020204" pitchFamily="18" charset="0"/>
              <a:ea typeface="Calibri" panose="020F0502020204030204" pitchFamily="34" charset="0"/>
              <a:cs typeface="Arial" panose="020B0604020202020204" pitchFamily="34" charset="0"/>
            </a:endParaRPr>
          </a:p>
        </p:txBody>
      </p:sp>
      <p:pic>
        <p:nvPicPr>
          <p:cNvPr id="18" name="Picture 17" descr="A picture containing doll, toy&#10;&#10;Description automatically generated">
            <a:extLst>
              <a:ext uri="{FF2B5EF4-FFF2-40B4-BE49-F238E27FC236}">
                <a16:creationId xmlns:a16="http://schemas.microsoft.com/office/drawing/2014/main" id="{A6FAF0F0-1EAE-9CC6-0A20-EDDBF68289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1509" y="2992435"/>
            <a:ext cx="3858308" cy="3858308"/>
          </a:xfrm>
          <a:prstGeom prst="rect">
            <a:avLst/>
          </a:prstGeom>
        </p:spPr>
      </p:pic>
    </p:spTree>
    <p:extLst>
      <p:ext uri="{BB962C8B-B14F-4D97-AF65-F5344CB8AC3E}">
        <p14:creationId xmlns:p14="http://schemas.microsoft.com/office/powerpoint/2010/main" val="383985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1"/>
        <p:cNvGrpSpPr/>
        <p:nvPr/>
      </p:nvGrpSpPr>
      <p:grpSpPr>
        <a:xfrm>
          <a:off x="0" y="0"/>
          <a:ext cx="0" cy="0"/>
          <a:chOff x="0" y="0"/>
          <a:chExt cx="0" cy="0"/>
        </a:xfrm>
      </p:grpSpPr>
      <p:sp>
        <p:nvSpPr>
          <p:cNvPr id="2" name="Google Shape;200;p6">
            <a:extLst>
              <a:ext uri="{FF2B5EF4-FFF2-40B4-BE49-F238E27FC236}">
                <a16:creationId xmlns:a16="http://schemas.microsoft.com/office/drawing/2014/main" id="{41668E31-816E-5285-803D-B44F1AAB5C66}"/>
              </a:ext>
            </a:extLst>
          </p:cNvPr>
          <p:cNvSpPr txBox="1"/>
          <p:nvPr/>
        </p:nvSpPr>
        <p:spPr>
          <a:xfrm>
            <a:off x="987878" y="1490157"/>
            <a:ext cx="10216243" cy="553998"/>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400" b="1" i="0" u="none" strike="noStrike" cap="none" dirty="0">
                <a:solidFill>
                  <a:schemeClr val="dk1"/>
                </a:solidFill>
                <a:latin typeface="UTM Avo" panose="02040603050506020204" pitchFamily="18" charset="0"/>
                <a:sym typeface="Arial"/>
              </a:rPr>
              <a:t>HOẠT ĐỘNG 3: XEM TRANH</a:t>
            </a:r>
            <a:endParaRPr dirty="0">
              <a:latin typeface="UTM Avo" panose="02040603050506020204" pitchFamily="18" charset="0"/>
            </a:endParaRPr>
          </a:p>
        </p:txBody>
      </p:sp>
      <p:grpSp>
        <p:nvGrpSpPr>
          <p:cNvPr id="3" name="Group 2">
            <a:extLst>
              <a:ext uri="{FF2B5EF4-FFF2-40B4-BE49-F238E27FC236}">
                <a16:creationId xmlns:a16="http://schemas.microsoft.com/office/drawing/2014/main" id="{84C73193-E327-8333-17EE-75CE9BCEF247}"/>
              </a:ext>
            </a:extLst>
          </p:cNvPr>
          <p:cNvGrpSpPr/>
          <p:nvPr/>
        </p:nvGrpSpPr>
        <p:grpSpPr>
          <a:xfrm>
            <a:off x="681068" y="2227418"/>
            <a:ext cx="3455891" cy="3787763"/>
            <a:chOff x="755741" y="763093"/>
            <a:chExt cx="5183837" cy="5681644"/>
          </a:xfrm>
        </p:grpSpPr>
        <p:sp>
          <p:nvSpPr>
            <p:cNvPr id="4" name="Rectangle: Rounded Corners 3">
              <a:extLst>
                <a:ext uri="{FF2B5EF4-FFF2-40B4-BE49-F238E27FC236}">
                  <a16:creationId xmlns:a16="http://schemas.microsoft.com/office/drawing/2014/main" id="{C850DB71-6FD0-0133-8625-EFD5939625B0}"/>
                </a:ext>
              </a:extLst>
            </p:cNvPr>
            <p:cNvSpPr/>
            <p:nvPr/>
          </p:nvSpPr>
          <p:spPr>
            <a:xfrm>
              <a:off x="755741" y="1564476"/>
              <a:ext cx="5183837" cy="4880261"/>
            </a:xfrm>
            <a:prstGeom prst="roundRect">
              <a:avLst/>
            </a:prstGeom>
            <a:solidFill>
              <a:srgbClr val="4BACC6">
                <a:lumMod val="20000"/>
                <a:lumOff val="80000"/>
              </a:srgbClr>
            </a:solidFill>
            <a:ln w="25400" cap="flat" cmpd="sng" algn="ctr">
              <a:no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lang="vi-VN" sz="2400" kern="0" dirty="0">
                  <a:solidFill>
                    <a:prstClr val="black"/>
                  </a:solidFill>
                  <a:latin typeface="UTM Avo" panose="02040603050506020204" pitchFamily="18" charset="0"/>
                  <a:cs typeface="Arial" panose="020B0604020202020204" pitchFamily="34" charset="0"/>
                </a:rPr>
                <a:t>Các em quan sát tranh và trả lời các câu hỏi đưa ra:</a:t>
              </a:r>
            </a:p>
          </p:txBody>
        </p:sp>
        <p:pic>
          <p:nvPicPr>
            <p:cNvPr id="5" name="Picture 6">
              <a:extLst>
                <a:ext uri="{FF2B5EF4-FFF2-40B4-BE49-F238E27FC236}">
                  <a16:creationId xmlns:a16="http://schemas.microsoft.com/office/drawing/2014/main" id="{585DA72C-FABB-C6AC-1D2E-5006EE42E3DA}"/>
                </a:ext>
              </a:extLst>
            </p:cNvPr>
            <p:cNvPicPr>
              <a:picLocks noChangeAspect="1"/>
            </p:cNvPicPr>
            <p:nvPr/>
          </p:nvPicPr>
          <p:blipFill>
            <a:blip r:embed="rId4">
              <a:duotone>
                <a:prstClr val="black"/>
                <a:srgbClr val="4F81BD">
                  <a:tint val="45000"/>
                  <a:satMod val="400000"/>
                </a:srgbClr>
              </a:duotone>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526779" y="763093"/>
              <a:ext cx="1641758" cy="1602767"/>
            </a:xfrm>
            <a:prstGeom prst="rect">
              <a:avLst/>
            </a:prstGeom>
          </p:spPr>
        </p:pic>
      </p:grpSp>
      <p:sp>
        <p:nvSpPr>
          <p:cNvPr id="6" name="Speech Bubble: Rectangle with Corners Rounded 5">
            <a:extLst>
              <a:ext uri="{FF2B5EF4-FFF2-40B4-BE49-F238E27FC236}">
                <a16:creationId xmlns:a16="http://schemas.microsoft.com/office/drawing/2014/main" id="{CA1366EE-B290-EB36-BC64-AF578C982B18}"/>
              </a:ext>
            </a:extLst>
          </p:cNvPr>
          <p:cNvSpPr/>
          <p:nvPr/>
        </p:nvSpPr>
        <p:spPr>
          <a:xfrm>
            <a:off x="4762916" y="2590800"/>
            <a:ext cx="6441205" cy="1676400"/>
          </a:xfrm>
          <a:prstGeom prst="wedgeRoundRectCallout">
            <a:avLst>
              <a:gd name="adj1" fmla="val -56037"/>
              <a:gd name="adj2" fmla="val 40457"/>
              <a:gd name="adj3" fmla="val 16667"/>
            </a:avLst>
          </a:prstGeom>
          <a:solidFill>
            <a:srgbClr val="F79646">
              <a:lumMod val="20000"/>
              <a:lumOff val="80000"/>
            </a:srgbClr>
          </a:solidFill>
          <a:ln w="25400" cap="flat" cmpd="sng" algn="ctr">
            <a:solidFill>
              <a:schemeClr val="accent2">
                <a:lumMod val="60000"/>
                <a:lumOff val="40000"/>
              </a:schemeClr>
            </a:solidFill>
            <a:prstDash val="solid"/>
          </a:ln>
          <a:effectLst/>
        </p:spPr>
        <p:txBody>
          <a:bodyPr rtlCol="0" anchor="ctr"/>
          <a:lstStyle/>
          <a:p>
            <a:pPr lvl="0" algn="ctr" defTabSz="609539">
              <a:lnSpc>
                <a:spcPct val="150000"/>
              </a:lnSpc>
              <a:buClrTx/>
              <a:defRPr/>
            </a:pPr>
            <a:r>
              <a:rPr lang="en-US" sz="2400" dirty="0" err="1">
                <a:solidFill>
                  <a:prstClr val="black"/>
                </a:solidFill>
                <a:latin typeface="UTM Avo" panose="02040603050506020204" pitchFamily="18" charset="0"/>
                <a:ea typeface="+mn-ea"/>
                <a:cs typeface="Arial" panose="020B0604020202020204" pitchFamily="34" charset="0"/>
              </a:rPr>
              <a:t>Các</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bạn</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trong</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tranh</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đang</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nói</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thật</a:t>
            </a:r>
            <a:r>
              <a:rPr lang="en-US" sz="2400" dirty="0">
                <a:solidFill>
                  <a:prstClr val="black"/>
                </a:solidFill>
                <a:latin typeface="UTM Avo" panose="02040603050506020204" pitchFamily="18" charset="0"/>
                <a:ea typeface="+mn-ea"/>
                <a:cs typeface="Arial" panose="020B0604020202020204" pitchFamily="34" charset="0"/>
              </a:rPr>
              <a:t> hay </a:t>
            </a:r>
            <a:r>
              <a:rPr lang="en-US" sz="2400" dirty="0" err="1">
                <a:solidFill>
                  <a:prstClr val="black"/>
                </a:solidFill>
                <a:latin typeface="UTM Avo" panose="02040603050506020204" pitchFamily="18" charset="0"/>
                <a:ea typeface="+mn-ea"/>
                <a:cs typeface="Arial" panose="020B0604020202020204" pitchFamily="34" charset="0"/>
              </a:rPr>
              <a:t>nói</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dối</a:t>
            </a:r>
            <a:r>
              <a:rPr lang="en-US" sz="2400" dirty="0">
                <a:solidFill>
                  <a:prstClr val="black"/>
                </a:solidFill>
                <a:latin typeface="UTM Avo" panose="02040603050506020204" pitchFamily="18" charset="0"/>
                <a:ea typeface="+mn-ea"/>
                <a:cs typeface="Arial" panose="020B0604020202020204" pitchFamily="34" charset="0"/>
              </a:rPr>
              <a:t>?</a:t>
            </a:r>
            <a:endParaRPr lang="vi-VN" sz="2400" kern="0" dirty="0">
              <a:solidFill>
                <a:prstClr val="black"/>
              </a:solidFill>
              <a:latin typeface="UTM Avo" panose="02040603050506020204" pitchFamily="18" charset="0"/>
              <a:cs typeface="Arial" panose="020B0604020202020204" pitchFamily="34" charset="0"/>
            </a:endParaRPr>
          </a:p>
        </p:txBody>
      </p:sp>
      <p:sp>
        <p:nvSpPr>
          <p:cNvPr id="7" name="Freeform 3">
            <a:extLst>
              <a:ext uri="{FF2B5EF4-FFF2-40B4-BE49-F238E27FC236}">
                <a16:creationId xmlns:a16="http://schemas.microsoft.com/office/drawing/2014/main" id="{D15F4209-5A4B-3B8A-4418-6C3552C7F3BB}"/>
              </a:ext>
            </a:extLst>
          </p:cNvPr>
          <p:cNvSpPr/>
          <p:nvPr/>
        </p:nvSpPr>
        <p:spPr>
          <a:xfrm flipH="1">
            <a:off x="238504" y="5519057"/>
            <a:ext cx="1075427" cy="1334324"/>
          </a:xfrm>
          <a:custGeom>
            <a:avLst/>
            <a:gdLst/>
            <a:ahLst/>
            <a:cxnLst/>
            <a:rect l="l" t="t" r="r" b="b"/>
            <a:pathLst>
              <a:path w="5417600" h="7485458">
                <a:moveTo>
                  <a:pt x="5417601" y="0"/>
                </a:moveTo>
                <a:lnTo>
                  <a:pt x="0" y="0"/>
                </a:lnTo>
                <a:lnTo>
                  <a:pt x="0" y="7485458"/>
                </a:lnTo>
                <a:lnTo>
                  <a:pt x="5417601" y="7485458"/>
                </a:lnTo>
                <a:lnTo>
                  <a:pt x="5417601" y="0"/>
                </a:lnTo>
                <a:close/>
              </a:path>
            </a:pathLst>
          </a:custGeom>
          <a:blipFill>
            <a:blip r:embed="rId6"/>
            <a:stretch>
              <a:fillRect/>
            </a:stretch>
          </a:blipFill>
        </p:spPr>
        <p:txBody>
          <a:bodyPr/>
          <a:lstStyle/>
          <a:p>
            <a:pPr defTabSz="609539"/>
            <a:endParaRPr lang="en-US" sz="800" dirty="0">
              <a:solidFill>
                <a:prstClr val="black"/>
              </a:solidFill>
              <a:latin typeface="UTM Avo" panose="02040603050506020204" pitchFamily="18" charset="0"/>
              <a:cs typeface="Arial" panose="020B0604020202020204" pitchFamily="34" charset="0"/>
            </a:endParaRPr>
          </a:p>
        </p:txBody>
      </p:sp>
      <p:sp>
        <p:nvSpPr>
          <p:cNvPr id="8" name="Speech Bubble: Rectangle with Corners Rounded 7">
            <a:extLst>
              <a:ext uri="{FF2B5EF4-FFF2-40B4-BE49-F238E27FC236}">
                <a16:creationId xmlns:a16="http://schemas.microsoft.com/office/drawing/2014/main" id="{2E244B3D-638E-D706-F28D-FBC24D060106}"/>
              </a:ext>
            </a:extLst>
          </p:cNvPr>
          <p:cNvSpPr/>
          <p:nvPr/>
        </p:nvSpPr>
        <p:spPr>
          <a:xfrm>
            <a:off x="4762915" y="4458062"/>
            <a:ext cx="6441205" cy="1676400"/>
          </a:xfrm>
          <a:prstGeom prst="wedgeRoundRectCallout">
            <a:avLst>
              <a:gd name="adj1" fmla="val -54597"/>
              <a:gd name="adj2" fmla="val -37664"/>
              <a:gd name="adj3" fmla="val 16667"/>
            </a:avLst>
          </a:prstGeom>
          <a:solidFill>
            <a:srgbClr val="9BBB59">
              <a:lumMod val="20000"/>
              <a:lumOff val="80000"/>
            </a:srgbClr>
          </a:solidFill>
          <a:ln w="25400" cap="flat" cmpd="sng" algn="ctr">
            <a:solidFill>
              <a:schemeClr val="accent6">
                <a:lumMod val="60000"/>
                <a:lumOff val="40000"/>
              </a:schemeClr>
            </a:solidFill>
            <a:prstDash val="solid"/>
          </a:ln>
          <a:effectLst/>
        </p:spPr>
        <p:txBody>
          <a:bodyPr rtlCol="0" anchor="ctr"/>
          <a:lstStyle/>
          <a:p>
            <a:pPr lvl="0" algn="ctr" defTabSz="609539">
              <a:lnSpc>
                <a:spcPct val="150000"/>
              </a:lnSpc>
              <a:buClrTx/>
              <a:defRPr/>
            </a:pPr>
            <a:r>
              <a:rPr lang="en-US" sz="2400" dirty="0">
                <a:solidFill>
                  <a:prstClr val="black"/>
                </a:solidFill>
                <a:latin typeface="UTM Avo" panose="02040603050506020204" pitchFamily="18" charset="0"/>
                <a:ea typeface="+mn-ea"/>
                <a:cs typeface="Arial" panose="020B0604020202020204" pitchFamily="34" charset="0"/>
              </a:rPr>
              <a:t>Em </a:t>
            </a:r>
            <a:r>
              <a:rPr lang="en-US" sz="2400" dirty="0" err="1">
                <a:solidFill>
                  <a:prstClr val="black"/>
                </a:solidFill>
                <a:latin typeface="UTM Avo" panose="02040603050506020204" pitchFamily="18" charset="0"/>
                <a:ea typeface="+mn-ea"/>
                <a:cs typeface="Arial" panose="020B0604020202020204" pitchFamily="34" charset="0"/>
              </a:rPr>
              <a:t>có</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đồng</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tình</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với</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việc</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làm</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của</a:t>
            </a:r>
            <a:r>
              <a:rPr lang="en-US" sz="2400" dirty="0">
                <a:solidFill>
                  <a:prstClr val="black"/>
                </a:solidFill>
                <a:latin typeface="UTM Avo" panose="02040603050506020204" pitchFamily="18" charset="0"/>
                <a:ea typeface="+mn-ea"/>
                <a:cs typeface="Arial" panose="020B0604020202020204" pitchFamily="34" charset="0"/>
              </a:rPr>
              <a:t> </a:t>
            </a:r>
            <a:br>
              <a:rPr lang="en-US" sz="2400" dirty="0">
                <a:solidFill>
                  <a:prstClr val="black"/>
                </a:solidFill>
                <a:latin typeface="UTM Avo" panose="02040603050506020204" pitchFamily="18" charset="0"/>
                <a:ea typeface="+mn-ea"/>
                <a:cs typeface="Arial" panose="020B0604020202020204" pitchFamily="34" charset="0"/>
              </a:rPr>
            </a:br>
            <a:r>
              <a:rPr lang="en-US" sz="2400" dirty="0" err="1">
                <a:solidFill>
                  <a:prstClr val="black"/>
                </a:solidFill>
                <a:latin typeface="UTM Avo" panose="02040603050506020204" pitchFamily="18" charset="0"/>
                <a:ea typeface="+mn-ea"/>
                <a:cs typeface="Arial" panose="020B0604020202020204" pitchFamily="34" charset="0"/>
              </a:rPr>
              <a:t>các</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bạn</a:t>
            </a:r>
            <a:r>
              <a:rPr lang="en-US" sz="2400" dirty="0">
                <a:solidFill>
                  <a:prstClr val="black"/>
                </a:solidFill>
                <a:latin typeface="UTM Avo" panose="02040603050506020204" pitchFamily="18" charset="0"/>
                <a:ea typeface="+mn-ea"/>
                <a:cs typeface="Arial" panose="020B0604020202020204" pitchFamily="34" charset="0"/>
              </a:rPr>
              <a:t> </a:t>
            </a:r>
            <a:r>
              <a:rPr lang="en-US" sz="2400" dirty="0" err="1">
                <a:solidFill>
                  <a:prstClr val="black"/>
                </a:solidFill>
                <a:latin typeface="UTM Avo" panose="02040603050506020204" pitchFamily="18" charset="0"/>
                <a:ea typeface="+mn-ea"/>
                <a:cs typeface="Arial" panose="020B0604020202020204" pitchFamily="34" charset="0"/>
              </a:rPr>
              <a:t>không</a:t>
            </a:r>
            <a:r>
              <a:rPr lang="en-US" sz="2400" dirty="0">
                <a:solidFill>
                  <a:prstClr val="black"/>
                </a:solidFill>
                <a:latin typeface="UTM Avo" panose="02040603050506020204" pitchFamily="18" charset="0"/>
                <a:ea typeface="+mn-ea"/>
                <a:cs typeface="Arial" panose="020B0604020202020204" pitchFamily="34" charset="0"/>
              </a:rPr>
              <a:t>?</a:t>
            </a:r>
            <a:endParaRPr lang="vi-VN" sz="2400" kern="0" dirty="0">
              <a:solidFill>
                <a:prstClr val="black"/>
              </a:solidFill>
              <a:latin typeface="UTM Avo" panose="02040603050506020204" pitchFamily="18"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1">
          <a:extLst>
            <a:ext uri="{FF2B5EF4-FFF2-40B4-BE49-F238E27FC236}">
              <a16:creationId xmlns:a16="http://schemas.microsoft.com/office/drawing/2014/main" id="{B86D3752-F382-56D1-4E1E-0289FBD20AAA}"/>
            </a:ext>
          </a:extLst>
        </p:cNvPr>
        <p:cNvGrpSpPr/>
        <p:nvPr/>
      </p:nvGrpSpPr>
      <p:grpSpPr>
        <a:xfrm>
          <a:off x="0" y="0"/>
          <a:ext cx="0" cy="0"/>
          <a:chOff x="0" y="0"/>
          <a:chExt cx="0" cy="0"/>
        </a:xfrm>
      </p:grpSpPr>
      <p:sp>
        <p:nvSpPr>
          <p:cNvPr id="2" name="Google Shape;200;p6">
            <a:extLst>
              <a:ext uri="{FF2B5EF4-FFF2-40B4-BE49-F238E27FC236}">
                <a16:creationId xmlns:a16="http://schemas.microsoft.com/office/drawing/2014/main" id="{2A1915D5-AC1C-8B07-B025-43C1C478F0A4}"/>
              </a:ext>
            </a:extLst>
          </p:cNvPr>
          <p:cNvSpPr txBox="1"/>
          <p:nvPr/>
        </p:nvSpPr>
        <p:spPr>
          <a:xfrm>
            <a:off x="987878" y="1490157"/>
            <a:ext cx="10216243" cy="553998"/>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400" b="1" i="0" u="none" strike="noStrike" cap="none" dirty="0">
                <a:solidFill>
                  <a:schemeClr val="dk1"/>
                </a:solidFill>
                <a:latin typeface="UTM Avo" panose="02040603050506020204" pitchFamily="18" charset="0"/>
                <a:sym typeface="Arial"/>
              </a:rPr>
              <a:t>HOẠT ĐỘNG 3: XEM TRANH</a:t>
            </a:r>
            <a:endParaRPr dirty="0">
              <a:latin typeface="UTM Avo" panose="02040603050506020204" pitchFamily="18" charset="0"/>
            </a:endParaRPr>
          </a:p>
        </p:txBody>
      </p:sp>
      <p:grpSp>
        <p:nvGrpSpPr>
          <p:cNvPr id="3" name="Group 2">
            <a:extLst>
              <a:ext uri="{FF2B5EF4-FFF2-40B4-BE49-F238E27FC236}">
                <a16:creationId xmlns:a16="http://schemas.microsoft.com/office/drawing/2014/main" id="{BFE75207-0BF9-1477-EAE7-1CCD214B0424}"/>
              </a:ext>
            </a:extLst>
          </p:cNvPr>
          <p:cNvGrpSpPr/>
          <p:nvPr/>
        </p:nvGrpSpPr>
        <p:grpSpPr>
          <a:xfrm>
            <a:off x="681068" y="2227418"/>
            <a:ext cx="3455891" cy="3787763"/>
            <a:chOff x="755741" y="763093"/>
            <a:chExt cx="5183837" cy="5681644"/>
          </a:xfrm>
        </p:grpSpPr>
        <p:sp>
          <p:nvSpPr>
            <p:cNvPr id="4" name="Rectangle: Rounded Corners 3">
              <a:extLst>
                <a:ext uri="{FF2B5EF4-FFF2-40B4-BE49-F238E27FC236}">
                  <a16:creationId xmlns:a16="http://schemas.microsoft.com/office/drawing/2014/main" id="{FB973978-AEBD-9B22-ECF9-A1D58EC22794}"/>
                </a:ext>
              </a:extLst>
            </p:cNvPr>
            <p:cNvSpPr/>
            <p:nvPr/>
          </p:nvSpPr>
          <p:spPr>
            <a:xfrm>
              <a:off x="755741" y="1564476"/>
              <a:ext cx="5183837" cy="4880261"/>
            </a:xfrm>
            <a:prstGeom prst="roundRect">
              <a:avLst/>
            </a:prstGeom>
            <a:solidFill>
              <a:srgbClr val="4BACC6">
                <a:lumMod val="20000"/>
                <a:lumOff val="80000"/>
              </a:srgbClr>
            </a:solidFill>
            <a:ln w="25400" cap="flat" cmpd="sng" algn="ctr">
              <a:no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lang="vi-VN" sz="2400" kern="0" dirty="0">
                  <a:solidFill>
                    <a:prstClr val="black"/>
                  </a:solidFill>
                  <a:latin typeface="UTM Avo" panose="02040603050506020204" pitchFamily="18" charset="0"/>
                  <a:cs typeface="Arial" panose="020B0604020202020204" pitchFamily="34" charset="0"/>
                </a:rPr>
                <a:t>Các em quan sát tranh và trả lời các câu hỏi đưa ra:</a:t>
              </a:r>
            </a:p>
          </p:txBody>
        </p:sp>
        <p:pic>
          <p:nvPicPr>
            <p:cNvPr id="5" name="Picture 6">
              <a:extLst>
                <a:ext uri="{FF2B5EF4-FFF2-40B4-BE49-F238E27FC236}">
                  <a16:creationId xmlns:a16="http://schemas.microsoft.com/office/drawing/2014/main" id="{96AE671C-3710-B2AC-F4F3-5F5781E6ACF5}"/>
                </a:ext>
              </a:extLst>
            </p:cNvPr>
            <p:cNvPicPr>
              <a:picLocks noChangeAspect="1"/>
            </p:cNvPicPr>
            <p:nvPr/>
          </p:nvPicPr>
          <p:blipFill>
            <a:blip r:embed="rId4">
              <a:duotone>
                <a:prstClr val="black"/>
                <a:srgbClr val="4F81BD">
                  <a:tint val="45000"/>
                  <a:satMod val="400000"/>
                </a:srgbClr>
              </a:duotone>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526779" y="763093"/>
              <a:ext cx="1641758" cy="1602767"/>
            </a:xfrm>
            <a:prstGeom prst="rect">
              <a:avLst/>
            </a:prstGeom>
          </p:spPr>
        </p:pic>
      </p:grpSp>
      <p:sp>
        <p:nvSpPr>
          <p:cNvPr id="6" name="Speech Bubble: Rectangle with Corners Rounded 5">
            <a:extLst>
              <a:ext uri="{FF2B5EF4-FFF2-40B4-BE49-F238E27FC236}">
                <a16:creationId xmlns:a16="http://schemas.microsoft.com/office/drawing/2014/main" id="{DD237581-D601-8DC9-1483-FE9ED0A0C58F}"/>
              </a:ext>
            </a:extLst>
          </p:cNvPr>
          <p:cNvSpPr/>
          <p:nvPr/>
        </p:nvSpPr>
        <p:spPr>
          <a:xfrm>
            <a:off x="4762916" y="2590800"/>
            <a:ext cx="6441205" cy="1676400"/>
          </a:xfrm>
          <a:prstGeom prst="wedgeRoundRectCallout">
            <a:avLst>
              <a:gd name="adj1" fmla="val -56037"/>
              <a:gd name="adj2" fmla="val 40457"/>
              <a:gd name="adj3" fmla="val 16667"/>
            </a:avLst>
          </a:prstGeom>
          <a:solidFill>
            <a:schemeClr val="accent1">
              <a:lumMod val="20000"/>
              <a:lumOff val="80000"/>
            </a:schemeClr>
          </a:solidFill>
          <a:ln w="25400" cap="flat" cmpd="sng" algn="ctr">
            <a:solidFill>
              <a:schemeClr val="accent1">
                <a:lumMod val="60000"/>
                <a:lumOff val="40000"/>
              </a:schemeClr>
            </a:solidFill>
            <a:prstDash val="solid"/>
          </a:ln>
          <a:effectLst/>
        </p:spPr>
        <p:txBody>
          <a:bodyPr rtlCol="0" anchor="ctr"/>
          <a:lstStyle/>
          <a:p>
            <a:pPr lvl="0" algn="ctr" defTabSz="609539">
              <a:lnSpc>
                <a:spcPct val="150000"/>
              </a:lnSpc>
              <a:buClrTx/>
              <a:defRPr/>
            </a:pPr>
            <a:r>
              <a:rPr lang="vi-VN" sz="2400" dirty="0">
                <a:solidFill>
                  <a:prstClr val="black"/>
                </a:solidFill>
                <a:latin typeface="UTM Avo" panose="02040603050506020204" pitchFamily="18" charset="0"/>
                <a:ea typeface="+mn-ea"/>
                <a:cs typeface="Arial" panose="020B0604020202020204" pitchFamily="34" charset="0"/>
              </a:rPr>
              <a:t>Theo em, cô giáo/bạn/mẹ sẽ cảm thấy như thế nào trước lời nói của các bạn?</a:t>
            </a:r>
            <a:endParaRPr lang="vi-VN" sz="2400" kern="0" dirty="0">
              <a:solidFill>
                <a:prstClr val="black"/>
              </a:solidFill>
              <a:latin typeface="UTM Avo" panose="02040603050506020204" pitchFamily="18" charset="0"/>
              <a:cs typeface="Arial" panose="020B0604020202020204" pitchFamily="34" charset="0"/>
            </a:endParaRPr>
          </a:p>
        </p:txBody>
      </p:sp>
      <p:sp>
        <p:nvSpPr>
          <p:cNvPr id="7" name="Freeform 3">
            <a:extLst>
              <a:ext uri="{FF2B5EF4-FFF2-40B4-BE49-F238E27FC236}">
                <a16:creationId xmlns:a16="http://schemas.microsoft.com/office/drawing/2014/main" id="{7CF19038-2AE6-C99A-3C54-8D224C498272}"/>
              </a:ext>
            </a:extLst>
          </p:cNvPr>
          <p:cNvSpPr/>
          <p:nvPr/>
        </p:nvSpPr>
        <p:spPr>
          <a:xfrm flipH="1">
            <a:off x="238504" y="5519057"/>
            <a:ext cx="1075427" cy="1334324"/>
          </a:xfrm>
          <a:custGeom>
            <a:avLst/>
            <a:gdLst/>
            <a:ahLst/>
            <a:cxnLst/>
            <a:rect l="l" t="t" r="r" b="b"/>
            <a:pathLst>
              <a:path w="5417600" h="7485458">
                <a:moveTo>
                  <a:pt x="5417601" y="0"/>
                </a:moveTo>
                <a:lnTo>
                  <a:pt x="0" y="0"/>
                </a:lnTo>
                <a:lnTo>
                  <a:pt x="0" y="7485458"/>
                </a:lnTo>
                <a:lnTo>
                  <a:pt x="5417601" y="7485458"/>
                </a:lnTo>
                <a:lnTo>
                  <a:pt x="5417601" y="0"/>
                </a:lnTo>
                <a:close/>
              </a:path>
            </a:pathLst>
          </a:custGeom>
          <a:blipFill>
            <a:blip r:embed="rId6"/>
            <a:stretch>
              <a:fillRect/>
            </a:stretch>
          </a:blipFill>
        </p:spPr>
        <p:txBody>
          <a:bodyPr/>
          <a:lstStyle/>
          <a:p>
            <a:pPr defTabSz="609539"/>
            <a:endParaRPr lang="en-US" sz="800" dirty="0">
              <a:solidFill>
                <a:prstClr val="black"/>
              </a:solidFill>
              <a:latin typeface="UTM Avo" panose="02040603050506020204" pitchFamily="18" charset="0"/>
              <a:cs typeface="Arial" panose="020B0604020202020204" pitchFamily="34" charset="0"/>
            </a:endParaRPr>
          </a:p>
        </p:txBody>
      </p:sp>
      <p:sp>
        <p:nvSpPr>
          <p:cNvPr id="8" name="Speech Bubble: Rectangle with Corners Rounded 7">
            <a:extLst>
              <a:ext uri="{FF2B5EF4-FFF2-40B4-BE49-F238E27FC236}">
                <a16:creationId xmlns:a16="http://schemas.microsoft.com/office/drawing/2014/main" id="{0D0D9F13-31B8-2146-EEEA-5CEB7B4B57B3}"/>
              </a:ext>
            </a:extLst>
          </p:cNvPr>
          <p:cNvSpPr/>
          <p:nvPr/>
        </p:nvSpPr>
        <p:spPr>
          <a:xfrm>
            <a:off x="4762915" y="4458062"/>
            <a:ext cx="6441205" cy="1676400"/>
          </a:xfrm>
          <a:prstGeom prst="wedgeRoundRectCallout">
            <a:avLst>
              <a:gd name="adj1" fmla="val -54597"/>
              <a:gd name="adj2" fmla="val -37664"/>
              <a:gd name="adj3" fmla="val 16667"/>
            </a:avLst>
          </a:prstGeom>
          <a:solidFill>
            <a:schemeClr val="accent4">
              <a:lumMod val="20000"/>
              <a:lumOff val="80000"/>
            </a:schemeClr>
          </a:solidFill>
          <a:ln w="25400" cap="flat" cmpd="sng" algn="ctr">
            <a:solidFill>
              <a:schemeClr val="accent4">
                <a:lumMod val="40000"/>
                <a:lumOff val="60000"/>
              </a:schemeClr>
            </a:solidFill>
            <a:prstDash val="solid"/>
          </a:ln>
          <a:effectLst/>
        </p:spPr>
        <p:txBody>
          <a:bodyPr rtlCol="0" anchor="ctr"/>
          <a:lstStyle/>
          <a:p>
            <a:pPr lvl="0" algn="ctr" defTabSz="609539">
              <a:lnSpc>
                <a:spcPct val="150000"/>
              </a:lnSpc>
              <a:buClrTx/>
              <a:defRPr/>
            </a:pPr>
            <a:r>
              <a:rPr lang="vi-VN" sz="2400" dirty="0">
                <a:solidFill>
                  <a:prstClr val="black"/>
                </a:solidFill>
                <a:latin typeface="UTM Avo" panose="02040603050506020204" pitchFamily="18" charset="0"/>
                <a:ea typeface="+mn-ea"/>
                <a:cs typeface="Arial" panose="020B0604020202020204" pitchFamily="34" charset="0"/>
              </a:rPr>
              <a:t>Đã bao giờ em gặp tình huống giống các bạn chưa? Khi ấy, em đã ứng xử như thế nào?</a:t>
            </a:r>
            <a:endParaRPr lang="vi-VN" sz="2400" kern="0" dirty="0">
              <a:solidFill>
                <a:prstClr val="black"/>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3097422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8"/>
        <p:cNvGrpSpPr/>
        <p:nvPr/>
      </p:nvGrpSpPr>
      <p:grpSpPr>
        <a:xfrm>
          <a:off x="0" y="0"/>
          <a:ext cx="0" cy="0"/>
          <a:chOff x="0" y="0"/>
          <a:chExt cx="0" cy="0"/>
        </a:xfrm>
      </p:grpSpPr>
      <p:pic>
        <p:nvPicPr>
          <p:cNvPr id="3" name="Picture 2" descr="A cartoon of a person and a child&#10;&#10;Description automatically generated">
            <a:extLst>
              <a:ext uri="{FF2B5EF4-FFF2-40B4-BE49-F238E27FC236}">
                <a16:creationId xmlns:a16="http://schemas.microsoft.com/office/drawing/2014/main" id="{72A8CF13-3EC1-8589-8622-5EE0F8BE5363}"/>
              </a:ext>
            </a:extLst>
          </p:cNvPr>
          <p:cNvPicPr>
            <a:picLocks noChangeAspect="1"/>
          </p:cNvPicPr>
          <p:nvPr/>
        </p:nvPicPr>
        <p:blipFill>
          <a:blip r:embed="rId4"/>
          <a:srcRect l="8098" t="6867" r="8490" b="6319"/>
          <a:stretch/>
        </p:blipFill>
        <p:spPr>
          <a:xfrm>
            <a:off x="473528" y="1677366"/>
            <a:ext cx="5508172" cy="4903048"/>
          </a:xfrm>
          <a:prstGeom prst="rect">
            <a:avLst/>
          </a:prstGeom>
        </p:spPr>
      </p:pic>
      <p:pic>
        <p:nvPicPr>
          <p:cNvPr id="5" name="Picture 4" descr="A cartoon of a child and child&#10;&#10;Description automatically generated">
            <a:extLst>
              <a:ext uri="{FF2B5EF4-FFF2-40B4-BE49-F238E27FC236}">
                <a16:creationId xmlns:a16="http://schemas.microsoft.com/office/drawing/2014/main" id="{E585A642-6E4D-6A8A-9486-B66164A9E68D}"/>
              </a:ext>
            </a:extLst>
          </p:cNvPr>
          <p:cNvPicPr>
            <a:picLocks noChangeAspect="1"/>
          </p:cNvPicPr>
          <p:nvPr/>
        </p:nvPicPr>
        <p:blipFill>
          <a:blip r:embed="rId5"/>
          <a:srcRect l="11602" t="28475" r="11458" b="28467"/>
          <a:stretch/>
        </p:blipFill>
        <p:spPr>
          <a:xfrm>
            <a:off x="6307494" y="1182054"/>
            <a:ext cx="5410978" cy="2589846"/>
          </a:xfrm>
          <a:prstGeom prst="rect">
            <a:avLst/>
          </a:prstGeom>
        </p:spPr>
      </p:pic>
      <p:pic>
        <p:nvPicPr>
          <p:cNvPr id="7" name="Picture 6" descr="A cartoon of a child and a person&#10;&#10;Description automatically generated">
            <a:extLst>
              <a:ext uri="{FF2B5EF4-FFF2-40B4-BE49-F238E27FC236}">
                <a16:creationId xmlns:a16="http://schemas.microsoft.com/office/drawing/2014/main" id="{E652E476-AD38-E4FA-AA76-C6C2B90B6A65}"/>
              </a:ext>
            </a:extLst>
          </p:cNvPr>
          <p:cNvPicPr>
            <a:picLocks noChangeAspect="1"/>
          </p:cNvPicPr>
          <p:nvPr/>
        </p:nvPicPr>
        <p:blipFill>
          <a:blip r:embed="rId6"/>
          <a:srcRect l="11063" t="26373" r="11074" b="26374"/>
          <a:stretch/>
        </p:blipFill>
        <p:spPr>
          <a:xfrm>
            <a:off x="6307494" y="3771899"/>
            <a:ext cx="5410978" cy="28085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8">
          <a:extLst>
            <a:ext uri="{FF2B5EF4-FFF2-40B4-BE49-F238E27FC236}">
              <a16:creationId xmlns:a16="http://schemas.microsoft.com/office/drawing/2014/main" id="{76159F48-EFD5-7043-E0E7-23176EB802A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2E138F6-A50E-1EE8-8CE3-C2F978964D55}"/>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226F2F9-0F1B-4EA1-A1A5-5D834BFF4585}"/>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6" name="TextBox 5">
            <a:extLst>
              <a:ext uri="{FF2B5EF4-FFF2-40B4-BE49-F238E27FC236}">
                <a16:creationId xmlns:a16="http://schemas.microsoft.com/office/drawing/2014/main" id="{7D56551A-920F-3033-A05D-2B542E021112}"/>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grpSp>
        <p:nvGrpSpPr>
          <p:cNvPr id="8" name="Group 7">
            <a:extLst>
              <a:ext uri="{FF2B5EF4-FFF2-40B4-BE49-F238E27FC236}">
                <a16:creationId xmlns:a16="http://schemas.microsoft.com/office/drawing/2014/main" id="{B76714B1-A448-AE48-000C-45366FA19092}"/>
              </a:ext>
            </a:extLst>
          </p:cNvPr>
          <p:cNvGrpSpPr/>
          <p:nvPr/>
        </p:nvGrpSpPr>
        <p:grpSpPr>
          <a:xfrm>
            <a:off x="265935" y="1519490"/>
            <a:ext cx="4453963" cy="1235647"/>
            <a:chOff x="283219" y="1338558"/>
            <a:chExt cx="6680944" cy="1853471"/>
          </a:xfrm>
        </p:grpSpPr>
        <p:sp>
          <p:nvSpPr>
            <p:cNvPr id="9" name="Rounded Rectangle 21">
              <a:extLst>
                <a:ext uri="{FF2B5EF4-FFF2-40B4-BE49-F238E27FC236}">
                  <a16:creationId xmlns:a16="http://schemas.microsoft.com/office/drawing/2014/main" id="{CE966BA2-F367-27C9-346C-B60AF9CF60F7}"/>
                </a:ext>
              </a:extLst>
            </p:cNvPr>
            <p:cNvSpPr/>
            <p:nvPr/>
          </p:nvSpPr>
          <p:spPr>
            <a:xfrm>
              <a:off x="807039" y="2008412"/>
              <a:ext cx="6157124" cy="1183617"/>
            </a:xfrm>
            <a:prstGeom prst="roundRect">
              <a:avLst/>
            </a:prstGeom>
            <a:solidFill>
              <a:srgbClr val="EBF6F9"/>
            </a:solidFill>
            <a:ln w="57150" cap="flat" cmpd="sng" algn="ctr">
              <a:solidFill>
                <a:srgbClr val="4BACC6">
                  <a:lumMod val="50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Gợi</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ý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câu</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trả</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lời</a:t>
              </a:r>
              <a:endPar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endParaRPr>
            </a:p>
          </p:txBody>
        </p:sp>
        <p:pic>
          <p:nvPicPr>
            <p:cNvPr id="10" name="Picture 4">
              <a:extLst>
                <a:ext uri="{FF2B5EF4-FFF2-40B4-BE49-F238E27FC236}">
                  <a16:creationId xmlns:a16="http://schemas.microsoft.com/office/drawing/2014/main" id="{2681F1C0-C8D1-700F-E449-5A5197009EB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83219" y="1338558"/>
              <a:ext cx="1518845" cy="1321394"/>
            </a:xfrm>
            <a:prstGeom prst="rect">
              <a:avLst/>
            </a:prstGeom>
          </p:spPr>
        </p:pic>
      </p:grpSp>
      <p:sp>
        <p:nvSpPr>
          <p:cNvPr id="11" name="Rectangle: Rounded Corners 10">
            <a:extLst>
              <a:ext uri="{FF2B5EF4-FFF2-40B4-BE49-F238E27FC236}">
                <a16:creationId xmlns:a16="http://schemas.microsoft.com/office/drawing/2014/main" id="{AAEA50E9-1DD4-8F91-7107-2EE865E318C4}"/>
              </a:ext>
            </a:extLst>
          </p:cNvPr>
          <p:cNvSpPr/>
          <p:nvPr/>
        </p:nvSpPr>
        <p:spPr>
          <a:xfrm>
            <a:off x="5283199" y="2459421"/>
            <a:ext cx="6605120" cy="4250868"/>
          </a:xfrm>
          <a:prstGeom prst="roundRect">
            <a:avLst>
              <a:gd name="adj" fmla="val 6443"/>
            </a:avLst>
          </a:prstGeom>
          <a:solidFill>
            <a:schemeClr val="accent4">
              <a:lumMod val="20000"/>
              <a:lumOff val="80000"/>
            </a:schemeClr>
          </a:solidFill>
          <a:ln w="38100" cap="flat" cmpd="sng" algn="ctr">
            <a:solidFill>
              <a:schemeClr val="accent4">
                <a:lumMod val="40000"/>
                <a:lumOff val="60000"/>
              </a:schemeClr>
            </a:solidFill>
            <a:prstDash val="solid"/>
          </a:ln>
          <a:effectLst/>
        </p:spPr>
        <p:txBody>
          <a:bodyPr rtlCol="0" anchor="ctr"/>
          <a:lstStyle/>
          <a:p>
            <a:pPr marL="342900" lvl="0" indent="-342900" algn="just" defTabSz="609539">
              <a:lnSpc>
                <a:spcPct val="150000"/>
              </a:lnSpc>
              <a:buClrTx/>
              <a:buFont typeface="Arial" panose="020B0604020202020204" pitchFamily="34" charset="0"/>
              <a:buChar char="•"/>
              <a:defRPr/>
            </a:pPr>
            <a:r>
              <a:rPr lang="vi-VN" sz="2200" dirty="0">
                <a:latin typeface="UTM Avo" panose="02040603050506020204" pitchFamily="18" charset="0"/>
                <a:ea typeface="Calibri" panose="020F0502020204030204" pitchFamily="34" charset="0"/>
                <a:cs typeface="Arial" panose="020B0604020202020204" pitchFamily="34" charset="0"/>
              </a:rPr>
              <a:t>Việc bạn nam nhận lỗi làm vỡ lọ hoa cho thấy bạn nam là người nói thật. </a:t>
            </a:r>
          </a:p>
          <a:p>
            <a:pPr marL="342900" lvl="0" indent="-342900" algn="just" defTabSz="609539">
              <a:lnSpc>
                <a:spcPct val="150000"/>
              </a:lnSpc>
              <a:buClrTx/>
              <a:buFont typeface="Arial" panose="020B0604020202020204" pitchFamily="34" charset="0"/>
              <a:buChar char="•"/>
              <a:defRPr/>
            </a:pPr>
            <a:r>
              <a:rPr lang="vi-VN" sz="2200" dirty="0">
                <a:latin typeface="UTM Avo" panose="02040603050506020204" pitchFamily="18" charset="0"/>
                <a:ea typeface="Calibri" panose="020F0502020204030204" pitchFamily="34" charset="0"/>
                <a:cs typeface="Arial" panose="020B0604020202020204" pitchFamily="34" charset="0"/>
              </a:rPr>
              <a:t>Cô giáo sẽ rất hài lòng với cách làm của bạn nam và sẽ tha thứ cho bạn nam. </a:t>
            </a:r>
          </a:p>
          <a:p>
            <a:pPr marL="342900" lvl="0" indent="-342900" algn="just" defTabSz="609539">
              <a:lnSpc>
                <a:spcPct val="150000"/>
              </a:lnSpc>
              <a:buClrTx/>
              <a:buFont typeface="Arial" panose="020B0604020202020204" pitchFamily="34" charset="0"/>
              <a:buChar char="•"/>
              <a:defRPr/>
            </a:pPr>
            <a:r>
              <a:rPr lang="vi-VN" sz="2200" dirty="0">
                <a:latin typeface="UTM Avo" panose="02040603050506020204" pitchFamily="18" charset="0"/>
                <a:ea typeface="Calibri" panose="020F0502020204030204" pitchFamily="34" charset="0"/>
                <a:cs typeface="Arial" panose="020B0604020202020204" pitchFamily="34" charset="0"/>
              </a:rPr>
              <a:t>Do đó, theo thầy/cô, chúng ta nên </a:t>
            </a:r>
            <a:br>
              <a:rPr lang="en-US" sz="2200" dirty="0">
                <a:latin typeface="UTM Avo" panose="02040603050506020204" pitchFamily="18" charset="0"/>
                <a:ea typeface="Calibri" panose="020F0502020204030204" pitchFamily="34" charset="0"/>
                <a:cs typeface="Arial" panose="020B0604020202020204" pitchFamily="34" charset="0"/>
              </a:rPr>
            </a:br>
            <a:r>
              <a:rPr lang="vi-VN" sz="2200" dirty="0">
                <a:latin typeface="UTM Avo" panose="02040603050506020204" pitchFamily="18" charset="0"/>
                <a:ea typeface="Calibri" panose="020F0502020204030204" pitchFamily="34" charset="0"/>
                <a:cs typeface="Arial" panose="020B0604020202020204" pitchFamily="34" charset="0"/>
              </a:rPr>
              <a:t>đồng tình với việc làm của bạn nam và thầy/cô tin rằng bạn nam sẽ cẩn thận hơn những lần sau.</a:t>
            </a:r>
            <a:endParaRPr lang="en-US" sz="2200" kern="0" dirty="0">
              <a:latin typeface="UTM Avo" panose="02040603050506020204" pitchFamily="18" charset="0"/>
              <a:ea typeface="Calibri" panose="020F0502020204030204" pitchFamily="34" charset="0"/>
              <a:cs typeface="Arial" panose="020B0604020202020204" pitchFamily="34" charset="0"/>
            </a:endParaRPr>
          </a:p>
        </p:txBody>
      </p:sp>
      <p:sp>
        <p:nvSpPr>
          <p:cNvPr id="12" name="Plaque 11">
            <a:extLst>
              <a:ext uri="{FF2B5EF4-FFF2-40B4-BE49-F238E27FC236}">
                <a16:creationId xmlns:a16="http://schemas.microsoft.com/office/drawing/2014/main" id="{A79481F1-1630-24F9-5E70-4B500482E9D1}"/>
              </a:ext>
            </a:extLst>
          </p:cNvPr>
          <p:cNvSpPr/>
          <p:nvPr/>
        </p:nvSpPr>
        <p:spPr>
          <a:xfrm>
            <a:off x="6063761" y="1408332"/>
            <a:ext cx="4915338" cy="938122"/>
          </a:xfrm>
          <a:prstGeom prst="plaque">
            <a:avLst/>
          </a:prstGeom>
          <a:solidFill>
            <a:schemeClr val="accent4">
              <a:lumMod val="20000"/>
              <a:lumOff val="80000"/>
            </a:schemeClr>
          </a:solidFill>
          <a:ln w="38100" cap="flat" cmpd="sng" algn="ctr">
            <a:solidFill>
              <a:schemeClr val="accent4">
                <a:lumMod val="40000"/>
                <a:lumOff val="60000"/>
              </a:scheme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Tranh 1</a:t>
            </a:r>
            <a:endParaRPr kumimoji="0" lang="vi-VN" sz="2400" b="1" i="0" u="none" strike="noStrike" kern="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endParaRPr>
          </a:p>
        </p:txBody>
      </p:sp>
      <p:pic>
        <p:nvPicPr>
          <p:cNvPr id="3" name="Picture 2" descr="A cartoon of a person and a child&#10;&#10;Description automatically generated">
            <a:extLst>
              <a:ext uri="{FF2B5EF4-FFF2-40B4-BE49-F238E27FC236}">
                <a16:creationId xmlns:a16="http://schemas.microsoft.com/office/drawing/2014/main" id="{A2696E3F-7CD4-950D-2FA0-A538C8FA21BE}"/>
              </a:ext>
            </a:extLst>
          </p:cNvPr>
          <p:cNvPicPr>
            <a:picLocks noChangeAspect="1"/>
          </p:cNvPicPr>
          <p:nvPr/>
        </p:nvPicPr>
        <p:blipFill>
          <a:blip r:embed="rId6"/>
          <a:srcRect l="8098" t="6867" r="8490" b="6319"/>
          <a:stretch/>
        </p:blipFill>
        <p:spPr>
          <a:xfrm>
            <a:off x="809962" y="3050807"/>
            <a:ext cx="3909936" cy="3480393"/>
          </a:xfrm>
          <a:prstGeom prst="rect">
            <a:avLst/>
          </a:prstGeom>
        </p:spPr>
      </p:pic>
    </p:spTree>
    <p:extLst>
      <p:ext uri="{BB962C8B-B14F-4D97-AF65-F5344CB8AC3E}">
        <p14:creationId xmlns:p14="http://schemas.microsoft.com/office/powerpoint/2010/main" val="977871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500"/>
                            </p:stCondLst>
                            <p:childTnLst>
                              <p:par>
                                <p:cTn id="19" presetID="2" presetClass="entr" presetSubtype="4"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8">
          <a:extLst>
            <a:ext uri="{FF2B5EF4-FFF2-40B4-BE49-F238E27FC236}">
              <a16:creationId xmlns:a16="http://schemas.microsoft.com/office/drawing/2014/main" id="{A8BEBF06-5677-1110-6ECF-71CB8A76C28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752A0D9-7C11-5F99-EBF0-9C335DF64DDB}"/>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7B3BFEA-B0FF-6246-E485-C8083F52827E}"/>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6" name="TextBox 5">
            <a:extLst>
              <a:ext uri="{FF2B5EF4-FFF2-40B4-BE49-F238E27FC236}">
                <a16:creationId xmlns:a16="http://schemas.microsoft.com/office/drawing/2014/main" id="{C09E56CE-C8C0-1D9C-5CE5-AB31FC144599}"/>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grpSp>
        <p:nvGrpSpPr>
          <p:cNvPr id="8" name="Group 7">
            <a:extLst>
              <a:ext uri="{FF2B5EF4-FFF2-40B4-BE49-F238E27FC236}">
                <a16:creationId xmlns:a16="http://schemas.microsoft.com/office/drawing/2014/main" id="{CC5BAD3F-C382-5AE4-46AA-511CA9D68C12}"/>
              </a:ext>
            </a:extLst>
          </p:cNvPr>
          <p:cNvGrpSpPr/>
          <p:nvPr/>
        </p:nvGrpSpPr>
        <p:grpSpPr>
          <a:xfrm>
            <a:off x="303681" y="1666279"/>
            <a:ext cx="4453963" cy="1235647"/>
            <a:chOff x="283219" y="1338558"/>
            <a:chExt cx="6680944" cy="1853471"/>
          </a:xfrm>
        </p:grpSpPr>
        <p:sp>
          <p:nvSpPr>
            <p:cNvPr id="9" name="Rounded Rectangle 21">
              <a:extLst>
                <a:ext uri="{FF2B5EF4-FFF2-40B4-BE49-F238E27FC236}">
                  <a16:creationId xmlns:a16="http://schemas.microsoft.com/office/drawing/2014/main" id="{598006A6-7165-254D-96A4-AC0DA77275C4}"/>
                </a:ext>
              </a:extLst>
            </p:cNvPr>
            <p:cNvSpPr/>
            <p:nvPr/>
          </p:nvSpPr>
          <p:spPr>
            <a:xfrm>
              <a:off x="807039" y="2008412"/>
              <a:ext cx="6157124" cy="1183617"/>
            </a:xfrm>
            <a:prstGeom prst="roundRect">
              <a:avLst/>
            </a:prstGeom>
            <a:solidFill>
              <a:srgbClr val="EBF6F9"/>
            </a:solidFill>
            <a:ln w="57150" cap="flat" cmpd="sng" algn="ctr">
              <a:solidFill>
                <a:srgbClr val="4BACC6">
                  <a:lumMod val="50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Gợi</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ý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câu</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trả</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lời</a:t>
              </a:r>
              <a:endPar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endParaRPr>
            </a:p>
          </p:txBody>
        </p:sp>
        <p:pic>
          <p:nvPicPr>
            <p:cNvPr id="10" name="Picture 4">
              <a:extLst>
                <a:ext uri="{FF2B5EF4-FFF2-40B4-BE49-F238E27FC236}">
                  <a16:creationId xmlns:a16="http://schemas.microsoft.com/office/drawing/2014/main" id="{AD459D45-106D-38C2-F698-5CC1D008EB7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83219" y="1338558"/>
              <a:ext cx="1518845" cy="1321394"/>
            </a:xfrm>
            <a:prstGeom prst="rect">
              <a:avLst/>
            </a:prstGeom>
          </p:spPr>
        </p:pic>
      </p:grpSp>
      <p:sp>
        <p:nvSpPr>
          <p:cNvPr id="11" name="Rectangle: Rounded Corners 10">
            <a:extLst>
              <a:ext uri="{FF2B5EF4-FFF2-40B4-BE49-F238E27FC236}">
                <a16:creationId xmlns:a16="http://schemas.microsoft.com/office/drawing/2014/main" id="{9C3D9423-FFAB-233A-A00C-5186F9C89B84}"/>
              </a:ext>
            </a:extLst>
          </p:cNvPr>
          <p:cNvSpPr/>
          <p:nvPr/>
        </p:nvSpPr>
        <p:spPr>
          <a:xfrm>
            <a:off x="5283199" y="2459421"/>
            <a:ext cx="6605120" cy="4027515"/>
          </a:xfrm>
          <a:prstGeom prst="roundRect">
            <a:avLst>
              <a:gd name="adj" fmla="val 6443"/>
            </a:avLst>
          </a:prstGeom>
          <a:solidFill>
            <a:schemeClr val="accent2">
              <a:lumMod val="20000"/>
              <a:lumOff val="80000"/>
            </a:schemeClr>
          </a:solidFill>
          <a:ln w="38100" cap="flat" cmpd="sng" algn="ctr">
            <a:solidFill>
              <a:schemeClr val="accent2">
                <a:lumMod val="60000"/>
                <a:lumOff val="40000"/>
              </a:schemeClr>
            </a:solidFill>
            <a:prstDash val="solid"/>
          </a:ln>
          <a:effectLst/>
        </p:spPr>
        <p:txBody>
          <a:bodyPr rtlCol="0" anchor="ctr"/>
          <a:lstStyle/>
          <a:p>
            <a:pPr marL="342900" lvl="0" indent="-342900" algn="just" defTabSz="609539">
              <a:lnSpc>
                <a:spcPct val="150000"/>
              </a:lnSpc>
              <a:buClrTx/>
              <a:buFont typeface="Arial" panose="020B0604020202020204" pitchFamily="34" charset="0"/>
              <a:buChar char="•"/>
              <a:defRPr/>
            </a:pPr>
            <a:r>
              <a:rPr lang="vi-VN" sz="2400" dirty="0">
                <a:latin typeface="UTM Avo" panose="02040603050506020204" pitchFamily="18" charset="0"/>
                <a:ea typeface="Calibri" panose="020F0502020204030204" pitchFamily="34" charset="0"/>
                <a:cs typeface="Arial" panose="020B0604020202020204" pitchFamily="34" charset="0"/>
              </a:rPr>
              <a:t>Việc bạn nam đi học muộn là chưa thực hiện đúng Nội quy trường, lớp. </a:t>
            </a:r>
            <a:br>
              <a:rPr lang="en-US" sz="2400" dirty="0">
                <a:latin typeface="UTM Avo" panose="02040603050506020204" pitchFamily="18" charset="0"/>
                <a:ea typeface="Calibri" panose="020F0502020204030204" pitchFamily="34" charset="0"/>
                <a:cs typeface="Arial" panose="020B0604020202020204" pitchFamily="34" charset="0"/>
              </a:rPr>
            </a:br>
            <a:r>
              <a:rPr lang="vi-VN" sz="2400" dirty="0">
                <a:latin typeface="UTM Avo" panose="02040603050506020204" pitchFamily="18" charset="0"/>
                <a:ea typeface="Calibri" panose="020F0502020204030204" pitchFamily="34" charset="0"/>
                <a:cs typeface="Arial" panose="020B0604020202020204" pitchFamily="34" charset="0"/>
              </a:rPr>
              <a:t>Tuy nhiên, bạn nam đã nói thật lí do </a:t>
            </a:r>
            <a:br>
              <a:rPr lang="en-US" sz="2400" dirty="0">
                <a:latin typeface="UTM Avo" panose="02040603050506020204" pitchFamily="18" charset="0"/>
                <a:ea typeface="Calibri" panose="020F0502020204030204" pitchFamily="34" charset="0"/>
                <a:cs typeface="Arial" panose="020B0604020202020204" pitchFamily="34" charset="0"/>
              </a:rPr>
            </a:br>
            <a:r>
              <a:rPr lang="vi-VN" sz="2400" dirty="0">
                <a:latin typeface="UTM Avo" panose="02040603050506020204" pitchFamily="18" charset="0"/>
                <a:ea typeface="Calibri" panose="020F0502020204030204" pitchFamily="34" charset="0"/>
                <a:cs typeface="Arial" panose="020B0604020202020204" pitchFamily="34" charset="0"/>
              </a:rPr>
              <a:t>đi học muộn. </a:t>
            </a:r>
          </a:p>
          <a:p>
            <a:pPr marL="342900" lvl="0" indent="-342900" algn="just" defTabSz="609539">
              <a:lnSpc>
                <a:spcPct val="150000"/>
              </a:lnSpc>
              <a:buClrTx/>
              <a:buFont typeface="Arial" panose="020B0604020202020204" pitchFamily="34" charset="0"/>
              <a:buChar char="•"/>
              <a:defRPr/>
            </a:pPr>
            <a:r>
              <a:rPr lang="vi-VN" sz="2400" dirty="0">
                <a:latin typeface="UTM Avo" panose="02040603050506020204" pitchFamily="18" charset="0"/>
                <a:ea typeface="Calibri" panose="020F0502020204030204" pitchFamily="34" charset="0"/>
                <a:cs typeface="Arial" panose="020B0604020202020204" pitchFamily="34" charset="0"/>
              </a:rPr>
              <a:t>Chúng ta đồng tình với cách cư xử </a:t>
            </a:r>
            <a:br>
              <a:rPr lang="en-US" sz="2400" dirty="0">
                <a:latin typeface="UTM Avo" panose="02040603050506020204" pitchFamily="18" charset="0"/>
                <a:ea typeface="Calibri" panose="020F0502020204030204" pitchFamily="34" charset="0"/>
                <a:cs typeface="Arial" panose="020B0604020202020204" pitchFamily="34" charset="0"/>
              </a:rPr>
            </a:br>
            <a:r>
              <a:rPr lang="vi-VN" sz="2400" dirty="0">
                <a:latin typeface="UTM Avo" panose="02040603050506020204" pitchFamily="18" charset="0"/>
                <a:ea typeface="Calibri" panose="020F0502020204030204" pitchFamily="34" charset="0"/>
                <a:cs typeface="Arial" panose="020B0604020202020204" pitchFamily="34" charset="0"/>
              </a:rPr>
              <a:t>của bạn nam và tin rằng bạn nam </a:t>
            </a:r>
            <a:br>
              <a:rPr lang="en-US" sz="2400" dirty="0">
                <a:latin typeface="UTM Avo" panose="02040603050506020204" pitchFamily="18" charset="0"/>
                <a:ea typeface="Calibri" panose="020F0502020204030204" pitchFamily="34" charset="0"/>
                <a:cs typeface="Arial" panose="020B0604020202020204" pitchFamily="34" charset="0"/>
              </a:rPr>
            </a:br>
            <a:r>
              <a:rPr lang="vi-VN" sz="2400" dirty="0">
                <a:latin typeface="UTM Avo" panose="02040603050506020204" pitchFamily="18" charset="0"/>
                <a:ea typeface="Calibri" panose="020F0502020204030204" pitchFamily="34" charset="0"/>
                <a:cs typeface="Arial" panose="020B0604020202020204" pitchFamily="34" charset="0"/>
              </a:rPr>
              <a:t>từ lần sau sẽ đi học đúng giờ.</a:t>
            </a:r>
            <a:endParaRPr lang="en-US" sz="2400" kern="0" dirty="0">
              <a:latin typeface="UTM Avo" panose="02040603050506020204" pitchFamily="18" charset="0"/>
              <a:ea typeface="Calibri" panose="020F0502020204030204" pitchFamily="34" charset="0"/>
              <a:cs typeface="Arial" panose="020B0604020202020204" pitchFamily="34" charset="0"/>
            </a:endParaRPr>
          </a:p>
        </p:txBody>
      </p:sp>
      <p:sp>
        <p:nvSpPr>
          <p:cNvPr id="12" name="Plaque 11">
            <a:extLst>
              <a:ext uri="{FF2B5EF4-FFF2-40B4-BE49-F238E27FC236}">
                <a16:creationId xmlns:a16="http://schemas.microsoft.com/office/drawing/2014/main" id="{C8116671-985B-0B72-45EC-59B9E24DAC2D}"/>
              </a:ext>
            </a:extLst>
          </p:cNvPr>
          <p:cNvSpPr/>
          <p:nvPr/>
        </p:nvSpPr>
        <p:spPr>
          <a:xfrm>
            <a:off x="6063761" y="1408332"/>
            <a:ext cx="4915338" cy="938122"/>
          </a:xfrm>
          <a:prstGeom prst="plaque">
            <a:avLst/>
          </a:prstGeom>
          <a:solidFill>
            <a:schemeClr val="accent2">
              <a:lumMod val="20000"/>
              <a:lumOff val="80000"/>
            </a:schemeClr>
          </a:solidFill>
          <a:ln w="38100" cap="flat" cmpd="sng" algn="ctr">
            <a:solidFill>
              <a:schemeClr val="accent2">
                <a:lumMod val="60000"/>
                <a:lumOff val="40000"/>
              </a:scheme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Tranh 2</a:t>
            </a:r>
            <a:endParaRPr kumimoji="0" lang="vi-VN" sz="2400" b="1" i="0" u="none" strike="noStrike" kern="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endParaRPr>
          </a:p>
        </p:txBody>
      </p:sp>
      <p:pic>
        <p:nvPicPr>
          <p:cNvPr id="3" name="Picture 2" descr="A cartoon of a child and child&#10;&#10;Description automatically generated">
            <a:extLst>
              <a:ext uri="{FF2B5EF4-FFF2-40B4-BE49-F238E27FC236}">
                <a16:creationId xmlns:a16="http://schemas.microsoft.com/office/drawing/2014/main" id="{1313232F-2A6E-DEAD-F51B-C40F2015A127}"/>
              </a:ext>
            </a:extLst>
          </p:cNvPr>
          <p:cNvPicPr>
            <a:picLocks noChangeAspect="1"/>
          </p:cNvPicPr>
          <p:nvPr/>
        </p:nvPicPr>
        <p:blipFill>
          <a:blip r:embed="rId6"/>
          <a:srcRect l="11602" t="28475" r="11458" b="28467"/>
          <a:stretch/>
        </p:blipFill>
        <p:spPr>
          <a:xfrm>
            <a:off x="426520" y="3656899"/>
            <a:ext cx="4633360" cy="2217656"/>
          </a:xfrm>
          <a:prstGeom prst="rect">
            <a:avLst/>
          </a:prstGeom>
        </p:spPr>
      </p:pic>
    </p:spTree>
    <p:extLst>
      <p:ext uri="{BB962C8B-B14F-4D97-AF65-F5344CB8AC3E}">
        <p14:creationId xmlns:p14="http://schemas.microsoft.com/office/powerpoint/2010/main" val="3655036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8">
          <a:extLst>
            <a:ext uri="{FF2B5EF4-FFF2-40B4-BE49-F238E27FC236}">
              <a16:creationId xmlns:a16="http://schemas.microsoft.com/office/drawing/2014/main" id="{ED0EE1B1-B2FB-09B5-F5FC-7D2671B58F5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A0CDDA4-4205-3C06-ECFB-56C3CB365EF1}"/>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7A06966-0016-75A0-5E0E-F6C83B8AA6F2}"/>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6" name="TextBox 5">
            <a:extLst>
              <a:ext uri="{FF2B5EF4-FFF2-40B4-BE49-F238E27FC236}">
                <a16:creationId xmlns:a16="http://schemas.microsoft.com/office/drawing/2014/main" id="{A9EB81F9-CD1C-35DD-4875-445DFEC4579E}"/>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grpSp>
        <p:nvGrpSpPr>
          <p:cNvPr id="8" name="Group 7">
            <a:extLst>
              <a:ext uri="{FF2B5EF4-FFF2-40B4-BE49-F238E27FC236}">
                <a16:creationId xmlns:a16="http://schemas.microsoft.com/office/drawing/2014/main" id="{058E4F46-74C1-ACBF-72EB-B4ADADB9795C}"/>
              </a:ext>
            </a:extLst>
          </p:cNvPr>
          <p:cNvGrpSpPr/>
          <p:nvPr/>
        </p:nvGrpSpPr>
        <p:grpSpPr>
          <a:xfrm>
            <a:off x="303681" y="1905990"/>
            <a:ext cx="4453963" cy="1235647"/>
            <a:chOff x="283219" y="1338558"/>
            <a:chExt cx="6680944" cy="1853471"/>
          </a:xfrm>
        </p:grpSpPr>
        <p:sp>
          <p:nvSpPr>
            <p:cNvPr id="9" name="Rounded Rectangle 21">
              <a:extLst>
                <a:ext uri="{FF2B5EF4-FFF2-40B4-BE49-F238E27FC236}">
                  <a16:creationId xmlns:a16="http://schemas.microsoft.com/office/drawing/2014/main" id="{DC5D593A-36A5-2D18-E5B9-31C60E595E79}"/>
                </a:ext>
              </a:extLst>
            </p:cNvPr>
            <p:cNvSpPr/>
            <p:nvPr/>
          </p:nvSpPr>
          <p:spPr>
            <a:xfrm>
              <a:off x="807039" y="2008412"/>
              <a:ext cx="6157124" cy="1183617"/>
            </a:xfrm>
            <a:prstGeom prst="roundRect">
              <a:avLst/>
            </a:prstGeom>
            <a:solidFill>
              <a:srgbClr val="EBF6F9"/>
            </a:solidFill>
            <a:ln w="57150" cap="flat" cmpd="sng" algn="ctr">
              <a:solidFill>
                <a:srgbClr val="4BACC6">
                  <a:lumMod val="50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Gợi</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ý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câu</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trả</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lời</a:t>
              </a:r>
              <a:endPar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endParaRPr>
            </a:p>
          </p:txBody>
        </p:sp>
        <p:pic>
          <p:nvPicPr>
            <p:cNvPr id="10" name="Picture 4">
              <a:extLst>
                <a:ext uri="{FF2B5EF4-FFF2-40B4-BE49-F238E27FC236}">
                  <a16:creationId xmlns:a16="http://schemas.microsoft.com/office/drawing/2014/main" id="{F260D66F-A8DB-1882-5324-61A33DF2F2D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83219" y="1338558"/>
              <a:ext cx="1518845" cy="1321394"/>
            </a:xfrm>
            <a:prstGeom prst="rect">
              <a:avLst/>
            </a:prstGeom>
          </p:spPr>
        </p:pic>
      </p:grpSp>
      <p:sp>
        <p:nvSpPr>
          <p:cNvPr id="11" name="Rectangle: Rounded Corners 10">
            <a:extLst>
              <a:ext uri="{FF2B5EF4-FFF2-40B4-BE49-F238E27FC236}">
                <a16:creationId xmlns:a16="http://schemas.microsoft.com/office/drawing/2014/main" id="{1838DF36-E99F-05E2-5014-2277E1A9E7D9}"/>
              </a:ext>
            </a:extLst>
          </p:cNvPr>
          <p:cNvSpPr/>
          <p:nvPr/>
        </p:nvSpPr>
        <p:spPr>
          <a:xfrm>
            <a:off x="5283199" y="2459421"/>
            <a:ext cx="6605120" cy="4027515"/>
          </a:xfrm>
          <a:prstGeom prst="roundRect">
            <a:avLst>
              <a:gd name="adj" fmla="val 6443"/>
            </a:avLst>
          </a:prstGeom>
          <a:solidFill>
            <a:schemeClr val="accent1">
              <a:lumMod val="20000"/>
              <a:lumOff val="80000"/>
            </a:schemeClr>
          </a:solidFill>
          <a:ln w="38100" cap="flat" cmpd="sng" algn="ctr">
            <a:solidFill>
              <a:schemeClr val="accent1">
                <a:lumMod val="40000"/>
                <a:lumOff val="60000"/>
              </a:schemeClr>
            </a:solidFill>
            <a:prstDash val="solid"/>
          </a:ln>
          <a:effectLst/>
        </p:spPr>
        <p:txBody>
          <a:bodyPr rtlCol="0" anchor="ctr"/>
          <a:lstStyle/>
          <a:p>
            <a:pPr marL="342900" lvl="0" indent="-342900" algn="just" defTabSz="609539">
              <a:lnSpc>
                <a:spcPct val="150000"/>
              </a:lnSpc>
              <a:buClrTx/>
              <a:buFont typeface="Arial" panose="020B0604020202020204" pitchFamily="34" charset="0"/>
              <a:buChar char="•"/>
              <a:defRPr/>
            </a:pPr>
            <a:r>
              <a:rPr lang="vi-VN" sz="2400" dirty="0">
                <a:latin typeface="UTM Avo" panose="02040603050506020204" pitchFamily="18" charset="0"/>
                <a:ea typeface="Calibri" panose="020F0502020204030204" pitchFamily="34" charset="0"/>
                <a:cs typeface="Arial" panose="020B0604020202020204" pitchFamily="34" charset="0"/>
              </a:rPr>
              <a:t>Bạn nữ đã nói dối khi mẹ hỏi vì sao chưa sắp xếp sách vở. Sự thật là do bạn mải xem ti vi chứ không phải do mệt. </a:t>
            </a:r>
          </a:p>
          <a:p>
            <a:pPr marL="342900" lvl="0" indent="-342900" algn="just" defTabSz="609539">
              <a:lnSpc>
                <a:spcPct val="150000"/>
              </a:lnSpc>
              <a:buClrTx/>
              <a:buFont typeface="Arial" panose="020B0604020202020204" pitchFamily="34" charset="0"/>
              <a:buChar char="•"/>
              <a:defRPr/>
            </a:pPr>
            <a:r>
              <a:rPr lang="vi-VN" sz="2400" dirty="0">
                <a:latin typeface="UTM Avo" panose="02040603050506020204" pitchFamily="18" charset="0"/>
                <a:ea typeface="Calibri" panose="020F0502020204030204" pitchFamily="34" charset="0"/>
                <a:cs typeface="Arial" panose="020B0604020202020204" pitchFamily="34" charset="0"/>
              </a:rPr>
              <a:t>Chúng ta không nên đồng tình với việc bạn nữ nói dối.</a:t>
            </a:r>
            <a:endParaRPr lang="en-US" sz="2400" kern="0" dirty="0">
              <a:latin typeface="UTM Avo" panose="02040603050506020204" pitchFamily="18" charset="0"/>
              <a:ea typeface="Calibri" panose="020F0502020204030204" pitchFamily="34" charset="0"/>
              <a:cs typeface="Arial" panose="020B0604020202020204" pitchFamily="34" charset="0"/>
            </a:endParaRPr>
          </a:p>
        </p:txBody>
      </p:sp>
      <p:sp>
        <p:nvSpPr>
          <p:cNvPr id="12" name="Plaque 11">
            <a:extLst>
              <a:ext uri="{FF2B5EF4-FFF2-40B4-BE49-F238E27FC236}">
                <a16:creationId xmlns:a16="http://schemas.microsoft.com/office/drawing/2014/main" id="{9E80F89D-6483-A2A2-C1CF-1D2A591B185D}"/>
              </a:ext>
            </a:extLst>
          </p:cNvPr>
          <p:cNvSpPr/>
          <p:nvPr/>
        </p:nvSpPr>
        <p:spPr>
          <a:xfrm>
            <a:off x="6063761" y="1408332"/>
            <a:ext cx="4915338" cy="938122"/>
          </a:xfrm>
          <a:prstGeom prst="plaque">
            <a:avLst/>
          </a:prstGeom>
          <a:solidFill>
            <a:schemeClr val="accent1">
              <a:lumMod val="20000"/>
              <a:lumOff val="80000"/>
            </a:schemeClr>
          </a:solidFill>
          <a:ln w="38100" cap="flat" cmpd="sng" algn="ctr">
            <a:solidFill>
              <a:schemeClr val="accent1">
                <a:lumMod val="40000"/>
                <a:lumOff val="60000"/>
              </a:scheme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Tranh 3</a:t>
            </a:r>
            <a:endParaRPr kumimoji="0" lang="vi-VN" sz="2400" b="1" i="0" u="none" strike="noStrike" kern="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endParaRPr>
          </a:p>
        </p:txBody>
      </p:sp>
      <p:pic>
        <p:nvPicPr>
          <p:cNvPr id="3" name="Picture 2" descr="A cartoon of a child and a person&#10;&#10;Description automatically generated">
            <a:extLst>
              <a:ext uri="{FF2B5EF4-FFF2-40B4-BE49-F238E27FC236}">
                <a16:creationId xmlns:a16="http://schemas.microsoft.com/office/drawing/2014/main" id="{0A99A597-625D-D126-9AD9-92C0C831256D}"/>
              </a:ext>
            </a:extLst>
          </p:cNvPr>
          <p:cNvPicPr>
            <a:picLocks noChangeAspect="1"/>
          </p:cNvPicPr>
          <p:nvPr/>
        </p:nvPicPr>
        <p:blipFill>
          <a:blip r:embed="rId6"/>
          <a:srcRect l="11063" t="26373" r="11074" b="26374"/>
          <a:stretch/>
        </p:blipFill>
        <p:spPr>
          <a:xfrm>
            <a:off x="447350" y="3885364"/>
            <a:ext cx="4591700" cy="2383277"/>
          </a:xfrm>
          <a:prstGeom prst="rect">
            <a:avLst/>
          </a:prstGeom>
        </p:spPr>
      </p:pic>
    </p:spTree>
    <p:extLst>
      <p:ext uri="{BB962C8B-B14F-4D97-AF65-F5344CB8AC3E}">
        <p14:creationId xmlns:p14="http://schemas.microsoft.com/office/powerpoint/2010/main" val="440274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3"/>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732A4DC4-3650-BCE9-79B5-2FBA37F0C3AF}"/>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0"/>
        <p:cNvGrpSpPr/>
        <p:nvPr/>
      </p:nvGrpSpPr>
      <p:grpSpPr>
        <a:xfrm>
          <a:off x="0" y="0"/>
          <a:ext cx="0" cy="0"/>
          <a:chOff x="0" y="0"/>
          <a:chExt cx="0" cy="0"/>
        </a:xfrm>
      </p:grpSpPr>
      <p:sp>
        <p:nvSpPr>
          <p:cNvPr id="233" name="Google Shape;233;p11"/>
          <p:cNvSpPr txBox="1"/>
          <p:nvPr/>
        </p:nvSpPr>
        <p:spPr>
          <a:xfrm>
            <a:off x="2285100" y="1496947"/>
            <a:ext cx="7621800"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400" b="1" i="0" u="none" strike="noStrike" cap="none" dirty="0" err="1">
                <a:solidFill>
                  <a:schemeClr val="dk1"/>
                </a:solidFill>
                <a:latin typeface="UTM Avo" panose="02040603050506020204" pitchFamily="18" charset="0"/>
                <a:sym typeface="Arial"/>
              </a:rPr>
              <a:t>Hoạt</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động</a:t>
            </a:r>
            <a:r>
              <a:rPr lang="en-US" sz="2400" b="1" i="0" u="none" strike="noStrike" cap="none" dirty="0">
                <a:solidFill>
                  <a:schemeClr val="dk1"/>
                </a:solidFill>
                <a:latin typeface="UTM Avo" panose="02040603050506020204" pitchFamily="18" charset="0"/>
                <a:sym typeface="Arial"/>
              </a:rPr>
              <a:t> 1: </a:t>
            </a:r>
            <a:r>
              <a:rPr lang="en-US" sz="2400" b="1" i="0" u="none" strike="noStrike" cap="none" dirty="0" err="1">
                <a:solidFill>
                  <a:schemeClr val="dk1"/>
                </a:solidFill>
                <a:latin typeface="UTM Avo" panose="02040603050506020204" pitchFamily="18" charset="0"/>
                <a:sym typeface="Arial"/>
              </a:rPr>
              <a:t>Bày</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tỏ</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thái</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độ</a:t>
            </a:r>
            <a:endParaRPr sz="2400" b="1" i="0" u="none" strike="noStrike" cap="none" dirty="0">
              <a:solidFill>
                <a:schemeClr val="dk1"/>
              </a:solidFill>
              <a:latin typeface="UTM Avo" panose="02040603050506020204" pitchFamily="18" charset="0"/>
              <a:sym typeface="Arial"/>
            </a:endParaRPr>
          </a:p>
        </p:txBody>
      </p:sp>
      <p:sp>
        <p:nvSpPr>
          <p:cNvPr id="3" name="Rectangle: Rounded Corners 2">
            <a:extLst>
              <a:ext uri="{FF2B5EF4-FFF2-40B4-BE49-F238E27FC236}">
                <a16:creationId xmlns:a16="http://schemas.microsoft.com/office/drawing/2014/main" id="{050FD752-8A80-6256-BA60-680E67B2B2D9}"/>
              </a:ext>
            </a:extLst>
          </p:cNvPr>
          <p:cNvSpPr/>
          <p:nvPr/>
        </p:nvSpPr>
        <p:spPr>
          <a:xfrm>
            <a:off x="1294391" y="3282245"/>
            <a:ext cx="9603219" cy="841022"/>
          </a:xfrm>
          <a:prstGeom prst="roundRect">
            <a:avLst>
              <a:gd name="adj" fmla="val 6443"/>
            </a:avLst>
          </a:prstGeom>
          <a:solidFill>
            <a:sysClr val="window" lastClr="FFFFFF"/>
          </a:solidFill>
          <a:ln w="38100" cap="flat" cmpd="sng" algn="ctr">
            <a:solidFill>
              <a:srgbClr val="8064A2">
                <a:lumMod val="50000"/>
              </a:srgbClr>
            </a:solidFill>
            <a:prstDash val="solid"/>
          </a:ln>
          <a:effectLst/>
        </p:spPr>
        <p:txBody>
          <a:bodyPr rtlCol="0" anchor="ctr"/>
          <a:lstStyle/>
          <a:p>
            <a:pPr marL="342900" indent="-342900" algn="just" defTabSz="609539">
              <a:lnSpc>
                <a:spcPct val="150000"/>
              </a:lnSpc>
              <a:buFont typeface="Arial" panose="020B0604020202020204" pitchFamily="34" charset="0"/>
              <a:buChar char="•"/>
            </a:pPr>
            <a:r>
              <a:rPr lang="vi-VN" sz="2400" dirty="0">
                <a:latin typeface="UTM Avo" panose="02040603050506020204" pitchFamily="18" charset="0"/>
                <a:ea typeface="Calibri" panose="020F0502020204030204" pitchFamily="34" charset="0"/>
                <a:cs typeface="Arial" panose="020B0604020202020204" pitchFamily="34" charset="0"/>
              </a:rPr>
              <a:t>Người nói thật là người đáng tin cậy.</a:t>
            </a:r>
          </a:p>
        </p:txBody>
      </p:sp>
      <p:sp>
        <p:nvSpPr>
          <p:cNvPr id="6" name="Rectangle: Rounded Corners 5">
            <a:extLst>
              <a:ext uri="{FF2B5EF4-FFF2-40B4-BE49-F238E27FC236}">
                <a16:creationId xmlns:a16="http://schemas.microsoft.com/office/drawing/2014/main" id="{E94D1F45-4E7D-86CB-8B65-87309F2E8E74}"/>
              </a:ext>
            </a:extLst>
          </p:cNvPr>
          <p:cNvSpPr/>
          <p:nvPr/>
        </p:nvSpPr>
        <p:spPr>
          <a:xfrm>
            <a:off x="1294391" y="4525675"/>
            <a:ext cx="9603219" cy="841022"/>
          </a:xfrm>
          <a:prstGeom prst="roundRect">
            <a:avLst>
              <a:gd name="adj" fmla="val 6443"/>
            </a:avLst>
          </a:prstGeom>
          <a:solidFill>
            <a:sysClr val="window" lastClr="FFFFFF"/>
          </a:solidFill>
          <a:ln w="38100" cap="flat" cmpd="sng" algn="ctr">
            <a:solidFill>
              <a:srgbClr val="8064A2">
                <a:lumMod val="50000"/>
              </a:srgbClr>
            </a:solidFill>
            <a:prstDash val="solid"/>
          </a:ln>
          <a:effectLst/>
        </p:spPr>
        <p:txBody>
          <a:bodyPr rtlCol="0" anchor="ctr"/>
          <a:lstStyle/>
          <a:p>
            <a:pPr marL="342900" indent="-342900" algn="just" defTabSz="609539">
              <a:lnSpc>
                <a:spcPct val="150000"/>
              </a:lnSpc>
              <a:buFont typeface="Arial" panose="020B0604020202020204" pitchFamily="34" charset="0"/>
              <a:buChar char="•"/>
            </a:pPr>
            <a:r>
              <a:rPr lang="vi-VN" sz="2400" dirty="0">
                <a:latin typeface="UTM Avo" panose="02040603050506020204" pitchFamily="18" charset="0"/>
                <a:ea typeface="Calibri" panose="020F0502020204030204" pitchFamily="34" charset="0"/>
                <a:cs typeface="Arial" panose="020B0604020202020204" pitchFamily="34" charset="0"/>
              </a:rPr>
              <a:t>Nên nói dối để tránh bị phạt.</a:t>
            </a:r>
          </a:p>
        </p:txBody>
      </p:sp>
      <p:sp>
        <p:nvSpPr>
          <p:cNvPr id="7" name="Rectangle: Rounded Corners 6">
            <a:extLst>
              <a:ext uri="{FF2B5EF4-FFF2-40B4-BE49-F238E27FC236}">
                <a16:creationId xmlns:a16="http://schemas.microsoft.com/office/drawing/2014/main" id="{7D04D246-1AA0-2DE9-2AA3-DCCD7F692883}"/>
              </a:ext>
            </a:extLst>
          </p:cNvPr>
          <p:cNvSpPr/>
          <p:nvPr/>
        </p:nvSpPr>
        <p:spPr>
          <a:xfrm>
            <a:off x="1294390" y="5769105"/>
            <a:ext cx="9603219" cy="841022"/>
          </a:xfrm>
          <a:prstGeom prst="roundRect">
            <a:avLst>
              <a:gd name="adj" fmla="val 6443"/>
            </a:avLst>
          </a:prstGeom>
          <a:solidFill>
            <a:sysClr val="window" lastClr="FFFFFF"/>
          </a:solidFill>
          <a:ln w="38100" cap="flat" cmpd="sng" algn="ctr">
            <a:solidFill>
              <a:srgbClr val="8064A2">
                <a:lumMod val="50000"/>
              </a:srgbClr>
            </a:solidFill>
            <a:prstDash val="solid"/>
          </a:ln>
          <a:effectLst/>
        </p:spPr>
        <p:txBody>
          <a:bodyPr rtlCol="0" anchor="ctr"/>
          <a:lstStyle/>
          <a:p>
            <a:pPr marL="342900" indent="-342900" algn="just" defTabSz="609539">
              <a:lnSpc>
                <a:spcPct val="150000"/>
              </a:lnSpc>
              <a:buFont typeface="Arial" panose="020B0604020202020204" pitchFamily="34" charset="0"/>
              <a:buChar char="•"/>
            </a:pPr>
            <a:r>
              <a:rPr lang="vi-VN" sz="2400" dirty="0">
                <a:latin typeface="UTM Avo" panose="02040603050506020204" pitchFamily="18" charset="0"/>
                <a:ea typeface="Calibri" panose="020F0502020204030204" pitchFamily="34" charset="0"/>
                <a:cs typeface="Arial" panose="020B0604020202020204" pitchFamily="34" charset="0"/>
              </a:rPr>
              <a:t>Không nên nói dối, đổ lỗi cho người khác.</a:t>
            </a:r>
          </a:p>
        </p:txBody>
      </p:sp>
      <p:sp>
        <p:nvSpPr>
          <p:cNvPr id="8" name="TextBox 7">
            <a:extLst>
              <a:ext uri="{FF2B5EF4-FFF2-40B4-BE49-F238E27FC236}">
                <a16:creationId xmlns:a16="http://schemas.microsoft.com/office/drawing/2014/main" id="{A7251911-66AE-7FEF-3024-4E8408917301}"/>
              </a:ext>
            </a:extLst>
          </p:cNvPr>
          <p:cNvSpPr txBox="1"/>
          <p:nvPr/>
        </p:nvSpPr>
        <p:spPr>
          <a:xfrm>
            <a:off x="709377" y="2311989"/>
            <a:ext cx="10773243" cy="567848"/>
          </a:xfrm>
          <a:prstGeom prst="rect">
            <a:avLst/>
          </a:prstGeom>
          <a:noFill/>
        </p:spPr>
        <p:txBody>
          <a:bodyPr wrap="square">
            <a:spAutoFit/>
          </a:bodyPr>
          <a:lstStyle/>
          <a:p>
            <a:pPr algn="ctr" defTabSz="609539">
              <a:lnSpc>
                <a:spcPct val="150000"/>
              </a:lnSpc>
            </a:pPr>
            <a:r>
              <a:rPr lang="en-US" sz="2400" dirty="0" err="1">
                <a:latin typeface="UTM Avo" panose="02040603050506020204" pitchFamily="18" charset="0"/>
                <a:ea typeface="Calibri" panose="020F0502020204030204" pitchFamily="34" charset="0"/>
                <a:cs typeface="Arial" panose="020B0604020202020204" pitchFamily="34" charset="0"/>
              </a:rPr>
              <a:t>Các</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em</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quan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sát</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các</a:t>
            </a:r>
            <a:r>
              <a:rPr lang="en-US" sz="2400" dirty="0">
                <a:latin typeface="UTM Avo" panose="02040603050506020204" pitchFamily="18" charset="0"/>
                <a:ea typeface="Calibri" panose="020F0502020204030204" pitchFamily="34" charset="0"/>
                <a:cs typeface="Arial" panose="020B0604020202020204" pitchFamily="34" charset="0"/>
              </a:rPr>
              <a:t> ý </a:t>
            </a:r>
            <a:r>
              <a:rPr lang="en-US" sz="2400" dirty="0" err="1">
                <a:latin typeface="UTM Avo" panose="02040603050506020204" pitchFamily="18" charset="0"/>
                <a:ea typeface="Calibri" panose="020F0502020204030204" pitchFamily="34" charset="0"/>
                <a:cs typeface="Arial" panose="020B0604020202020204" pitchFamily="34" charset="0"/>
              </a:rPr>
              <a:t>kiến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sau</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đây</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và</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bày</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tỏ</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suy</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nghĩ</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của</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bản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thân</a:t>
            </a:r>
            <a:endPar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endParaRPr>
          </a:p>
        </p:txBody>
      </p:sp>
      <p:pic>
        <p:nvPicPr>
          <p:cNvPr id="10" name="Picture 2" descr="X PNGs for Free Download">
            <a:extLst>
              <a:ext uri="{FF2B5EF4-FFF2-40B4-BE49-F238E27FC236}">
                <a16:creationId xmlns:a16="http://schemas.microsoft.com/office/drawing/2014/main" id="{A73DD7E9-1B9A-DB8E-3750-5FB6B69740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21013" y="4457888"/>
            <a:ext cx="976596" cy="97659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25457B95-152F-421E-07F0-A808199ADF6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095087" y="3194368"/>
            <a:ext cx="947268" cy="819751"/>
          </a:xfrm>
          <a:prstGeom prst="rect">
            <a:avLst/>
          </a:prstGeom>
        </p:spPr>
      </p:pic>
      <p:pic>
        <p:nvPicPr>
          <p:cNvPr id="12" name="Picture 11">
            <a:extLst>
              <a:ext uri="{FF2B5EF4-FFF2-40B4-BE49-F238E27FC236}">
                <a16:creationId xmlns:a16="http://schemas.microsoft.com/office/drawing/2014/main" id="{2DB014B0-3ECB-0AD0-BFEE-6F31D081320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095087" y="5659957"/>
            <a:ext cx="947268" cy="81975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3"/>
                                        </p:tgtEl>
                                        <p:attrNameLst>
                                          <p:attrName>style.visibility</p:attrName>
                                        </p:attrNameLst>
                                      </p:cBhvr>
                                      <p:to>
                                        <p:strVal val="visible"/>
                                      </p:to>
                                    </p:set>
                                    <p:animEffect transition="in" filter="fade">
                                      <p:cBhvr>
                                        <p:cTn id="7" dur="500"/>
                                        <p:tgtEl>
                                          <p:spTgt spid="2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anim calcmode="lin" valueType="num">
                                      <p:cBhvr>
                                        <p:cTn id="30" dur="500" fill="hold"/>
                                        <p:tgtEl>
                                          <p:spTgt spid="11"/>
                                        </p:tgtEl>
                                        <p:attrNameLst>
                                          <p:attrName>ppt_x</p:attrName>
                                        </p:attrNameLst>
                                      </p:cBhvr>
                                      <p:tavLst>
                                        <p:tav tm="0">
                                          <p:val>
                                            <p:strVal val="#ppt_x"/>
                                          </p:val>
                                        </p:tav>
                                        <p:tav tm="100000">
                                          <p:val>
                                            <p:strVal val="#ppt_x"/>
                                          </p:val>
                                        </p:tav>
                                      </p:tavLst>
                                    </p:anim>
                                    <p:anim calcmode="lin" valueType="num">
                                      <p:cBhvr>
                                        <p:cTn id="31" dur="5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anim calcmode="lin" valueType="num">
                                      <p:cBhvr>
                                        <p:cTn id="37" dur="500" fill="hold"/>
                                        <p:tgtEl>
                                          <p:spTgt spid="10"/>
                                        </p:tgtEl>
                                        <p:attrNameLst>
                                          <p:attrName>ppt_x</p:attrName>
                                        </p:attrNameLst>
                                      </p:cBhvr>
                                      <p:tavLst>
                                        <p:tav tm="0">
                                          <p:val>
                                            <p:strVal val="#ppt_x"/>
                                          </p:val>
                                        </p:tav>
                                        <p:tav tm="100000">
                                          <p:val>
                                            <p:strVal val="#ppt_x"/>
                                          </p:val>
                                        </p:tav>
                                      </p:tavLst>
                                    </p:anim>
                                    <p:anim calcmode="lin" valueType="num">
                                      <p:cBhvr>
                                        <p:cTn id="38"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anim calcmode="lin" valueType="num">
                                      <p:cBhvr>
                                        <p:cTn id="44" dur="500" fill="hold"/>
                                        <p:tgtEl>
                                          <p:spTgt spid="12"/>
                                        </p:tgtEl>
                                        <p:attrNameLst>
                                          <p:attrName>ppt_x</p:attrName>
                                        </p:attrNameLst>
                                      </p:cBhvr>
                                      <p:tavLst>
                                        <p:tav tm="0">
                                          <p:val>
                                            <p:strVal val="#ppt_x"/>
                                          </p:val>
                                        </p:tav>
                                        <p:tav tm="100000">
                                          <p:val>
                                            <p:strVal val="#ppt_x"/>
                                          </p:val>
                                        </p:tav>
                                      </p:tavLst>
                                    </p:anim>
                                    <p:anim calcmode="lin" valueType="num">
                                      <p:cBhvr>
                                        <p:cTn id="45"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p:cNvGrpSpPr/>
        <p:nvPr/>
      </p:nvGrpSpPr>
      <p:grpSpPr>
        <a:xfrm>
          <a:off x="0" y="0"/>
          <a:ext cx="0" cy="0"/>
          <a:chOff x="0" y="0"/>
          <a:chExt cx="0" cy="0"/>
        </a:xfrm>
      </p:grpSpPr>
      <p:sp>
        <p:nvSpPr>
          <p:cNvPr id="2" name="Google Shape;233;p11">
            <a:extLst>
              <a:ext uri="{FF2B5EF4-FFF2-40B4-BE49-F238E27FC236}">
                <a16:creationId xmlns:a16="http://schemas.microsoft.com/office/drawing/2014/main" id="{376F54B5-5905-3313-3800-4854DA24A28B}"/>
              </a:ext>
            </a:extLst>
          </p:cNvPr>
          <p:cNvSpPr txBox="1"/>
          <p:nvPr/>
        </p:nvSpPr>
        <p:spPr>
          <a:xfrm>
            <a:off x="2285100" y="1201598"/>
            <a:ext cx="7621800"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800" b="1" i="0" u="none" strike="noStrike" cap="none" dirty="0" err="1">
                <a:solidFill>
                  <a:schemeClr val="dk1"/>
                </a:solidFill>
                <a:latin typeface="UTM Avo" panose="02040603050506020204" pitchFamily="18" charset="0"/>
                <a:sym typeface="Arial"/>
              </a:rPr>
              <a:t>Hoạt</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động</a:t>
            </a:r>
            <a:r>
              <a:rPr lang="en-US" sz="2800" b="1" i="0" u="none" strike="noStrike" cap="none" dirty="0">
                <a:solidFill>
                  <a:schemeClr val="dk1"/>
                </a:solidFill>
                <a:latin typeface="UTM Avo" panose="02040603050506020204" pitchFamily="18" charset="0"/>
                <a:sym typeface="Arial"/>
              </a:rPr>
              <a:t> 2: </a:t>
            </a:r>
            <a:r>
              <a:rPr lang="en-US" sz="2800" b="1" dirty="0" err="1">
                <a:solidFill>
                  <a:schemeClr val="dk1"/>
                </a:solidFill>
                <a:latin typeface="UTM Avo" panose="02040603050506020204" pitchFamily="18" charset="0"/>
              </a:rPr>
              <a:t>Đóng</a:t>
            </a:r>
            <a:r>
              <a:rPr lang="en-US" sz="2800" b="1" dirty="0">
                <a:solidFill>
                  <a:schemeClr val="dk1"/>
                </a:solidFill>
                <a:latin typeface="UTM Avo" panose="02040603050506020204" pitchFamily="18" charset="0"/>
              </a:rPr>
              <a:t> </a:t>
            </a:r>
            <a:r>
              <a:rPr lang="en-US" sz="2800" b="1" dirty="0" err="1">
                <a:solidFill>
                  <a:schemeClr val="dk1"/>
                </a:solidFill>
                <a:latin typeface="UTM Avo" panose="02040603050506020204" pitchFamily="18" charset="0"/>
              </a:rPr>
              <a:t>vai</a:t>
            </a:r>
            <a:endParaRPr sz="2800" b="1" i="0" u="none" strike="noStrike" cap="none" dirty="0">
              <a:solidFill>
                <a:schemeClr val="dk1"/>
              </a:solidFill>
              <a:latin typeface="UTM Avo" panose="02040603050506020204" pitchFamily="18" charset="0"/>
              <a:sym typeface="Arial"/>
            </a:endParaRPr>
          </a:p>
        </p:txBody>
      </p:sp>
      <p:grpSp>
        <p:nvGrpSpPr>
          <p:cNvPr id="3" name="Group 2">
            <a:extLst>
              <a:ext uri="{FF2B5EF4-FFF2-40B4-BE49-F238E27FC236}">
                <a16:creationId xmlns:a16="http://schemas.microsoft.com/office/drawing/2014/main" id="{E7831061-BCE6-F64C-B3AE-51C1BC3C38C5}"/>
              </a:ext>
            </a:extLst>
          </p:cNvPr>
          <p:cNvGrpSpPr/>
          <p:nvPr/>
        </p:nvGrpSpPr>
        <p:grpSpPr>
          <a:xfrm>
            <a:off x="458213" y="1826162"/>
            <a:ext cx="7231960" cy="4845571"/>
            <a:chOff x="674323" y="1341910"/>
            <a:chExt cx="7231960" cy="4845571"/>
          </a:xfrm>
        </p:grpSpPr>
        <p:sp>
          <p:nvSpPr>
            <p:cNvPr id="4" name="Freeform 4">
              <a:extLst>
                <a:ext uri="{FF2B5EF4-FFF2-40B4-BE49-F238E27FC236}">
                  <a16:creationId xmlns:a16="http://schemas.microsoft.com/office/drawing/2014/main" id="{CFAABEE5-8D5E-1EBA-5D91-5D528571A950}"/>
                </a:ext>
              </a:extLst>
            </p:cNvPr>
            <p:cNvSpPr/>
            <p:nvPr/>
          </p:nvSpPr>
          <p:spPr>
            <a:xfrm>
              <a:off x="1066175" y="2154621"/>
              <a:ext cx="6840108" cy="4032860"/>
            </a:xfrm>
            <a:custGeom>
              <a:avLst/>
              <a:gdLst/>
              <a:ahLst/>
              <a:cxnLst/>
              <a:rect l="l" t="t" r="r" b="b"/>
              <a:pathLst>
                <a:path w="2729626" h="2002089">
                  <a:moveTo>
                    <a:pt x="38097" y="0"/>
                  </a:moveTo>
                  <a:lnTo>
                    <a:pt x="2691530" y="0"/>
                  </a:lnTo>
                  <a:cubicBezTo>
                    <a:pt x="2712570" y="0"/>
                    <a:pt x="2729626" y="17057"/>
                    <a:pt x="2729626" y="38097"/>
                  </a:cubicBezTo>
                  <a:lnTo>
                    <a:pt x="2729626" y="1963992"/>
                  </a:lnTo>
                  <a:cubicBezTo>
                    <a:pt x="2729626" y="1985032"/>
                    <a:pt x="2712570" y="2002089"/>
                    <a:pt x="2691530" y="2002089"/>
                  </a:cubicBezTo>
                  <a:lnTo>
                    <a:pt x="38097" y="2002089"/>
                  </a:lnTo>
                  <a:cubicBezTo>
                    <a:pt x="17057" y="2002089"/>
                    <a:pt x="0" y="1985032"/>
                    <a:pt x="0" y="1963992"/>
                  </a:cubicBezTo>
                  <a:lnTo>
                    <a:pt x="0" y="38097"/>
                  </a:lnTo>
                  <a:cubicBezTo>
                    <a:pt x="0" y="17057"/>
                    <a:pt x="17057" y="0"/>
                    <a:pt x="38097" y="0"/>
                  </a:cubicBezTo>
                  <a:close/>
                </a:path>
              </a:pathLst>
            </a:custGeom>
            <a:solidFill>
              <a:srgbClr val="4BACC6">
                <a:lumMod val="20000"/>
                <a:lumOff val="8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schemeClr val="tx1"/>
                </a:solidFill>
                <a:effectLst/>
                <a:uLnTx/>
                <a:uFillTx/>
                <a:latin typeface="UTM Avo" panose="02040603050506020204" pitchFamily="18" charset="0"/>
                <a:cs typeface="Arial" panose="020B0604020202020204" pitchFamily="34" charset="0"/>
              </a:endParaRPr>
            </a:p>
          </p:txBody>
        </p:sp>
        <p:sp>
          <p:nvSpPr>
            <p:cNvPr id="5" name="TextBox 4">
              <a:extLst>
                <a:ext uri="{FF2B5EF4-FFF2-40B4-BE49-F238E27FC236}">
                  <a16:creationId xmlns:a16="http://schemas.microsoft.com/office/drawing/2014/main" id="{59D01046-A4E2-FDE6-30CA-8A6B732725F7}"/>
                </a:ext>
              </a:extLst>
            </p:cNvPr>
            <p:cNvSpPr txBox="1"/>
            <p:nvPr/>
          </p:nvSpPr>
          <p:spPr>
            <a:xfrm>
              <a:off x="1415830" y="2471696"/>
              <a:ext cx="6140798" cy="3337837"/>
            </a:xfrm>
            <a:prstGeom prst="rect">
              <a:avLst/>
            </a:prstGeom>
            <a:noFill/>
          </p:spPr>
          <p:txBody>
            <a:bodyPr wrap="square">
              <a:spAutoFit/>
            </a:bodyPr>
            <a:lstStyle/>
            <a:p>
              <a:pPr algn="just" defTabSz="609539">
                <a:lnSpc>
                  <a:spcPct val="150000"/>
                </a:lnSpc>
              </a:pPr>
              <a:r>
                <a:rPr lang="vi-VN" sz="2400" b="1" dirty="0">
                  <a:solidFill>
                    <a:schemeClr val="tx1"/>
                  </a:solidFill>
                  <a:latin typeface="UTM Avo" panose="02040603050506020204" pitchFamily="18" charset="0"/>
                  <a:ea typeface="Calibri" panose="020F0502020204030204" pitchFamily="34" charset="0"/>
                  <a:cs typeface="Arial" panose="020B0604020202020204" pitchFamily="34" charset="0"/>
                </a:rPr>
                <a:t>Làm việc theo nhóm: </a:t>
              </a: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Các nhóm đọc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các</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tình huống </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(SGK – tr.49)</a:t>
              </a: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 sắm vai và thể hiện tình huống để trả lời câu hỏi</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a:t>
              </a:r>
            </a:p>
            <a:p>
              <a:pPr algn="just" defTabSz="609539">
                <a:lnSpc>
                  <a:spcPct val="150000"/>
                </a:lnSpc>
              </a:pP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Cách</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ứng</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xử</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trong</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tình</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huống</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đã</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b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b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phù</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hợp</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hay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chưa</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a:t>
              </a:r>
            </a:p>
            <a:p>
              <a:pPr algn="just" defTabSz="609539">
                <a:lnSpc>
                  <a:spcPct val="150000"/>
                </a:lnSpc>
              </a:pP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Có</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cách</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ứng</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xử</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nào</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khác</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không</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a:t>
              </a:r>
              <a:endPar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endParaRPr>
            </a:p>
          </p:txBody>
        </p:sp>
        <p:pic>
          <p:nvPicPr>
            <p:cNvPr id="6" name="Picture 12">
              <a:extLst>
                <a:ext uri="{FF2B5EF4-FFF2-40B4-BE49-F238E27FC236}">
                  <a16:creationId xmlns:a16="http://schemas.microsoft.com/office/drawing/2014/main" id="{2156C720-5A99-CCE3-E700-0AA0E6D2F1F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74323" y="1341910"/>
              <a:ext cx="830223" cy="1537450"/>
            </a:xfrm>
            <a:prstGeom prst="rect">
              <a:avLst/>
            </a:prstGeom>
          </p:spPr>
        </p:pic>
      </p:grpSp>
      <p:grpSp>
        <p:nvGrpSpPr>
          <p:cNvPr id="7" name="Group 6">
            <a:extLst>
              <a:ext uri="{FF2B5EF4-FFF2-40B4-BE49-F238E27FC236}">
                <a16:creationId xmlns:a16="http://schemas.microsoft.com/office/drawing/2014/main" id="{A0CE7C14-B708-9392-9980-F7BE88A14E83}"/>
              </a:ext>
            </a:extLst>
          </p:cNvPr>
          <p:cNvGrpSpPr/>
          <p:nvPr/>
        </p:nvGrpSpPr>
        <p:grpSpPr>
          <a:xfrm>
            <a:off x="8080010" y="2388711"/>
            <a:ext cx="3653777" cy="3383527"/>
            <a:chOff x="11075782" y="3259671"/>
            <a:chExt cx="6467176" cy="5988836"/>
          </a:xfrm>
        </p:grpSpPr>
        <p:sp>
          <p:nvSpPr>
            <p:cNvPr id="8" name="Oval 7">
              <a:extLst>
                <a:ext uri="{FF2B5EF4-FFF2-40B4-BE49-F238E27FC236}">
                  <a16:creationId xmlns:a16="http://schemas.microsoft.com/office/drawing/2014/main" id="{EAF2CA02-F443-E1BE-C42D-D80E363991AB}"/>
                </a:ext>
              </a:extLst>
            </p:cNvPr>
            <p:cNvSpPr/>
            <p:nvPr/>
          </p:nvSpPr>
          <p:spPr>
            <a:xfrm>
              <a:off x="11075782" y="3259671"/>
              <a:ext cx="6467176" cy="5988836"/>
            </a:xfrm>
            <a:prstGeom prst="ellipse">
              <a:avLst/>
            </a:prstGeom>
            <a:solidFill>
              <a:sysClr val="window" lastClr="FFFFFF"/>
            </a:solidFill>
            <a:ln w="25400" cap="flat" cmpd="sng" algn="ctr">
              <a:solidFill>
                <a:srgbClr val="1F497D">
                  <a:lumMod val="50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85286C01-D4F3-3601-F5E9-56DCB19A3551}"/>
                </a:ext>
              </a:extLst>
            </p:cNvPr>
            <p:cNvSpPr txBox="1"/>
            <p:nvPr/>
          </p:nvSpPr>
          <p:spPr>
            <a:xfrm>
              <a:off x="11261369" y="5038403"/>
              <a:ext cx="6096000" cy="2469714"/>
            </a:xfrm>
            <a:prstGeom prst="rect">
              <a:avLst/>
            </a:prstGeom>
            <a:noFill/>
          </p:spPr>
          <p:txBody>
            <a:bodyPr wrap="square" rtlCol="0">
              <a:spAutoFit/>
            </a:bodyP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3600" b="1" i="0" u="none" strike="noStrike" kern="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HOẠT ĐỘNG THEO NHÓM</a:t>
              </a:r>
            </a:p>
          </p:txBody>
        </p:sp>
        <p:pic>
          <p:nvPicPr>
            <p:cNvPr id="10" name="Picture 11">
              <a:extLst>
                <a:ext uri="{FF2B5EF4-FFF2-40B4-BE49-F238E27FC236}">
                  <a16:creationId xmlns:a16="http://schemas.microsoft.com/office/drawing/2014/main" id="{1E6F047D-8348-7320-3892-BB0FE8D5555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2055021" y="3352310"/>
              <a:ext cx="4508695" cy="1073889"/>
            </a:xfrm>
            <a:prstGeom prst="rect">
              <a:avLst/>
            </a:prstGeom>
          </p:spPr>
        </p:pic>
      </p:grpSp>
      <p:pic>
        <p:nvPicPr>
          <p:cNvPr id="11" name="Picture 10" descr="A group of people using laptops&#10;&#10;Description automatically generated with medium confidence">
            <a:extLst>
              <a:ext uri="{FF2B5EF4-FFF2-40B4-BE49-F238E27FC236}">
                <a16:creationId xmlns:a16="http://schemas.microsoft.com/office/drawing/2014/main" id="{64922C02-84EF-74C3-22B7-5EF7DE261C6F}"/>
              </a:ext>
            </a:extLst>
          </p:cNvPr>
          <p:cNvPicPr>
            <a:picLocks noChangeAspect="1"/>
          </p:cNvPicPr>
          <p:nvPr/>
        </p:nvPicPr>
        <p:blipFill rotWithShape="1">
          <a:blip r:embed="rId8">
            <a:extLst>
              <a:ext uri="{28A0092B-C50C-407E-A947-70E740481C1C}">
                <a14:useLocalDpi xmlns:a14="http://schemas.microsoft.com/office/drawing/2010/main" val="0"/>
              </a:ext>
            </a:extLst>
          </a:blip>
          <a:srcRect l="6321" t="13238" r="6782" b="21992"/>
          <a:stretch/>
        </p:blipFill>
        <p:spPr>
          <a:xfrm>
            <a:off x="8450205" y="4686477"/>
            <a:ext cx="2913389" cy="217152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EC17EAB7-A6E1-AC4D-37EE-8E3F155174A2}"/>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556F010F-CF92-D6AC-0648-989413799A0D}"/>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a:extLst>
              <a:ext uri="{FF2B5EF4-FFF2-40B4-BE49-F238E27FC236}">
                <a16:creationId xmlns:a16="http://schemas.microsoft.com/office/drawing/2014/main" id="{D5D24B9B-D9D5-152F-9B01-D0B0DDFEB9A7}"/>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schemeClr val="tx1"/>
              </a:solidFill>
              <a:latin typeface="UTM Avo" panose="02040603050506020204" pitchFamily="18" charset="0"/>
              <a:cs typeface="Arial" panose="020B0604020202020204" pitchFamily="34" charset="0"/>
            </a:endParaRPr>
          </a:p>
        </p:txBody>
      </p:sp>
      <p:sp>
        <p:nvSpPr>
          <p:cNvPr id="15" name="TextBox 14">
            <a:extLst>
              <a:ext uri="{FF2B5EF4-FFF2-40B4-BE49-F238E27FC236}">
                <a16:creationId xmlns:a16="http://schemas.microsoft.com/office/drawing/2014/main" id="{83576ADD-AE75-4E0B-A50F-DE973014996D}"/>
              </a:ext>
            </a:extLst>
          </p:cNvPr>
          <p:cNvSpPr txBox="1"/>
          <p:nvPr/>
        </p:nvSpPr>
        <p:spPr>
          <a:xfrm>
            <a:off x="518486" y="3132476"/>
            <a:ext cx="4759144" cy="1682384"/>
          </a:xfrm>
          <a:prstGeom prst="rect">
            <a:avLst/>
          </a:prstGeom>
          <a:noFill/>
        </p:spPr>
        <p:txBody>
          <a:bodyPr wrap="square">
            <a:spAutoFit/>
          </a:bodyPr>
          <a:lstStyle/>
          <a:p>
            <a:pPr algn="just">
              <a:lnSpc>
                <a:spcPct val="150000"/>
              </a:lnSpc>
            </a:pPr>
            <a:r>
              <a:rPr lang="en-US" sz="2400" dirty="0">
                <a:solidFill>
                  <a:schemeClr val="tx1"/>
                </a:solidFill>
                <a:latin typeface="UTM Avo" panose="02040603050506020204" pitchFamily="18" charset="0"/>
                <a:cs typeface="Arial" panose="020B0604020202020204" pitchFamily="34" charset="0"/>
              </a:rPr>
              <a:t>Chi </a:t>
            </a:r>
            <a:r>
              <a:rPr lang="en-US" sz="2400" dirty="0" err="1">
                <a:solidFill>
                  <a:schemeClr val="tx1"/>
                </a:solidFill>
                <a:latin typeface="UTM Avo" panose="02040603050506020204" pitchFamily="18" charset="0"/>
                <a:cs typeface="Arial" panose="020B0604020202020204" pitchFamily="34" charset="0"/>
              </a:rPr>
              <a:t>sơ</a:t>
            </a:r>
            <a:r>
              <a:rPr lang="en-US" sz="2400" dirty="0">
                <a:solidFill>
                  <a:schemeClr val="tx1"/>
                </a:solidFill>
                <a:latin typeface="UTM Avo" panose="02040603050506020204" pitchFamily="18" charset="0"/>
                <a:cs typeface="Arial" panose="020B0604020202020204" pitchFamily="34" charset="0"/>
              </a:rPr>
              <a:t> ý </a:t>
            </a:r>
            <a:r>
              <a:rPr lang="en-US" sz="2400" dirty="0" err="1">
                <a:solidFill>
                  <a:schemeClr val="tx1"/>
                </a:solidFill>
                <a:latin typeface="UTM Avo" panose="02040603050506020204" pitchFamily="18" charset="0"/>
                <a:cs typeface="Arial" panose="020B0604020202020204" pitchFamily="34" charset="0"/>
              </a:rPr>
              <a:t>làm</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rách</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vở</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của</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bạn</a:t>
            </a:r>
            <a:endParaRPr lang="vi-VN" sz="2400" dirty="0">
              <a:solidFill>
                <a:schemeClr val="tx1"/>
              </a:solidFill>
              <a:latin typeface="UTM Avo" panose="02040603050506020204" pitchFamily="18" charset="0"/>
              <a:cs typeface="Arial" panose="020B0604020202020204" pitchFamily="34" charset="0"/>
            </a:endParaRPr>
          </a:p>
          <a:p>
            <a:pPr algn="just">
              <a:lnSpc>
                <a:spcPct val="150000"/>
              </a:lnSpc>
            </a:pPr>
            <a:r>
              <a:rPr lang="en-US" sz="2400" b="1" dirty="0">
                <a:solidFill>
                  <a:schemeClr val="tx1"/>
                </a:solidFill>
                <a:latin typeface="UTM Avo" panose="02040603050506020204" pitchFamily="18" charset="0"/>
                <a:cs typeface="Arial" panose="020B0604020202020204" pitchFamily="34" charset="0"/>
                <a:sym typeface="Wingdings" panose="05000000000000000000" pitchFamily="2" charset="2"/>
              </a:rPr>
              <a:t> </a:t>
            </a:r>
            <a:r>
              <a:rPr lang="en-US" sz="2400" b="1" dirty="0" err="1">
                <a:solidFill>
                  <a:schemeClr val="tx1"/>
                </a:solidFill>
                <a:latin typeface="UTM Avo" panose="02040603050506020204" pitchFamily="18" charset="0"/>
                <a:cs typeface="Arial" panose="020B0604020202020204" pitchFamily="34" charset="0"/>
                <a:sym typeface="Wingdings" panose="05000000000000000000" pitchFamily="2" charset="2"/>
              </a:rPr>
              <a:t>Nếu</a:t>
            </a:r>
            <a:r>
              <a:rPr lang="en-US" sz="2400" b="1" dirty="0">
                <a:solidFill>
                  <a:schemeClr val="tx1"/>
                </a:solidFill>
                <a:latin typeface="UTM Avo" panose="02040603050506020204" pitchFamily="18" charset="0"/>
                <a:cs typeface="Arial" panose="020B0604020202020204" pitchFamily="34" charset="0"/>
                <a:sym typeface="Wingdings" panose="05000000000000000000" pitchFamily="2" charset="2"/>
              </a:rPr>
              <a:t> </a:t>
            </a:r>
            <a:r>
              <a:rPr lang="en-US" sz="2400" b="1" dirty="0" err="1">
                <a:solidFill>
                  <a:schemeClr val="tx1"/>
                </a:solidFill>
                <a:latin typeface="UTM Avo" panose="02040603050506020204" pitchFamily="18" charset="0"/>
                <a:cs typeface="Arial" panose="020B0604020202020204" pitchFamily="34" charset="0"/>
                <a:sym typeface="Wingdings" panose="05000000000000000000" pitchFamily="2" charset="2"/>
              </a:rPr>
              <a:t>là</a:t>
            </a:r>
            <a:r>
              <a:rPr lang="en-US" sz="2400" b="1" dirty="0">
                <a:solidFill>
                  <a:schemeClr val="tx1"/>
                </a:solidFill>
                <a:latin typeface="UTM Avo" panose="02040603050506020204" pitchFamily="18" charset="0"/>
                <a:cs typeface="Arial" panose="020B0604020202020204" pitchFamily="34" charset="0"/>
                <a:sym typeface="Wingdings" panose="05000000000000000000" pitchFamily="2" charset="2"/>
              </a:rPr>
              <a:t> Chi</a:t>
            </a:r>
            <a:r>
              <a:rPr lang="vi-VN" sz="2400" b="1" dirty="0">
                <a:solidFill>
                  <a:schemeClr val="tx1"/>
                </a:solidFill>
                <a:latin typeface="UTM Avo" panose="02040603050506020204" pitchFamily="18" charset="0"/>
                <a:cs typeface="Arial" panose="020B0604020202020204" pitchFamily="34" charset="0"/>
              </a:rPr>
              <a:t>, em sẽ </a:t>
            </a:r>
            <a:r>
              <a:rPr lang="en-US" sz="2400" b="1" dirty="0" err="1">
                <a:solidFill>
                  <a:schemeClr val="tx1"/>
                </a:solidFill>
                <a:latin typeface="UTM Avo" panose="02040603050506020204" pitchFamily="18" charset="0"/>
                <a:cs typeface="Arial" panose="020B0604020202020204" pitchFamily="34" charset="0"/>
              </a:rPr>
              <a:t>ứng</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xử</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như</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thế</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nào</a:t>
            </a:r>
            <a:r>
              <a:rPr lang="vi-VN" sz="2400" b="1" dirty="0">
                <a:solidFill>
                  <a:schemeClr val="tx1"/>
                </a:solidFill>
                <a:latin typeface="UTM Avo" panose="02040603050506020204" pitchFamily="18" charset="0"/>
                <a:cs typeface="Arial" panose="020B0604020202020204" pitchFamily="34" charset="0"/>
              </a:rPr>
              <a:t>?</a:t>
            </a:r>
          </a:p>
        </p:txBody>
      </p:sp>
      <p:sp>
        <p:nvSpPr>
          <p:cNvPr id="16" name="TextBox 15">
            <a:extLst>
              <a:ext uri="{FF2B5EF4-FFF2-40B4-BE49-F238E27FC236}">
                <a16:creationId xmlns:a16="http://schemas.microsoft.com/office/drawing/2014/main" id="{01F7944D-AD11-0FB7-2FF4-36779E346E66}"/>
              </a:ext>
            </a:extLst>
          </p:cNvPr>
          <p:cNvSpPr txBox="1"/>
          <p:nvPr/>
        </p:nvSpPr>
        <p:spPr>
          <a:xfrm>
            <a:off x="3654246" y="1664110"/>
            <a:ext cx="4883508" cy="523220"/>
          </a:xfrm>
          <a:prstGeom prst="rect">
            <a:avLst/>
          </a:prstGeom>
          <a:noFill/>
        </p:spPr>
        <p:txBody>
          <a:bodyPr wrap="square" rtlCol="0">
            <a:spAutoFit/>
          </a:bodyPr>
          <a:lstStyle/>
          <a:p>
            <a:pPr algn="ctr"/>
            <a:r>
              <a:rPr lang="en-US" sz="2800" b="1" dirty="0">
                <a:solidFill>
                  <a:schemeClr val="tx1"/>
                </a:solidFill>
                <a:latin typeface="UTM Avo" panose="02040603050506020204" pitchFamily="18" charset="0"/>
                <a:cs typeface="Arial" panose="020B0604020202020204" pitchFamily="34" charset="0"/>
              </a:rPr>
              <a:t>TÌNH HUỐNG ĐƯA RA</a:t>
            </a:r>
            <a:endParaRPr lang="en-US" sz="2800" i="1" dirty="0">
              <a:solidFill>
                <a:schemeClr val="tx1"/>
              </a:solidFill>
              <a:latin typeface="UTM Avo" panose="02040603050506020204" pitchFamily="18" charset="0"/>
              <a:cs typeface="Arial" panose="020B0604020202020204" pitchFamily="34" charset="0"/>
            </a:endParaRPr>
          </a:p>
        </p:txBody>
      </p:sp>
      <p:grpSp>
        <p:nvGrpSpPr>
          <p:cNvPr id="17" name="Group 16">
            <a:extLst>
              <a:ext uri="{FF2B5EF4-FFF2-40B4-BE49-F238E27FC236}">
                <a16:creationId xmlns:a16="http://schemas.microsoft.com/office/drawing/2014/main" id="{39EACDAF-9E4D-FD62-1798-4D1B6300BB67}"/>
              </a:ext>
            </a:extLst>
          </p:cNvPr>
          <p:cNvGrpSpPr/>
          <p:nvPr/>
        </p:nvGrpSpPr>
        <p:grpSpPr>
          <a:xfrm>
            <a:off x="6149624" y="2306964"/>
            <a:ext cx="5403309" cy="4335518"/>
            <a:chOff x="7541536" y="1902372"/>
            <a:chExt cx="4258649" cy="3520966"/>
          </a:xfrm>
        </p:grpSpPr>
        <p:grpSp>
          <p:nvGrpSpPr>
            <p:cNvPr id="18" name="Group 17">
              <a:extLst>
                <a:ext uri="{FF2B5EF4-FFF2-40B4-BE49-F238E27FC236}">
                  <a16:creationId xmlns:a16="http://schemas.microsoft.com/office/drawing/2014/main" id="{608544B9-361E-3470-5803-D268F42E069F}"/>
                </a:ext>
              </a:extLst>
            </p:cNvPr>
            <p:cNvGrpSpPr/>
            <p:nvPr/>
          </p:nvGrpSpPr>
          <p:grpSpPr>
            <a:xfrm>
              <a:off x="7541536" y="1902372"/>
              <a:ext cx="4258649" cy="3520966"/>
              <a:chOff x="11309286" y="2823138"/>
              <a:chExt cx="6387973" cy="5281449"/>
            </a:xfrm>
          </p:grpSpPr>
          <p:sp>
            <p:nvSpPr>
              <p:cNvPr id="20" name="Freeform 7">
                <a:extLst>
                  <a:ext uri="{FF2B5EF4-FFF2-40B4-BE49-F238E27FC236}">
                    <a16:creationId xmlns:a16="http://schemas.microsoft.com/office/drawing/2014/main" id="{E8E26761-9DE8-51F7-C124-8F0A40255A9E}"/>
                  </a:ext>
                </a:extLst>
              </p:cNvPr>
              <p:cNvSpPr/>
              <p:nvPr/>
            </p:nvSpPr>
            <p:spPr>
              <a:xfrm>
                <a:off x="11309286" y="2823138"/>
                <a:ext cx="6387973" cy="5281449"/>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6">
                  <a:lumMod val="40000"/>
                  <a:lumOff val="60000"/>
                </a:schemeClr>
              </a:solidFill>
            </p:spPr>
            <p:txBody>
              <a:bodyPr/>
              <a:lstStyle/>
              <a:p>
                <a:endParaRPr lang="en-US" sz="800" dirty="0">
                  <a:solidFill>
                    <a:schemeClr val="tx1"/>
                  </a:solidFill>
                  <a:latin typeface="UTM Avo" panose="02040603050506020204" pitchFamily="18" charset="0"/>
                  <a:cs typeface="Arial" panose="020B0604020202020204" pitchFamily="34" charset="0"/>
                </a:endParaRPr>
              </a:p>
            </p:txBody>
          </p:sp>
          <p:grpSp>
            <p:nvGrpSpPr>
              <p:cNvPr id="21" name="Group 20">
                <a:extLst>
                  <a:ext uri="{FF2B5EF4-FFF2-40B4-BE49-F238E27FC236}">
                    <a16:creationId xmlns:a16="http://schemas.microsoft.com/office/drawing/2014/main" id="{89E7A4E6-68A6-4E79-B8BB-8FC2A499716D}"/>
                  </a:ext>
                </a:extLst>
              </p:cNvPr>
              <p:cNvGrpSpPr/>
              <p:nvPr/>
            </p:nvGrpSpPr>
            <p:grpSpPr>
              <a:xfrm>
                <a:off x="12604069" y="3187283"/>
                <a:ext cx="4017274" cy="1104308"/>
                <a:chOff x="2440864" y="3579047"/>
                <a:chExt cx="4017274" cy="1104308"/>
              </a:xfrm>
            </p:grpSpPr>
            <p:sp>
              <p:nvSpPr>
                <p:cNvPr id="22" name="Freeform 10">
                  <a:extLst>
                    <a:ext uri="{FF2B5EF4-FFF2-40B4-BE49-F238E27FC236}">
                      <a16:creationId xmlns:a16="http://schemas.microsoft.com/office/drawing/2014/main" id="{7438A9B4-3F7A-A249-10DB-3BAAEE6F1716}"/>
                    </a:ext>
                  </a:extLst>
                </p:cNvPr>
                <p:cNvSpPr/>
                <p:nvPr/>
              </p:nvSpPr>
              <p:spPr>
                <a:xfrm>
                  <a:off x="2440864" y="3579047"/>
                  <a:ext cx="4017274" cy="1104308"/>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bg1"/>
                </a:solidFill>
              </p:spPr>
              <p:txBody>
                <a:bodyPr/>
                <a:lstStyle/>
                <a:p>
                  <a:endParaRPr lang="en-US" sz="800" dirty="0">
                    <a:solidFill>
                      <a:schemeClr val="tx1"/>
                    </a:solidFill>
                    <a:latin typeface="UTM Avo" panose="02040603050506020204" pitchFamily="18" charset="0"/>
                    <a:cs typeface="Arial" panose="020B0604020202020204" pitchFamily="34" charset="0"/>
                  </a:endParaRPr>
                </a:p>
              </p:txBody>
            </p:sp>
            <p:sp>
              <p:nvSpPr>
                <p:cNvPr id="23" name="TextBox 22">
                  <a:extLst>
                    <a:ext uri="{FF2B5EF4-FFF2-40B4-BE49-F238E27FC236}">
                      <a16:creationId xmlns:a16="http://schemas.microsoft.com/office/drawing/2014/main" id="{648A4C93-5845-E047-6E20-A8860BD8884A}"/>
                    </a:ext>
                  </a:extLst>
                </p:cNvPr>
                <p:cNvSpPr txBox="1"/>
                <p:nvPr/>
              </p:nvSpPr>
              <p:spPr>
                <a:xfrm>
                  <a:off x="2440864" y="3896260"/>
                  <a:ext cx="4017274" cy="562392"/>
                </a:xfrm>
                <a:prstGeom prst="rect">
                  <a:avLst/>
                </a:prstGeom>
                <a:noFill/>
              </p:spPr>
              <p:txBody>
                <a:bodyPr wrap="square" rtlCol="0">
                  <a:spAutoFit/>
                </a:bodyPr>
                <a:lstStyle/>
                <a:p>
                  <a:pPr algn="ctr"/>
                  <a:r>
                    <a:rPr lang="en-US" sz="2400" b="1" dirty="0" err="1">
                      <a:solidFill>
                        <a:schemeClr val="tx1"/>
                      </a:solidFill>
                      <a:latin typeface="UTM Avo" panose="02040603050506020204" pitchFamily="18" charset="0"/>
                      <a:cs typeface="Arial" panose="020B0604020202020204" pitchFamily="34" charset="0"/>
                    </a:rPr>
                    <a:t>Tình</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huống</a:t>
                  </a:r>
                  <a:r>
                    <a:rPr lang="en-US" sz="2400" b="1" dirty="0">
                      <a:solidFill>
                        <a:schemeClr val="tx1"/>
                      </a:solidFill>
                      <a:latin typeface="UTM Avo" panose="02040603050506020204" pitchFamily="18" charset="0"/>
                      <a:cs typeface="Arial" panose="020B0604020202020204" pitchFamily="34" charset="0"/>
                    </a:rPr>
                    <a:t> 1</a:t>
                  </a:r>
                </a:p>
              </p:txBody>
            </p:sp>
          </p:grpSp>
        </p:grpSp>
        <p:pic>
          <p:nvPicPr>
            <p:cNvPr id="19" name="Picture 18">
              <a:extLst>
                <a:ext uri="{FF2B5EF4-FFF2-40B4-BE49-F238E27FC236}">
                  <a16:creationId xmlns:a16="http://schemas.microsoft.com/office/drawing/2014/main" id="{5B6CF56C-4DA3-2D02-C1E8-F3D8AA4C0C39}"/>
                </a:ext>
              </a:extLst>
            </p:cNvPr>
            <p:cNvPicPr>
              <a:picLocks noChangeAspect="1"/>
            </p:cNvPicPr>
            <p:nvPr/>
          </p:nvPicPr>
          <p:blipFill>
            <a:blip r:embed="rId4"/>
            <a:srcRect/>
            <a:stretch/>
          </p:blipFill>
          <p:spPr>
            <a:xfrm>
              <a:off x="8101778" y="2978498"/>
              <a:ext cx="3138165" cy="2277571"/>
            </a:xfrm>
            <a:prstGeom prst="rect">
              <a:avLst/>
            </a:prstGeom>
          </p:spPr>
        </p:pic>
      </p:grpSp>
    </p:spTree>
    <p:extLst>
      <p:ext uri="{BB962C8B-B14F-4D97-AF65-F5344CB8AC3E}">
        <p14:creationId xmlns:p14="http://schemas.microsoft.com/office/powerpoint/2010/main" val="3505783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9EC1D966-C5F1-0D5F-8545-709D86BF7718}"/>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7EE9F51E-3FCF-667B-0156-7B38BF882670}"/>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a:extLst>
              <a:ext uri="{FF2B5EF4-FFF2-40B4-BE49-F238E27FC236}">
                <a16:creationId xmlns:a16="http://schemas.microsoft.com/office/drawing/2014/main" id="{4C85A52A-0752-82A1-3C7B-A93EB6DBB577}"/>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schemeClr val="tx1"/>
              </a:solidFill>
              <a:latin typeface="UTM Avo" panose="02040603050506020204" pitchFamily="18" charset="0"/>
              <a:cs typeface="Arial" panose="020B0604020202020204" pitchFamily="34" charset="0"/>
            </a:endParaRPr>
          </a:p>
        </p:txBody>
      </p:sp>
      <p:sp>
        <p:nvSpPr>
          <p:cNvPr id="15" name="TextBox 14">
            <a:extLst>
              <a:ext uri="{FF2B5EF4-FFF2-40B4-BE49-F238E27FC236}">
                <a16:creationId xmlns:a16="http://schemas.microsoft.com/office/drawing/2014/main" id="{B16ACCE2-0D7A-E390-CC46-9239C5A7C538}"/>
              </a:ext>
            </a:extLst>
          </p:cNvPr>
          <p:cNvSpPr txBox="1"/>
          <p:nvPr/>
        </p:nvSpPr>
        <p:spPr>
          <a:xfrm>
            <a:off x="1049845" y="3337135"/>
            <a:ext cx="4589461" cy="1685333"/>
          </a:xfrm>
          <a:prstGeom prst="rect">
            <a:avLst/>
          </a:prstGeom>
          <a:noFill/>
        </p:spPr>
        <p:txBody>
          <a:bodyPr wrap="square">
            <a:spAutoFit/>
          </a:bodyPr>
          <a:lstStyle/>
          <a:p>
            <a:pPr algn="just">
              <a:lnSpc>
                <a:spcPct val="150000"/>
              </a:lnSpc>
            </a:pPr>
            <a:r>
              <a:rPr lang="en-US" sz="2400" dirty="0">
                <a:solidFill>
                  <a:schemeClr val="tx1"/>
                </a:solidFill>
                <a:latin typeface="UTM Avo" panose="02040603050506020204" pitchFamily="18" charset="0"/>
                <a:cs typeface="Arial" panose="020B0604020202020204" pitchFamily="34" charset="0"/>
              </a:rPr>
              <a:t>Mai </a:t>
            </a:r>
            <a:r>
              <a:rPr lang="en-US" sz="2400" dirty="0" err="1">
                <a:solidFill>
                  <a:schemeClr val="tx1"/>
                </a:solidFill>
                <a:latin typeface="UTM Avo" panose="02040603050506020204" pitchFamily="18" charset="0"/>
                <a:cs typeface="Arial" panose="020B0604020202020204" pitchFamily="34" charset="0"/>
              </a:rPr>
              <a:t>quên</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lời</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mẹ</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dặn</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mang</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đồ</a:t>
            </a:r>
            <a:r>
              <a:rPr lang="en-US" sz="2400" dirty="0">
                <a:solidFill>
                  <a:schemeClr val="tx1"/>
                </a:solidFill>
                <a:latin typeface="UTM Avo" panose="02040603050506020204" pitchFamily="18" charset="0"/>
                <a:cs typeface="Arial" panose="020B0604020202020204" pitchFamily="34" charset="0"/>
              </a:rPr>
              <a:t> sang </a:t>
            </a:r>
            <a:r>
              <a:rPr lang="en-US" sz="2400" dirty="0" err="1">
                <a:solidFill>
                  <a:schemeClr val="tx1"/>
                </a:solidFill>
                <a:latin typeface="UTM Avo" panose="02040603050506020204" pitchFamily="18" charset="0"/>
                <a:cs typeface="Arial" panose="020B0604020202020204" pitchFamily="34" charset="0"/>
              </a:rPr>
              <a:t>cho</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bà</a:t>
            </a:r>
            <a:r>
              <a:rPr lang="en-US" sz="2400" dirty="0">
                <a:solidFill>
                  <a:schemeClr val="tx1"/>
                </a:solidFill>
                <a:latin typeface="UTM Avo" panose="02040603050506020204" pitchFamily="18" charset="0"/>
                <a:cs typeface="Arial" panose="020B0604020202020204" pitchFamily="34" charset="0"/>
              </a:rPr>
              <a:t>.</a:t>
            </a:r>
            <a:endParaRPr lang="vi-VN" sz="2400" dirty="0">
              <a:solidFill>
                <a:schemeClr val="tx1"/>
              </a:solidFill>
              <a:latin typeface="UTM Avo" panose="02040603050506020204" pitchFamily="18" charset="0"/>
              <a:cs typeface="Arial" panose="020B0604020202020204" pitchFamily="34" charset="0"/>
            </a:endParaRPr>
          </a:p>
          <a:p>
            <a:pPr algn="just">
              <a:lnSpc>
                <a:spcPct val="150000"/>
              </a:lnSpc>
            </a:pPr>
            <a:r>
              <a:rPr lang="en-US" sz="2400" b="1" dirty="0">
                <a:solidFill>
                  <a:schemeClr val="tx1"/>
                </a:solidFill>
                <a:latin typeface="UTM Avo" panose="02040603050506020204" pitchFamily="18" charset="0"/>
                <a:cs typeface="Arial" panose="020B0604020202020204" pitchFamily="34" charset="0"/>
                <a:sym typeface="Wingdings" panose="05000000000000000000" pitchFamily="2" charset="2"/>
              </a:rPr>
              <a:t> </a:t>
            </a:r>
            <a:r>
              <a:rPr lang="en-US" sz="2400" b="1" dirty="0" err="1">
                <a:solidFill>
                  <a:schemeClr val="tx1"/>
                </a:solidFill>
                <a:latin typeface="UTM Avo" panose="02040603050506020204" pitchFamily="18" charset="0"/>
                <a:cs typeface="Arial" panose="020B0604020202020204" pitchFamily="34" charset="0"/>
                <a:sym typeface="Wingdings" panose="05000000000000000000" pitchFamily="2" charset="2"/>
              </a:rPr>
              <a:t>Nếu</a:t>
            </a:r>
            <a:r>
              <a:rPr lang="en-US" sz="2400" b="1" dirty="0">
                <a:solidFill>
                  <a:schemeClr val="tx1"/>
                </a:solidFill>
                <a:latin typeface="UTM Avo" panose="02040603050506020204" pitchFamily="18" charset="0"/>
                <a:cs typeface="Arial" panose="020B0604020202020204" pitchFamily="34" charset="0"/>
                <a:sym typeface="Wingdings" panose="05000000000000000000" pitchFamily="2" charset="2"/>
              </a:rPr>
              <a:t> </a:t>
            </a:r>
            <a:r>
              <a:rPr lang="en-US" sz="2400" b="1" dirty="0" err="1">
                <a:solidFill>
                  <a:schemeClr val="tx1"/>
                </a:solidFill>
                <a:latin typeface="UTM Avo" panose="02040603050506020204" pitchFamily="18" charset="0"/>
                <a:cs typeface="Arial" panose="020B0604020202020204" pitchFamily="34" charset="0"/>
                <a:sym typeface="Wingdings" panose="05000000000000000000" pitchFamily="2" charset="2"/>
              </a:rPr>
              <a:t>là</a:t>
            </a:r>
            <a:r>
              <a:rPr lang="en-US" sz="2400" b="1" dirty="0">
                <a:solidFill>
                  <a:schemeClr val="tx1"/>
                </a:solidFill>
                <a:latin typeface="UTM Avo" panose="02040603050506020204" pitchFamily="18" charset="0"/>
                <a:cs typeface="Arial" panose="020B0604020202020204" pitchFamily="34" charset="0"/>
                <a:sym typeface="Wingdings" panose="05000000000000000000" pitchFamily="2" charset="2"/>
              </a:rPr>
              <a:t> Mai</a:t>
            </a:r>
            <a:r>
              <a:rPr lang="vi-VN" sz="2400" b="1" dirty="0">
                <a:solidFill>
                  <a:schemeClr val="tx1"/>
                </a:solidFill>
                <a:latin typeface="UTM Avo" panose="02040603050506020204" pitchFamily="18" charset="0"/>
                <a:cs typeface="Arial" panose="020B0604020202020204" pitchFamily="34" charset="0"/>
              </a:rPr>
              <a:t>, em sẽ </a:t>
            </a:r>
            <a:r>
              <a:rPr lang="en-US" sz="2400" b="1" dirty="0" err="1">
                <a:solidFill>
                  <a:schemeClr val="tx1"/>
                </a:solidFill>
                <a:latin typeface="UTM Avo" panose="02040603050506020204" pitchFamily="18" charset="0"/>
                <a:cs typeface="Arial" panose="020B0604020202020204" pitchFamily="34" charset="0"/>
              </a:rPr>
              <a:t>nói</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gì</a:t>
            </a:r>
            <a:r>
              <a:rPr lang="vi-VN" sz="2400" b="1" dirty="0">
                <a:solidFill>
                  <a:schemeClr val="tx1"/>
                </a:solidFill>
                <a:latin typeface="UTM Avo" panose="02040603050506020204" pitchFamily="18" charset="0"/>
                <a:cs typeface="Arial" panose="020B0604020202020204" pitchFamily="34" charset="0"/>
              </a:rPr>
              <a:t>?</a:t>
            </a:r>
          </a:p>
        </p:txBody>
      </p:sp>
      <p:sp>
        <p:nvSpPr>
          <p:cNvPr id="16" name="TextBox 15">
            <a:extLst>
              <a:ext uri="{FF2B5EF4-FFF2-40B4-BE49-F238E27FC236}">
                <a16:creationId xmlns:a16="http://schemas.microsoft.com/office/drawing/2014/main" id="{073E43E6-DECB-2AEA-C18A-9E32E3FC48B1}"/>
              </a:ext>
            </a:extLst>
          </p:cNvPr>
          <p:cNvSpPr txBox="1"/>
          <p:nvPr/>
        </p:nvSpPr>
        <p:spPr>
          <a:xfrm>
            <a:off x="3654246" y="1664110"/>
            <a:ext cx="4883508" cy="523220"/>
          </a:xfrm>
          <a:prstGeom prst="rect">
            <a:avLst/>
          </a:prstGeom>
          <a:noFill/>
        </p:spPr>
        <p:txBody>
          <a:bodyPr wrap="square" rtlCol="0">
            <a:spAutoFit/>
          </a:bodyPr>
          <a:lstStyle/>
          <a:p>
            <a:pPr algn="ctr"/>
            <a:r>
              <a:rPr lang="en-US" sz="2800" b="1" dirty="0">
                <a:solidFill>
                  <a:schemeClr val="tx1"/>
                </a:solidFill>
                <a:latin typeface="UTM Avo" panose="02040603050506020204" pitchFamily="18" charset="0"/>
                <a:cs typeface="Arial" panose="020B0604020202020204" pitchFamily="34" charset="0"/>
              </a:rPr>
              <a:t>TÌNH HUỐNG ĐƯA RA</a:t>
            </a:r>
            <a:endParaRPr lang="en-US" sz="2800" i="1" dirty="0">
              <a:solidFill>
                <a:schemeClr val="tx1"/>
              </a:solidFill>
              <a:latin typeface="UTM Avo" panose="02040603050506020204" pitchFamily="18" charset="0"/>
              <a:cs typeface="Arial" panose="020B0604020202020204" pitchFamily="34" charset="0"/>
            </a:endParaRPr>
          </a:p>
        </p:txBody>
      </p:sp>
      <p:grpSp>
        <p:nvGrpSpPr>
          <p:cNvPr id="17" name="Group 16">
            <a:extLst>
              <a:ext uri="{FF2B5EF4-FFF2-40B4-BE49-F238E27FC236}">
                <a16:creationId xmlns:a16="http://schemas.microsoft.com/office/drawing/2014/main" id="{63034494-A64F-4FF2-9C31-4525719B556D}"/>
              </a:ext>
            </a:extLst>
          </p:cNvPr>
          <p:cNvGrpSpPr/>
          <p:nvPr/>
        </p:nvGrpSpPr>
        <p:grpSpPr>
          <a:xfrm>
            <a:off x="6297105" y="2306964"/>
            <a:ext cx="5271334" cy="4335518"/>
            <a:chOff x="7541536" y="1902372"/>
            <a:chExt cx="4258649" cy="3420561"/>
          </a:xfrm>
        </p:grpSpPr>
        <p:grpSp>
          <p:nvGrpSpPr>
            <p:cNvPr id="18" name="Group 17">
              <a:extLst>
                <a:ext uri="{FF2B5EF4-FFF2-40B4-BE49-F238E27FC236}">
                  <a16:creationId xmlns:a16="http://schemas.microsoft.com/office/drawing/2014/main" id="{387FD4BC-548E-E4A8-7D28-E754AB0E374D}"/>
                </a:ext>
              </a:extLst>
            </p:cNvPr>
            <p:cNvGrpSpPr/>
            <p:nvPr/>
          </p:nvGrpSpPr>
          <p:grpSpPr>
            <a:xfrm>
              <a:off x="7541536" y="1902372"/>
              <a:ext cx="4258649" cy="3420561"/>
              <a:chOff x="11309286" y="2823138"/>
              <a:chExt cx="6387973" cy="5130842"/>
            </a:xfrm>
          </p:grpSpPr>
          <p:sp>
            <p:nvSpPr>
              <p:cNvPr id="20" name="Freeform 7">
                <a:extLst>
                  <a:ext uri="{FF2B5EF4-FFF2-40B4-BE49-F238E27FC236}">
                    <a16:creationId xmlns:a16="http://schemas.microsoft.com/office/drawing/2014/main" id="{5C77D78E-520A-F41D-0584-6F7C0FE271E5}"/>
                  </a:ext>
                </a:extLst>
              </p:cNvPr>
              <p:cNvSpPr/>
              <p:nvPr/>
            </p:nvSpPr>
            <p:spPr>
              <a:xfrm>
                <a:off x="11309286" y="2823138"/>
                <a:ext cx="6387973" cy="5130842"/>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6">
                  <a:lumMod val="40000"/>
                  <a:lumOff val="60000"/>
                </a:schemeClr>
              </a:solidFill>
            </p:spPr>
            <p:txBody>
              <a:bodyPr/>
              <a:lstStyle/>
              <a:p>
                <a:endParaRPr lang="en-US" sz="800" dirty="0">
                  <a:solidFill>
                    <a:schemeClr val="tx1"/>
                  </a:solidFill>
                  <a:latin typeface="UTM Avo" panose="02040603050506020204" pitchFamily="18" charset="0"/>
                  <a:cs typeface="Arial" panose="020B0604020202020204" pitchFamily="34" charset="0"/>
                </a:endParaRPr>
              </a:p>
            </p:txBody>
          </p:sp>
          <p:grpSp>
            <p:nvGrpSpPr>
              <p:cNvPr id="21" name="Group 20">
                <a:extLst>
                  <a:ext uri="{FF2B5EF4-FFF2-40B4-BE49-F238E27FC236}">
                    <a16:creationId xmlns:a16="http://schemas.microsoft.com/office/drawing/2014/main" id="{1D773E86-862E-54C3-9F60-38B1CA902507}"/>
                  </a:ext>
                </a:extLst>
              </p:cNvPr>
              <p:cNvGrpSpPr/>
              <p:nvPr/>
            </p:nvGrpSpPr>
            <p:grpSpPr>
              <a:xfrm>
                <a:off x="12836510" y="3084344"/>
                <a:ext cx="3392067" cy="957943"/>
                <a:chOff x="2673305" y="3476108"/>
                <a:chExt cx="3392067" cy="957943"/>
              </a:xfrm>
            </p:grpSpPr>
            <p:sp>
              <p:nvSpPr>
                <p:cNvPr id="22" name="Freeform 10">
                  <a:extLst>
                    <a:ext uri="{FF2B5EF4-FFF2-40B4-BE49-F238E27FC236}">
                      <a16:creationId xmlns:a16="http://schemas.microsoft.com/office/drawing/2014/main" id="{546FEAED-B789-5BEB-5B3D-8B8F7BDCBFE0}"/>
                    </a:ext>
                  </a:extLst>
                </p:cNvPr>
                <p:cNvSpPr/>
                <p:nvPr/>
              </p:nvSpPr>
              <p:spPr>
                <a:xfrm>
                  <a:off x="2673305" y="3476108"/>
                  <a:ext cx="3392067" cy="957943"/>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bg1"/>
                </a:solidFill>
              </p:spPr>
              <p:txBody>
                <a:bodyPr/>
                <a:lstStyle/>
                <a:p>
                  <a:endParaRPr lang="en-US" sz="800" dirty="0">
                    <a:solidFill>
                      <a:schemeClr val="tx1"/>
                    </a:solidFill>
                    <a:latin typeface="UTM Avo" panose="02040603050506020204" pitchFamily="18" charset="0"/>
                    <a:cs typeface="Arial" panose="020B0604020202020204" pitchFamily="34" charset="0"/>
                  </a:endParaRPr>
                </a:p>
              </p:txBody>
            </p:sp>
            <p:sp>
              <p:nvSpPr>
                <p:cNvPr id="23" name="TextBox 22">
                  <a:extLst>
                    <a:ext uri="{FF2B5EF4-FFF2-40B4-BE49-F238E27FC236}">
                      <a16:creationId xmlns:a16="http://schemas.microsoft.com/office/drawing/2014/main" id="{1C5803A7-BE43-9AF3-E94D-99353B3F086A}"/>
                    </a:ext>
                  </a:extLst>
                </p:cNvPr>
                <p:cNvSpPr txBox="1"/>
                <p:nvPr/>
              </p:nvSpPr>
              <p:spPr>
                <a:xfrm>
                  <a:off x="2673305" y="3793321"/>
                  <a:ext cx="3392067" cy="546354"/>
                </a:xfrm>
                <a:prstGeom prst="rect">
                  <a:avLst/>
                </a:prstGeom>
                <a:noFill/>
              </p:spPr>
              <p:txBody>
                <a:bodyPr wrap="square" rtlCol="0">
                  <a:spAutoFit/>
                </a:bodyPr>
                <a:lstStyle/>
                <a:p>
                  <a:pPr algn="ctr"/>
                  <a:r>
                    <a:rPr lang="en-US" sz="2400" b="1" dirty="0" err="1">
                      <a:solidFill>
                        <a:schemeClr val="tx1"/>
                      </a:solidFill>
                      <a:latin typeface="UTM Avo" panose="02040603050506020204" pitchFamily="18" charset="0"/>
                      <a:cs typeface="Arial" panose="020B0604020202020204" pitchFamily="34" charset="0"/>
                    </a:rPr>
                    <a:t>Tình</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huống</a:t>
                  </a:r>
                  <a:r>
                    <a:rPr lang="en-US" sz="2400" b="1" dirty="0">
                      <a:solidFill>
                        <a:schemeClr val="tx1"/>
                      </a:solidFill>
                      <a:latin typeface="UTM Avo" panose="02040603050506020204" pitchFamily="18" charset="0"/>
                      <a:cs typeface="Arial" panose="020B0604020202020204" pitchFamily="34" charset="0"/>
                    </a:rPr>
                    <a:t> 2</a:t>
                  </a:r>
                </a:p>
              </p:txBody>
            </p:sp>
          </p:grpSp>
        </p:grpSp>
        <p:pic>
          <p:nvPicPr>
            <p:cNvPr id="19" name="Picture 18">
              <a:extLst>
                <a:ext uri="{FF2B5EF4-FFF2-40B4-BE49-F238E27FC236}">
                  <a16:creationId xmlns:a16="http://schemas.microsoft.com/office/drawing/2014/main" id="{DA9BE49B-A7A8-08E5-C0FF-A6CF2E279FBD}"/>
                </a:ext>
              </a:extLst>
            </p:cNvPr>
            <p:cNvPicPr>
              <a:picLocks noChangeAspect="1"/>
            </p:cNvPicPr>
            <p:nvPr/>
          </p:nvPicPr>
          <p:blipFill>
            <a:blip r:embed="rId4"/>
            <a:srcRect/>
            <a:stretch/>
          </p:blipFill>
          <p:spPr>
            <a:xfrm>
              <a:off x="7786253" y="2926613"/>
              <a:ext cx="3769213" cy="2116868"/>
            </a:xfrm>
            <a:prstGeom prst="rect">
              <a:avLst/>
            </a:prstGeom>
          </p:spPr>
        </p:pic>
      </p:grpSp>
    </p:spTree>
    <p:extLst>
      <p:ext uri="{BB962C8B-B14F-4D97-AF65-F5344CB8AC3E}">
        <p14:creationId xmlns:p14="http://schemas.microsoft.com/office/powerpoint/2010/main" val="3986941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BB1791AE-2F58-8CFE-7FEA-490D40F6592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71A4BAF-9E14-1294-4DCE-E8FA4A5CDB28}"/>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TextBox 2">
            <a:extLst>
              <a:ext uri="{FF2B5EF4-FFF2-40B4-BE49-F238E27FC236}">
                <a16:creationId xmlns:a16="http://schemas.microsoft.com/office/drawing/2014/main" id="{E40A2806-578D-8980-8EF6-8CC5AC925BE0}"/>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schemeClr val="tx1"/>
              </a:solidFill>
              <a:latin typeface="UTM Avo" panose="02040603050506020204" pitchFamily="18" charset="0"/>
              <a:cs typeface="Arial" panose="020B0604020202020204" pitchFamily="34" charset="0"/>
            </a:endParaRPr>
          </a:p>
        </p:txBody>
      </p:sp>
      <p:sp>
        <p:nvSpPr>
          <p:cNvPr id="4" name="TextBox 3">
            <a:extLst>
              <a:ext uri="{FF2B5EF4-FFF2-40B4-BE49-F238E27FC236}">
                <a16:creationId xmlns:a16="http://schemas.microsoft.com/office/drawing/2014/main" id="{7160F942-0470-7938-E4B4-E5DB3243ADE8}"/>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schemeClr val="tx1"/>
              </a:solidFill>
              <a:latin typeface="UTM Avo" panose="02040603050506020204" pitchFamily="18" charset="0"/>
              <a:cs typeface="Arial" panose="020B0604020202020204" pitchFamily="34" charset="0"/>
            </a:endParaRPr>
          </a:p>
        </p:txBody>
      </p:sp>
      <p:grpSp>
        <p:nvGrpSpPr>
          <p:cNvPr id="5" name="Group 4">
            <a:extLst>
              <a:ext uri="{FF2B5EF4-FFF2-40B4-BE49-F238E27FC236}">
                <a16:creationId xmlns:a16="http://schemas.microsoft.com/office/drawing/2014/main" id="{DBB6CA4D-9921-C9F1-567F-9761ACD857A4}"/>
              </a:ext>
            </a:extLst>
          </p:cNvPr>
          <p:cNvGrpSpPr/>
          <p:nvPr/>
        </p:nvGrpSpPr>
        <p:grpSpPr>
          <a:xfrm>
            <a:off x="470240" y="1859126"/>
            <a:ext cx="3198678" cy="3207658"/>
            <a:chOff x="633248" y="2113316"/>
            <a:chExt cx="3198678" cy="3207658"/>
          </a:xfrm>
        </p:grpSpPr>
        <p:grpSp>
          <p:nvGrpSpPr>
            <p:cNvPr id="6" name="Group 6">
              <a:extLst>
                <a:ext uri="{FF2B5EF4-FFF2-40B4-BE49-F238E27FC236}">
                  <a16:creationId xmlns:a16="http://schemas.microsoft.com/office/drawing/2014/main" id="{BC927967-71C7-7B75-D4B5-87FB13E4B3A7}"/>
                </a:ext>
              </a:extLst>
            </p:cNvPr>
            <p:cNvGrpSpPr/>
            <p:nvPr/>
          </p:nvGrpSpPr>
          <p:grpSpPr>
            <a:xfrm>
              <a:off x="633248" y="2113316"/>
              <a:ext cx="3198678" cy="3207658"/>
              <a:chOff x="0" y="0"/>
              <a:chExt cx="812800" cy="812800"/>
            </a:xfrm>
          </p:grpSpPr>
          <p:sp>
            <p:nvSpPr>
              <p:cNvPr id="8" name="Freeform 7">
                <a:extLst>
                  <a:ext uri="{FF2B5EF4-FFF2-40B4-BE49-F238E27FC236}">
                    <a16:creationId xmlns:a16="http://schemas.microsoft.com/office/drawing/2014/main" id="{89A7E629-76B2-2ACB-F9EC-95AAB8D9127C}"/>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chemeClr val="accent6">
                  <a:lumMod val="40000"/>
                  <a:lumOff val="60000"/>
                </a:scheme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tx1"/>
                  </a:solidFill>
                  <a:effectLst/>
                  <a:uLnTx/>
                  <a:uFillTx/>
                </a:endParaRPr>
              </a:p>
            </p:txBody>
          </p:sp>
          <p:sp>
            <p:nvSpPr>
              <p:cNvPr id="9" name="TextBox 8">
                <a:extLst>
                  <a:ext uri="{FF2B5EF4-FFF2-40B4-BE49-F238E27FC236}">
                    <a16:creationId xmlns:a16="http://schemas.microsoft.com/office/drawing/2014/main" id="{EACA63F9-3F47-AA5D-E8F7-FA4446CB7C70}"/>
                  </a:ext>
                </a:extLst>
              </p:cNvPr>
              <p:cNvSpPr txBox="1"/>
              <p:nvPr/>
            </p:nvSpPr>
            <p:spPr>
              <a:xfrm>
                <a:off x="76200" y="28575"/>
                <a:ext cx="660400" cy="708025"/>
              </a:xfrm>
              <a:prstGeom prst="rect">
                <a:avLst/>
              </a:prstGeom>
            </p:spPr>
            <p:txBody>
              <a:bodyPr lIns="33867" tIns="33867" rIns="33867" bIns="33867" rtlCol="0" anchor="ctr"/>
              <a:lstStyle/>
              <a:p>
                <a:pPr marL="0" marR="0" lvl="0" indent="0" algn="ctr" defTabSz="609539"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schemeClr val="tx1"/>
                  </a:solidFill>
                  <a:effectLst/>
                  <a:uLnTx/>
                  <a:uFillTx/>
                </a:endParaRPr>
              </a:p>
            </p:txBody>
          </p:sp>
        </p:grpSp>
        <p:sp>
          <p:nvSpPr>
            <p:cNvPr id="7" name="TextBox 6">
              <a:extLst>
                <a:ext uri="{FF2B5EF4-FFF2-40B4-BE49-F238E27FC236}">
                  <a16:creationId xmlns:a16="http://schemas.microsoft.com/office/drawing/2014/main" id="{3F225478-9C3F-27DD-2BA7-9EE344784592}"/>
                </a:ext>
              </a:extLst>
            </p:cNvPr>
            <p:cNvSpPr txBox="1"/>
            <p:nvPr/>
          </p:nvSpPr>
          <p:spPr>
            <a:xfrm>
              <a:off x="724519" y="2775467"/>
              <a:ext cx="3002348" cy="1473801"/>
            </a:xfrm>
            <a:prstGeom prst="rect">
              <a:avLst/>
            </a:prstGeom>
            <a:noFill/>
            <a:ln>
              <a:noFill/>
            </a:ln>
          </p:spPr>
          <p:txBody>
            <a:bodyPr wrap="square" rtlCol="0">
              <a:spAutoFit/>
            </a:bodyPr>
            <a:lstStyle/>
            <a:p>
              <a:pPr algn="ctr" defTabSz="609539">
                <a:lnSpc>
                  <a:spcPct val="150000"/>
                </a:lnSpc>
              </a:pPr>
              <a:r>
                <a:rPr lang="en-US" sz="3200" b="1" dirty="0">
                  <a:solidFill>
                    <a:schemeClr val="tx1"/>
                  </a:solidFill>
                  <a:latin typeface="UTM Avo" panose="02040603050506020204" pitchFamily="18" charset="0"/>
                  <a:cs typeface="Arial" panose="020B0604020202020204" pitchFamily="34" charset="0"/>
                </a:rPr>
                <a:t>GỢI Ý CÂU TRẢ LỜI</a:t>
              </a:r>
            </a:p>
          </p:txBody>
        </p:sp>
      </p:grpSp>
      <p:sp>
        <p:nvSpPr>
          <p:cNvPr id="10" name="TextBox 9">
            <a:extLst>
              <a:ext uri="{FF2B5EF4-FFF2-40B4-BE49-F238E27FC236}">
                <a16:creationId xmlns:a16="http://schemas.microsoft.com/office/drawing/2014/main" id="{2217AC59-7C9F-38C4-0E17-2471CCDD9513}"/>
              </a:ext>
            </a:extLst>
          </p:cNvPr>
          <p:cNvSpPr txBox="1"/>
          <p:nvPr/>
        </p:nvSpPr>
        <p:spPr>
          <a:xfrm>
            <a:off x="4245883" y="3227274"/>
            <a:ext cx="7228286" cy="2229841"/>
          </a:xfrm>
          <a:prstGeom prst="rect">
            <a:avLst/>
          </a:prstGeom>
          <a:noFill/>
        </p:spPr>
        <p:txBody>
          <a:bodyPr wrap="square">
            <a:spAutoFit/>
          </a:bodyPr>
          <a:lstStyle/>
          <a:p>
            <a:pPr algn="just" defTabSz="609539">
              <a:lnSpc>
                <a:spcPct val="150000"/>
              </a:lnSpc>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Cách xử lí phù hợp là Chi nên nói thật với bạn về lỗi của mình, xin lỗi và đề nghị cách sửa lỗi (Ví dụ: dán lại vở cho bạn, hoặc nhờ mẹ mua vở mới cho bạn).</a:t>
            </a:r>
          </a:p>
        </p:txBody>
      </p:sp>
      <p:pic>
        <p:nvPicPr>
          <p:cNvPr id="11" name="Picture 10" descr="A picture containing toy, doll, vector graphics, clipart&#10;&#10;Description automatically generated">
            <a:extLst>
              <a:ext uri="{FF2B5EF4-FFF2-40B4-BE49-F238E27FC236}">
                <a16:creationId xmlns:a16="http://schemas.microsoft.com/office/drawing/2014/main" id="{6EC6B227-2C54-2D40-834F-B2AE93CF55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8782" y="3772895"/>
            <a:ext cx="3085105" cy="3085105"/>
          </a:xfrm>
          <a:prstGeom prst="rect">
            <a:avLst/>
          </a:prstGeom>
        </p:spPr>
      </p:pic>
      <p:grpSp>
        <p:nvGrpSpPr>
          <p:cNvPr id="14" name="Group 13">
            <a:extLst>
              <a:ext uri="{FF2B5EF4-FFF2-40B4-BE49-F238E27FC236}">
                <a16:creationId xmlns:a16="http://schemas.microsoft.com/office/drawing/2014/main" id="{7717FBC9-01D4-6DC4-DB4C-750A7255C9FA}"/>
              </a:ext>
            </a:extLst>
          </p:cNvPr>
          <p:cNvGrpSpPr/>
          <p:nvPr/>
        </p:nvGrpSpPr>
        <p:grpSpPr>
          <a:xfrm>
            <a:off x="6168602" y="1649434"/>
            <a:ext cx="3369529" cy="866372"/>
            <a:chOff x="5872534" y="881343"/>
            <a:chExt cx="6477000" cy="1299558"/>
          </a:xfrm>
        </p:grpSpPr>
        <p:pic>
          <p:nvPicPr>
            <p:cNvPr id="24" name="Picture 9">
              <a:extLst>
                <a:ext uri="{FF2B5EF4-FFF2-40B4-BE49-F238E27FC236}">
                  <a16:creationId xmlns:a16="http://schemas.microsoft.com/office/drawing/2014/main" id="{3E1B9E69-8EBF-259C-D236-D1536F92EDE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898139" y="881343"/>
              <a:ext cx="6451395" cy="1299558"/>
            </a:xfrm>
            <a:prstGeom prst="rect">
              <a:avLst/>
            </a:prstGeom>
          </p:spPr>
        </p:pic>
        <p:sp>
          <p:nvSpPr>
            <p:cNvPr id="25" name="TextBox 24">
              <a:extLst>
                <a:ext uri="{FF2B5EF4-FFF2-40B4-BE49-F238E27FC236}">
                  <a16:creationId xmlns:a16="http://schemas.microsoft.com/office/drawing/2014/main" id="{FA9B3883-16CF-2CA0-3877-1F2D85C74AD1}"/>
                </a:ext>
              </a:extLst>
            </p:cNvPr>
            <p:cNvSpPr txBox="1"/>
            <p:nvPr/>
          </p:nvSpPr>
          <p:spPr>
            <a:xfrm>
              <a:off x="5872534" y="1091283"/>
              <a:ext cx="6477000" cy="815513"/>
            </a:xfrm>
            <a:prstGeom prst="rect">
              <a:avLst/>
            </a:prstGeom>
            <a:noFill/>
          </p:spPr>
          <p:txBody>
            <a:bodyPr wrap="square" rtlCol="0">
              <a:spAutoFit/>
            </a:bodyPr>
            <a:lstStyle/>
            <a:p>
              <a:pPr algn="ctr" defTabSz="609539"/>
              <a:r>
                <a:rPr lang="en-US" sz="2800" b="1" dirty="0" err="1">
                  <a:solidFill>
                    <a:schemeClr val="tx1"/>
                  </a:solidFill>
                  <a:latin typeface="UTM Avo" panose="02040603050506020204" pitchFamily="18" charset="0"/>
                  <a:cs typeface="Arial" panose="020B0604020202020204" pitchFamily="34" charset="0"/>
                </a:rPr>
                <a:t>Tình</a:t>
              </a:r>
              <a:r>
                <a:rPr lang="en-US" sz="2800" b="1" dirty="0">
                  <a:solidFill>
                    <a:schemeClr val="tx1"/>
                  </a:solidFill>
                  <a:latin typeface="UTM Avo" panose="02040603050506020204" pitchFamily="18" charset="0"/>
                  <a:cs typeface="Arial" panose="020B0604020202020204" pitchFamily="34" charset="0"/>
                </a:rPr>
                <a:t> </a:t>
              </a:r>
              <a:r>
                <a:rPr lang="en-US" sz="2800" b="1" dirty="0" err="1">
                  <a:solidFill>
                    <a:schemeClr val="tx1"/>
                  </a:solidFill>
                  <a:latin typeface="UTM Avo" panose="02040603050506020204" pitchFamily="18" charset="0"/>
                  <a:cs typeface="Arial" panose="020B0604020202020204" pitchFamily="34" charset="0"/>
                </a:rPr>
                <a:t>huống</a:t>
              </a:r>
              <a:r>
                <a:rPr lang="en-US" sz="2800" b="1" dirty="0">
                  <a:solidFill>
                    <a:schemeClr val="tx1"/>
                  </a:solidFill>
                  <a:latin typeface="UTM Avo" panose="02040603050506020204" pitchFamily="18" charset="0"/>
                  <a:cs typeface="Arial" panose="020B0604020202020204" pitchFamily="34" charset="0"/>
                </a:rPr>
                <a:t> 1</a:t>
              </a:r>
            </a:p>
          </p:txBody>
        </p:sp>
      </p:grpSp>
    </p:spTree>
    <p:extLst>
      <p:ext uri="{BB962C8B-B14F-4D97-AF65-F5344CB8AC3E}">
        <p14:creationId xmlns:p14="http://schemas.microsoft.com/office/powerpoint/2010/main" val="198852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CCAA4AE0-EB29-5A1F-2B88-630029E754B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3C4380A-ADEC-BD0C-D033-13CDAFA4F84A}"/>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TextBox 2">
            <a:extLst>
              <a:ext uri="{FF2B5EF4-FFF2-40B4-BE49-F238E27FC236}">
                <a16:creationId xmlns:a16="http://schemas.microsoft.com/office/drawing/2014/main" id="{F92984F4-6137-AD97-522A-04EE60DC35BE}"/>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schemeClr val="tx1"/>
              </a:solidFill>
              <a:latin typeface="UTM Avo" panose="02040603050506020204" pitchFamily="18" charset="0"/>
              <a:cs typeface="Arial" panose="020B0604020202020204" pitchFamily="34" charset="0"/>
            </a:endParaRPr>
          </a:p>
        </p:txBody>
      </p:sp>
      <p:sp>
        <p:nvSpPr>
          <p:cNvPr id="4" name="TextBox 3">
            <a:extLst>
              <a:ext uri="{FF2B5EF4-FFF2-40B4-BE49-F238E27FC236}">
                <a16:creationId xmlns:a16="http://schemas.microsoft.com/office/drawing/2014/main" id="{D9F1A14F-C3DB-6444-1C07-C562E484B3D2}"/>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schemeClr val="tx1"/>
              </a:solidFill>
              <a:latin typeface="UTM Avo" panose="02040603050506020204" pitchFamily="18" charset="0"/>
              <a:cs typeface="Arial" panose="020B0604020202020204" pitchFamily="34" charset="0"/>
            </a:endParaRPr>
          </a:p>
        </p:txBody>
      </p:sp>
      <p:grpSp>
        <p:nvGrpSpPr>
          <p:cNvPr id="5" name="Group 4">
            <a:extLst>
              <a:ext uri="{FF2B5EF4-FFF2-40B4-BE49-F238E27FC236}">
                <a16:creationId xmlns:a16="http://schemas.microsoft.com/office/drawing/2014/main" id="{BFA9E5BD-1D8E-966F-7041-130CF268026D}"/>
              </a:ext>
            </a:extLst>
          </p:cNvPr>
          <p:cNvGrpSpPr/>
          <p:nvPr/>
        </p:nvGrpSpPr>
        <p:grpSpPr>
          <a:xfrm>
            <a:off x="470240" y="1859126"/>
            <a:ext cx="3198678" cy="3207658"/>
            <a:chOff x="633248" y="2113316"/>
            <a:chExt cx="3198678" cy="3207658"/>
          </a:xfrm>
        </p:grpSpPr>
        <p:grpSp>
          <p:nvGrpSpPr>
            <p:cNvPr id="6" name="Group 6">
              <a:extLst>
                <a:ext uri="{FF2B5EF4-FFF2-40B4-BE49-F238E27FC236}">
                  <a16:creationId xmlns:a16="http://schemas.microsoft.com/office/drawing/2014/main" id="{B950EFE5-5827-89A3-9FBA-18B3B7C1721F}"/>
                </a:ext>
              </a:extLst>
            </p:cNvPr>
            <p:cNvGrpSpPr/>
            <p:nvPr/>
          </p:nvGrpSpPr>
          <p:grpSpPr>
            <a:xfrm>
              <a:off x="633248" y="2113316"/>
              <a:ext cx="3198678" cy="3207658"/>
              <a:chOff x="0" y="0"/>
              <a:chExt cx="812800" cy="812800"/>
            </a:xfrm>
          </p:grpSpPr>
          <p:sp>
            <p:nvSpPr>
              <p:cNvPr id="8" name="Freeform 7">
                <a:extLst>
                  <a:ext uri="{FF2B5EF4-FFF2-40B4-BE49-F238E27FC236}">
                    <a16:creationId xmlns:a16="http://schemas.microsoft.com/office/drawing/2014/main" id="{0EA91098-6635-09D2-1FA6-C3558470EC46}"/>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chemeClr val="accent6">
                  <a:lumMod val="40000"/>
                  <a:lumOff val="60000"/>
                </a:scheme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tx1"/>
                  </a:solidFill>
                  <a:effectLst/>
                  <a:uLnTx/>
                  <a:uFillTx/>
                </a:endParaRPr>
              </a:p>
            </p:txBody>
          </p:sp>
          <p:sp>
            <p:nvSpPr>
              <p:cNvPr id="9" name="TextBox 8">
                <a:extLst>
                  <a:ext uri="{FF2B5EF4-FFF2-40B4-BE49-F238E27FC236}">
                    <a16:creationId xmlns:a16="http://schemas.microsoft.com/office/drawing/2014/main" id="{A90E2F30-921C-23D0-E732-20CE3D822FB8}"/>
                  </a:ext>
                </a:extLst>
              </p:cNvPr>
              <p:cNvSpPr txBox="1"/>
              <p:nvPr/>
            </p:nvSpPr>
            <p:spPr>
              <a:xfrm>
                <a:off x="76200" y="28575"/>
                <a:ext cx="660400" cy="708025"/>
              </a:xfrm>
              <a:prstGeom prst="rect">
                <a:avLst/>
              </a:prstGeom>
            </p:spPr>
            <p:txBody>
              <a:bodyPr lIns="33867" tIns="33867" rIns="33867" bIns="33867" rtlCol="0" anchor="ctr"/>
              <a:lstStyle/>
              <a:p>
                <a:pPr marL="0" marR="0" lvl="0" indent="0" algn="ctr" defTabSz="609539"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schemeClr val="tx1"/>
                  </a:solidFill>
                  <a:effectLst/>
                  <a:uLnTx/>
                  <a:uFillTx/>
                </a:endParaRPr>
              </a:p>
            </p:txBody>
          </p:sp>
        </p:grpSp>
        <p:sp>
          <p:nvSpPr>
            <p:cNvPr id="7" name="TextBox 6">
              <a:extLst>
                <a:ext uri="{FF2B5EF4-FFF2-40B4-BE49-F238E27FC236}">
                  <a16:creationId xmlns:a16="http://schemas.microsoft.com/office/drawing/2014/main" id="{CFC192A5-564B-9567-07E6-BD8A9509A0C2}"/>
                </a:ext>
              </a:extLst>
            </p:cNvPr>
            <p:cNvSpPr txBox="1"/>
            <p:nvPr/>
          </p:nvSpPr>
          <p:spPr>
            <a:xfrm>
              <a:off x="724519" y="2775467"/>
              <a:ext cx="3002348" cy="1473801"/>
            </a:xfrm>
            <a:prstGeom prst="rect">
              <a:avLst/>
            </a:prstGeom>
            <a:noFill/>
            <a:ln>
              <a:noFill/>
            </a:ln>
          </p:spPr>
          <p:txBody>
            <a:bodyPr wrap="square" rtlCol="0">
              <a:spAutoFit/>
            </a:bodyPr>
            <a:lstStyle/>
            <a:p>
              <a:pPr algn="ctr" defTabSz="609539">
                <a:lnSpc>
                  <a:spcPct val="150000"/>
                </a:lnSpc>
              </a:pPr>
              <a:r>
                <a:rPr lang="en-US" sz="3200" b="1" dirty="0">
                  <a:solidFill>
                    <a:schemeClr val="tx1"/>
                  </a:solidFill>
                  <a:latin typeface="UTM Avo" panose="02040603050506020204" pitchFamily="18" charset="0"/>
                  <a:cs typeface="Arial" panose="020B0604020202020204" pitchFamily="34" charset="0"/>
                </a:rPr>
                <a:t>GỢI Ý CÂU TRẢ LỜI</a:t>
              </a:r>
            </a:p>
          </p:txBody>
        </p:sp>
      </p:grpSp>
      <p:sp>
        <p:nvSpPr>
          <p:cNvPr id="10" name="TextBox 9">
            <a:extLst>
              <a:ext uri="{FF2B5EF4-FFF2-40B4-BE49-F238E27FC236}">
                <a16:creationId xmlns:a16="http://schemas.microsoft.com/office/drawing/2014/main" id="{1F730A65-72A2-7CA0-47DC-DB63D6A58628}"/>
              </a:ext>
            </a:extLst>
          </p:cNvPr>
          <p:cNvSpPr txBox="1"/>
          <p:nvPr/>
        </p:nvSpPr>
        <p:spPr>
          <a:xfrm>
            <a:off x="4402203" y="2900066"/>
            <a:ext cx="7228286" cy="2783839"/>
          </a:xfrm>
          <a:prstGeom prst="rect">
            <a:avLst/>
          </a:prstGeom>
          <a:noFill/>
        </p:spPr>
        <p:txBody>
          <a:bodyPr wrap="square">
            <a:spAutoFit/>
          </a:bodyPr>
          <a:lstStyle/>
          <a:p>
            <a:pPr algn="just" defTabSz="609539">
              <a:lnSpc>
                <a:spcPct val="150000"/>
              </a:lnSpc>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Cách xử lí phù hợp là Mai nên nói thật với mẹ, xin lỗi mẹ với thái độ chân thành và </a:t>
            </a:r>
            <a:b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b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đề nghị cách sửa lỗi. (Ví dụ: Con xin lỗi mẹ ạ! Con sơ ý đã làm quên lời mẹ dặn. Bây giờ con mang đồ sang cho bà ngay nhé.)</a:t>
            </a:r>
          </a:p>
        </p:txBody>
      </p:sp>
      <p:pic>
        <p:nvPicPr>
          <p:cNvPr id="11" name="Picture 10" descr="A picture containing toy, doll, vector graphics, clipart&#10;&#10;Description automatically generated">
            <a:extLst>
              <a:ext uri="{FF2B5EF4-FFF2-40B4-BE49-F238E27FC236}">
                <a16:creationId xmlns:a16="http://schemas.microsoft.com/office/drawing/2014/main" id="{3D07372C-AC39-6CCC-0F82-4809BB6151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8782" y="3772895"/>
            <a:ext cx="3085105" cy="3085105"/>
          </a:xfrm>
          <a:prstGeom prst="rect">
            <a:avLst/>
          </a:prstGeom>
        </p:spPr>
      </p:pic>
      <p:grpSp>
        <p:nvGrpSpPr>
          <p:cNvPr id="14" name="Group 13">
            <a:extLst>
              <a:ext uri="{FF2B5EF4-FFF2-40B4-BE49-F238E27FC236}">
                <a16:creationId xmlns:a16="http://schemas.microsoft.com/office/drawing/2014/main" id="{6A1F1AC3-0751-8A06-D29E-67217D014DFF}"/>
              </a:ext>
            </a:extLst>
          </p:cNvPr>
          <p:cNvGrpSpPr/>
          <p:nvPr/>
        </p:nvGrpSpPr>
        <p:grpSpPr>
          <a:xfrm>
            <a:off x="6168602" y="1649434"/>
            <a:ext cx="3369529" cy="866372"/>
            <a:chOff x="5872534" y="881343"/>
            <a:chExt cx="6477000" cy="1299558"/>
          </a:xfrm>
        </p:grpSpPr>
        <p:pic>
          <p:nvPicPr>
            <p:cNvPr id="24" name="Picture 9">
              <a:extLst>
                <a:ext uri="{FF2B5EF4-FFF2-40B4-BE49-F238E27FC236}">
                  <a16:creationId xmlns:a16="http://schemas.microsoft.com/office/drawing/2014/main" id="{5CCD3006-8CA6-461C-6C2A-F7F96F60CFB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898139" y="881343"/>
              <a:ext cx="6451395" cy="1299558"/>
            </a:xfrm>
            <a:prstGeom prst="rect">
              <a:avLst/>
            </a:prstGeom>
          </p:spPr>
        </p:pic>
        <p:sp>
          <p:nvSpPr>
            <p:cNvPr id="25" name="TextBox 24">
              <a:extLst>
                <a:ext uri="{FF2B5EF4-FFF2-40B4-BE49-F238E27FC236}">
                  <a16:creationId xmlns:a16="http://schemas.microsoft.com/office/drawing/2014/main" id="{56EBF479-65D6-C2FC-60F0-4092BE503441}"/>
                </a:ext>
              </a:extLst>
            </p:cNvPr>
            <p:cNvSpPr txBox="1"/>
            <p:nvPr/>
          </p:nvSpPr>
          <p:spPr>
            <a:xfrm>
              <a:off x="5872534" y="1091283"/>
              <a:ext cx="6477000" cy="815513"/>
            </a:xfrm>
            <a:prstGeom prst="rect">
              <a:avLst/>
            </a:prstGeom>
            <a:noFill/>
          </p:spPr>
          <p:txBody>
            <a:bodyPr wrap="square" rtlCol="0">
              <a:spAutoFit/>
            </a:bodyPr>
            <a:lstStyle/>
            <a:p>
              <a:pPr algn="ctr" defTabSz="609539"/>
              <a:r>
                <a:rPr lang="en-US" sz="2800" b="1" dirty="0" err="1">
                  <a:solidFill>
                    <a:schemeClr val="tx1"/>
                  </a:solidFill>
                  <a:latin typeface="UTM Avo" panose="02040603050506020204" pitchFamily="18" charset="0"/>
                  <a:cs typeface="Arial" panose="020B0604020202020204" pitchFamily="34" charset="0"/>
                </a:rPr>
                <a:t>Tình</a:t>
              </a:r>
              <a:r>
                <a:rPr lang="en-US" sz="2800" b="1" dirty="0">
                  <a:solidFill>
                    <a:schemeClr val="tx1"/>
                  </a:solidFill>
                  <a:latin typeface="UTM Avo" panose="02040603050506020204" pitchFamily="18" charset="0"/>
                  <a:cs typeface="Arial" panose="020B0604020202020204" pitchFamily="34" charset="0"/>
                </a:rPr>
                <a:t> </a:t>
              </a:r>
              <a:r>
                <a:rPr lang="en-US" sz="2800" b="1" dirty="0" err="1">
                  <a:solidFill>
                    <a:schemeClr val="tx1"/>
                  </a:solidFill>
                  <a:latin typeface="UTM Avo" panose="02040603050506020204" pitchFamily="18" charset="0"/>
                  <a:cs typeface="Arial" panose="020B0604020202020204" pitchFamily="34" charset="0"/>
                </a:rPr>
                <a:t>huống</a:t>
              </a:r>
              <a:r>
                <a:rPr lang="en-US" sz="2800" b="1" dirty="0">
                  <a:solidFill>
                    <a:schemeClr val="tx1"/>
                  </a:solidFill>
                  <a:latin typeface="UTM Avo" panose="02040603050506020204" pitchFamily="18" charset="0"/>
                  <a:cs typeface="Arial" panose="020B0604020202020204" pitchFamily="34" charset="0"/>
                </a:rPr>
                <a:t> 2</a:t>
              </a:r>
            </a:p>
          </p:txBody>
        </p:sp>
      </p:grpSp>
    </p:spTree>
    <p:extLst>
      <p:ext uri="{BB962C8B-B14F-4D97-AF65-F5344CB8AC3E}">
        <p14:creationId xmlns:p14="http://schemas.microsoft.com/office/powerpoint/2010/main" val="2350512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E76232B8-FA4C-D6B7-6D3B-4C56AE7D729D}"/>
            </a:ext>
          </a:extLst>
        </p:cNvPr>
        <p:cNvGrpSpPr/>
        <p:nvPr/>
      </p:nvGrpSpPr>
      <p:grpSpPr>
        <a:xfrm>
          <a:off x="0" y="0"/>
          <a:ext cx="0" cy="0"/>
          <a:chOff x="0" y="0"/>
          <a:chExt cx="0" cy="0"/>
        </a:xfrm>
      </p:grpSpPr>
      <p:sp>
        <p:nvSpPr>
          <p:cNvPr id="12" name="Google Shape;233;p11">
            <a:extLst>
              <a:ext uri="{FF2B5EF4-FFF2-40B4-BE49-F238E27FC236}">
                <a16:creationId xmlns:a16="http://schemas.microsoft.com/office/drawing/2014/main" id="{DD367029-1646-4A40-D84B-24A28538927C}"/>
              </a:ext>
            </a:extLst>
          </p:cNvPr>
          <p:cNvSpPr txBox="1"/>
          <p:nvPr/>
        </p:nvSpPr>
        <p:spPr>
          <a:xfrm>
            <a:off x="2285100" y="1496947"/>
            <a:ext cx="7621800"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800" b="1" i="0" u="none" strike="noStrike" cap="none" dirty="0" err="1">
                <a:solidFill>
                  <a:schemeClr val="dk1"/>
                </a:solidFill>
                <a:latin typeface="UTM Avo" panose="02040603050506020204" pitchFamily="18" charset="0"/>
                <a:sym typeface="Arial"/>
              </a:rPr>
              <a:t>Hoạt</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động</a:t>
            </a:r>
            <a:r>
              <a:rPr lang="en-US" sz="2800" b="1" i="0" u="none" strike="noStrike" cap="none" dirty="0">
                <a:solidFill>
                  <a:schemeClr val="dk1"/>
                </a:solidFill>
                <a:latin typeface="UTM Avo" panose="02040603050506020204" pitchFamily="18" charset="0"/>
                <a:sym typeface="Arial"/>
              </a:rPr>
              <a:t> 3: </a:t>
            </a:r>
            <a:r>
              <a:rPr lang="en-US" sz="2800" b="1" dirty="0" err="1">
                <a:solidFill>
                  <a:schemeClr val="dk1"/>
                </a:solidFill>
                <a:latin typeface="UTM Avo" panose="02040603050506020204" pitchFamily="18" charset="0"/>
              </a:rPr>
              <a:t>Tự</a:t>
            </a:r>
            <a:r>
              <a:rPr lang="en-US" sz="2800" b="1" dirty="0">
                <a:solidFill>
                  <a:schemeClr val="dk1"/>
                </a:solidFill>
                <a:latin typeface="UTM Avo" panose="02040603050506020204" pitchFamily="18" charset="0"/>
              </a:rPr>
              <a:t> </a:t>
            </a:r>
            <a:r>
              <a:rPr lang="en-US" sz="2800" b="1" dirty="0" err="1">
                <a:solidFill>
                  <a:schemeClr val="dk1"/>
                </a:solidFill>
                <a:latin typeface="UTM Avo" panose="02040603050506020204" pitchFamily="18" charset="0"/>
              </a:rPr>
              <a:t>liên</a:t>
            </a:r>
            <a:r>
              <a:rPr lang="en-US" sz="2800" b="1" dirty="0">
                <a:solidFill>
                  <a:schemeClr val="dk1"/>
                </a:solidFill>
                <a:latin typeface="UTM Avo" panose="02040603050506020204" pitchFamily="18" charset="0"/>
              </a:rPr>
              <a:t> </a:t>
            </a:r>
            <a:r>
              <a:rPr lang="en-US" sz="2800" b="1" dirty="0" err="1">
                <a:solidFill>
                  <a:schemeClr val="dk1"/>
                </a:solidFill>
                <a:latin typeface="UTM Avo" panose="02040603050506020204" pitchFamily="18" charset="0"/>
              </a:rPr>
              <a:t>hệ</a:t>
            </a:r>
            <a:endParaRPr sz="2800" b="1" i="0" u="none" strike="noStrike" cap="none" dirty="0">
              <a:solidFill>
                <a:schemeClr val="dk1"/>
              </a:solidFill>
              <a:latin typeface="UTM Avo" panose="02040603050506020204" pitchFamily="18" charset="0"/>
              <a:sym typeface="Arial"/>
            </a:endParaRPr>
          </a:p>
        </p:txBody>
      </p:sp>
      <p:grpSp>
        <p:nvGrpSpPr>
          <p:cNvPr id="13" name="Group 12">
            <a:extLst>
              <a:ext uri="{FF2B5EF4-FFF2-40B4-BE49-F238E27FC236}">
                <a16:creationId xmlns:a16="http://schemas.microsoft.com/office/drawing/2014/main" id="{78D76A64-C605-D2C2-3323-F0C5138C05DB}"/>
              </a:ext>
            </a:extLst>
          </p:cNvPr>
          <p:cNvGrpSpPr/>
          <p:nvPr/>
        </p:nvGrpSpPr>
        <p:grpSpPr>
          <a:xfrm>
            <a:off x="689669" y="2057664"/>
            <a:ext cx="4386253" cy="2531267"/>
            <a:chOff x="-1215694" y="2372271"/>
            <a:chExt cx="6579379" cy="4497382"/>
          </a:xfrm>
        </p:grpSpPr>
        <p:sp>
          <p:nvSpPr>
            <p:cNvPr id="15" name="Line Callout 1 (Border and Accent Bar) 3">
              <a:extLst>
                <a:ext uri="{FF2B5EF4-FFF2-40B4-BE49-F238E27FC236}">
                  <a16:creationId xmlns:a16="http://schemas.microsoft.com/office/drawing/2014/main" id="{BB6FD5E3-ACA5-7B72-9618-3122A9007833}"/>
                </a:ext>
              </a:extLst>
            </p:cNvPr>
            <p:cNvSpPr/>
            <p:nvPr/>
          </p:nvSpPr>
          <p:spPr>
            <a:xfrm>
              <a:off x="-1215694" y="2965063"/>
              <a:ext cx="6579379" cy="3904590"/>
            </a:xfrm>
            <a:prstGeom prst="roundRect">
              <a:avLst/>
            </a:prstGeom>
            <a:solidFill>
              <a:srgbClr val="FFF7DD"/>
            </a:solidFill>
            <a:ln>
              <a:solidFill>
                <a:schemeClr val="accent6">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b="1" dirty="0">
                  <a:solidFill>
                    <a:schemeClr val="tx1"/>
                  </a:solidFill>
                  <a:latin typeface="UTM Avo" panose="02040603050506020204" pitchFamily="18"/>
                  <a:cs typeface="Arial" panose="020B0604020202020204" pitchFamily="34" charset="0"/>
                </a:rPr>
                <a:t>HOẠT ĐỘNG NHÓM ĐÔI</a:t>
              </a:r>
            </a:p>
            <a:p>
              <a:pPr algn="ctr">
                <a:lnSpc>
                  <a:spcPct val="150000"/>
                </a:lnSpc>
              </a:pPr>
              <a:r>
                <a:rPr lang="en-US" sz="2400" dirty="0" err="1">
                  <a:solidFill>
                    <a:schemeClr val="tx1"/>
                  </a:solidFill>
                  <a:latin typeface="UTM Avo" panose="02040603050506020204" pitchFamily="18"/>
                  <a:cs typeface="Arial" panose="020B0604020202020204" pitchFamily="34" charset="0"/>
                </a:rPr>
                <a:t>Cả</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lớp</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cùng</a:t>
              </a:r>
              <a:r>
                <a:rPr lang="en-US" sz="2400" dirty="0">
                  <a:solidFill>
                    <a:schemeClr val="tx1"/>
                  </a:solidFill>
                  <a:latin typeface="UTM Avo" panose="02040603050506020204" pitchFamily="18"/>
                  <a:cs typeface="Arial" panose="020B0604020202020204" pitchFamily="34" charset="0"/>
                </a:rPr>
                <a:t> chia </a:t>
              </a:r>
              <a:r>
                <a:rPr lang="en-US" sz="2400" dirty="0" err="1">
                  <a:solidFill>
                    <a:schemeClr val="tx1"/>
                  </a:solidFill>
                  <a:latin typeface="UTM Avo" panose="02040603050506020204" pitchFamily="18"/>
                  <a:cs typeface="Arial" panose="020B0604020202020204" pitchFamily="34" charset="0"/>
                </a:rPr>
                <a:t>sẻ</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theo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các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câu</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hỏi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gợi</a:t>
              </a:r>
              <a:r>
                <a:rPr lang="en-US" sz="2400" dirty="0">
                  <a:solidFill>
                    <a:schemeClr val="tx1"/>
                  </a:solidFill>
                  <a:latin typeface="UTM Avo" panose="02040603050506020204" pitchFamily="18"/>
                  <a:cs typeface="Arial" panose="020B0604020202020204" pitchFamily="34" charset="0"/>
                </a:rPr>
                <a:t> ý </a:t>
              </a:r>
              <a:r>
                <a:rPr lang="en-US" sz="2400" dirty="0" err="1">
                  <a:solidFill>
                    <a:schemeClr val="tx1"/>
                  </a:solidFill>
                  <a:latin typeface="UTM Avo" panose="02040603050506020204" pitchFamily="18"/>
                  <a:cs typeface="Arial" panose="020B0604020202020204" pitchFamily="34" charset="0"/>
                </a:rPr>
                <a:t>sau</a:t>
              </a:r>
              <a:r>
                <a:rPr lang="en-US" sz="2400" dirty="0">
                  <a:solidFill>
                    <a:schemeClr val="tx1"/>
                  </a:solidFill>
                  <a:latin typeface="UTM Avo" panose="02040603050506020204" pitchFamily="18"/>
                  <a:cs typeface="Arial" panose="020B0604020202020204" pitchFamily="34" charset="0"/>
                </a:rPr>
                <a:t>:</a:t>
              </a:r>
            </a:p>
          </p:txBody>
        </p:sp>
        <p:pic>
          <p:nvPicPr>
            <p:cNvPr id="16" name="Picture 2">
              <a:extLst>
                <a:ext uri="{FF2B5EF4-FFF2-40B4-BE49-F238E27FC236}">
                  <a16:creationId xmlns:a16="http://schemas.microsoft.com/office/drawing/2014/main" id="{72CD61F0-C13D-1A0F-BD37-7750196CC56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63444" y="2372271"/>
              <a:ext cx="752586" cy="773686"/>
            </a:xfrm>
            <a:prstGeom prst="rect">
              <a:avLst/>
            </a:prstGeom>
          </p:spPr>
        </p:pic>
      </p:grpSp>
      <p:pic>
        <p:nvPicPr>
          <p:cNvPr id="17" name="Picture 6">
            <a:extLst>
              <a:ext uri="{FF2B5EF4-FFF2-40B4-BE49-F238E27FC236}">
                <a16:creationId xmlns:a16="http://schemas.microsoft.com/office/drawing/2014/main" id="{677D014D-50B8-9531-88C6-A92F56527DD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635240" y="4760046"/>
            <a:ext cx="2316099" cy="2086132"/>
          </a:xfrm>
          <a:prstGeom prst="rect">
            <a:avLst/>
          </a:prstGeom>
        </p:spPr>
      </p:pic>
      <p:sp>
        <p:nvSpPr>
          <p:cNvPr id="23" name="Rounded Rectangle 19">
            <a:extLst>
              <a:ext uri="{FF2B5EF4-FFF2-40B4-BE49-F238E27FC236}">
                <a16:creationId xmlns:a16="http://schemas.microsoft.com/office/drawing/2014/main" id="{C8C92674-51DC-5A16-3072-475CB761FC5D}"/>
              </a:ext>
            </a:extLst>
          </p:cNvPr>
          <p:cNvSpPr/>
          <p:nvPr/>
        </p:nvSpPr>
        <p:spPr>
          <a:xfrm>
            <a:off x="6096000" y="3989838"/>
            <a:ext cx="5653618" cy="1242232"/>
          </a:xfrm>
          <a:prstGeom prst="roundRect">
            <a:avLst/>
          </a:prstGeom>
          <a:solidFill>
            <a:schemeClr val="bg1"/>
          </a:solidFill>
          <a:ln w="57150">
            <a:solidFill>
              <a:schemeClr val="accent2">
                <a:lumMod val="75000"/>
              </a:schemeClr>
            </a:solidFill>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lnSpc>
                <a:spcPct val="150000"/>
              </a:lnSpc>
            </a:pPr>
            <a:r>
              <a:rPr lang="vi-VN" sz="2400" dirty="0">
                <a:latin typeface="UTM Avo" panose="02040603050506020204" pitchFamily="18"/>
                <a:cs typeface="Arial" panose="020B0604020202020204" pitchFamily="34" charset="0"/>
              </a:rPr>
              <a:t>Khi đó bạn cảm thấy như thế nào?</a:t>
            </a:r>
            <a:endParaRPr lang="en-US" sz="2400" dirty="0">
              <a:solidFill>
                <a:schemeClr val="tx1"/>
              </a:solidFill>
              <a:latin typeface="UTM Avo" panose="02040603050506020204" pitchFamily="18"/>
              <a:cs typeface="Arial" panose="020B0604020202020204" pitchFamily="34" charset="0"/>
            </a:endParaRPr>
          </a:p>
        </p:txBody>
      </p:sp>
      <p:sp>
        <p:nvSpPr>
          <p:cNvPr id="26" name="Rounded Rectangle 19">
            <a:extLst>
              <a:ext uri="{FF2B5EF4-FFF2-40B4-BE49-F238E27FC236}">
                <a16:creationId xmlns:a16="http://schemas.microsoft.com/office/drawing/2014/main" id="{F70083DF-F7A1-4331-5543-885C898FBDE2}"/>
              </a:ext>
            </a:extLst>
          </p:cNvPr>
          <p:cNvSpPr/>
          <p:nvPr/>
        </p:nvSpPr>
        <p:spPr>
          <a:xfrm>
            <a:off x="6096000" y="2468215"/>
            <a:ext cx="5653619" cy="1321211"/>
          </a:xfrm>
          <a:prstGeom prst="roundRect">
            <a:avLst/>
          </a:prstGeom>
          <a:solidFill>
            <a:schemeClr val="bg1"/>
          </a:solidFill>
          <a:ln w="57150">
            <a:solidFill>
              <a:schemeClr val="accent2">
                <a:lumMod val="75000"/>
              </a:schemeClr>
            </a:solidFill>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lnSpc>
                <a:spcPct val="150000"/>
              </a:lnSpc>
            </a:pPr>
            <a:r>
              <a:rPr lang="vi-VN" sz="2400" dirty="0">
                <a:latin typeface="UTM Avo" panose="02040603050506020204" pitchFamily="18"/>
                <a:cs typeface="Arial" panose="020B0604020202020204" pitchFamily="34" charset="0"/>
              </a:rPr>
              <a:t>Bạn đã bao giờ dũng cảm nói thật khi mắc lỗi chưa?</a:t>
            </a:r>
            <a:endParaRPr lang="en-US" sz="2400" dirty="0">
              <a:solidFill>
                <a:schemeClr val="tx1"/>
              </a:solidFill>
              <a:latin typeface="UTM Avo" panose="02040603050506020204" pitchFamily="18"/>
              <a:cs typeface="Arial" panose="020B0604020202020204" pitchFamily="34" charset="0"/>
            </a:endParaRPr>
          </a:p>
        </p:txBody>
      </p:sp>
      <p:grpSp>
        <p:nvGrpSpPr>
          <p:cNvPr id="27" name="Group 26">
            <a:extLst>
              <a:ext uri="{FF2B5EF4-FFF2-40B4-BE49-F238E27FC236}">
                <a16:creationId xmlns:a16="http://schemas.microsoft.com/office/drawing/2014/main" id="{65E48336-F3EB-E31D-4553-E6A8BD14AEA7}"/>
              </a:ext>
            </a:extLst>
          </p:cNvPr>
          <p:cNvGrpSpPr/>
          <p:nvPr/>
        </p:nvGrpSpPr>
        <p:grpSpPr>
          <a:xfrm rot="16200000">
            <a:off x="5107817" y="3730416"/>
            <a:ext cx="1643042" cy="439861"/>
            <a:chOff x="6498137" y="3625822"/>
            <a:chExt cx="466691" cy="973671"/>
          </a:xfrm>
        </p:grpSpPr>
        <p:cxnSp>
          <p:nvCxnSpPr>
            <p:cNvPr id="28" name="Straight Connector 27">
              <a:extLst>
                <a:ext uri="{FF2B5EF4-FFF2-40B4-BE49-F238E27FC236}">
                  <a16:creationId xmlns:a16="http://schemas.microsoft.com/office/drawing/2014/main" id="{EC745B9B-6AC2-97E7-36C6-E88C2E496694}"/>
                </a:ext>
              </a:extLst>
            </p:cNvPr>
            <p:cNvCxnSpPr>
              <a:cxnSpLocks/>
            </p:cNvCxnSpPr>
            <p:nvPr/>
          </p:nvCxnSpPr>
          <p:spPr>
            <a:xfrm rot="5400000" flipH="1">
              <a:off x="6731479" y="3392480"/>
              <a:ext cx="7" cy="46669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B5A60B4-A18C-C2F6-FD6E-9986C339AABB}"/>
                </a:ext>
              </a:extLst>
            </p:cNvPr>
            <p:cNvCxnSpPr>
              <a:cxnSpLocks/>
            </p:cNvCxnSpPr>
            <p:nvPr/>
          </p:nvCxnSpPr>
          <p:spPr>
            <a:xfrm>
              <a:off x="6543845" y="3625822"/>
              <a:ext cx="0" cy="973671"/>
            </a:xfrm>
            <a:prstGeom prst="line">
              <a:avLst/>
            </a:prstGeom>
            <a:ln w="28575">
              <a:solidFill>
                <a:srgbClr val="C00000"/>
              </a:solidFill>
              <a:tailEnd type="diamond" w="lg" len="lg"/>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A4B6BA6E-2AC5-3275-02A3-600A603AA310}"/>
              </a:ext>
            </a:extLst>
          </p:cNvPr>
          <p:cNvGrpSpPr/>
          <p:nvPr/>
        </p:nvGrpSpPr>
        <p:grpSpPr>
          <a:xfrm rot="16200000" flipH="1">
            <a:off x="4393406" y="4444814"/>
            <a:ext cx="3018598" cy="386591"/>
            <a:chOff x="6498137" y="3625822"/>
            <a:chExt cx="437801" cy="973671"/>
          </a:xfrm>
        </p:grpSpPr>
        <p:cxnSp>
          <p:nvCxnSpPr>
            <p:cNvPr id="31" name="Straight Connector 30">
              <a:extLst>
                <a:ext uri="{FF2B5EF4-FFF2-40B4-BE49-F238E27FC236}">
                  <a16:creationId xmlns:a16="http://schemas.microsoft.com/office/drawing/2014/main" id="{990CA050-47DC-F054-CDBA-B62BCB108930}"/>
                </a:ext>
              </a:extLst>
            </p:cNvPr>
            <p:cNvCxnSpPr>
              <a:cxnSpLocks/>
            </p:cNvCxnSpPr>
            <p:nvPr/>
          </p:nvCxnSpPr>
          <p:spPr>
            <a:xfrm rot="16200000" flipH="1" flipV="1">
              <a:off x="6717038" y="3406923"/>
              <a:ext cx="0" cy="43780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EC9CF5F-49E7-BFE5-EB52-D71A97799CAF}"/>
                </a:ext>
              </a:extLst>
            </p:cNvPr>
            <p:cNvCxnSpPr>
              <a:cxnSpLocks/>
            </p:cNvCxnSpPr>
            <p:nvPr/>
          </p:nvCxnSpPr>
          <p:spPr>
            <a:xfrm>
              <a:off x="6498137" y="3625822"/>
              <a:ext cx="0" cy="973671"/>
            </a:xfrm>
            <a:prstGeom prst="line">
              <a:avLst/>
            </a:prstGeom>
            <a:ln w="28575">
              <a:solidFill>
                <a:srgbClr val="C00000"/>
              </a:solidFill>
              <a:tailEnd type="diamond" w="lg" len="lg"/>
            </a:ln>
          </p:spPr>
          <p:style>
            <a:lnRef idx="1">
              <a:schemeClr val="accent1"/>
            </a:lnRef>
            <a:fillRef idx="0">
              <a:schemeClr val="accent1"/>
            </a:fillRef>
            <a:effectRef idx="0">
              <a:schemeClr val="accent1"/>
            </a:effectRef>
            <a:fontRef idx="minor">
              <a:schemeClr val="tx1"/>
            </a:fontRef>
          </p:style>
        </p:cxnSp>
      </p:grpSp>
      <p:sp>
        <p:nvSpPr>
          <p:cNvPr id="33" name="Rounded Rectangle 19">
            <a:extLst>
              <a:ext uri="{FF2B5EF4-FFF2-40B4-BE49-F238E27FC236}">
                <a16:creationId xmlns:a16="http://schemas.microsoft.com/office/drawing/2014/main" id="{F98FF9F9-58B1-583A-F41F-D0ED9C3E7929}"/>
              </a:ext>
            </a:extLst>
          </p:cNvPr>
          <p:cNvSpPr/>
          <p:nvPr/>
        </p:nvSpPr>
        <p:spPr>
          <a:xfrm>
            <a:off x="6096000" y="5432467"/>
            <a:ext cx="5653618" cy="1242232"/>
          </a:xfrm>
          <a:prstGeom prst="roundRect">
            <a:avLst/>
          </a:prstGeom>
          <a:solidFill>
            <a:schemeClr val="bg1"/>
          </a:solidFill>
          <a:ln w="57150">
            <a:solidFill>
              <a:schemeClr val="accent2">
                <a:lumMod val="75000"/>
              </a:schemeClr>
            </a:solidFill>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lnSpc>
                <a:spcPct val="150000"/>
              </a:lnSpc>
            </a:pPr>
            <a:r>
              <a:rPr lang="vi-VN" sz="2400" dirty="0">
                <a:latin typeface="UTM Avo" panose="02040603050506020204" pitchFamily="18"/>
                <a:cs typeface="Arial" panose="020B0604020202020204" pitchFamily="34" charset="0"/>
              </a:rPr>
              <a:t>Sau khi bạn nói thật, người đó có thái độ như thế nào?</a:t>
            </a:r>
            <a:endParaRPr lang="en-US" sz="2400" dirty="0">
              <a:solidFill>
                <a:schemeClr val="tx1"/>
              </a:solidFill>
              <a:latin typeface="UTM Avo" panose="02040603050506020204" pitchFamily="18"/>
              <a:cs typeface="Arial" panose="020B0604020202020204" pitchFamily="34" charset="0"/>
            </a:endParaRPr>
          </a:p>
        </p:txBody>
      </p:sp>
      <p:cxnSp>
        <p:nvCxnSpPr>
          <p:cNvPr id="35" name="Straight Connector 34">
            <a:extLst>
              <a:ext uri="{FF2B5EF4-FFF2-40B4-BE49-F238E27FC236}">
                <a16:creationId xmlns:a16="http://schemas.microsoft.com/office/drawing/2014/main" id="{2B8AA386-35AF-D4C9-ED05-B7BB8633E8BF}"/>
              </a:ext>
            </a:extLst>
          </p:cNvPr>
          <p:cNvCxnSpPr>
            <a:cxnSpLocks/>
          </p:cNvCxnSpPr>
          <p:nvPr/>
        </p:nvCxnSpPr>
        <p:spPr>
          <a:xfrm rot="16200000">
            <a:off x="5918749" y="5927481"/>
            <a:ext cx="0" cy="439861"/>
          </a:xfrm>
          <a:prstGeom prst="line">
            <a:avLst/>
          </a:prstGeom>
          <a:ln w="28575">
            <a:solidFill>
              <a:srgbClr val="C00000"/>
            </a:solidFill>
            <a:tailEnd type="diamond"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8829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arn(inVertical)">
                                      <p:cBhvr>
                                        <p:cTn id="11" dur="500"/>
                                        <p:tgtEl>
                                          <p:spTgt spid="13"/>
                                        </p:tgtEl>
                                      </p:cBhvr>
                                    </p:animEffect>
                                  </p:childTnLst>
                                </p:cTn>
                              </p:par>
                              <p:par>
                                <p:cTn id="12" presetID="14" presetClass="entr" presetSubtype="10" fill="hold"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randombar(horizontal)">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left)">
                                      <p:cBhvr>
                                        <p:cTn id="19" dur="500"/>
                                        <p:tgtEl>
                                          <p:spTgt spid="30"/>
                                        </p:tgtEl>
                                      </p:cBhvr>
                                    </p:animEffect>
                                  </p:childTnLst>
                                </p:cTn>
                              </p:par>
                            </p:childTnLst>
                          </p:cTn>
                        </p:par>
                        <p:par>
                          <p:cTn id="20" fill="hold">
                            <p:stCondLst>
                              <p:cond delay="500"/>
                            </p:stCondLst>
                            <p:childTnLst>
                              <p:par>
                                <p:cTn id="21" presetID="22" presetClass="entr" presetSubtype="2"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right)">
                                      <p:cBhvr>
                                        <p:cTn id="23" dur="500"/>
                                        <p:tgtEl>
                                          <p:spTgt spid="2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left)">
                                      <p:cBhvr>
                                        <p:cTn id="28" dur="500"/>
                                        <p:tgtEl>
                                          <p:spTgt spid="27"/>
                                        </p:tgtEl>
                                      </p:cBhvr>
                                    </p:animEffect>
                                  </p:childTnLst>
                                </p:cTn>
                              </p:par>
                            </p:childTnLst>
                          </p:cTn>
                        </p:par>
                        <p:par>
                          <p:cTn id="29" fill="hold">
                            <p:stCondLst>
                              <p:cond delay="500"/>
                            </p:stCondLst>
                            <p:childTnLst>
                              <p:par>
                                <p:cTn id="30" presetID="22" presetClass="entr" presetSubtype="2"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right)">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left)">
                                      <p:cBhvr>
                                        <p:cTn id="37" dur="500"/>
                                        <p:tgtEl>
                                          <p:spTgt spid="35"/>
                                        </p:tgtEl>
                                      </p:cBhvr>
                                    </p:animEffect>
                                  </p:childTnLst>
                                </p:cTn>
                              </p:par>
                            </p:childTnLst>
                          </p:cTn>
                        </p:par>
                        <p:par>
                          <p:cTn id="38" fill="hold">
                            <p:stCondLst>
                              <p:cond delay="500"/>
                            </p:stCondLst>
                            <p:childTnLst>
                              <p:par>
                                <p:cTn id="39" presetID="22" presetClass="entr" presetSubtype="2"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right)">
                                      <p:cBhvr>
                                        <p:cTn id="4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6" grpId="0" animBg="1"/>
      <p:bldP spid="3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1"/>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C9C853AF-09CC-F2AD-233D-13C54281136C}"/>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8"/>
        <p:cNvGrpSpPr/>
        <p:nvPr/>
      </p:nvGrpSpPr>
      <p:grpSpPr>
        <a:xfrm>
          <a:off x="0" y="0"/>
          <a:ext cx="0" cy="0"/>
          <a:chOff x="0" y="0"/>
          <a:chExt cx="0" cy="0"/>
        </a:xfrm>
      </p:grpSpPr>
      <p:pic>
        <p:nvPicPr>
          <p:cNvPr id="3" name="Picture 2">
            <a:extLst>
              <a:ext uri="{FF2B5EF4-FFF2-40B4-BE49-F238E27FC236}">
                <a16:creationId xmlns:a16="http://schemas.microsoft.com/office/drawing/2014/main" id="{126CD08E-1C19-F541-003A-3D08B5EB0680}"/>
              </a:ext>
            </a:extLst>
          </p:cNvPr>
          <p:cNvPicPr>
            <a:picLocks noChangeAspect="1"/>
          </p:cNvPicPr>
          <p:nvPr/>
        </p:nvPicPr>
        <p:blipFill>
          <a:blip r:embed="rId4"/>
          <a:stretch>
            <a:fillRect/>
          </a:stretch>
        </p:blipFill>
        <p:spPr>
          <a:xfrm>
            <a:off x="6600093" y="3719864"/>
            <a:ext cx="6400800" cy="3138135"/>
          </a:xfrm>
          <a:prstGeom prst="rect">
            <a:avLst/>
          </a:prstGeom>
        </p:spPr>
      </p:pic>
      <p:grpSp>
        <p:nvGrpSpPr>
          <p:cNvPr id="7" name="Group 6">
            <a:extLst>
              <a:ext uri="{FF2B5EF4-FFF2-40B4-BE49-F238E27FC236}">
                <a16:creationId xmlns:a16="http://schemas.microsoft.com/office/drawing/2014/main" id="{3068A92D-6512-7835-5BC6-1A389475030C}"/>
              </a:ext>
            </a:extLst>
          </p:cNvPr>
          <p:cNvGrpSpPr/>
          <p:nvPr/>
        </p:nvGrpSpPr>
        <p:grpSpPr>
          <a:xfrm>
            <a:off x="666869" y="1851624"/>
            <a:ext cx="6400800" cy="3154751"/>
            <a:chOff x="6787756" y="1941870"/>
            <a:chExt cx="9601200" cy="4732127"/>
          </a:xfrm>
        </p:grpSpPr>
        <p:sp>
          <p:nvSpPr>
            <p:cNvPr id="8" name="Speech Bubble: Rectangle with Corners Rounded 7">
              <a:extLst>
                <a:ext uri="{FF2B5EF4-FFF2-40B4-BE49-F238E27FC236}">
                  <a16:creationId xmlns:a16="http://schemas.microsoft.com/office/drawing/2014/main" id="{1171A986-4A0C-545A-F05F-DD7CB2086997}"/>
                </a:ext>
              </a:extLst>
            </p:cNvPr>
            <p:cNvSpPr/>
            <p:nvPr/>
          </p:nvSpPr>
          <p:spPr>
            <a:xfrm>
              <a:off x="6787756" y="2705100"/>
              <a:ext cx="9601200" cy="3968897"/>
            </a:xfrm>
            <a:prstGeom prst="wedgeRoundRectCallout">
              <a:avLst>
                <a:gd name="adj1" fmla="val 58425"/>
                <a:gd name="adj2" fmla="val 22517"/>
                <a:gd name="adj3" fmla="val 16667"/>
              </a:avLst>
            </a:prstGeom>
            <a:solidFill>
              <a:srgbClr val="8064A2">
                <a:lumMod val="20000"/>
                <a:lumOff val="80000"/>
              </a:srgbClr>
            </a:solidFill>
            <a:ln w="25400" cap="flat" cmpd="sng" algn="ctr">
              <a:no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lang="vi-VN" sz="2400" kern="0" dirty="0">
                  <a:solidFill>
                    <a:srgbClr val="000000"/>
                  </a:solidFill>
                  <a:latin typeface="UTM Avo" panose="02040603050506020204" pitchFamily="18" charset="0"/>
                  <a:cs typeface="Arial" panose="020B0604020202020204" pitchFamily="34" charset="0"/>
                </a:rPr>
                <a:t>Các em hãy chia sẻ trước lớp về một số </a:t>
              </a:r>
              <a:r>
                <a:rPr lang="en-US" sz="2400" kern="0" dirty="0" err="1">
                  <a:solidFill>
                    <a:srgbClr val="000000"/>
                  </a:solidFill>
                  <a:latin typeface="UTM Avo" panose="02040603050506020204" pitchFamily="18" charset="0"/>
                  <a:cs typeface="Arial" panose="020B0604020202020204" pitchFamily="34" charset="0"/>
                </a:rPr>
                <a:t>câu</a:t>
              </a:r>
              <a:r>
                <a:rPr lang="en-US" sz="2400" kern="0" dirty="0">
                  <a:solidFill>
                    <a:srgbClr val="000000"/>
                  </a:solidFill>
                  <a:latin typeface="UTM Avo" panose="02040603050506020204" pitchFamily="18" charset="0"/>
                  <a:cs typeface="Arial" panose="020B0604020202020204" pitchFamily="34" charset="0"/>
                </a:rPr>
                <a:t> </a:t>
              </a:r>
              <a:r>
                <a:rPr lang="en-US" sz="2400" kern="0" dirty="0" err="1">
                  <a:solidFill>
                    <a:srgbClr val="000000"/>
                  </a:solidFill>
                  <a:latin typeface="UTM Avo" panose="02040603050506020204" pitchFamily="18" charset="0"/>
                  <a:cs typeface="Arial" panose="020B0604020202020204" pitchFamily="34" charset="0"/>
                </a:rPr>
                <a:t>chuyện</a:t>
              </a:r>
              <a:r>
                <a:rPr lang="en-US" sz="2400" kern="0" dirty="0">
                  <a:solidFill>
                    <a:srgbClr val="000000"/>
                  </a:solidFill>
                  <a:latin typeface="UTM Avo" panose="02040603050506020204" pitchFamily="18" charset="0"/>
                  <a:cs typeface="Arial" panose="020B0604020202020204" pitchFamily="34" charset="0"/>
                </a:rPr>
                <a:t> </a:t>
              </a:r>
              <a:r>
                <a:rPr lang="en-US" sz="2400" kern="0" dirty="0" err="1">
                  <a:solidFill>
                    <a:srgbClr val="000000"/>
                  </a:solidFill>
                  <a:latin typeface="UTM Avo" panose="02040603050506020204" pitchFamily="18" charset="0"/>
                  <a:cs typeface="Arial" panose="020B0604020202020204" pitchFamily="34" charset="0"/>
                </a:rPr>
                <a:t>về</a:t>
              </a:r>
              <a:r>
                <a:rPr lang="en-US" sz="2400" kern="0" dirty="0">
                  <a:solidFill>
                    <a:srgbClr val="000000"/>
                  </a:solidFill>
                  <a:latin typeface="UTM Avo" panose="02040603050506020204" pitchFamily="18" charset="0"/>
                  <a:cs typeface="Arial" panose="020B0604020202020204" pitchFamily="34" charset="0"/>
                </a:rPr>
                <a:t> </a:t>
              </a:r>
              <a:r>
                <a:rPr lang="en-US" sz="2400" kern="0" dirty="0" err="1">
                  <a:solidFill>
                    <a:srgbClr val="000000"/>
                  </a:solidFill>
                  <a:latin typeface="UTM Avo" panose="02040603050506020204" pitchFamily="18" charset="0"/>
                  <a:cs typeface="Arial" panose="020B0604020202020204" pitchFamily="34" charset="0"/>
                </a:rPr>
                <a:t>dũng</a:t>
              </a:r>
              <a:r>
                <a:rPr lang="en-US" sz="2400" kern="0" dirty="0">
                  <a:solidFill>
                    <a:srgbClr val="000000"/>
                  </a:solidFill>
                  <a:latin typeface="UTM Avo" panose="02040603050506020204" pitchFamily="18" charset="0"/>
                  <a:cs typeface="Arial" panose="020B0604020202020204" pitchFamily="34" charset="0"/>
                </a:rPr>
                <a:t> </a:t>
              </a:r>
              <a:r>
                <a:rPr lang="en-US" sz="2400" kern="0" dirty="0" err="1">
                  <a:solidFill>
                    <a:srgbClr val="000000"/>
                  </a:solidFill>
                  <a:latin typeface="UTM Avo" panose="02040603050506020204" pitchFamily="18" charset="0"/>
                  <a:cs typeface="Arial" panose="020B0604020202020204" pitchFamily="34" charset="0"/>
                </a:rPr>
                <a:t>cảm</a:t>
              </a:r>
              <a:r>
                <a:rPr lang="en-US" sz="2400" kern="0" dirty="0">
                  <a:solidFill>
                    <a:srgbClr val="000000"/>
                  </a:solidFill>
                  <a:latin typeface="UTM Avo" panose="02040603050506020204" pitchFamily="18" charset="0"/>
                  <a:cs typeface="Arial" panose="020B0604020202020204" pitchFamily="34" charset="0"/>
                </a:rPr>
                <a:t> </a:t>
              </a:r>
              <a:r>
                <a:rPr lang="en-US" sz="2400" kern="0" dirty="0" err="1">
                  <a:solidFill>
                    <a:srgbClr val="000000"/>
                  </a:solidFill>
                  <a:latin typeface="UTM Avo" panose="02040603050506020204" pitchFamily="18" charset="0"/>
                  <a:cs typeface="Arial" panose="020B0604020202020204" pitchFamily="34" charset="0"/>
                </a:rPr>
                <a:t>khi</a:t>
              </a:r>
              <a:r>
                <a:rPr lang="en-US" sz="2400" kern="0" dirty="0">
                  <a:solidFill>
                    <a:srgbClr val="000000"/>
                  </a:solidFill>
                  <a:latin typeface="UTM Avo" panose="02040603050506020204" pitchFamily="18" charset="0"/>
                  <a:cs typeface="Arial" panose="020B0604020202020204" pitchFamily="34" charset="0"/>
                </a:rPr>
                <a:t> </a:t>
              </a:r>
              <a:r>
                <a:rPr lang="en-US" sz="2400" kern="0" dirty="0" err="1">
                  <a:solidFill>
                    <a:srgbClr val="000000"/>
                  </a:solidFill>
                  <a:latin typeface="UTM Avo" panose="02040603050506020204" pitchFamily="18" charset="0"/>
                  <a:cs typeface="Arial" panose="020B0604020202020204" pitchFamily="34" charset="0"/>
                </a:rPr>
                <a:t>nói</a:t>
              </a:r>
              <a:r>
                <a:rPr lang="en-US" sz="2400" kern="0" dirty="0">
                  <a:solidFill>
                    <a:srgbClr val="000000"/>
                  </a:solidFill>
                  <a:latin typeface="UTM Avo" panose="02040603050506020204" pitchFamily="18" charset="0"/>
                  <a:cs typeface="Arial" panose="020B0604020202020204" pitchFamily="34" charset="0"/>
                </a:rPr>
                <a:t> </a:t>
              </a:r>
              <a:r>
                <a:rPr lang="en-US" sz="2400" kern="0" dirty="0" err="1">
                  <a:solidFill>
                    <a:srgbClr val="000000"/>
                  </a:solidFill>
                  <a:latin typeface="UTM Avo" panose="02040603050506020204" pitchFamily="18" charset="0"/>
                  <a:cs typeface="Arial" panose="020B0604020202020204" pitchFamily="34" charset="0"/>
                </a:rPr>
                <a:t>thật</a:t>
              </a:r>
              <a:r>
                <a:rPr lang="en-US" sz="2400" kern="0" dirty="0">
                  <a:solidFill>
                    <a:srgbClr val="000000"/>
                  </a:solidFill>
                  <a:latin typeface="UTM Avo" panose="02040603050506020204" pitchFamily="18" charset="0"/>
                  <a:cs typeface="Arial" panose="020B0604020202020204" pitchFamily="34" charset="0"/>
                </a:rPr>
                <a:t>.</a:t>
              </a:r>
              <a:endParaRPr lang="vi-VN" sz="2400" kern="0" dirty="0">
                <a:solidFill>
                  <a:srgbClr val="000000"/>
                </a:solidFill>
                <a:latin typeface="UTM Avo" panose="02040603050506020204" pitchFamily="18" charset="0"/>
                <a:cs typeface="Arial" panose="020B0604020202020204" pitchFamily="34" charset="0"/>
              </a:endParaRPr>
            </a:p>
          </p:txBody>
        </p:sp>
        <p:pic>
          <p:nvPicPr>
            <p:cNvPr id="9" name="Picture 2">
              <a:extLst>
                <a:ext uri="{FF2B5EF4-FFF2-40B4-BE49-F238E27FC236}">
                  <a16:creationId xmlns:a16="http://schemas.microsoft.com/office/drawing/2014/main" id="{0F3F194A-13F4-48E1-7B72-AD703B94E95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978756" y="1941870"/>
              <a:ext cx="1041890" cy="1071101"/>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9"/>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6D81DBE6-5F40-1AC7-D578-551880230291}"/>
              </a:ext>
            </a:extLst>
          </p:cNvPr>
          <p:cNvPicPr>
            <a:picLocks noChangeAspect="1"/>
          </p:cNvPicPr>
          <p:nvPr/>
        </p:nvPicPr>
        <p:blipFill>
          <a:blip r:embed="rId5"/>
          <a:stretch>
            <a:fillRect/>
          </a:stretch>
        </p:blipFill>
        <p:spPr>
          <a:xfrm>
            <a:off x="4682822" y="3154680"/>
            <a:ext cx="2826355" cy="170135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6"/>
        <p:cNvGrpSpPr/>
        <p:nvPr/>
      </p:nvGrpSpPr>
      <p:grpSpPr>
        <a:xfrm>
          <a:off x="0" y="0"/>
          <a:ext cx="0" cy="0"/>
          <a:chOff x="0" y="0"/>
          <a:chExt cx="0" cy="0"/>
        </a:xfrm>
      </p:grpSpPr>
      <p:sp>
        <p:nvSpPr>
          <p:cNvPr id="267" name="Google Shape;267;p17"/>
          <p:cNvSpPr/>
          <p:nvPr/>
        </p:nvSpPr>
        <p:spPr>
          <a:xfrm>
            <a:off x="2231641" y="2772257"/>
            <a:ext cx="7841847" cy="2370014"/>
          </a:xfrm>
          <a:prstGeom prst="roundRect">
            <a:avLst>
              <a:gd name="adj" fmla="val 16667"/>
            </a:avLst>
          </a:prstGeom>
          <a:solidFill>
            <a:srgbClr val="FDE8B3"/>
          </a:solidFill>
          <a:ln w="57150" cap="flat" cmpd="sng">
            <a:solidFill>
              <a:srgbClr val="B15034"/>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en-US" sz="2400" b="0" i="0" u="none" strike="noStrike" cap="none" dirty="0">
                <a:solidFill>
                  <a:schemeClr val="dk1"/>
                </a:solidFill>
                <a:latin typeface="UTM Avo" panose="02040603050506020204" pitchFamily="18" charset="0"/>
                <a:sym typeface="Arial"/>
              </a:rPr>
              <a:t>Em </a:t>
            </a:r>
            <a:r>
              <a:rPr lang="en-US" sz="2400" b="0" i="0" u="none" strike="noStrike" cap="none" dirty="0" err="1">
                <a:solidFill>
                  <a:schemeClr val="dk1"/>
                </a:solidFill>
                <a:latin typeface="UTM Avo" panose="02040603050506020204" pitchFamily="18" charset="0"/>
                <a:sym typeface="Arial"/>
              </a:rPr>
              <a:t>luôn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ăn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nói</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thật</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thà</a:t>
            </a:r>
            <a:endParaRPr lang="en-US" sz="2400" b="0" i="0" u="none" strike="noStrike" cap="none" dirty="0">
              <a:solidFill>
                <a:schemeClr val="dk1"/>
              </a:solidFill>
              <a:latin typeface="UTM Avo" panose="02040603050506020204" pitchFamily="18" charset="0"/>
              <a:sym typeface="Arial"/>
            </a:endParaRPr>
          </a:p>
          <a:p>
            <a:pPr marL="0" marR="0" lvl="0" indent="0" algn="ctr" rtl="0">
              <a:lnSpc>
                <a:spcPct val="150000"/>
              </a:lnSpc>
              <a:spcBef>
                <a:spcPts val="0"/>
              </a:spcBef>
              <a:spcAft>
                <a:spcPts val="0"/>
              </a:spcAft>
              <a:buNone/>
            </a:pPr>
            <a:r>
              <a:rPr lang="en-US" sz="2400" dirty="0" err="1">
                <a:solidFill>
                  <a:schemeClr val="dk1"/>
                </a:solidFill>
                <a:latin typeface="UTM Avo" panose="02040603050506020204" pitchFamily="18" charset="0"/>
              </a:rPr>
              <a:t>Mọi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người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quý</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mến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cả</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nhà</a:t>
            </a:r>
            <a:r>
              <a:rPr lang="en-US" sz="2400" dirty="0">
                <a:solidFill>
                  <a:schemeClr val="dk1"/>
                </a:solidFill>
                <a:latin typeface="UTM Avo" panose="02040603050506020204" pitchFamily="18" charset="0"/>
              </a:rPr>
              <a:t> tin </a:t>
            </a:r>
            <a:r>
              <a:rPr lang="en-US" sz="2400" dirty="0" err="1">
                <a:solidFill>
                  <a:schemeClr val="dk1"/>
                </a:solidFill>
                <a:latin typeface="UTM Avo" panose="02040603050506020204" pitchFamily="18" charset="0"/>
              </a:rPr>
              <a:t>yêu</a:t>
            </a:r>
            <a:r>
              <a:rPr lang="en-US" sz="2400" dirty="0">
                <a:solidFill>
                  <a:schemeClr val="dk1"/>
                </a:solidFill>
                <a:latin typeface="UTM Avo" panose="02040603050506020204" pitchFamily="18" charset="0"/>
              </a:rPr>
              <a:t>.</a:t>
            </a:r>
            <a:endParaRPr dirty="0">
              <a:latin typeface="UTM Avo" panose="02040603050506020204" pitchFamily="18" charset="0"/>
            </a:endParaRPr>
          </a:p>
        </p:txBody>
      </p:sp>
      <p:sp>
        <p:nvSpPr>
          <p:cNvPr id="268" name="Google Shape;268;p17"/>
          <p:cNvSpPr/>
          <p:nvPr/>
        </p:nvSpPr>
        <p:spPr>
          <a:xfrm rot="-294019">
            <a:off x="1781047" y="2376094"/>
            <a:ext cx="2612804" cy="595679"/>
          </a:xfrm>
          <a:prstGeom prst="roundRect">
            <a:avLst>
              <a:gd name="adj" fmla="val 50000"/>
            </a:avLst>
          </a:prstGeom>
          <a:solidFill>
            <a:srgbClr val="807CB5"/>
          </a:solidFill>
          <a:ln w="5715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i="0" u="none" strike="noStrike" cap="none" dirty="0">
                <a:solidFill>
                  <a:schemeClr val="lt1"/>
                </a:solidFill>
                <a:latin typeface="UTM Avo" panose="02040603050506020204" pitchFamily="18" charset="0"/>
                <a:sym typeface="Arial"/>
              </a:rPr>
              <a:t>LỜI KHUYÊN</a:t>
            </a:r>
            <a:endParaRPr dirty="0">
              <a:latin typeface="UTM Avo" panose="0204060305050602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7"/>
                                        </p:tgtEl>
                                        <p:attrNameLst>
                                          <p:attrName>style.visibility</p:attrName>
                                        </p:attrNameLst>
                                      </p:cBhvr>
                                      <p:to>
                                        <p:strVal val="visible"/>
                                      </p:to>
                                    </p:set>
                                    <p:animEffect transition="in" filter="fade">
                                      <p:cBhvr>
                                        <p:cTn id="7" dur="500"/>
                                        <p:tgtEl>
                                          <p:spTgt spid="267"/>
                                        </p:tgtEl>
                                      </p:cBhvr>
                                    </p:animEffect>
                                  </p:childTnLst>
                                </p:cTn>
                              </p:par>
                              <p:par>
                                <p:cTn id="8" presetID="10" presetClass="entr" presetSubtype="0" fill="hold" nodeType="withEffect">
                                  <p:stCondLst>
                                    <p:cond delay="0"/>
                                  </p:stCondLst>
                                  <p:childTnLst>
                                    <p:set>
                                      <p:cBhvr>
                                        <p:cTn id="9" dur="1" fill="hold">
                                          <p:stCondLst>
                                            <p:cond delay="0"/>
                                          </p:stCondLst>
                                        </p:cTn>
                                        <p:tgtEl>
                                          <p:spTgt spid="268"/>
                                        </p:tgtEl>
                                        <p:attrNameLst>
                                          <p:attrName>style.visibility</p:attrName>
                                        </p:attrNameLst>
                                      </p:cBhvr>
                                      <p:to>
                                        <p:strVal val="visible"/>
                                      </p:to>
                                    </p:set>
                                    <p:animEffect transition="in" filter="fade">
                                      <p:cBhvr>
                                        <p:cTn id="10" dur="500"/>
                                        <p:tgtEl>
                                          <p:spTgt spid="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2"/>
        <p:cNvGrpSpPr/>
        <p:nvPr/>
      </p:nvGrpSpPr>
      <p:grpSpPr>
        <a:xfrm>
          <a:off x="0" y="0"/>
          <a:ext cx="0" cy="0"/>
          <a:chOff x="0" y="0"/>
          <a:chExt cx="0" cy="0"/>
        </a:xfrm>
      </p:grpSpPr>
      <p:sp>
        <p:nvSpPr>
          <p:cNvPr id="2" name="Rectangle 1">
            <a:extLst>
              <a:ext uri="{FF2B5EF4-FFF2-40B4-BE49-F238E27FC236}">
                <a16:creationId xmlns:a16="http://schemas.microsoft.com/office/drawing/2014/main" id="{DF38505F-C57D-26D4-0484-4F55C066074E}"/>
              </a:ext>
            </a:extLst>
          </p:cNvPr>
          <p:cNvSpPr/>
          <p:nvPr/>
        </p:nvSpPr>
        <p:spPr>
          <a:xfrm>
            <a:off x="1190181" y="1567784"/>
            <a:ext cx="9811636" cy="2848100"/>
          </a:xfrm>
          <a:prstGeom prst="rect">
            <a:avLst/>
          </a:prstGeom>
          <a:solidFill>
            <a:srgbClr val="FFF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just" defTabSz="609539">
              <a:lnSpc>
                <a:spcPct val="150000"/>
              </a:lnSpc>
              <a:buFont typeface="Arial" panose="020B0604020202020204" pitchFamily="34" charset="0"/>
              <a:buChar char="•"/>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Đọc lại bài học </a:t>
            </a:r>
            <a:r>
              <a:rPr lang="vi-VN" sz="2400" b="1" dirty="0">
                <a:solidFill>
                  <a:schemeClr val="tx1"/>
                </a:solidFill>
                <a:latin typeface="UTM Avo" panose="02040603050506020204" pitchFamily="18" charset="0"/>
                <a:ea typeface="Calibri" panose="020F0502020204030204" pitchFamily="34" charset="0"/>
                <a:cs typeface="Arial" panose="020B0604020202020204" pitchFamily="34" charset="0"/>
              </a:rPr>
              <a:t>Lời nói thật.</a:t>
            </a:r>
          </a:p>
          <a:p>
            <a:pPr marL="342900" indent="-342900" algn="just" defTabSz="609539">
              <a:lnSpc>
                <a:spcPct val="150000"/>
              </a:lnSpc>
              <a:buFont typeface="Arial" panose="020B0604020202020204" pitchFamily="34" charset="0"/>
              <a:buChar char="•"/>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Hoàn thành nhiệm vụ đã giao phần Vận dụng.</a:t>
            </a:r>
          </a:p>
          <a:p>
            <a:pPr marL="342900" indent="-342900" algn="just" defTabSz="609539">
              <a:lnSpc>
                <a:spcPct val="150000"/>
              </a:lnSpc>
              <a:buFont typeface="Arial" panose="020B0604020202020204" pitchFamily="34" charset="0"/>
              <a:buChar char="•"/>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Đọc trước </a:t>
            </a:r>
            <a:r>
              <a:rPr lang="vi-VN" sz="2400" b="1" dirty="0">
                <a:solidFill>
                  <a:schemeClr val="tx1"/>
                </a:solidFill>
                <a:latin typeface="UTM Avo" panose="02040603050506020204" pitchFamily="18" charset="0"/>
                <a:ea typeface="Calibri" panose="020F0502020204030204" pitchFamily="34" charset="0"/>
                <a:cs typeface="Arial" panose="020B0604020202020204" pitchFamily="34" charset="0"/>
              </a:rPr>
              <a:t>Bài 11. Trả lại của rơi.</a:t>
            </a:r>
          </a:p>
        </p:txBody>
      </p:sp>
      <p:sp>
        <p:nvSpPr>
          <p:cNvPr id="3" name="TextBox 2">
            <a:extLst>
              <a:ext uri="{FF2B5EF4-FFF2-40B4-BE49-F238E27FC236}">
                <a16:creationId xmlns:a16="http://schemas.microsoft.com/office/drawing/2014/main" id="{F273BB16-7FB3-7FF0-CA1D-4471126C1EB7}"/>
              </a:ext>
            </a:extLst>
          </p:cNvPr>
          <p:cNvSpPr txBox="1"/>
          <p:nvPr/>
        </p:nvSpPr>
        <p:spPr>
          <a:xfrm>
            <a:off x="3754906" y="1278343"/>
            <a:ext cx="4682187" cy="578882"/>
          </a:xfrm>
          <a:prstGeom prst="roundRect">
            <a:avLst/>
          </a:prstGeom>
          <a:solidFill>
            <a:schemeClr val="accent2"/>
          </a:solid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HƯỚNG DẪN VỀ NHÀ</a:t>
            </a:r>
          </a:p>
        </p:txBody>
      </p:sp>
      <p:pic>
        <p:nvPicPr>
          <p:cNvPr id="4" name="Picture 4">
            <a:extLst>
              <a:ext uri="{FF2B5EF4-FFF2-40B4-BE49-F238E27FC236}">
                <a16:creationId xmlns:a16="http://schemas.microsoft.com/office/drawing/2014/main" id="{B039A064-50A3-9442-5E53-FF295C01C47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711503" y="4921735"/>
            <a:ext cx="6768994" cy="1929161"/>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pic>
        <p:nvPicPr>
          <p:cNvPr id="294" name="Google Shape;294;p19" descr="A screenshot of a qr code&#10;&#10;Description automatically generated">
            <a:hlinkClick r:id="rId3"/>
          </p:cNvPr>
          <p:cNvPicPr preferRelativeResize="0">
            <a:picLocks noGrp="1" noRot="1" noMove="1" noResize="1" noEditPoints="1" noAdjustHandles="1" noChangeArrowheads="1" noChangeShapeType="1" noCrop="1"/>
          </p:cNvPicPr>
          <p:nvPr/>
        </p:nvPicPr>
        <p:blipFill rotWithShape="1">
          <a:blip r:embed="rId4">
            <a:alphaModFix/>
          </a:blip>
          <a:srcRect/>
          <a:stretch/>
        </p:blipFill>
        <p:spPr>
          <a:xfrm>
            <a:off x="0" y="0"/>
            <a:ext cx="12192000" cy="68580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8"/>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219</TotalTime>
  <Words>1218</Words>
  <Application>Microsoft Office PowerPoint</Application>
  <PresentationFormat>Widescreen</PresentationFormat>
  <Paragraphs>87</Paragraphs>
  <Slides>35</Slides>
  <Notes>35</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35</vt:i4>
      </vt:variant>
    </vt:vector>
  </HeadingPairs>
  <TitlesOfParts>
    <vt:vector size="40" baseType="lpstr">
      <vt:lpstr>Arial</vt:lpstr>
      <vt:lpstr>Calibri</vt:lpstr>
      <vt:lpstr>UTM Avo</vt:lpstr>
      <vt:lpstr>1_Office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Monkey</dc:creator>
  <cp:lastModifiedBy>Vân Anh Vũ</cp:lastModifiedBy>
  <cp:revision>18</cp:revision>
  <dcterms:created xsi:type="dcterms:W3CDTF">2023-11-15T08:38:52Z</dcterms:created>
  <dcterms:modified xsi:type="dcterms:W3CDTF">2025-01-24T08:08:28Z</dcterms:modified>
</cp:coreProperties>
</file>