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5"/>
  </p:notesMasterIdLst>
  <p:sldIdLst>
    <p:sldId id="256" r:id="rId3"/>
    <p:sldId id="257" r:id="rId4"/>
    <p:sldId id="259" r:id="rId5"/>
    <p:sldId id="260" r:id="rId6"/>
    <p:sldId id="261" r:id="rId7"/>
    <p:sldId id="288" r:id="rId8"/>
    <p:sldId id="262" r:id="rId9"/>
    <p:sldId id="278" r:id="rId10"/>
    <p:sldId id="277" r:id="rId11"/>
    <p:sldId id="276" r:id="rId12"/>
    <p:sldId id="279" r:id="rId13"/>
    <p:sldId id="280" r:id="rId14"/>
    <p:sldId id="263" r:id="rId15"/>
    <p:sldId id="281" r:id="rId16"/>
    <p:sldId id="282" r:id="rId17"/>
    <p:sldId id="289" r:id="rId18"/>
    <p:sldId id="265" r:id="rId19"/>
    <p:sldId id="266" r:id="rId20"/>
    <p:sldId id="283" r:id="rId21"/>
    <p:sldId id="284" r:id="rId22"/>
    <p:sldId id="267" r:id="rId23"/>
    <p:sldId id="285" r:id="rId24"/>
    <p:sldId id="286" r:id="rId25"/>
    <p:sldId id="287" r:id="rId26"/>
    <p:sldId id="268" r:id="rId27"/>
    <p:sldId id="269" r:id="rId28"/>
    <p:sldId id="270" r:id="rId29"/>
    <p:sldId id="271" r:id="rId30"/>
    <p:sldId id="272" r:id="rId31"/>
    <p:sldId id="273" r:id="rId32"/>
    <p:sldId id="274" r:id="rId33"/>
    <p:sldId id="275" r:id="rId34"/>
  </p:sldIdLst>
  <p:sldSz cx="12192000" cy="6858000"/>
  <p:notesSz cx="6858000" cy="9144000"/>
  <p:embeddedFontLst>
    <p:embeddedFont>
      <p:font typeface="UTM Avo" panose="02040603050506020204" pitchFamily="18"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8ECFD2A1-3D76-5401-404C-8ED55E4539A8}"/>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380FBBD4-E105-7472-D062-546C231092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48FCBAC4-90CF-9E4D-91FF-2B1D8B43229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6880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A81117AE-FF5A-E49F-BA05-4C501C375551}"/>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DF2183B1-A168-22E4-1FA8-0686808CAF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5F94D10E-10B7-A46A-A70A-BAD6A967EB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6046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DA92DDC0-443F-2AA4-A6A3-61A0A981B675}"/>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B1571771-DDC4-4C00-274D-FA2A171999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A0956D09-0B28-522D-0ACB-0B10FF5771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89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4F4AE05E-0313-995B-A76D-09D040BB4AC3}"/>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65F6FBF7-34F8-239D-B61C-4DE415B51CA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D3C1E73D-18C1-84D1-DED4-3452CCC462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780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68030059-BB3C-A749-3F23-BB1825198D0E}"/>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D60C18D8-90AF-DEC9-22BF-D9C1F41B9B7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66A6BAB2-2420-E101-D74C-E5268E78AE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7083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71ACFA45-D071-182B-AF92-EF9764B8B679}"/>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44ADDCB0-99B9-182A-57E2-7F76B1FA96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17B8D9AF-9D01-BC83-1284-8F3CA830EF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4856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9481CE04-3B40-4ABF-8088-876B202BE854}"/>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6F6094B6-4E1B-6F3A-A993-67A7F494036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024E8B88-9E80-B511-D9EC-2A597A2A185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3682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4DFE7B34-9D15-539D-1049-5862C0149E39}"/>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EB810876-9AA6-3E57-CEEC-A5827DC3AD6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66FFE9D0-E00F-1757-70C9-D00AB2AD980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6837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74855746-8EC1-C994-C1ED-FC83DD462FAB}"/>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90A09860-2DDA-18FD-D2A7-01D21774D4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09459C7D-3161-DFDE-E1FB-C4CDE8B643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8195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50CDFD30-65BB-CCBB-DFD1-F1D96DCCF926}"/>
            </a:ext>
          </a:extLst>
        </p:cNvPr>
        <p:cNvGrpSpPr/>
        <p:nvPr/>
      </p:nvGrpSpPr>
      <p:grpSpPr>
        <a:xfrm>
          <a:off x="0" y="0"/>
          <a:ext cx="0" cy="0"/>
          <a:chOff x="0" y="0"/>
          <a:chExt cx="0" cy="0"/>
        </a:xfrm>
      </p:grpSpPr>
      <p:sp>
        <p:nvSpPr>
          <p:cNvPr id="228" name="Google Shape;228;p11:notes">
            <a:extLst>
              <a:ext uri="{FF2B5EF4-FFF2-40B4-BE49-F238E27FC236}">
                <a16:creationId xmlns:a16="http://schemas.microsoft.com/office/drawing/2014/main" id="{02F45306-B17E-8C88-0FFC-466A04E16DF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a:extLst>
              <a:ext uri="{FF2B5EF4-FFF2-40B4-BE49-F238E27FC236}">
                <a16:creationId xmlns:a16="http://schemas.microsoft.com/office/drawing/2014/main" id="{AF59F655-3502-E959-B5CA-C0E9C6600D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9808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D108A5E2-81C6-4C62-6FF1-CE9924A5FD0E}"/>
            </a:ext>
          </a:extLst>
        </p:cNvPr>
        <p:cNvGrpSpPr/>
        <p:nvPr/>
      </p:nvGrpSpPr>
      <p:grpSpPr>
        <a:xfrm>
          <a:off x="0" y="0"/>
          <a:ext cx="0" cy="0"/>
          <a:chOff x="0" y="0"/>
          <a:chExt cx="0" cy="0"/>
        </a:xfrm>
      </p:grpSpPr>
      <p:sp>
        <p:nvSpPr>
          <p:cNvPr id="228" name="Google Shape;228;p11:notes">
            <a:extLst>
              <a:ext uri="{FF2B5EF4-FFF2-40B4-BE49-F238E27FC236}">
                <a16:creationId xmlns:a16="http://schemas.microsoft.com/office/drawing/2014/main" id="{BD05575E-69D8-3443-8EA4-3E551403512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a:extLst>
              <a:ext uri="{FF2B5EF4-FFF2-40B4-BE49-F238E27FC236}">
                <a16:creationId xmlns:a16="http://schemas.microsoft.com/office/drawing/2014/main" id="{398EFA4D-FD23-208D-9A3B-A32EACD270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7642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B457CB4-66E7-0E58-67A8-BEE94FFE3BBF}"/>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9EDF68E2-8F9D-1716-5509-DEDEE8F519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3CE2FF1B-66B8-CA91-896A-0A8E9F4B61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2765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316AD376-9288-7E8E-6EAD-FEDADA062573}"/>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12BCDFA1-C709-5E5F-A966-186CE8B6C5E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B3F8889-7BBD-E6A9-25AD-8A3BD8F1C7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3809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FF0FF5A1-7C4E-DB7A-2D97-D1DB92E8BFC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0CBE4E87-45C0-6276-F37B-77A5A4DC2C1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27D90C8C-9AF1-99C3-5EBC-4D04059B389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4643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jpg"/><Relationship Id="rId7" Type="http://schemas.openxmlformats.org/officeDocument/2006/relationships/image" Target="../media/image18.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2/"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g"/><Relationship Id="rId7" Type="http://schemas.openxmlformats.org/officeDocument/2006/relationships/image" Target="../media/image36.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g"/><Relationship Id="rId7" Type="http://schemas.openxmlformats.org/officeDocument/2006/relationships/image" Target="../media/image36.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g"/><Relationship Id="rId7" Type="http://schemas.openxmlformats.org/officeDocument/2006/relationships/image" Target="../media/image36.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2.jpg"/><Relationship Id="rId7"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2.jpg"/><Relationship Id="rId7" Type="http://schemas.openxmlformats.org/officeDocument/2006/relationships/image" Target="../media/image43.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2.jpg"/><Relationship Id="rId7" Type="http://schemas.openxmlformats.org/officeDocument/2006/relationships/image" Target="../media/image43.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2/"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9.sv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54.sv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7BF5306F-001C-8A27-F8F4-7E61D04DB688}"/>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AB7F0461-AE31-024B-1972-48A1DDE4D228}"/>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Phòng tránh </a:t>
            </a:r>
          </a:p>
          <a:p>
            <a:pPr>
              <a:lnSpc>
                <a:spcPct val="100000"/>
              </a:lnSpc>
              <a:spcBef>
                <a:spcPts val="600"/>
              </a:spcBef>
            </a:pPr>
            <a:r>
              <a:rPr lang="vi-VN" sz="5400" b="1" dirty="0">
                <a:solidFill>
                  <a:srgbClr val="002060"/>
                </a:solidFill>
                <a:latin typeface="UTM Avo" panose="02040603050506020204" pitchFamily="18" charset="0"/>
              </a:rPr>
              <a:t>tai nạn, thương tích</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BA7B2E59-164A-3659-6305-0F77976A74F0}"/>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12. </a:t>
            </a:r>
            <a:r>
              <a:rPr lang="en-US" sz="6000" b="1" dirty="0" err="1">
                <a:solidFill>
                  <a:srgbClr val="FF0000"/>
                </a:solidFill>
                <a:latin typeface="UTM Avo" panose="02040603050506020204" pitchFamily="18" charset="0"/>
              </a:rPr>
              <a:t>Phòng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tránh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bị</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ngã</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2" name="Google Shape;249;p14">
            <a:extLst>
              <a:ext uri="{FF2B5EF4-FFF2-40B4-BE49-F238E27FC236}">
                <a16:creationId xmlns:a16="http://schemas.microsoft.com/office/drawing/2014/main" id="{9F94E964-6814-9A82-F05F-3768160F6D0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Oval Callout 1">
            <a:extLst>
              <a:ext uri="{FF2B5EF4-FFF2-40B4-BE49-F238E27FC236}">
                <a16:creationId xmlns:a16="http://schemas.microsoft.com/office/drawing/2014/main" id="{6CBCD086-6F8C-B640-6A91-38F6C5508D0B}"/>
              </a:ext>
            </a:extLst>
          </p:cNvPr>
          <p:cNvSpPr/>
          <p:nvPr/>
        </p:nvSpPr>
        <p:spPr>
          <a:xfrm>
            <a:off x="3045996" y="1731732"/>
            <a:ext cx="7672805" cy="3394537"/>
          </a:xfrm>
          <a:prstGeom prst="wedgeEllipseCallout">
            <a:avLst>
              <a:gd name="adj1" fmla="val -54167"/>
              <a:gd name="adj2" fmla="val 24515"/>
            </a:avLst>
          </a:prstGeom>
          <a:solidFill>
            <a:sysClr val="window" lastClr="FFFFFF"/>
          </a:solidFill>
          <a:ln w="28575" cap="flat" cmpd="sng" algn="ctr">
            <a:solidFill>
              <a:srgbClr val="4F81BD"/>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VN" sz="1800" b="0" i="0" u="none" strike="noStrike" kern="0" cap="none" spc="0" normalizeH="0" baseline="0" noProof="0">
              <a:ln>
                <a:noFill/>
              </a:ln>
              <a:solidFill>
                <a:prstClr val="black"/>
              </a:solidFill>
              <a:effectLst/>
              <a:uLnTx/>
              <a:uFillTx/>
              <a:latin typeface="Calibri"/>
              <a:ea typeface="+mn-ea"/>
              <a:cs typeface="+mn-cs"/>
            </a:endParaRPr>
          </a:p>
        </p:txBody>
      </p:sp>
      <p:pic>
        <p:nvPicPr>
          <p:cNvPr id="4" name="Picture 3" descr="Hình ảnh đồ họa Giáo viên PNG, 37000+ nguồn tải về miễn phí.">
            <a:extLst>
              <a:ext uri="{FF2B5EF4-FFF2-40B4-BE49-F238E27FC236}">
                <a16:creationId xmlns:a16="http://schemas.microsoft.com/office/drawing/2014/main" id="{A5C8B163-404B-C0F1-39AA-DD573799702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611" b="90000" l="10000" r="90000">
                        <a14:foregroundMark x1="34167" y1="8611" x2="34167" y2="8611"/>
                        <a14:foregroundMark x1="29722" y1="46111" x2="29722" y2="46111"/>
                        <a14:foregroundMark x1="43056" y1="48056" x2="43056" y2="48056"/>
                        <a14:foregroundMark x1="40833" y1="63889" x2="40833" y2="63889"/>
                        <a14:foregroundMark x1="39167" y1="61944" x2="39167" y2="61944"/>
                        <a14:foregroundMark x1="39722" y1="57222" x2="41389" y2="81389"/>
                      </a14:backgroundRemoval>
                    </a14:imgEffect>
                  </a14:imgLayer>
                </a14:imgProps>
              </a:ext>
              <a:ext uri="{28A0092B-C50C-407E-A947-70E740481C1C}">
                <a14:useLocalDpi xmlns:a14="http://schemas.microsoft.com/office/drawing/2010/main" val="0"/>
              </a:ext>
            </a:extLst>
          </a:blip>
          <a:srcRect/>
          <a:stretch>
            <a:fillRect/>
          </a:stretch>
        </p:blipFill>
        <p:spPr bwMode="auto">
          <a:xfrm>
            <a:off x="0" y="2839453"/>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B75CDD3-1569-8E8E-B1B0-464E8C718450}"/>
              </a:ext>
            </a:extLst>
          </p:cNvPr>
          <p:cNvSpPr txBox="1"/>
          <p:nvPr/>
        </p:nvSpPr>
        <p:spPr>
          <a:xfrm>
            <a:off x="3847098" y="2591078"/>
            <a:ext cx="6070600" cy="1675843"/>
          </a:xfrm>
          <a:prstGeom prst="rect">
            <a:avLst/>
          </a:prstGeom>
          <a:noFill/>
        </p:spPr>
        <p:txBody>
          <a:bodyPr wrap="square">
            <a:spAutoFit/>
          </a:bodyPr>
          <a:lstStyle/>
          <a:p>
            <a:pPr algn="just" defTabSz="609539">
              <a:lnSpc>
                <a:spcPct val="150000"/>
              </a:lnSpc>
            </a:pPr>
            <a:r>
              <a:rPr lang="vi-VN" sz="2400" dirty="0">
                <a:latin typeface="UTM Avo" panose="02040603050506020204" pitchFamily="18"/>
              </a:rPr>
              <a:t>- Em đã từng bị ngã chưa?</a:t>
            </a:r>
          </a:p>
          <a:p>
            <a:pPr algn="just" defTabSz="609539">
              <a:lnSpc>
                <a:spcPct val="150000"/>
              </a:lnSpc>
            </a:pPr>
            <a:r>
              <a:rPr lang="vi-VN" sz="2400" dirty="0">
                <a:latin typeface="UTM Avo" panose="02040603050506020204" pitchFamily="18"/>
              </a:rPr>
              <a:t>- Em đã bị ngã ở đâu?</a:t>
            </a:r>
          </a:p>
          <a:p>
            <a:pPr algn="just" defTabSz="609539">
              <a:lnSpc>
                <a:spcPct val="150000"/>
              </a:lnSpc>
            </a:pPr>
            <a:r>
              <a:rPr lang="vi-VN" sz="2400" dirty="0">
                <a:latin typeface="UTM Avo" panose="02040603050506020204" pitchFamily="18"/>
              </a:rPr>
              <a:t>- Em cảm thấy như thế nào khi bị ngã?</a:t>
            </a:r>
            <a:endParaRPr lang="en-VN" sz="2400" dirty="0">
              <a:solidFill>
                <a:prstClr val="black"/>
              </a:solidFill>
              <a:latin typeface="UTM Avo" panose="02040603050506020204" pitchFamily="1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1941885" y="1473826"/>
            <a:ext cx="8308229"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1: TÌM HIỂU HẬU QUẢ CỦA MỘT SỐ HÀNH ĐỘNG NGUY HIỂM</a:t>
            </a:r>
            <a:endParaRPr sz="2600" dirty="0">
              <a:latin typeface="UTM Avo" panose="02040603050506020204" pitchFamily="18" charset="0"/>
            </a:endParaRPr>
          </a:p>
        </p:txBody>
      </p:sp>
      <p:sp>
        <p:nvSpPr>
          <p:cNvPr id="2" name="Freeform 11">
            <a:extLst>
              <a:ext uri="{FF2B5EF4-FFF2-40B4-BE49-F238E27FC236}">
                <a16:creationId xmlns:a16="http://schemas.microsoft.com/office/drawing/2014/main" id="{D68C9069-6349-1EB1-B650-3F8E47F89139}"/>
              </a:ext>
            </a:extLst>
          </p:cNvPr>
          <p:cNvSpPr/>
          <p:nvPr/>
        </p:nvSpPr>
        <p:spPr>
          <a:xfrm>
            <a:off x="909371" y="4125439"/>
            <a:ext cx="3055919" cy="2660907"/>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4"/>
            <a:stretch>
              <a:fillRect/>
            </a:stretch>
          </a:blipFill>
        </p:spPr>
        <p:txBody>
          <a:bodyPr/>
          <a:lstStyle/>
          <a:p>
            <a:pPr>
              <a:buClrTx/>
              <a:buFontTx/>
              <a:buNone/>
            </a:pPr>
            <a:endParaRPr lang="en-US" sz="800" kern="1200">
              <a:solidFill>
                <a:prstClr val="black"/>
              </a:solidFill>
              <a:latin typeface="UTM Avo" panose="02040603050506020204" pitchFamily="18"/>
              <a:ea typeface="+mn-ea"/>
              <a:cs typeface="+mn-cs"/>
            </a:endParaRPr>
          </a:p>
        </p:txBody>
      </p:sp>
      <p:sp>
        <p:nvSpPr>
          <p:cNvPr id="3" name="TextBox 2">
            <a:extLst>
              <a:ext uri="{FF2B5EF4-FFF2-40B4-BE49-F238E27FC236}">
                <a16:creationId xmlns:a16="http://schemas.microsoft.com/office/drawing/2014/main" id="{0567E7ED-6B54-4EEB-39CD-2A419B6944B1}"/>
              </a:ext>
            </a:extLst>
          </p:cNvPr>
          <p:cNvSpPr txBox="1"/>
          <p:nvPr/>
        </p:nvSpPr>
        <p:spPr>
          <a:xfrm>
            <a:off x="-1067870" y="2549166"/>
            <a:ext cx="7010400" cy="1301062"/>
          </a:xfrm>
          <a:prstGeom prst="rect">
            <a:avLst/>
          </a:prstGeom>
          <a:noFill/>
        </p:spPr>
        <p:txBody>
          <a:bodyPr wrap="square" rtlCol="0">
            <a:spAutoFit/>
          </a:bodyPr>
          <a:lstStyle/>
          <a:p>
            <a:pPr algn="ctr">
              <a:lnSpc>
                <a:spcPct val="150000"/>
              </a:lnSpc>
              <a:buClrTx/>
              <a:buFontTx/>
              <a:buNone/>
            </a:pPr>
            <a:r>
              <a:rPr lang="en-US" sz="2800" b="1" kern="1200" dirty="0">
                <a:solidFill>
                  <a:prstClr val="black"/>
                </a:solidFill>
                <a:latin typeface="UTM Avo" panose="02040603050506020204" pitchFamily="18"/>
                <a:ea typeface="+mn-ea"/>
                <a:cs typeface="Arial" panose="020B0604020202020204" pitchFamily="34" charset="0"/>
              </a:rPr>
              <a:t>HOẠT ĐỘNG</a:t>
            </a:r>
            <a:br>
              <a:rPr lang="en-US" sz="2800" b="1" kern="1200" dirty="0">
                <a:solidFill>
                  <a:prstClr val="black"/>
                </a:solidFill>
                <a:latin typeface="UTM Avo" panose="02040603050506020204" pitchFamily="18"/>
                <a:ea typeface="+mn-ea"/>
                <a:cs typeface="Arial" panose="020B0604020202020204" pitchFamily="34" charset="0"/>
              </a:rPr>
            </a:br>
            <a:r>
              <a:rPr lang="en-US" sz="2800" b="1" kern="1200" dirty="0">
                <a:solidFill>
                  <a:prstClr val="black"/>
                </a:solidFill>
                <a:latin typeface="UTM Avo" panose="02040603050506020204" pitchFamily="18"/>
                <a:ea typeface="+mn-ea"/>
                <a:cs typeface="Arial" panose="020B0604020202020204" pitchFamily="34" charset="0"/>
              </a:rPr>
              <a:t>NHÓM ĐÔI </a:t>
            </a:r>
          </a:p>
        </p:txBody>
      </p:sp>
      <p:sp>
        <p:nvSpPr>
          <p:cNvPr id="4" name="Speech Bubble: Rectangle with Corners Rounded 13">
            <a:extLst>
              <a:ext uri="{FF2B5EF4-FFF2-40B4-BE49-F238E27FC236}">
                <a16:creationId xmlns:a16="http://schemas.microsoft.com/office/drawing/2014/main" id="{43BE1E49-AB2B-C056-B89C-25799F5D8960}"/>
              </a:ext>
            </a:extLst>
          </p:cNvPr>
          <p:cNvSpPr/>
          <p:nvPr/>
        </p:nvSpPr>
        <p:spPr>
          <a:xfrm>
            <a:off x="4425043" y="3995718"/>
            <a:ext cx="7229274" cy="813473"/>
          </a:xfrm>
          <a:prstGeom prst="wedgeRoundRectCallout">
            <a:avLst>
              <a:gd name="adj1" fmla="val -54968"/>
              <a:gd name="adj2" fmla="val 39262"/>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đang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
        <p:nvSpPr>
          <p:cNvPr id="5" name="Speech Bubble: Rectangle with Corners Rounded 14">
            <a:extLst>
              <a:ext uri="{FF2B5EF4-FFF2-40B4-BE49-F238E27FC236}">
                <a16:creationId xmlns:a16="http://schemas.microsoft.com/office/drawing/2014/main" id="{9BED3637-3ACC-F10A-71EB-324F825DB37F}"/>
              </a:ext>
            </a:extLst>
          </p:cNvPr>
          <p:cNvSpPr/>
          <p:nvPr/>
        </p:nvSpPr>
        <p:spPr>
          <a:xfrm>
            <a:off x="4425043" y="4991127"/>
            <a:ext cx="7229274" cy="1430838"/>
          </a:xfrm>
          <a:prstGeom prst="wedgeRoundRectCallout">
            <a:avLst>
              <a:gd name="adj1" fmla="val -54728"/>
              <a:gd name="adj2" fmla="val -37754"/>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dẫn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đến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điều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a:t>
            </a:r>
            <a:r>
              <a:rPr lang="en-US" sz="2400" dirty="0" err="1">
                <a:solidFill>
                  <a:schemeClr val="tx1"/>
                </a:solidFill>
                <a:latin typeface="UTM Avo" panose="02040603050506020204" pitchFamily="18"/>
                <a:cs typeface="Arial" panose="020B0604020202020204" pitchFamily="34" charset="0"/>
              </a:rPr>
              <a:t>hậu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như</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thế</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
        <p:nvSpPr>
          <p:cNvPr id="6" name="TextBox 5">
            <a:extLst>
              <a:ext uri="{FF2B5EF4-FFF2-40B4-BE49-F238E27FC236}">
                <a16:creationId xmlns:a16="http://schemas.microsoft.com/office/drawing/2014/main" id="{4700373C-BA94-4804-C749-C47A056EFD84}"/>
              </a:ext>
            </a:extLst>
          </p:cNvPr>
          <p:cNvSpPr txBox="1"/>
          <p:nvPr/>
        </p:nvSpPr>
        <p:spPr>
          <a:xfrm>
            <a:off x="4425043" y="2677625"/>
            <a:ext cx="7229274" cy="1121846"/>
          </a:xfrm>
          <a:prstGeom prst="rect">
            <a:avLst/>
          </a:prstGeom>
          <a:noFill/>
        </p:spPr>
        <p:txBody>
          <a:bodyPr wrap="square" rtlCol="0">
            <a:spAutoFit/>
          </a:bodyPr>
          <a:lstStyle/>
          <a:p>
            <a:pPr algn="ctr">
              <a:lnSpc>
                <a:spcPct val="150000"/>
              </a:lnSpc>
            </a:pPr>
            <a:r>
              <a:rPr lang="en-US" sz="2400" i="1" dirty="0" err="1">
                <a:latin typeface="UTM Avo" panose="02040603050506020204" pitchFamily="18"/>
                <a:cs typeface="Arial" panose="020B0604020202020204" pitchFamily="34" charset="0"/>
              </a:rPr>
              <a:t>Các</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nhóm</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cùng</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quan</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sát</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tranh</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trong</a:t>
            </a:r>
            <a:r>
              <a:rPr lang="en-US" sz="2400" i="1" dirty="0">
                <a:latin typeface="UTM Avo" panose="02040603050506020204" pitchFamily="18"/>
                <a:cs typeface="Arial" panose="020B0604020202020204" pitchFamily="34" charset="0"/>
              </a:rPr>
              <a:t> </a:t>
            </a:r>
            <a:br>
              <a:rPr lang="en-US" sz="2400" i="1" dirty="0">
                <a:latin typeface="UTM Avo" panose="02040603050506020204" pitchFamily="18"/>
                <a:cs typeface="Arial" panose="020B0604020202020204" pitchFamily="34" charset="0"/>
              </a:rPr>
            </a:br>
            <a:r>
              <a:rPr lang="en-US" sz="2400" i="1" dirty="0">
                <a:latin typeface="UTM Avo" panose="02040603050506020204" pitchFamily="18"/>
                <a:cs typeface="Arial" panose="020B0604020202020204" pitchFamily="34" charset="0"/>
              </a:rPr>
              <a:t>SGK – tr60 </a:t>
            </a:r>
            <a:r>
              <a:rPr lang="en-US" sz="2400" i="1" dirty="0" err="1">
                <a:latin typeface="UTM Avo" panose="02040603050506020204" pitchFamily="18"/>
                <a:cs typeface="Arial" panose="020B0604020202020204" pitchFamily="34" charset="0"/>
              </a:rPr>
              <a:t>và</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thảo</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luận</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trả</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lời</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câu</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hỏi</a:t>
            </a:r>
            <a:endParaRPr lang="en-US" sz="2400" i="1" dirty="0">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FC51AF7F-D3F4-6755-09F1-9720D75CCA93}"/>
            </a:ext>
          </a:extLst>
        </p:cNvPr>
        <p:cNvGrpSpPr/>
        <p:nvPr/>
      </p:nvGrpSpPr>
      <p:grpSpPr>
        <a:xfrm>
          <a:off x="0" y="0"/>
          <a:ext cx="0" cy="0"/>
          <a:chOff x="0" y="0"/>
          <a:chExt cx="0" cy="0"/>
        </a:xfrm>
      </p:grpSpPr>
      <p:pic>
        <p:nvPicPr>
          <p:cNvPr id="8" name="Picture 7" descr="A group of children playing in different activities&#10;&#10;Description automatically generated">
            <a:extLst>
              <a:ext uri="{FF2B5EF4-FFF2-40B4-BE49-F238E27FC236}">
                <a16:creationId xmlns:a16="http://schemas.microsoft.com/office/drawing/2014/main" id="{51CADC31-7AF2-A552-A84C-F1696ECAD61C}"/>
              </a:ext>
            </a:extLst>
          </p:cNvPr>
          <p:cNvPicPr>
            <a:picLocks noChangeAspect="1"/>
          </p:cNvPicPr>
          <p:nvPr/>
        </p:nvPicPr>
        <p:blipFill>
          <a:blip r:embed="rId4"/>
          <a:srcRect t="26229"/>
          <a:stretch/>
        </p:blipFill>
        <p:spPr>
          <a:xfrm>
            <a:off x="879248" y="1489436"/>
            <a:ext cx="10433504" cy="5217978"/>
          </a:xfrm>
          <a:prstGeom prst="rect">
            <a:avLst/>
          </a:prstGeom>
        </p:spPr>
      </p:pic>
    </p:spTree>
    <p:extLst>
      <p:ext uri="{BB962C8B-B14F-4D97-AF65-F5344CB8AC3E}">
        <p14:creationId xmlns:p14="http://schemas.microsoft.com/office/powerpoint/2010/main" val="96561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pic>
        <p:nvPicPr>
          <p:cNvPr id="2" name="Picture 1" descr="A cartoon of kids playing with a bucket and a bucket&#10;&#10;Description automatically generated">
            <a:extLst>
              <a:ext uri="{FF2B5EF4-FFF2-40B4-BE49-F238E27FC236}">
                <a16:creationId xmlns:a16="http://schemas.microsoft.com/office/drawing/2014/main" id="{6DF42D2B-E489-21B0-8534-47A8150002F5}"/>
              </a:ext>
            </a:extLst>
          </p:cNvPr>
          <p:cNvPicPr>
            <a:picLocks noChangeAspect="1"/>
          </p:cNvPicPr>
          <p:nvPr/>
        </p:nvPicPr>
        <p:blipFill>
          <a:blip r:embed="rId4"/>
          <a:srcRect l="30284" t="17118" r="30365" b="16565"/>
          <a:stretch/>
        </p:blipFill>
        <p:spPr>
          <a:xfrm>
            <a:off x="5989759" y="2635014"/>
            <a:ext cx="5182391" cy="2915095"/>
          </a:xfrm>
          <a:prstGeom prst="rect">
            <a:avLst/>
          </a:prstGeom>
        </p:spPr>
      </p:pic>
      <p:grpSp>
        <p:nvGrpSpPr>
          <p:cNvPr id="3" name="Group 2">
            <a:extLst>
              <a:ext uri="{FF2B5EF4-FFF2-40B4-BE49-F238E27FC236}">
                <a16:creationId xmlns:a16="http://schemas.microsoft.com/office/drawing/2014/main" id="{F2C88FA8-E9CB-6038-5CF4-9A289B415B86}"/>
              </a:ext>
            </a:extLst>
          </p:cNvPr>
          <p:cNvGrpSpPr/>
          <p:nvPr/>
        </p:nvGrpSpPr>
        <p:grpSpPr>
          <a:xfrm>
            <a:off x="578957" y="2658199"/>
            <a:ext cx="5182391" cy="2891910"/>
            <a:chOff x="1010930" y="3051490"/>
            <a:chExt cx="15515916" cy="6356851"/>
          </a:xfrm>
        </p:grpSpPr>
        <p:sp>
          <p:nvSpPr>
            <p:cNvPr id="4" name="Rectangle: Rounded Corners 3">
              <a:extLst>
                <a:ext uri="{FF2B5EF4-FFF2-40B4-BE49-F238E27FC236}">
                  <a16:creationId xmlns:a16="http://schemas.microsoft.com/office/drawing/2014/main" id="{104FB6FF-6BB8-B7B8-67C0-6C29439B3F64}"/>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EE2140DC-04B2-3486-DB3D-80A903B2B803}"/>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vi-VN" sz="2400" dirty="0">
                  <a:solidFill>
                    <a:schemeClr val="tx1"/>
                  </a:solidFill>
                  <a:latin typeface="UTM Avo" panose="02040603050506020204" pitchFamily="18" charset="0"/>
                  <a:ea typeface="+mn-ea"/>
                  <a:cs typeface="Arial" panose="020B0604020202020204" pitchFamily="34" charset="0"/>
                </a:rPr>
                <a:t>Hai bạn nhỏ chạy đuổi nhau trong khi sàn nhà ướt và trơn. Việc làm đó có thể khiến hai bạn bị ngã.</a:t>
              </a:r>
              <a:endParaRPr lang="en-US" sz="2400" dirty="0">
                <a:solidFill>
                  <a:schemeClr val="tx1"/>
                </a:solidFill>
                <a:latin typeface="UTM Avo" panose="02040603050506020204" pitchFamily="18" charset="0"/>
                <a:ea typeface="+mn-ea"/>
                <a:cs typeface="Arial" panose="020B0604020202020204" pitchFamily="34" charset="0"/>
              </a:endParaRPr>
            </a:p>
          </p:txBody>
        </p:sp>
      </p:grpSp>
      <p:sp>
        <p:nvSpPr>
          <p:cNvPr id="6" name="TextBox 5">
            <a:extLst>
              <a:ext uri="{FF2B5EF4-FFF2-40B4-BE49-F238E27FC236}">
                <a16:creationId xmlns:a16="http://schemas.microsoft.com/office/drawing/2014/main" id="{6B5BBE26-3927-6783-BF25-56B2163DB958}"/>
              </a:ext>
            </a:extLst>
          </p:cNvPr>
          <p:cNvSpPr txBox="1"/>
          <p:nvPr/>
        </p:nvSpPr>
        <p:spPr>
          <a:xfrm>
            <a:off x="2590800" y="1428083"/>
            <a:ext cx="7010400" cy="654731"/>
          </a:xfrm>
          <a:prstGeom prst="rect">
            <a:avLst/>
          </a:prstGeom>
          <a:noFill/>
        </p:spPr>
        <p:txBody>
          <a:bodyPr wrap="square" rtlCol="0">
            <a:spAutoFit/>
          </a:bodyPr>
          <a:lstStyle/>
          <a:p>
            <a:pPr algn="ctr">
              <a:lnSpc>
                <a:spcPct val="150000"/>
              </a:lnSpc>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F54ACDF9-ADBD-F668-4AA0-A79F0439C25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9803B29-7B9F-AA50-AEBF-718D84FBC4E1}"/>
              </a:ext>
            </a:extLst>
          </p:cNvPr>
          <p:cNvGrpSpPr/>
          <p:nvPr/>
        </p:nvGrpSpPr>
        <p:grpSpPr>
          <a:xfrm>
            <a:off x="6096000" y="2456702"/>
            <a:ext cx="5182391" cy="2891910"/>
            <a:chOff x="1010930" y="3051490"/>
            <a:chExt cx="15515916" cy="6356851"/>
          </a:xfrm>
        </p:grpSpPr>
        <p:sp>
          <p:nvSpPr>
            <p:cNvPr id="5" name="Rectangle: Rounded Corners 4">
              <a:extLst>
                <a:ext uri="{FF2B5EF4-FFF2-40B4-BE49-F238E27FC236}">
                  <a16:creationId xmlns:a16="http://schemas.microsoft.com/office/drawing/2014/main" id="{ECEF782A-B9EF-FD1C-F303-ED29BAEFBD86}"/>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6" name="Rectangle: Rounded Corners 5">
              <a:extLst>
                <a:ext uri="{FF2B5EF4-FFF2-40B4-BE49-F238E27FC236}">
                  <a16:creationId xmlns:a16="http://schemas.microsoft.com/office/drawing/2014/main" id="{358595C7-B4BB-645B-DDE3-E6EFC4A16C23}"/>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vi-VN" sz="2400" dirty="0">
                  <a:solidFill>
                    <a:schemeClr val="tx1"/>
                  </a:solidFill>
                  <a:latin typeface="UTM Avo" panose="02040603050506020204" pitchFamily="18" charset="0"/>
                  <a:ea typeface="+mn-ea"/>
                  <a:cs typeface="Arial" panose="020B0604020202020204" pitchFamily="34" charset="0"/>
                </a:rPr>
                <a:t>Bạn nhỏ nghịch trượt theo thành cầu thang từ trên </a:t>
              </a:r>
              <a:br>
                <a:rPr lang="en-US" sz="2400" dirty="0">
                  <a:solidFill>
                    <a:schemeClr val="tx1"/>
                  </a:solidFill>
                  <a:latin typeface="UTM Avo" panose="02040603050506020204" pitchFamily="18" charset="0"/>
                  <a:ea typeface="+mn-ea"/>
                  <a:cs typeface="Arial" panose="020B0604020202020204" pitchFamily="34" charset="0"/>
                </a:rPr>
              </a:br>
              <a:r>
                <a:rPr lang="vi-VN" sz="2400" dirty="0">
                  <a:solidFill>
                    <a:schemeClr val="tx1"/>
                  </a:solidFill>
                  <a:latin typeface="UTM Avo" panose="02040603050506020204" pitchFamily="18" charset="0"/>
                  <a:ea typeface="+mn-ea"/>
                  <a:cs typeface="Arial" panose="020B0604020202020204" pitchFamily="34" charset="0"/>
                </a:rPr>
                <a:t>cao xuống. Việc làm đó </a:t>
              </a:r>
              <a:br>
                <a:rPr lang="en-US" sz="2400" dirty="0">
                  <a:solidFill>
                    <a:schemeClr val="tx1"/>
                  </a:solidFill>
                  <a:latin typeface="UTM Avo" panose="02040603050506020204" pitchFamily="18" charset="0"/>
                  <a:ea typeface="+mn-ea"/>
                  <a:cs typeface="Arial" panose="020B0604020202020204" pitchFamily="34" charset="0"/>
                </a:rPr>
              </a:br>
              <a:r>
                <a:rPr lang="vi-VN" sz="2400" dirty="0">
                  <a:solidFill>
                    <a:schemeClr val="tx1"/>
                  </a:solidFill>
                  <a:latin typeface="UTM Avo" panose="02040603050506020204" pitchFamily="18" charset="0"/>
                  <a:ea typeface="+mn-ea"/>
                  <a:cs typeface="Arial" panose="020B0604020202020204" pitchFamily="34" charset="0"/>
                </a:rPr>
                <a:t>có thể khiến bạn bị ngã.</a:t>
              </a:r>
              <a:endParaRPr lang="en-US" sz="2400" dirty="0">
                <a:solidFill>
                  <a:schemeClr val="tx1"/>
                </a:solidFill>
                <a:latin typeface="UTM Avo" panose="02040603050506020204" pitchFamily="18" charset="0"/>
                <a:ea typeface="+mn-ea"/>
                <a:cs typeface="Arial" panose="020B0604020202020204" pitchFamily="34" charset="0"/>
              </a:endParaRPr>
            </a:p>
          </p:txBody>
        </p:sp>
      </p:grpSp>
      <p:pic>
        <p:nvPicPr>
          <p:cNvPr id="8" name="Picture 7" descr="A child climbing up a staircase&#10;&#10;Description automatically generated">
            <a:extLst>
              <a:ext uri="{FF2B5EF4-FFF2-40B4-BE49-F238E27FC236}">
                <a16:creationId xmlns:a16="http://schemas.microsoft.com/office/drawing/2014/main" id="{F872429F-E528-DF0F-3BC6-2EFE40D5F469}"/>
              </a:ext>
            </a:extLst>
          </p:cNvPr>
          <p:cNvPicPr>
            <a:picLocks noChangeAspect="1"/>
          </p:cNvPicPr>
          <p:nvPr/>
        </p:nvPicPr>
        <p:blipFill>
          <a:blip r:embed="rId4"/>
          <a:srcRect l="30083" t="17030" r="29980" b="16490"/>
          <a:stretch/>
        </p:blipFill>
        <p:spPr>
          <a:xfrm>
            <a:off x="662439" y="2456703"/>
            <a:ext cx="5205151" cy="2891909"/>
          </a:xfrm>
          <a:prstGeom prst="rect">
            <a:avLst/>
          </a:prstGeom>
        </p:spPr>
      </p:pic>
      <p:sp>
        <p:nvSpPr>
          <p:cNvPr id="2" name="TextBox 1">
            <a:extLst>
              <a:ext uri="{FF2B5EF4-FFF2-40B4-BE49-F238E27FC236}">
                <a16:creationId xmlns:a16="http://schemas.microsoft.com/office/drawing/2014/main" id="{A1871F35-71E9-8DA5-8AFE-082C64EC44EC}"/>
              </a:ext>
            </a:extLst>
          </p:cNvPr>
          <p:cNvSpPr txBox="1"/>
          <p:nvPr/>
        </p:nvSpPr>
        <p:spPr>
          <a:xfrm>
            <a:off x="2590800" y="1428083"/>
            <a:ext cx="7010400" cy="654731"/>
          </a:xfrm>
          <a:prstGeom prst="rect">
            <a:avLst/>
          </a:prstGeom>
          <a:noFill/>
        </p:spPr>
        <p:txBody>
          <a:bodyPr wrap="square" rtlCol="0">
            <a:spAutoFit/>
          </a:bodyPr>
          <a:lstStyle/>
          <a:p>
            <a:pPr algn="ctr">
              <a:lnSpc>
                <a:spcPct val="150000"/>
              </a:lnSpc>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39774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1CF6A3A4-92F4-6C7D-4D33-ED9F996D188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FBC67D-6B11-94D8-60AD-E9456BEAE615}"/>
              </a:ext>
            </a:extLst>
          </p:cNvPr>
          <p:cNvPicPr>
            <a:picLocks noChangeAspect="1"/>
          </p:cNvPicPr>
          <p:nvPr/>
        </p:nvPicPr>
        <p:blipFill>
          <a:blip r:embed="rId4"/>
          <a:srcRect l="29252" t="15150" r="29589" b="15488"/>
          <a:stretch/>
        </p:blipFill>
        <p:spPr>
          <a:xfrm>
            <a:off x="6283027" y="2754861"/>
            <a:ext cx="5182391" cy="2915095"/>
          </a:xfrm>
          <a:prstGeom prst="rect">
            <a:avLst/>
          </a:prstGeom>
        </p:spPr>
      </p:pic>
      <p:grpSp>
        <p:nvGrpSpPr>
          <p:cNvPr id="3" name="Group 2">
            <a:extLst>
              <a:ext uri="{FF2B5EF4-FFF2-40B4-BE49-F238E27FC236}">
                <a16:creationId xmlns:a16="http://schemas.microsoft.com/office/drawing/2014/main" id="{E0A767C5-5712-67B2-A79E-49DA51B7101C}"/>
              </a:ext>
            </a:extLst>
          </p:cNvPr>
          <p:cNvGrpSpPr/>
          <p:nvPr/>
        </p:nvGrpSpPr>
        <p:grpSpPr>
          <a:xfrm>
            <a:off x="484690" y="2368361"/>
            <a:ext cx="5488259" cy="3872183"/>
            <a:chOff x="1010930" y="3051490"/>
            <a:chExt cx="15515916" cy="6356851"/>
          </a:xfrm>
        </p:grpSpPr>
        <p:sp>
          <p:nvSpPr>
            <p:cNvPr id="4" name="Rectangle: Rounded Corners 3">
              <a:extLst>
                <a:ext uri="{FF2B5EF4-FFF2-40B4-BE49-F238E27FC236}">
                  <a16:creationId xmlns:a16="http://schemas.microsoft.com/office/drawing/2014/main" id="{E29055BE-A7FE-9C76-4C35-A8FA391307C4}"/>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just" defTabSz="609539">
                <a:buClrTx/>
                <a:buFontTx/>
                <a:buNone/>
                <a:defRPr/>
              </a:pPr>
              <a:endParaRPr lang="en-US" sz="2200" dirty="0">
                <a:solidFill>
                  <a:schemeClr val="tx1"/>
                </a:solidFill>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222EA510-3829-DAEC-2E8F-179012012151}"/>
                </a:ext>
              </a:extLst>
            </p:cNvPr>
            <p:cNvSpPr/>
            <p:nvPr/>
          </p:nvSpPr>
          <p:spPr>
            <a:xfrm>
              <a:off x="1694785" y="3378742"/>
              <a:ext cx="14148208" cy="5736321"/>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just" defTabSz="609539">
                <a:lnSpc>
                  <a:spcPct val="150000"/>
                </a:lnSpc>
                <a:buClrTx/>
                <a:buFontTx/>
                <a:buNone/>
                <a:defRPr/>
              </a:pPr>
              <a:r>
                <a:rPr lang="vi-VN" sz="2400" dirty="0">
                  <a:solidFill>
                    <a:schemeClr val="tx1"/>
                  </a:solidFill>
                  <a:latin typeface="UTM Avo" panose="02040603050506020204" pitchFamily="18" charset="0"/>
                  <a:ea typeface="+mn-ea"/>
                  <a:cs typeface="Arial" panose="020B0604020202020204" pitchFamily="34" charset="0"/>
                </a:rPr>
                <a:t>Bạn nhỏ nhoài người ra ngoài cửa sổ không có lưới bảo vệ. Đó là việc làm nguy hiểm có thể khiến bạn bị ngã từ trên tầng cao xuống đất, nguy hiểm đến tính mạng.</a:t>
              </a:r>
              <a:endParaRPr lang="en-US" sz="2400" dirty="0">
                <a:solidFill>
                  <a:schemeClr val="tx1"/>
                </a:solidFill>
                <a:latin typeface="UTM Avo" panose="02040603050506020204" pitchFamily="18" charset="0"/>
                <a:ea typeface="+mn-ea"/>
                <a:cs typeface="Arial" panose="020B0604020202020204" pitchFamily="34" charset="0"/>
              </a:endParaRPr>
            </a:p>
          </p:txBody>
        </p:sp>
      </p:grpSp>
      <p:sp>
        <p:nvSpPr>
          <p:cNvPr id="6" name="TextBox 5">
            <a:extLst>
              <a:ext uri="{FF2B5EF4-FFF2-40B4-BE49-F238E27FC236}">
                <a16:creationId xmlns:a16="http://schemas.microsoft.com/office/drawing/2014/main" id="{FCB9F139-3B0F-5D7B-4CBB-A8F7EB368601}"/>
              </a:ext>
            </a:extLst>
          </p:cNvPr>
          <p:cNvSpPr txBox="1"/>
          <p:nvPr/>
        </p:nvSpPr>
        <p:spPr>
          <a:xfrm>
            <a:off x="2590800" y="1428083"/>
            <a:ext cx="7010400" cy="654731"/>
          </a:xfrm>
          <a:prstGeom prst="rect">
            <a:avLst/>
          </a:prstGeom>
          <a:noFill/>
        </p:spPr>
        <p:txBody>
          <a:bodyPr wrap="square" rtlCol="0">
            <a:spAutoFit/>
          </a:bodyPr>
          <a:lstStyle/>
          <a:p>
            <a:pPr algn="ctr">
              <a:lnSpc>
                <a:spcPct val="150000"/>
              </a:lnSpc>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00354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F33CDB18-625A-045B-D0BC-F23F8B8014C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9712271-D644-DC0D-3E11-6DA56FFB6BA7}"/>
              </a:ext>
            </a:extLst>
          </p:cNvPr>
          <p:cNvGrpSpPr/>
          <p:nvPr/>
        </p:nvGrpSpPr>
        <p:grpSpPr>
          <a:xfrm>
            <a:off x="6227976" y="2582355"/>
            <a:ext cx="5182391" cy="3539254"/>
            <a:chOff x="1010930" y="3051490"/>
            <a:chExt cx="15515916" cy="6356851"/>
          </a:xfrm>
        </p:grpSpPr>
        <p:sp>
          <p:nvSpPr>
            <p:cNvPr id="3" name="Rectangle: Rounded Corners 2">
              <a:extLst>
                <a:ext uri="{FF2B5EF4-FFF2-40B4-BE49-F238E27FC236}">
                  <a16:creationId xmlns:a16="http://schemas.microsoft.com/office/drawing/2014/main" id="{4A73A0D5-A068-E808-911A-99EDB4903F8F}"/>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4" name="Rectangle: Rounded Corners 3">
              <a:extLst>
                <a:ext uri="{FF2B5EF4-FFF2-40B4-BE49-F238E27FC236}">
                  <a16:creationId xmlns:a16="http://schemas.microsoft.com/office/drawing/2014/main" id="{34A6BA2C-737F-BB8D-0F79-E3D7E2468DF6}"/>
                </a:ext>
              </a:extLst>
            </p:cNvPr>
            <p:cNvSpPr/>
            <p:nvPr/>
          </p:nvSpPr>
          <p:spPr>
            <a:xfrm>
              <a:off x="1694785" y="3590548"/>
              <a:ext cx="14148208" cy="5482903"/>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vi-VN" sz="2400" dirty="0">
                  <a:solidFill>
                    <a:schemeClr val="tx1"/>
                  </a:solidFill>
                  <a:latin typeface="UTM Avo" panose="02040603050506020204" pitchFamily="18" charset="0"/>
                  <a:ea typeface="+mn-ea"/>
                  <a:cs typeface="Arial" panose="020B0604020202020204" pitchFamily="34" charset="0"/>
                </a:rPr>
                <a:t>Bạn nhỏ nghịch đu </a:t>
              </a:r>
              <a:br>
                <a:rPr lang="en-US" sz="2400" dirty="0">
                  <a:solidFill>
                    <a:schemeClr val="tx1"/>
                  </a:solidFill>
                  <a:latin typeface="UTM Avo" panose="02040603050506020204" pitchFamily="18" charset="0"/>
                  <a:ea typeface="+mn-ea"/>
                  <a:cs typeface="Arial" panose="020B0604020202020204" pitchFamily="34" charset="0"/>
                </a:rPr>
              </a:br>
              <a:r>
                <a:rPr lang="vi-VN" sz="2400" dirty="0">
                  <a:solidFill>
                    <a:schemeClr val="tx1"/>
                  </a:solidFill>
                  <a:latin typeface="UTM Avo" panose="02040603050506020204" pitchFamily="18" charset="0"/>
                  <a:ea typeface="+mn-ea"/>
                  <a:cs typeface="Arial" panose="020B0604020202020204" pitchFamily="34" charset="0"/>
                </a:rPr>
                <a:t>cành cây. Việc làm đó </a:t>
              </a:r>
              <a:br>
                <a:rPr lang="en-US" sz="2400" dirty="0">
                  <a:solidFill>
                    <a:schemeClr val="tx1"/>
                  </a:solidFill>
                  <a:latin typeface="UTM Avo" panose="02040603050506020204" pitchFamily="18" charset="0"/>
                  <a:ea typeface="+mn-ea"/>
                  <a:cs typeface="Arial" panose="020B0604020202020204" pitchFamily="34" charset="0"/>
                </a:rPr>
              </a:br>
              <a:r>
                <a:rPr lang="vi-VN" sz="2400" dirty="0">
                  <a:solidFill>
                    <a:schemeClr val="tx1"/>
                  </a:solidFill>
                  <a:latin typeface="UTM Avo" panose="02040603050506020204" pitchFamily="18" charset="0"/>
                  <a:ea typeface="+mn-ea"/>
                  <a:cs typeface="Arial" panose="020B0604020202020204" pitchFamily="34" charset="0"/>
                </a:rPr>
                <a:t>có thể khiến cành cây bị gãy và làm bạn bị ngã xuống đất, gây thương tích.</a:t>
              </a:r>
              <a:endParaRPr lang="en-US" sz="2400" dirty="0">
                <a:solidFill>
                  <a:schemeClr val="tx1"/>
                </a:solidFill>
                <a:latin typeface="UTM Avo" panose="02040603050506020204" pitchFamily="18" charset="0"/>
                <a:ea typeface="+mn-ea"/>
                <a:cs typeface="Arial" panose="020B0604020202020204" pitchFamily="34" charset="0"/>
              </a:endParaRPr>
            </a:p>
          </p:txBody>
        </p:sp>
      </p:grpSp>
      <p:pic>
        <p:nvPicPr>
          <p:cNvPr id="6" name="Picture 5" descr="A cartoon of kids climbing a tree&#10;&#10;Description automatically generated">
            <a:extLst>
              <a:ext uri="{FF2B5EF4-FFF2-40B4-BE49-F238E27FC236}">
                <a16:creationId xmlns:a16="http://schemas.microsoft.com/office/drawing/2014/main" id="{635ABD75-363B-18DB-92DA-205B05DA80C6}"/>
              </a:ext>
            </a:extLst>
          </p:cNvPr>
          <p:cNvPicPr>
            <a:picLocks noChangeAspect="1"/>
          </p:cNvPicPr>
          <p:nvPr/>
        </p:nvPicPr>
        <p:blipFill>
          <a:blip r:embed="rId4"/>
          <a:srcRect l="30095" t="16535" r="29926" b="16752"/>
          <a:stretch/>
        </p:blipFill>
        <p:spPr>
          <a:xfrm>
            <a:off x="688136" y="2882482"/>
            <a:ext cx="5311430" cy="2958265"/>
          </a:xfrm>
          <a:prstGeom prst="rect">
            <a:avLst/>
          </a:prstGeom>
        </p:spPr>
      </p:pic>
      <p:sp>
        <p:nvSpPr>
          <p:cNvPr id="5" name="TextBox 4">
            <a:extLst>
              <a:ext uri="{FF2B5EF4-FFF2-40B4-BE49-F238E27FC236}">
                <a16:creationId xmlns:a16="http://schemas.microsoft.com/office/drawing/2014/main" id="{96D5C460-403D-82CA-3770-088A2FC33CAB}"/>
              </a:ext>
            </a:extLst>
          </p:cNvPr>
          <p:cNvSpPr txBox="1"/>
          <p:nvPr/>
        </p:nvSpPr>
        <p:spPr>
          <a:xfrm>
            <a:off x="2590800" y="1428083"/>
            <a:ext cx="7010400" cy="654731"/>
          </a:xfrm>
          <a:prstGeom prst="rect">
            <a:avLst/>
          </a:prstGeom>
          <a:noFill/>
        </p:spPr>
        <p:txBody>
          <a:bodyPr wrap="square" rtlCol="0">
            <a:spAutoFit/>
          </a:bodyPr>
          <a:lstStyle/>
          <a:p>
            <a:pPr algn="ctr">
              <a:lnSpc>
                <a:spcPct val="150000"/>
              </a:lnSpc>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39130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D29CA8F8-323D-60F5-18B4-2C16B4E99560}"/>
            </a:ext>
          </a:extLst>
        </p:cNvPr>
        <p:cNvGrpSpPr/>
        <p:nvPr/>
      </p:nvGrpSpPr>
      <p:grpSpPr>
        <a:xfrm>
          <a:off x="0" y="0"/>
          <a:ext cx="0" cy="0"/>
          <a:chOff x="0" y="0"/>
          <a:chExt cx="0" cy="0"/>
        </a:xfrm>
      </p:grpSpPr>
      <p:sp>
        <p:nvSpPr>
          <p:cNvPr id="7" name="Speech Bubble: Rectangle with Corners Rounded 9">
            <a:extLst>
              <a:ext uri="{FF2B5EF4-FFF2-40B4-BE49-F238E27FC236}">
                <a16:creationId xmlns:a16="http://schemas.microsoft.com/office/drawing/2014/main" id="{8D30B900-75FD-83EB-0866-10FBA6F56C76}"/>
              </a:ext>
            </a:extLst>
          </p:cNvPr>
          <p:cNvSpPr/>
          <p:nvPr/>
        </p:nvSpPr>
        <p:spPr>
          <a:xfrm>
            <a:off x="3567753" y="2367094"/>
            <a:ext cx="7640857" cy="2412532"/>
          </a:xfrm>
          <a:prstGeom prst="wedgeRoundRectCallout">
            <a:avLst>
              <a:gd name="adj1" fmla="val -57014"/>
              <a:gd name="adj2" fmla="val 50000"/>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Ngoài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còn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khiến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chúng</a:t>
            </a:r>
            <a:r>
              <a:rPr lang="en-US" sz="2400" dirty="0">
                <a:solidFill>
                  <a:schemeClr val="tx1"/>
                </a:solidFill>
                <a:latin typeface="UTM Avo" panose="02040603050506020204" pitchFamily="18"/>
                <a:cs typeface="Arial" panose="020B0604020202020204" pitchFamily="34" charset="0"/>
              </a:rPr>
              <a:t> ta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ngã</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pic>
        <p:nvPicPr>
          <p:cNvPr id="11" name="Picture 10" descr="A cartoon of a person holding a book&#10;&#10;Description automatically generated">
            <a:extLst>
              <a:ext uri="{FF2B5EF4-FFF2-40B4-BE49-F238E27FC236}">
                <a16:creationId xmlns:a16="http://schemas.microsoft.com/office/drawing/2014/main" id="{6E17D9BE-D260-FB3E-2B91-B698E1856929}"/>
              </a:ext>
            </a:extLst>
          </p:cNvPr>
          <p:cNvPicPr>
            <a:picLocks noChangeAspect="1"/>
          </p:cNvPicPr>
          <p:nvPr/>
        </p:nvPicPr>
        <p:blipFill>
          <a:blip r:embed="rId4"/>
          <a:stretch>
            <a:fillRect/>
          </a:stretch>
        </p:blipFill>
        <p:spPr>
          <a:xfrm>
            <a:off x="-236220" y="3215640"/>
            <a:ext cx="3642360" cy="3642360"/>
          </a:xfrm>
          <a:prstGeom prst="rect">
            <a:avLst/>
          </a:prstGeom>
        </p:spPr>
      </p:pic>
    </p:spTree>
    <p:extLst>
      <p:ext uri="{BB962C8B-B14F-4D97-AF65-F5344CB8AC3E}">
        <p14:creationId xmlns:p14="http://schemas.microsoft.com/office/powerpoint/2010/main" val="15534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597E01E0-6A9A-3BCE-0CD7-DE12A61A8681}"/>
            </a:ext>
          </a:extLst>
        </p:cNvPr>
        <p:cNvGrpSpPr/>
        <p:nvPr/>
      </p:nvGrpSpPr>
      <p:grpSpPr>
        <a:xfrm>
          <a:off x="0" y="0"/>
          <a:ext cx="0" cy="0"/>
          <a:chOff x="0" y="0"/>
          <a:chExt cx="0" cy="0"/>
        </a:xfrm>
      </p:grpSpPr>
      <p:sp>
        <p:nvSpPr>
          <p:cNvPr id="2" name="Google Shape;200;p6">
            <a:extLst>
              <a:ext uri="{FF2B5EF4-FFF2-40B4-BE49-F238E27FC236}">
                <a16:creationId xmlns:a16="http://schemas.microsoft.com/office/drawing/2014/main" id="{BA984F0C-8658-BB13-CE04-C3C00B112E96}"/>
              </a:ext>
            </a:extLst>
          </p:cNvPr>
          <p:cNvSpPr txBox="1"/>
          <p:nvPr/>
        </p:nvSpPr>
        <p:spPr>
          <a:xfrm>
            <a:off x="1431952" y="1473826"/>
            <a:ext cx="9328095"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2: THẢO LUẬN VỀ PHÒNG TRÁNH BỊ NGÃ</a:t>
            </a:r>
            <a:endParaRPr sz="2600" dirty="0">
              <a:latin typeface="UTM Avo" panose="02040603050506020204" pitchFamily="18" charset="0"/>
            </a:endParaRPr>
          </a:p>
        </p:txBody>
      </p:sp>
      <p:grpSp>
        <p:nvGrpSpPr>
          <p:cNvPr id="3" name="Group 2">
            <a:extLst>
              <a:ext uri="{FF2B5EF4-FFF2-40B4-BE49-F238E27FC236}">
                <a16:creationId xmlns:a16="http://schemas.microsoft.com/office/drawing/2014/main" id="{D823668A-7BC6-D123-E241-AEF9F6DB895F}"/>
              </a:ext>
            </a:extLst>
          </p:cNvPr>
          <p:cNvGrpSpPr/>
          <p:nvPr/>
        </p:nvGrpSpPr>
        <p:grpSpPr>
          <a:xfrm>
            <a:off x="360376" y="2142570"/>
            <a:ext cx="5000912" cy="3760906"/>
            <a:chOff x="-79023" y="1887299"/>
            <a:chExt cx="7501368" cy="5919506"/>
          </a:xfrm>
        </p:grpSpPr>
        <p:sp>
          <p:nvSpPr>
            <p:cNvPr id="4" name="Rectangle: Rounded Corners 16">
              <a:extLst>
                <a:ext uri="{FF2B5EF4-FFF2-40B4-BE49-F238E27FC236}">
                  <a16:creationId xmlns:a16="http://schemas.microsoft.com/office/drawing/2014/main" id="{C0BFCE31-0924-384A-EFB0-D54001409159}"/>
                </a:ext>
              </a:extLst>
            </p:cNvPr>
            <p:cNvSpPr/>
            <p:nvPr/>
          </p:nvSpPr>
          <p:spPr>
            <a:xfrm>
              <a:off x="-79023" y="2725499"/>
              <a:ext cx="7501368" cy="508130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HOẠT ĐỘNG NHÓM</a:t>
              </a:r>
            </a:p>
            <a:p>
              <a:pPr algn="ctr">
                <a:lnSpc>
                  <a:spcPct val="150000"/>
                </a:lnSpc>
              </a:pPr>
              <a:r>
                <a:rPr lang="en-US" sz="2400" dirty="0">
                  <a:solidFill>
                    <a:schemeClr val="tx1"/>
                  </a:solidFill>
                  <a:latin typeface="UTM Avo" panose="02040603050506020204" pitchFamily="18"/>
                  <a:cs typeface="Arial" panose="020B0604020202020204" pitchFamily="34" charset="0"/>
                </a:rPr>
                <a:t>Quan </a:t>
              </a:r>
              <a:r>
                <a:rPr lang="en-US" sz="2400" dirty="0" err="1">
                  <a:solidFill>
                    <a:schemeClr val="tx1"/>
                  </a:solidFill>
                  <a:latin typeface="UTM Avo" panose="02040603050506020204" pitchFamily="18"/>
                  <a:cs typeface="Arial" panose="020B0604020202020204" pitchFamily="34" charset="0"/>
                </a:rPr>
                <a:t>sát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br>
                <a:rPr lang="en-US" sz="2400" dirty="0">
                  <a:solidFill>
                    <a:schemeClr val="tx1"/>
                  </a:solidFill>
                  <a:latin typeface="UTM Avo" panose="02040603050506020204" pitchFamily="18"/>
                  <a:cs typeface="Arial" panose="020B0604020202020204" pitchFamily="34" charset="0"/>
                </a:rPr>
              </a:br>
              <a:r>
                <a:rPr lang="en-US" sz="2400" dirty="0">
                  <a:solidFill>
                    <a:schemeClr val="tx1"/>
                  </a:solidFill>
                  <a:latin typeface="UTM Avo" panose="02040603050506020204" pitchFamily="18"/>
                  <a:cs typeface="Arial" panose="020B0604020202020204" pitchFamily="34" charset="0"/>
                </a:rPr>
                <a:t>SGK – tr61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luận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endParaRPr lang="vi-VN" sz="2400" dirty="0">
                <a:solidFill>
                  <a:schemeClr val="tx1"/>
                </a:solidFill>
                <a:latin typeface="UTM Avo" panose="02040603050506020204" pitchFamily="18"/>
                <a:cs typeface="Arial" panose="020B0604020202020204" pitchFamily="34" charset="0"/>
              </a:endParaRPr>
            </a:p>
          </p:txBody>
        </p:sp>
        <p:pic>
          <p:nvPicPr>
            <p:cNvPr id="5" name="Picture 6">
              <a:extLst>
                <a:ext uri="{FF2B5EF4-FFF2-40B4-BE49-F238E27FC236}">
                  <a16:creationId xmlns:a16="http://schemas.microsoft.com/office/drawing/2014/main" id="{3B2EF586-DCCE-C4C2-66CB-85CDDBDEA1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13072" y="1887299"/>
              <a:ext cx="1717179" cy="1676398"/>
            </a:xfrm>
            <a:prstGeom prst="rect">
              <a:avLst/>
            </a:prstGeom>
          </p:spPr>
        </p:pic>
      </p:grpSp>
      <p:sp>
        <p:nvSpPr>
          <p:cNvPr id="6" name="Freeform 11">
            <a:extLst>
              <a:ext uri="{FF2B5EF4-FFF2-40B4-BE49-F238E27FC236}">
                <a16:creationId xmlns:a16="http://schemas.microsoft.com/office/drawing/2014/main" id="{56955770-1128-32F6-CBE4-F6804585680B}"/>
              </a:ext>
            </a:extLst>
          </p:cNvPr>
          <p:cNvSpPr/>
          <p:nvPr/>
        </p:nvSpPr>
        <p:spPr>
          <a:xfrm>
            <a:off x="937014" y="5347662"/>
            <a:ext cx="3847637" cy="1561699"/>
          </a:xfrm>
          <a:custGeom>
            <a:avLst/>
            <a:gdLst/>
            <a:ahLst/>
            <a:cxnLst/>
            <a:rect l="l" t="t" r="r" b="b"/>
            <a:pathLst>
              <a:path w="7056456" h="2676226">
                <a:moveTo>
                  <a:pt x="0" y="0"/>
                </a:moveTo>
                <a:lnTo>
                  <a:pt x="7056456" y="0"/>
                </a:lnTo>
                <a:lnTo>
                  <a:pt x="7056456" y="2676226"/>
                </a:lnTo>
                <a:lnTo>
                  <a:pt x="0" y="26762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8" name="Speech Bubble: Rectangle with Corners Rounded 18">
            <a:extLst>
              <a:ext uri="{FF2B5EF4-FFF2-40B4-BE49-F238E27FC236}">
                <a16:creationId xmlns:a16="http://schemas.microsoft.com/office/drawing/2014/main" id="{4C5526E1-AF2D-098B-428D-3A74955D1233}"/>
              </a:ext>
            </a:extLst>
          </p:cNvPr>
          <p:cNvSpPr/>
          <p:nvPr/>
        </p:nvSpPr>
        <p:spPr>
          <a:xfrm>
            <a:off x="6022889" y="2675112"/>
            <a:ext cx="5528337" cy="1913832"/>
          </a:xfrm>
          <a:prstGeom prst="wedgeRoundRectCallout">
            <a:avLst>
              <a:gd name="adj1" fmla="val -58661"/>
              <a:gd name="adj2" fmla="val 47523"/>
              <a:gd name="adj3" fmla="val 16667"/>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phòng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tránh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ngã</a:t>
            </a:r>
            <a:r>
              <a:rPr lang="en-US" sz="2400" dirty="0">
                <a:solidFill>
                  <a:schemeClr val="tx1"/>
                </a:solidFill>
                <a:latin typeface="UTM Avo" panose="02040603050506020204" pitchFamily="18"/>
                <a:cs typeface="Arial" panose="020B0604020202020204" pitchFamily="34" charset="0"/>
              </a:rPr>
              <a:t>?</a:t>
            </a:r>
          </a:p>
        </p:txBody>
      </p:sp>
      <p:sp>
        <p:nvSpPr>
          <p:cNvPr id="9" name="Freeform 14">
            <a:extLst>
              <a:ext uri="{FF2B5EF4-FFF2-40B4-BE49-F238E27FC236}">
                <a16:creationId xmlns:a16="http://schemas.microsoft.com/office/drawing/2014/main" id="{B6C1EEC2-8B17-3ED4-904E-35361F8A05F6}"/>
              </a:ext>
            </a:extLst>
          </p:cNvPr>
          <p:cNvSpPr/>
          <p:nvPr/>
        </p:nvSpPr>
        <p:spPr>
          <a:xfrm>
            <a:off x="10943432" y="4093946"/>
            <a:ext cx="888192" cy="608822"/>
          </a:xfrm>
          <a:custGeom>
            <a:avLst/>
            <a:gdLst/>
            <a:ahLst/>
            <a:cxnLst/>
            <a:rect l="l" t="t" r="r" b="b"/>
            <a:pathLst>
              <a:path w="2220286" h="1501468">
                <a:moveTo>
                  <a:pt x="0" y="0"/>
                </a:moveTo>
                <a:lnTo>
                  <a:pt x="2220286" y="0"/>
                </a:lnTo>
                <a:lnTo>
                  <a:pt x="2220286" y="1501468"/>
                </a:lnTo>
                <a:lnTo>
                  <a:pt x="0" y="15014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42173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pic>
        <p:nvPicPr>
          <p:cNvPr id="5" name="Picture 4">
            <a:extLst>
              <a:ext uri="{FF2B5EF4-FFF2-40B4-BE49-F238E27FC236}">
                <a16:creationId xmlns:a16="http://schemas.microsoft.com/office/drawing/2014/main" id="{F641DE07-5500-5425-DBAC-79FED2B6FBAD}"/>
              </a:ext>
            </a:extLst>
          </p:cNvPr>
          <p:cNvPicPr>
            <a:picLocks noChangeAspect="1"/>
          </p:cNvPicPr>
          <p:nvPr/>
        </p:nvPicPr>
        <p:blipFill>
          <a:blip r:embed="rId4"/>
          <a:stretch>
            <a:fillRect/>
          </a:stretch>
        </p:blipFill>
        <p:spPr>
          <a:xfrm>
            <a:off x="712663" y="2498615"/>
            <a:ext cx="3085714" cy="3323809"/>
          </a:xfrm>
          <a:prstGeom prst="rect">
            <a:avLst/>
          </a:prstGeom>
        </p:spPr>
      </p:pic>
      <p:pic>
        <p:nvPicPr>
          <p:cNvPr id="7" name="Picture 6">
            <a:extLst>
              <a:ext uri="{FF2B5EF4-FFF2-40B4-BE49-F238E27FC236}">
                <a16:creationId xmlns:a16="http://schemas.microsoft.com/office/drawing/2014/main" id="{480164DC-556F-C315-C07A-5C1A32D5BAE3}"/>
              </a:ext>
            </a:extLst>
          </p:cNvPr>
          <p:cNvPicPr>
            <a:picLocks noChangeAspect="1"/>
          </p:cNvPicPr>
          <p:nvPr/>
        </p:nvPicPr>
        <p:blipFill>
          <a:blip r:embed="rId5"/>
          <a:stretch>
            <a:fillRect/>
          </a:stretch>
        </p:blipFill>
        <p:spPr>
          <a:xfrm>
            <a:off x="4501521" y="2489091"/>
            <a:ext cx="3152381" cy="3342857"/>
          </a:xfrm>
          <a:prstGeom prst="rect">
            <a:avLst/>
          </a:prstGeom>
        </p:spPr>
      </p:pic>
      <p:pic>
        <p:nvPicPr>
          <p:cNvPr id="9" name="Picture 8">
            <a:extLst>
              <a:ext uri="{FF2B5EF4-FFF2-40B4-BE49-F238E27FC236}">
                <a16:creationId xmlns:a16="http://schemas.microsoft.com/office/drawing/2014/main" id="{59468A9F-8925-B79C-2AE6-89B99591FA31}"/>
              </a:ext>
            </a:extLst>
          </p:cNvPr>
          <p:cNvPicPr>
            <a:picLocks noChangeAspect="1"/>
          </p:cNvPicPr>
          <p:nvPr/>
        </p:nvPicPr>
        <p:blipFill>
          <a:blip r:embed="rId6"/>
          <a:stretch>
            <a:fillRect/>
          </a:stretch>
        </p:blipFill>
        <p:spPr>
          <a:xfrm>
            <a:off x="8357046" y="2453653"/>
            <a:ext cx="3085714" cy="33142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3D354A8B-55E8-9088-FEDD-2D26F743F2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C62A44-41FB-4372-4E59-750120FA8578}"/>
              </a:ext>
            </a:extLst>
          </p:cNvPr>
          <p:cNvPicPr>
            <a:picLocks noChangeAspect="1"/>
          </p:cNvPicPr>
          <p:nvPr/>
        </p:nvPicPr>
        <p:blipFill>
          <a:blip r:embed="rId4"/>
          <a:stretch>
            <a:fillRect/>
          </a:stretch>
        </p:blipFill>
        <p:spPr>
          <a:xfrm>
            <a:off x="793819" y="2462799"/>
            <a:ext cx="3142857" cy="3285714"/>
          </a:xfrm>
          <a:prstGeom prst="rect">
            <a:avLst/>
          </a:prstGeom>
        </p:spPr>
      </p:pic>
      <p:pic>
        <p:nvPicPr>
          <p:cNvPr id="6" name="Picture 5">
            <a:extLst>
              <a:ext uri="{FF2B5EF4-FFF2-40B4-BE49-F238E27FC236}">
                <a16:creationId xmlns:a16="http://schemas.microsoft.com/office/drawing/2014/main" id="{BEB5B875-8C43-DED3-B60A-0A1642705AF2}"/>
              </a:ext>
            </a:extLst>
          </p:cNvPr>
          <p:cNvPicPr>
            <a:picLocks noChangeAspect="1"/>
          </p:cNvPicPr>
          <p:nvPr/>
        </p:nvPicPr>
        <p:blipFill>
          <a:blip r:embed="rId5"/>
          <a:stretch>
            <a:fillRect/>
          </a:stretch>
        </p:blipFill>
        <p:spPr>
          <a:xfrm>
            <a:off x="4553143" y="2462799"/>
            <a:ext cx="3085714" cy="3323809"/>
          </a:xfrm>
          <a:prstGeom prst="rect">
            <a:avLst/>
          </a:prstGeom>
        </p:spPr>
      </p:pic>
      <p:pic>
        <p:nvPicPr>
          <p:cNvPr id="10" name="Picture 9">
            <a:extLst>
              <a:ext uri="{FF2B5EF4-FFF2-40B4-BE49-F238E27FC236}">
                <a16:creationId xmlns:a16="http://schemas.microsoft.com/office/drawing/2014/main" id="{884C2D02-C8CC-F86C-9FCE-4768A37648C6}"/>
              </a:ext>
            </a:extLst>
          </p:cNvPr>
          <p:cNvPicPr>
            <a:picLocks noChangeAspect="1"/>
          </p:cNvPicPr>
          <p:nvPr/>
        </p:nvPicPr>
        <p:blipFill>
          <a:blip r:embed="rId6"/>
          <a:stretch>
            <a:fillRect/>
          </a:stretch>
        </p:blipFill>
        <p:spPr>
          <a:xfrm>
            <a:off x="8312467" y="2405656"/>
            <a:ext cx="3085714" cy="3342857"/>
          </a:xfrm>
          <a:prstGeom prst="rect">
            <a:avLst/>
          </a:prstGeom>
        </p:spPr>
      </p:pic>
    </p:spTree>
    <p:extLst>
      <p:ext uri="{BB962C8B-B14F-4D97-AF65-F5344CB8AC3E}">
        <p14:creationId xmlns:p14="http://schemas.microsoft.com/office/powerpoint/2010/main" val="102377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82C2536B-DE1B-A191-DADC-8EE024C4EB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763C8DA-9510-1413-55B5-87DD64837D40}"/>
              </a:ext>
            </a:extLst>
          </p:cNvPr>
          <p:cNvPicPr>
            <a:picLocks noChangeAspect="1"/>
          </p:cNvPicPr>
          <p:nvPr/>
        </p:nvPicPr>
        <p:blipFill>
          <a:blip r:embed="rId4"/>
          <a:stretch>
            <a:fillRect/>
          </a:stretch>
        </p:blipFill>
        <p:spPr>
          <a:xfrm>
            <a:off x="805268" y="1722310"/>
            <a:ext cx="4460356" cy="4789644"/>
          </a:xfrm>
          <a:prstGeom prst="rect">
            <a:avLst/>
          </a:prstGeom>
        </p:spPr>
      </p:pic>
      <p:pic>
        <p:nvPicPr>
          <p:cNvPr id="7" name="Picture 6">
            <a:extLst>
              <a:ext uri="{FF2B5EF4-FFF2-40B4-BE49-F238E27FC236}">
                <a16:creationId xmlns:a16="http://schemas.microsoft.com/office/drawing/2014/main" id="{FB87B912-EF60-0EDE-259C-DBB59A1A6C16}"/>
              </a:ext>
            </a:extLst>
          </p:cNvPr>
          <p:cNvPicPr>
            <a:picLocks noChangeAspect="1"/>
          </p:cNvPicPr>
          <p:nvPr/>
        </p:nvPicPr>
        <p:blipFill>
          <a:blip r:embed="rId5"/>
          <a:stretch>
            <a:fillRect/>
          </a:stretch>
        </p:blipFill>
        <p:spPr>
          <a:xfrm>
            <a:off x="6903742" y="1722310"/>
            <a:ext cx="4482990" cy="4789644"/>
          </a:xfrm>
          <a:prstGeom prst="rect">
            <a:avLst/>
          </a:prstGeom>
        </p:spPr>
      </p:pic>
    </p:spTree>
    <p:extLst>
      <p:ext uri="{BB962C8B-B14F-4D97-AF65-F5344CB8AC3E}">
        <p14:creationId xmlns:p14="http://schemas.microsoft.com/office/powerpoint/2010/main" val="139126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A1757E89-38B2-1205-F34E-2FCFE3D83E2A}"/>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9C507E5F-2E75-A4D8-0A84-3E679EA0128A}"/>
              </a:ext>
            </a:extLst>
          </p:cNvPr>
          <p:cNvSpPr/>
          <p:nvPr/>
        </p:nvSpPr>
        <p:spPr>
          <a:xfrm>
            <a:off x="660526" y="1872621"/>
            <a:ext cx="10870947" cy="4415057"/>
          </a:xfrm>
          <a:prstGeom prst="wedgeRoundRectCallout">
            <a:avLst>
              <a:gd name="adj1" fmla="val -49621"/>
              <a:gd name="adj2" fmla="val 18784"/>
              <a:gd name="adj3" fmla="val 16667"/>
            </a:avLst>
          </a:prstGeom>
          <a:solidFill>
            <a:srgbClr val="8064A2">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Để phòng tránh bị ngã, em cần:</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Không nhoài người, thò đầu ra ngoài, ngồi lên thành lan can, cửa sổ không có lưới bảo vệ.</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Cẩn thận khi lên xuống cầu thang; không chạy nhảy, xô đẩy nhau. </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Không leo trèo, đu cành cây; không kê ghế trèo lên cao để lấy đồ.</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Không đi chân đất, chạy nhảy, nô đùa trên nền trơn ướt, phủ rêu.</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Không đùa nghịch nhảy qua miệng cống, rãnh nước, hố sâu</a:t>
            </a:r>
            <a:endParaRPr lang="en-US" sz="2400" dirty="0">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2F51AC69-8305-449F-0DC4-965A874892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67274" y="1085037"/>
            <a:ext cx="1057450" cy="1087097"/>
          </a:xfrm>
          <a:prstGeom prst="rect">
            <a:avLst/>
          </a:prstGeom>
        </p:spPr>
      </p:pic>
    </p:spTree>
    <p:extLst>
      <p:ext uri="{BB962C8B-B14F-4D97-AF65-F5344CB8AC3E}">
        <p14:creationId xmlns:p14="http://schemas.microsoft.com/office/powerpoint/2010/main" val="4043701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grpSp>
        <p:nvGrpSpPr>
          <p:cNvPr id="2" name="Group 3">
            <a:extLst>
              <a:ext uri="{FF2B5EF4-FFF2-40B4-BE49-F238E27FC236}">
                <a16:creationId xmlns:a16="http://schemas.microsoft.com/office/drawing/2014/main" id="{1EBFE561-C9B3-5FD6-94E3-49C15691CBE4}"/>
              </a:ext>
            </a:extLst>
          </p:cNvPr>
          <p:cNvGrpSpPr/>
          <p:nvPr/>
        </p:nvGrpSpPr>
        <p:grpSpPr>
          <a:xfrm>
            <a:off x="3792314" y="1870252"/>
            <a:ext cx="7942486" cy="4791807"/>
            <a:chOff x="0" y="-47625"/>
            <a:chExt cx="2555704" cy="1781294"/>
          </a:xfrm>
        </p:grpSpPr>
        <p:sp>
          <p:nvSpPr>
            <p:cNvPr id="3" name="Freeform 4">
              <a:extLst>
                <a:ext uri="{FF2B5EF4-FFF2-40B4-BE49-F238E27FC236}">
                  <a16:creationId xmlns:a16="http://schemas.microsoft.com/office/drawing/2014/main" id="{FDE8FBE2-E5EF-A312-DA86-750DCF4E8072}"/>
                </a:ext>
              </a:extLst>
            </p:cNvPr>
            <p:cNvSpPr/>
            <p:nvPr/>
          </p:nvSpPr>
          <p:spPr>
            <a:xfrm>
              <a:off x="0" y="1"/>
              <a:ext cx="2555704" cy="1733668"/>
            </a:xfrm>
            <a:custGeom>
              <a:avLst/>
              <a:gdLst/>
              <a:ahLst/>
              <a:cxnLst/>
              <a:rect l="l" t="t" r="r" b="b"/>
              <a:pathLst>
                <a:path w="2567349" h="2069539">
                  <a:moveTo>
                    <a:pt x="40505" y="0"/>
                  </a:moveTo>
                  <a:lnTo>
                    <a:pt x="2526844" y="0"/>
                  </a:lnTo>
                  <a:cubicBezTo>
                    <a:pt x="2549214" y="0"/>
                    <a:pt x="2567349" y="18135"/>
                    <a:pt x="2567349" y="40505"/>
                  </a:cubicBezTo>
                  <a:lnTo>
                    <a:pt x="2567349" y="2029034"/>
                  </a:lnTo>
                  <a:cubicBezTo>
                    <a:pt x="2567349" y="2051405"/>
                    <a:pt x="2549214" y="2069539"/>
                    <a:pt x="2526844" y="2069539"/>
                  </a:cubicBezTo>
                  <a:lnTo>
                    <a:pt x="40505" y="2069539"/>
                  </a:lnTo>
                  <a:cubicBezTo>
                    <a:pt x="18135" y="2069539"/>
                    <a:pt x="0" y="2051405"/>
                    <a:pt x="0" y="2029034"/>
                  </a:cubicBezTo>
                  <a:lnTo>
                    <a:pt x="0" y="40505"/>
                  </a:lnTo>
                  <a:cubicBezTo>
                    <a:pt x="0" y="18135"/>
                    <a:pt x="18135" y="0"/>
                    <a:pt x="40505" y="0"/>
                  </a:cubicBez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latin typeface="UTM Avo" panose="02040603050506020204" pitchFamily="18"/>
                <a:cs typeface="Arial" panose="020B0604020202020204" pitchFamily="34" charset="0"/>
              </a:endParaRPr>
            </a:p>
          </p:txBody>
        </p:sp>
        <p:sp>
          <p:nvSpPr>
            <p:cNvPr id="4" name="TextBox 5">
              <a:extLst>
                <a:ext uri="{FF2B5EF4-FFF2-40B4-BE49-F238E27FC236}">
                  <a16:creationId xmlns:a16="http://schemas.microsoft.com/office/drawing/2014/main" id="{06C02AE5-4598-C382-8BFC-0A74B2056F89}"/>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latin typeface="UTM Avo" panose="02040603050506020204" pitchFamily="18"/>
                <a:cs typeface="Arial" panose="020B0604020202020204" pitchFamily="34" charset="0"/>
              </a:endParaRPr>
            </a:p>
          </p:txBody>
        </p:sp>
      </p:grpSp>
      <p:grpSp>
        <p:nvGrpSpPr>
          <p:cNvPr id="5" name="Group 6">
            <a:extLst>
              <a:ext uri="{FF2B5EF4-FFF2-40B4-BE49-F238E27FC236}">
                <a16:creationId xmlns:a16="http://schemas.microsoft.com/office/drawing/2014/main" id="{50D228BE-8480-4A68-19EA-6989DFD760B3}"/>
              </a:ext>
            </a:extLst>
          </p:cNvPr>
          <p:cNvGrpSpPr/>
          <p:nvPr/>
        </p:nvGrpSpPr>
        <p:grpSpPr>
          <a:xfrm>
            <a:off x="260910" y="2008233"/>
            <a:ext cx="3761317" cy="3771877"/>
            <a:chOff x="0" y="0"/>
            <a:chExt cx="812800" cy="812800"/>
          </a:xfrm>
        </p:grpSpPr>
        <p:sp>
          <p:nvSpPr>
            <p:cNvPr id="6" name="Freeform 7">
              <a:extLst>
                <a:ext uri="{FF2B5EF4-FFF2-40B4-BE49-F238E27FC236}">
                  <a16:creationId xmlns:a16="http://schemas.microsoft.com/office/drawing/2014/main" id="{AC3E4FF8-F665-FF6F-7DE6-375839459E32}"/>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defTabSz="609630"/>
              <a:endParaRPr lang="en-US" sz="800">
                <a:solidFill>
                  <a:schemeClr val="tx1"/>
                </a:solidFill>
                <a:latin typeface="UTM Avo" panose="02040603050506020204" pitchFamily="18"/>
                <a:cs typeface="Arial" panose="020B0604020202020204" pitchFamily="34" charset="0"/>
              </a:endParaRPr>
            </a:p>
          </p:txBody>
        </p:sp>
        <p:sp>
          <p:nvSpPr>
            <p:cNvPr id="7" name="TextBox 8">
              <a:extLst>
                <a:ext uri="{FF2B5EF4-FFF2-40B4-BE49-F238E27FC236}">
                  <a16:creationId xmlns:a16="http://schemas.microsoft.com/office/drawing/2014/main" id="{FD38F5FE-0F92-BCC3-5727-1027FADF7235}"/>
                </a:ext>
              </a:extLst>
            </p:cNvPr>
            <p:cNvSpPr txBox="1"/>
            <p:nvPr/>
          </p:nvSpPr>
          <p:spPr>
            <a:xfrm>
              <a:off x="76200" y="28575"/>
              <a:ext cx="660400" cy="708025"/>
            </a:xfrm>
            <a:prstGeom prst="rect">
              <a:avLst/>
            </a:prstGeom>
          </p:spPr>
          <p:txBody>
            <a:bodyPr lIns="33867" tIns="33867" rIns="33867" bIns="33867" rtlCol="0" anchor="ctr"/>
            <a:lstStyle/>
            <a:p>
              <a:pPr algn="ctr" defTabSz="609630">
                <a:lnSpc>
                  <a:spcPts val="1773"/>
                </a:lnSpc>
              </a:pPr>
              <a:endParaRPr sz="800">
                <a:solidFill>
                  <a:schemeClr val="tx1"/>
                </a:solidFill>
                <a:latin typeface="UTM Avo" panose="02040603050506020204" pitchFamily="18"/>
                <a:cs typeface="Arial" panose="020B0604020202020204" pitchFamily="34" charset="0"/>
              </a:endParaRPr>
            </a:p>
          </p:txBody>
        </p:sp>
      </p:grpSp>
      <p:sp>
        <p:nvSpPr>
          <p:cNvPr id="8" name="TextBox 7">
            <a:extLst>
              <a:ext uri="{FF2B5EF4-FFF2-40B4-BE49-F238E27FC236}">
                <a16:creationId xmlns:a16="http://schemas.microsoft.com/office/drawing/2014/main" id="{2FB5D2CC-005D-7E03-2864-082C00F79089}"/>
              </a:ext>
            </a:extLst>
          </p:cNvPr>
          <p:cNvSpPr txBox="1"/>
          <p:nvPr/>
        </p:nvSpPr>
        <p:spPr>
          <a:xfrm>
            <a:off x="584097" y="2883794"/>
            <a:ext cx="3114937" cy="1301062"/>
          </a:xfrm>
          <a:prstGeom prst="rect">
            <a:avLst/>
          </a:prstGeom>
          <a:noFill/>
          <a:ln>
            <a:noFill/>
          </a:ln>
        </p:spPr>
        <p:txBody>
          <a:bodyPr wrap="square" rtlCol="0">
            <a:spAutoFit/>
          </a:bodyPr>
          <a:lstStyle/>
          <a:p>
            <a:pPr algn="ctr" defTabSz="609630">
              <a:lnSpc>
                <a:spcPct val="150000"/>
              </a:lnSpc>
            </a:pPr>
            <a:r>
              <a:rPr lang="en-US" sz="2800" b="1" dirty="0" err="1">
                <a:solidFill>
                  <a:schemeClr val="tx1"/>
                </a:solidFill>
                <a:latin typeface="UTM Avo" panose="02040603050506020204" pitchFamily="18"/>
                <a:cs typeface="Arial" panose="020B0604020202020204" pitchFamily="34" charset="0"/>
              </a:rPr>
              <a:t>Hoạt</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động</a:t>
            </a:r>
            <a:r>
              <a:rPr lang="en-US" sz="2800" b="1" dirty="0">
                <a:solidFill>
                  <a:schemeClr val="tx1"/>
                </a:solidFill>
                <a:latin typeface="UTM Avo" panose="02040603050506020204" pitchFamily="18"/>
                <a:cs typeface="Arial" panose="020B0604020202020204" pitchFamily="34" charset="0"/>
              </a:rPr>
              <a:t> 1:</a:t>
            </a:r>
          </a:p>
          <a:p>
            <a:pPr algn="ctr" defTabSz="609630">
              <a:lnSpc>
                <a:spcPct val="150000"/>
              </a:lnSpc>
            </a:pPr>
            <a:r>
              <a:rPr lang="en-US" sz="2800" b="1" dirty="0" err="1">
                <a:solidFill>
                  <a:schemeClr val="tx1"/>
                </a:solidFill>
                <a:latin typeface="UTM Avo" panose="02040603050506020204" pitchFamily="18"/>
                <a:cs typeface="Arial" panose="020B0604020202020204" pitchFamily="34" charset="0"/>
              </a:rPr>
              <a:t>Xử</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lí</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tình</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huống</a:t>
            </a:r>
            <a:endParaRPr lang="en-US" sz="2800" b="1" dirty="0">
              <a:solidFill>
                <a:schemeClr val="tx1"/>
              </a:solidFill>
              <a:latin typeface="UTM Avo" panose="02040603050506020204" pitchFamily="18"/>
              <a:cs typeface="Arial" panose="020B0604020202020204" pitchFamily="34" charset="0"/>
            </a:endParaRPr>
          </a:p>
        </p:txBody>
      </p:sp>
      <p:pic>
        <p:nvPicPr>
          <p:cNvPr id="9" name="Picture 18">
            <a:extLst>
              <a:ext uri="{FF2B5EF4-FFF2-40B4-BE49-F238E27FC236}">
                <a16:creationId xmlns:a16="http://schemas.microsoft.com/office/drawing/2014/main" id="{3942F6C2-6A40-7495-C3F9-FE50202C023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326758">
            <a:off x="1366073" y="1632468"/>
            <a:ext cx="1322037" cy="1322037"/>
          </a:xfrm>
          <a:prstGeom prst="rect">
            <a:avLst/>
          </a:prstGeom>
        </p:spPr>
      </p:pic>
      <p:grpSp>
        <p:nvGrpSpPr>
          <p:cNvPr id="10" name="Group 9">
            <a:extLst>
              <a:ext uri="{FF2B5EF4-FFF2-40B4-BE49-F238E27FC236}">
                <a16:creationId xmlns:a16="http://schemas.microsoft.com/office/drawing/2014/main" id="{298D1472-831D-8682-FE45-489134705C82}"/>
              </a:ext>
            </a:extLst>
          </p:cNvPr>
          <p:cNvGrpSpPr/>
          <p:nvPr/>
        </p:nvGrpSpPr>
        <p:grpSpPr>
          <a:xfrm>
            <a:off x="5621626" y="1662106"/>
            <a:ext cx="4300930" cy="622046"/>
            <a:chOff x="5898139" y="973727"/>
            <a:chExt cx="6451395" cy="933069"/>
          </a:xfrm>
        </p:grpSpPr>
        <p:pic>
          <p:nvPicPr>
            <p:cNvPr id="11" name="Picture 9">
              <a:extLst>
                <a:ext uri="{FF2B5EF4-FFF2-40B4-BE49-F238E27FC236}">
                  <a16:creationId xmlns:a16="http://schemas.microsoft.com/office/drawing/2014/main" id="{2E330361-1793-8465-0533-647D75C6D94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898139" y="973727"/>
              <a:ext cx="6451395" cy="933069"/>
            </a:xfrm>
            <a:prstGeom prst="rect">
              <a:avLst/>
            </a:prstGeom>
          </p:spPr>
        </p:pic>
        <p:sp>
          <p:nvSpPr>
            <p:cNvPr id="12" name="TextBox 11">
              <a:extLst>
                <a:ext uri="{FF2B5EF4-FFF2-40B4-BE49-F238E27FC236}">
                  <a16:creationId xmlns:a16="http://schemas.microsoft.com/office/drawing/2014/main" id="{0F055CE2-76B0-A10D-CB5D-C7A67CE84990}"/>
                </a:ext>
              </a:extLst>
            </p:cNvPr>
            <p:cNvSpPr txBox="1"/>
            <p:nvPr/>
          </p:nvSpPr>
          <p:spPr>
            <a:xfrm>
              <a:off x="6302635" y="1070361"/>
              <a:ext cx="5616800" cy="815514"/>
            </a:xfrm>
            <a:prstGeom prst="rect">
              <a:avLst/>
            </a:prstGeom>
            <a:noFill/>
          </p:spPr>
          <p:txBody>
            <a:bodyPr wrap="square" rtlCol="0">
              <a:spAutoFit/>
            </a:bodyPr>
            <a:lstStyle/>
            <a:p>
              <a:pPr algn="ctr" defTabSz="609630"/>
              <a:r>
                <a:rPr lang="en-US" sz="2800" b="1" dirty="0" err="1">
                  <a:solidFill>
                    <a:schemeClr val="tx1"/>
                  </a:solidFill>
                  <a:latin typeface="UTM Avo" panose="02040603050506020204" pitchFamily="18"/>
                  <a:cs typeface="Arial" panose="020B0604020202020204" pitchFamily="34" charset="0"/>
                </a:rPr>
                <a:t>Tình</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huống</a:t>
              </a:r>
              <a:r>
                <a:rPr lang="en-US" sz="2800" b="1" dirty="0">
                  <a:solidFill>
                    <a:schemeClr val="tx1"/>
                  </a:solidFill>
                  <a:latin typeface="UTM Avo" panose="02040603050506020204" pitchFamily="18"/>
                  <a:cs typeface="Arial" panose="020B0604020202020204" pitchFamily="34" charset="0"/>
                </a:rPr>
                <a:t> 1</a:t>
              </a:r>
            </a:p>
          </p:txBody>
        </p:sp>
      </p:grpSp>
      <p:sp>
        <p:nvSpPr>
          <p:cNvPr id="13" name="Freeform 22">
            <a:extLst>
              <a:ext uri="{FF2B5EF4-FFF2-40B4-BE49-F238E27FC236}">
                <a16:creationId xmlns:a16="http://schemas.microsoft.com/office/drawing/2014/main" id="{4A7586E5-7727-62E8-26AE-72D712B5583D}"/>
              </a:ext>
            </a:extLst>
          </p:cNvPr>
          <p:cNvSpPr/>
          <p:nvPr/>
        </p:nvSpPr>
        <p:spPr>
          <a:xfrm>
            <a:off x="783713" y="4299004"/>
            <a:ext cx="2236857" cy="2558996"/>
          </a:xfrm>
          <a:custGeom>
            <a:avLst/>
            <a:gdLst/>
            <a:ahLst/>
            <a:cxnLst/>
            <a:rect l="l" t="t" r="r" b="b"/>
            <a:pathLst>
              <a:path w="2633431" h="3101471">
                <a:moveTo>
                  <a:pt x="0" y="0"/>
                </a:moveTo>
                <a:lnTo>
                  <a:pt x="2633431" y="0"/>
                </a:lnTo>
                <a:lnTo>
                  <a:pt x="2633431" y="3101471"/>
                </a:lnTo>
                <a:lnTo>
                  <a:pt x="0" y="31014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800">
              <a:solidFill>
                <a:schemeClr val="tx1"/>
              </a:solidFill>
              <a:latin typeface="UTM Avo" panose="02040603050506020204" pitchFamily="18"/>
              <a:cs typeface="Arial" panose="020B0604020202020204" pitchFamily="34" charset="0"/>
            </a:endParaRPr>
          </a:p>
        </p:txBody>
      </p:sp>
      <p:sp>
        <p:nvSpPr>
          <p:cNvPr id="14" name="TextBox 11">
            <a:extLst>
              <a:ext uri="{FF2B5EF4-FFF2-40B4-BE49-F238E27FC236}">
                <a16:creationId xmlns:a16="http://schemas.microsoft.com/office/drawing/2014/main" id="{4F8287E4-BAB7-B066-F7C7-FE90305CCC71}"/>
              </a:ext>
            </a:extLst>
          </p:cNvPr>
          <p:cNvSpPr txBox="1"/>
          <p:nvPr/>
        </p:nvSpPr>
        <p:spPr>
          <a:xfrm>
            <a:off x="4219235" y="2468111"/>
            <a:ext cx="7124396" cy="943785"/>
          </a:xfrm>
          <a:prstGeom prst="rect">
            <a:avLst/>
          </a:prstGeom>
        </p:spPr>
        <p:txBody>
          <a:bodyPr wrap="square" lIns="0" tIns="0" rIns="0" bIns="0" rtlCol="0" anchor="t">
            <a:spAutoFit/>
          </a:bodyPr>
          <a:lstStyle/>
          <a:p>
            <a:pPr algn="just" defTabSz="609630">
              <a:lnSpc>
                <a:spcPct val="150000"/>
              </a:lnSpc>
              <a:spcBef>
                <a:spcPct val="0"/>
              </a:spcBef>
            </a:pPr>
            <a:r>
              <a:rPr lang="vi-VN" sz="2200" dirty="0">
                <a:solidFill>
                  <a:schemeClr val="tx1"/>
                </a:solidFill>
                <a:latin typeface="UTM Avo" panose="02040603050506020204" pitchFamily="18"/>
                <a:cs typeface="Arial" panose="020B0604020202020204" pitchFamily="34" charset="0"/>
              </a:rPr>
              <a:t>Lan muốn lấy gấu bông ở trên nóc giá sách. </a:t>
            </a:r>
            <a:br>
              <a:rPr lang="en-US" sz="2200" dirty="0">
                <a:solidFill>
                  <a:schemeClr val="tx1"/>
                </a:solidFill>
                <a:latin typeface="UTM Avo" panose="02040603050506020204" pitchFamily="18"/>
                <a:cs typeface="Arial" panose="020B0604020202020204" pitchFamily="34" charset="0"/>
              </a:rPr>
            </a:br>
            <a:r>
              <a:rPr lang="vi-VN" sz="2200" dirty="0">
                <a:solidFill>
                  <a:schemeClr val="tx1"/>
                </a:solidFill>
                <a:latin typeface="UTM Avo" panose="02040603050506020204" pitchFamily="18"/>
                <a:cs typeface="Arial" panose="020B0604020202020204" pitchFamily="34" charset="0"/>
              </a:rPr>
              <a:t>Theo em, Lan nên làm thế nào? Vì sao?</a:t>
            </a:r>
            <a:endParaRPr lang="vi-VN" sz="2200" i="1" dirty="0">
              <a:solidFill>
                <a:schemeClr val="tx1"/>
              </a:solidFill>
              <a:latin typeface="UTM Avo" panose="02040603050506020204" pitchFamily="18"/>
              <a:cs typeface="Arial" panose="020B0604020202020204" pitchFamily="34" charset="0"/>
            </a:endParaRPr>
          </a:p>
        </p:txBody>
      </p:sp>
      <p:pic>
        <p:nvPicPr>
          <p:cNvPr id="15" name="Picture 14">
            <a:extLst>
              <a:ext uri="{FF2B5EF4-FFF2-40B4-BE49-F238E27FC236}">
                <a16:creationId xmlns:a16="http://schemas.microsoft.com/office/drawing/2014/main" id="{16068E35-5E87-75F6-88F8-A1BBA92B48AE}"/>
              </a:ext>
            </a:extLst>
          </p:cNvPr>
          <p:cNvPicPr>
            <a:picLocks noChangeAspect="1"/>
          </p:cNvPicPr>
          <p:nvPr/>
        </p:nvPicPr>
        <p:blipFill>
          <a:blip r:embed="rId10"/>
          <a:srcRect t="16822" b="59735"/>
          <a:stretch/>
        </p:blipFill>
        <p:spPr>
          <a:xfrm>
            <a:off x="3728470" y="3484401"/>
            <a:ext cx="7709253" cy="31051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122D77CC-32C5-2256-EFDA-B7F74470105C}"/>
            </a:ext>
          </a:extLst>
        </p:cNvPr>
        <p:cNvGrpSpPr/>
        <p:nvPr/>
      </p:nvGrpSpPr>
      <p:grpSpPr>
        <a:xfrm>
          <a:off x="0" y="0"/>
          <a:ext cx="0" cy="0"/>
          <a:chOff x="0" y="0"/>
          <a:chExt cx="0" cy="0"/>
        </a:xfrm>
      </p:grpSpPr>
      <p:grpSp>
        <p:nvGrpSpPr>
          <p:cNvPr id="2" name="Group 3">
            <a:extLst>
              <a:ext uri="{FF2B5EF4-FFF2-40B4-BE49-F238E27FC236}">
                <a16:creationId xmlns:a16="http://schemas.microsoft.com/office/drawing/2014/main" id="{1B7E1858-BA09-11D7-BCC4-2C1E497F4180}"/>
              </a:ext>
            </a:extLst>
          </p:cNvPr>
          <p:cNvGrpSpPr/>
          <p:nvPr/>
        </p:nvGrpSpPr>
        <p:grpSpPr>
          <a:xfrm>
            <a:off x="3792314" y="1870252"/>
            <a:ext cx="7942486" cy="4791807"/>
            <a:chOff x="0" y="-47625"/>
            <a:chExt cx="2555704" cy="1781294"/>
          </a:xfrm>
        </p:grpSpPr>
        <p:sp>
          <p:nvSpPr>
            <p:cNvPr id="3" name="Freeform 4">
              <a:extLst>
                <a:ext uri="{FF2B5EF4-FFF2-40B4-BE49-F238E27FC236}">
                  <a16:creationId xmlns:a16="http://schemas.microsoft.com/office/drawing/2014/main" id="{C5EFD3D2-7AAE-8CE2-87E1-51B2E869B3A8}"/>
                </a:ext>
              </a:extLst>
            </p:cNvPr>
            <p:cNvSpPr/>
            <p:nvPr/>
          </p:nvSpPr>
          <p:spPr>
            <a:xfrm>
              <a:off x="0" y="1"/>
              <a:ext cx="2555704" cy="1733668"/>
            </a:xfrm>
            <a:custGeom>
              <a:avLst/>
              <a:gdLst/>
              <a:ahLst/>
              <a:cxnLst/>
              <a:rect l="l" t="t" r="r" b="b"/>
              <a:pathLst>
                <a:path w="2567349" h="2069539">
                  <a:moveTo>
                    <a:pt x="40505" y="0"/>
                  </a:moveTo>
                  <a:lnTo>
                    <a:pt x="2526844" y="0"/>
                  </a:lnTo>
                  <a:cubicBezTo>
                    <a:pt x="2549214" y="0"/>
                    <a:pt x="2567349" y="18135"/>
                    <a:pt x="2567349" y="40505"/>
                  </a:cubicBezTo>
                  <a:lnTo>
                    <a:pt x="2567349" y="2029034"/>
                  </a:lnTo>
                  <a:cubicBezTo>
                    <a:pt x="2567349" y="2051405"/>
                    <a:pt x="2549214" y="2069539"/>
                    <a:pt x="2526844" y="2069539"/>
                  </a:cubicBezTo>
                  <a:lnTo>
                    <a:pt x="40505" y="2069539"/>
                  </a:lnTo>
                  <a:cubicBezTo>
                    <a:pt x="18135" y="2069539"/>
                    <a:pt x="0" y="2051405"/>
                    <a:pt x="0" y="2029034"/>
                  </a:cubicBezTo>
                  <a:lnTo>
                    <a:pt x="0" y="40505"/>
                  </a:lnTo>
                  <a:cubicBezTo>
                    <a:pt x="0" y="18135"/>
                    <a:pt x="18135" y="0"/>
                    <a:pt x="40505" y="0"/>
                  </a:cubicBez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latin typeface="UTM Avo" panose="02040603050506020204" pitchFamily="18"/>
                <a:cs typeface="Arial" panose="020B0604020202020204" pitchFamily="34" charset="0"/>
              </a:endParaRPr>
            </a:p>
          </p:txBody>
        </p:sp>
        <p:sp>
          <p:nvSpPr>
            <p:cNvPr id="4" name="TextBox 5">
              <a:extLst>
                <a:ext uri="{FF2B5EF4-FFF2-40B4-BE49-F238E27FC236}">
                  <a16:creationId xmlns:a16="http://schemas.microsoft.com/office/drawing/2014/main" id="{FA006FDC-AFF0-D2D9-CAC1-B29BDB688660}"/>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latin typeface="UTM Avo" panose="02040603050506020204" pitchFamily="18"/>
                <a:cs typeface="Arial" panose="020B0604020202020204" pitchFamily="34" charset="0"/>
              </a:endParaRPr>
            </a:p>
          </p:txBody>
        </p:sp>
      </p:grpSp>
      <p:grpSp>
        <p:nvGrpSpPr>
          <p:cNvPr id="5" name="Group 6">
            <a:extLst>
              <a:ext uri="{FF2B5EF4-FFF2-40B4-BE49-F238E27FC236}">
                <a16:creationId xmlns:a16="http://schemas.microsoft.com/office/drawing/2014/main" id="{951A65C8-8954-5C44-1349-9B16AE90AF13}"/>
              </a:ext>
            </a:extLst>
          </p:cNvPr>
          <p:cNvGrpSpPr/>
          <p:nvPr/>
        </p:nvGrpSpPr>
        <p:grpSpPr>
          <a:xfrm>
            <a:off x="260910" y="2008233"/>
            <a:ext cx="3761317" cy="3771877"/>
            <a:chOff x="0" y="0"/>
            <a:chExt cx="812800" cy="812800"/>
          </a:xfrm>
        </p:grpSpPr>
        <p:sp>
          <p:nvSpPr>
            <p:cNvPr id="6" name="Freeform 7">
              <a:extLst>
                <a:ext uri="{FF2B5EF4-FFF2-40B4-BE49-F238E27FC236}">
                  <a16:creationId xmlns:a16="http://schemas.microsoft.com/office/drawing/2014/main" id="{70E26729-6379-26B7-52C7-BE555CD41EBC}"/>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defTabSz="609630"/>
              <a:endParaRPr lang="en-US" sz="800">
                <a:solidFill>
                  <a:schemeClr val="tx1"/>
                </a:solidFill>
                <a:latin typeface="UTM Avo" panose="02040603050506020204" pitchFamily="18"/>
                <a:cs typeface="Arial" panose="020B0604020202020204" pitchFamily="34" charset="0"/>
              </a:endParaRPr>
            </a:p>
          </p:txBody>
        </p:sp>
        <p:sp>
          <p:nvSpPr>
            <p:cNvPr id="7" name="TextBox 8">
              <a:extLst>
                <a:ext uri="{FF2B5EF4-FFF2-40B4-BE49-F238E27FC236}">
                  <a16:creationId xmlns:a16="http://schemas.microsoft.com/office/drawing/2014/main" id="{B74CE2E7-3476-FC1C-46C3-353DA1CAE40F}"/>
                </a:ext>
              </a:extLst>
            </p:cNvPr>
            <p:cNvSpPr txBox="1"/>
            <p:nvPr/>
          </p:nvSpPr>
          <p:spPr>
            <a:xfrm>
              <a:off x="76200" y="28575"/>
              <a:ext cx="660400" cy="708025"/>
            </a:xfrm>
            <a:prstGeom prst="rect">
              <a:avLst/>
            </a:prstGeom>
          </p:spPr>
          <p:txBody>
            <a:bodyPr lIns="33867" tIns="33867" rIns="33867" bIns="33867" rtlCol="0" anchor="ctr"/>
            <a:lstStyle/>
            <a:p>
              <a:pPr algn="ctr" defTabSz="609630">
                <a:lnSpc>
                  <a:spcPts val="1773"/>
                </a:lnSpc>
              </a:pPr>
              <a:endParaRPr sz="800">
                <a:solidFill>
                  <a:schemeClr val="tx1"/>
                </a:solidFill>
                <a:latin typeface="UTM Avo" panose="02040603050506020204" pitchFamily="18"/>
                <a:cs typeface="Arial" panose="020B0604020202020204" pitchFamily="34" charset="0"/>
              </a:endParaRPr>
            </a:p>
          </p:txBody>
        </p:sp>
      </p:grpSp>
      <p:sp>
        <p:nvSpPr>
          <p:cNvPr id="8" name="TextBox 7">
            <a:extLst>
              <a:ext uri="{FF2B5EF4-FFF2-40B4-BE49-F238E27FC236}">
                <a16:creationId xmlns:a16="http://schemas.microsoft.com/office/drawing/2014/main" id="{A8C9CCF1-59BC-5DC7-F5E9-471136EE22CD}"/>
              </a:ext>
            </a:extLst>
          </p:cNvPr>
          <p:cNvSpPr txBox="1"/>
          <p:nvPr/>
        </p:nvSpPr>
        <p:spPr>
          <a:xfrm>
            <a:off x="584097" y="2883794"/>
            <a:ext cx="3114937" cy="1301062"/>
          </a:xfrm>
          <a:prstGeom prst="rect">
            <a:avLst/>
          </a:prstGeom>
          <a:noFill/>
          <a:ln>
            <a:noFill/>
          </a:ln>
        </p:spPr>
        <p:txBody>
          <a:bodyPr wrap="square" rtlCol="0">
            <a:spAutoFit/>
          </a:bodyPr>
          <a:lstStyle/>
          <a:p>
            <a:pPr algn="ctr" defTabSz="609630">
              <a:lnSpc>
                <a:spcPct val="150000"/>
              </a:lnSpc>
            </a:pPr>
            <a:r>
              <a:rPr lang="en-US" sz="2800" b="1" dirty="0" err="1">
                <a:solidFill>
                  <a:schemeClr val="tx1"/>
                </a:solidFill>
                <a:latin typeface="UTM Avo" panose="02040603050506020204" pitchFamily="18"/>
                <a:cs typeface="Arial" panose="020B0604020202020204" pitchFamily="34" charset="0"/>
              </a:rPr>
              <a:t>Hoạt</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động</a:t>
            </a:r>
            <a:r>
              <a:rPr lang="en-US" sz="2800" b="1" dirty="0">
                <a:solidFill>
                  <a:schemeClr val="tx1"/>
                </a:solidFill>
                <a:latin typeface="UTM Avo" panose="02040603050506020204" pitchFamily="18"/>
                <a:cs typeface="Arial" panose="020B0604020202020204" pitchFamily="34" charset="0"/>
              </a:rPr>
              <a:t> 1:</a:t>
            </a:r>
          </a:p>
          <a:p>
            <a:pPr algn="ctr" defTabSz="609630">
              <a:lnSpc>
                <a:spcPct val="150000"/>
              </a:lnSpc>
            </a:pPr>
            <a:r>
              <a:rPr lang="en-US" sz="2800" b="1" dirty="0" err="1">
                <a:solidFill>
                  <a:schemeClr val="tx1"/>
                </a:solidFill>
                <a:latin typeface="UTM Avo" panose="02040603050506020204" pitchFamily="18"/>
                <a:cs typeface="Arial" panose="020B0604020202020204" pitchFamily="34" charset="0"/>
              </a:rPr>
              <a:t>Xử</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lí</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tình</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huống</a:t>
            </a:r>
            <a:endParaRPr lang="en-US" sz="2800" b="1" dirty="0">
              <a:solidFill>
                <a:schemeClr val="tx1"/>
              </a:solidFill>
              <a:latin typeface="UTM Avo" panose="02040603050506020204" pitchFamily="18"/>
              <a:cs typeface="Arial" panose="020B0604020202020204" pitchFamily="34" charset="0"/>
            </a:endParaRPr>
          </a:p>
        </p:txBody>
      </p:sp>
      <p:pic>
        <p:nvPicPr>
          <p:cNvPr id="9" name="Picture 18">
            <a:extLst>
              <a:ext uri="{FF2B5EF4-FFF2-40B4-BE49-F238E27FC236}">
                <a16:creationId xmlns:a16="http://schemas.microsoft.com/office/drawing/2014/main" id="{6B3EC296-E54B-DA5A-187B-53BF08CB2CA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326758">
            <a:off x="1366073" y="1632468"/>
            <a:ext cx="1322037" cy="1322037"/>
          </a:xfrm>
          <a:prstGeom prst="rect">
            <a:avLst/>
          </a:prstGeom>
        </p:spPr>
      </p:pic>
      <p:grpSp>
        <p:nvGrpSpPr>
          <p:cNvPr id="10" name="Group 9">
            <a:extLst>
              <a:ext uri="{FF2B5EF4-FFF2-40B4-BE49-F238E27FC236}">
                <a16:creationId xmlns:a16="http://schemas.microsoft.com/office/drawing/2014/main" id="{AB774687-CFF2-85C1-78D3-7B434FFF48C8}"/>
              </a:ext>
            </a:extLst>
          </p:cNvPr>
          <p:cNvGrpSpPr/>
          <p:nvPr/>
        </p:nvGrpSpPr>
        <p:grpSpPr>
          <a:xfrm>
            <a:off x="5621626" y="1662106"/>
            <a:ext cx="4300930" cy="622046"/>
            <a:chOff x="5898139" y="973727"/>
            <a:chExt cx="6451395" cy="933069"/>
          </a:xfrm>
        </p:grpSpPr>
        <p:pic>
          <p:nvPicPr>
            <p:cNvPr id="11" name="Picture 9">
              <a:extLst>
                <a:ext uri="{FF2B5EF4-FFF2-40B4-BE49-F238E27FC236}">
                  <a16:creationId xmlns:a16="http://schemas.microsoft.com/office/drawing/2014/main" id="{200FB56B-C959-2B23-A2D0-DC83848010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898139" y="973727"/>
              <a:ext cx="6451395" cy="933069"/>
            </a:xfrm>
            <a:prstGeom prst="rect">
              <a:avLst/>
            </a:prstGeom>
          </p:spPr>
        </p:pic>
        <p:sp>
          <p:nvSpPr>
            <p:cNvPr id="12" name="TextBox 11">
              <a:extLst>
                <a:ext uri="{FF2B5EF4-FFF2-40B4-BE49-F238E27FC236}">
                  <a16:creationId xmlns:a16="http://schemas.microsoft.com/office/drawing/2014/main" id="{C32C0A99-F28B-CAD9-C861-C3C8AF0386EE}"/>
                </a:ext>
              </a:extLst>
            </p:cNvPr>
            <p:cNvSpPr txBox="1"/>
            <p:nvPr/>
          </p:nvSpPr>
          <p:spPr>
            <a:xfrm>
              <a:off x="6302635" y="1070361"/>
              <a:ext cx="5616800" cy="815514"/>
            </a:xfrm>
            <a:prstGeom prst="rect">
              <a:avLst/>
            </a:prstGeom>
            <a:noFill/>
          </p:spPr>
          <p:txBody>
            <a:bodyPr wrap="square" rtlCol="0">
              <a:spAutoFit/>
            </a:bodyPr>
            <a:lstStyle/>
            <a:p>
              <a:pPr algn="ctr" defTabSz="609630"/>
              <a:r>
                <a:rPr lang="en-US" sz="2800" b="1" dirty="0" err="1">
                  <a:solidFill>
                    <a:schemeClr val="tx1"/>
                  </a:solidFill>
                  <a:latin typeface="UTM Avo" panose="02040603050506020204" pitchFamily="18"/>
                  <a:cs typeface="Arial" panose="020B0604020202020204" pitchFamily="34" charset="0"/>
                </a:rPr>
                <a:t>Tình</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huống</a:t>
              </a:r>
              <a:r>
                <a:rPr lang="en-US" sz="2800" b="1" dirty="0">
                  <a:solidFill>
                    <a:schemeClr val="tx1"/>
                  </a:solidFill>
                  <a:latin typeface="UTM Avo" panose="02040603050506020204" pitchFamily="18"/>
                  <a:cs typeface="Arial" panose="020B0604020202020204" pitchFamily="34" charset="0"/>
                </a:rPr>
                <a:t> 2</a:t>
              </a:r>
            </a:p>
          </p:txBody>
        </p:sp>
      </p:grpSp>
      <p:sp>
        <p:nvSpPr>
          <p:cNvPr id="13" name="Freeform 22">
            <a:extLst>
              <a:ext uri="{FF2B5EF4-FFF2-40B4-BE49-F238E27FC236}">
                <a16:creationId xmlns:a16="http://schemas.microsoft.com/office/drawing/2014/main" id="{EDFC513F-68E6-247E-F39D-ACB524CCAF97}"/>
              </a:ext>
            </a:extLst>
          </p:cNvPr>
          <p:cNvSpPr/>
          <p:nvPr/>
        </p:nvSpPr>
        <p:spPr>
          <a:xfrm>
            <a:off x="783713" y="4299004"/>
            <a:ext cx="2236857" cy="2558996"/>
          </a:xfrm>
          <a:custGeom>
            <a:avLst/>
            <a:gdLst/>
            <a:ahLst/>
            <a:cxnLst/>
            <a:rect l="l" t="t" r="r" b="b"/>
            <a:pathLst>
              <a:path w="2633431" h="3101471">
                <a:moveTo>
                  <a:pt x="0" y="0"/>
                </a:moveTo>
                <a:lnTo>
                  <a:pt x="2633431" y="0"/>
                </a:lnTo>
                <a:lnTo>
                  <a:pt x="2633431" y="3101471"/>
                </a:lnTo>
                <a:lnTo>
                  <a:pt x="0" y="31014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800">
              <a:solidFill>
                <a:schemeClr val="tx1"/>
              </a:solidFill>
              <a:latin typeface="UTM Avo" panose="02040603050506020204" pitchFamily="18"/>
              <a:cs typeface="Arial" panose="020B0604020202020204" pitchFamily="34" charset="0"/>
            </a:endParaRPr>
          </a:p>
        </p:txBody>
      </p:sp>
      <p:sp>
        <p:nvSpPr>
          <p:cNvPr id="14" name="TextBox 11">
            <a:extLst>
              <a:ext uri="{FF2B5EF4-FFF2-40B4-BE49-F238E27FC236}">
                <a16:creationId xmlns:a16="http://schemas.microsoft.com/office/drawing/2014/main" id="{9FB82A5B-4597-2637-6472-A5ACEF44DD8C}"/>
              </a:ext>
            </a:extLst>
          </p:cNvPr>
          <p:cNvSpPr txBox="1"/>
          <p:nvPr/>
        </p:nvSpPr>
        <p:spPr>
          <a:xfrm>
            <a:off x="4219235" y="2468111"/>
            <a:ext cx="7124396" cy="943785"/>
          </a:xfrm>
          <a:prstGeom prst="rect">
            <a:avLst/>
          </a:prstGeom>
        </p:spPr>
        <p:txBody>
          <a:bodyPr wrap="square" lIns="0" tIns="0" rIns="0" bIns="0" rtlCol="0" anchor="t">
            <a:spAutoFit/>
          </a:bodyPr>
          <a:lstStyle/>
          <a:p>
            <a:pPr algn="just" defTabSz="609630">
              <a:lnSpc>
                <a:spcPct val="150000"/>
              </a:lnSpc>
              <a:spcBef>
                <a:spcPct val="0"/>
              </a:spcBef>
            </a:pPr>
            <a:r>
              <a:rPr lang="vi-VN" sz="2200" dirty="0">
                <a:solidFill>
                  <a:schemeClr val="tx1"/>
                </a:solidFill>
                <a:latin typeface="UTM Avo" panose="02040603050506020204" pitchFamily="18"/>
                <a:cs typeface="Arial" panose="020B0604020202020204" pitchFamily="34" charset="0"/>
              </a:rPr>
              <a:t>Giờ ra chơi, Bình rủ Lê chơi đuổi nhau trong lớp. Theo em, Lê nên ứng xử thế nào? Vì sao?</a:t>
            </a:r>
            <a:endParaRPr lang="vi-VN" sz="2200" i="1" dirty="0">
              <a:solidFill>
                <a:schemeClr val="tx1"/>
              </a:solidFill>
              <a:latin typeface="UTM Avo" panose="02040603050506020204" pitchFamily="18"/>
              <a:cs typeface="Arial" panose="020B0604020202020204" pitchFamily="34" charset="0"/>
            </a:endParaRPr>
          </a:p>
        </p:txBody>
      </p:sp>
      <p:pic>
        <p:nvPicPr>
          <p:cNvPr id="15" name="Picture 14">
            <a:extLst>
              <a:ext uri="{FF2B5EF4-FFF2-40B4-BE49-F238E27FC236}">
                <a16:creationId xmlns:a16="http://schemas.microsoft.com/office/drawing/2014/main" id="{35FDF668-4E68-0B70-9370-F8E606F83E79}"/>
              </a:ext>
            </a:extLst>
          </p:cNvPr>
          <p:cNvPicPr>
            <a:picLocks noChangeAspect="1"/>
          </p:cNvPicPr>
          <p:nvPr/>
        </p:nvPicPr>
        <p:blipFill>
          <a:blip r:embed="rId10"/>
          <a:srcRect t="46630" b="27313"/>
          <a:stretch/>
        </p:blipFill>
        <p:spPr>
          <a:xfrm>
            <a:off x="4536628" y="3595855"/>
            <a:ext cx="6445273" cy="2885414"/>
          </a:xfrm>
          <a:prstGeom prst="rect">
            <a:avLst/>
          </a:prstGeom>
        </p:spPr>
      </p:pic>
    </p:spTree>
    <p:extLst>
      <p:ext uri="{BB962C8B-B14F-4D97-AF65-F5344CB8AC3E}">
        <p14:creationId xmlns:p14="http://schemas.microsoft.com/office/powerpoint/2010/main" val="377301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DE0E62C5-94D7-85BB-A753-C0B2BBB693AA}"/>
            </a:ext>
          </a:extLst>
        </p:cNvPr>
        <p:cNvGrpSpPr/>
        <p:nvPr/>
      </p:nvGrpSpPr>
      <p:grpSpPr>
        <a:xfrm>
          <a:off x="0" y="0"/>
          <a:ext cx="0" cy="0"/>
          <a:chOff x="0" y="0"/>
          <a:chExt cx="0" cy="0"/>
        </a:xfrm>
      </p:grpSpPr>
      <p:grpSp>
        <p:nvGrpSpPr>
          <p:cNvPr id="2" name="Group 3">
            <a:extLst>
              <a:ext uri="{FF2B5EF4-FFF2-40B4-BE49-F238E27FC236}">
                <a16:creationId xmlns:a16="http://schemas.microsoft.com/office/drawing/2014/main" id="{26B206E7-6481-FB8A-B8F0-AEA8DFF21AE4}"/>
              </a:ext>
            </a:extLst>
          </p:cNvPr>
          <p:cNvGrpSpPr/>
          <p:nvPr/>
        </p:nvGrpSpPr>
        <p:grpSpPr>
          <a:xfrm>
            <a:off x="3792314" y="1870252"/>
            <a:ext cx="7942486" cy="4791807"/>
            <a:chOff x="0" y="-47625"/>
            <a:chExt cx="2555704" cy="1781294"/>
          </a:xfrm>
        </p:grpSpPr>
        <p:sp>
          <p:nvSpPr>
            <p:cNvPr id="3" name="Freeform 4">
              <a:extLst>
                <a:ext uri="{FF2B5EF4-FFF2-40B4-BE49-F238E27FC236}">
                  <a16:creationId xmlns:a16="http://schemas.microsoft.com/office/drawing/2014/main" id="{8124E048-FEA6-2426-6EA6-17F8A920C501}"/>
                </a:ext>
              </a:extLst>
            </p:cNvPr>
            <p:cNvSpPr/>
            <p:nvPr/>
          </p:nvSpPr>
          <p:spPr>
            <a:xfrm>
              <a:off x="0" y="1"/>
              <a:ext cx="2555704" cy="1733668"/>
            </a:xfrm>
            <a:custGeom>
              <a:avLst/>
              <a:gdLst/>
              <a:ahLst/>
              <a:cxnLst/>
              <a:rect l="l" t="t" r="r" b="b"/>
              <a:pathLst>
                <a:path w="2567349" h="2069539">
                  <a:moveTo>
                    <a:pt x="40505" y="0"/>
                  </a:moveTo>
                  <a:lnTo>
                    <a:pt x="2526844" y="0"/>
                  </a:lnTo>
                  <a:cubicBezTo>
                    <a:pt x="2549214" y="0"/>
                    <a:pt x="2567349" y="18135"/>
                    <a:pt x="2567349" y="40505"/>
                  </a:cubicBezTo>
                  <a:lnTo>
                    <a:pt x="2567349" y="2029034"/>
                  </a:lnTo>
                  <a:cubicBezTo>
                    <a:pt x="2567349" y="2051405"/>
                    <a:pt x="2549214" y="2069539"/>
                    <a:pt x="2526844" y="2069539"/>
                  </a:cubicBezTo>
                  <a:lnTo>
                    <a:pt x="40505" y="2069539"/>
                  </a:lnTo>
                  <a:cubicBezTo>
                    <a:pt x="18135" y="2069539"/>
                    <a:pt x="0" y="2051405"/>
                    <a:pt x="0" y="2029034"/>
                  </a:cubicBezTo>
                  <a:lnTo>
                    <a:pt x="0" y="40505"/>
                  </a:lnTo>
                  <a:cubicBezTo>
                    <a:pt x="0" y="18135"/>
                    <a:pt x="18135" y="0"/>
                    <a:pt x="40505" y="0"/>
                  </a:cubicBez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latin typeface="UTM Avo" panose="02040603050506020204" pitchFamily="18"/>
                <a:cs typeface="Arial" panose="020B0604020202020204" pitchFamily="34" charset="0"/>
              </a:endParaRPr>
            </a:p>
          </p:txBody>
        </p:sp>
        <p:sp>
          <p:nvSpPr>
            <p:cNvPr id="4" name="TextBox 5">
              <a:extLst>
                <a:ext uri="{FF2B5EF4-FFF2-40B4-BE49-F238E27FC236}">
                  <a16:creationId xmlns:a16="http://schemas.microsoft.com/office/drawing/2014/main" id="{7867216F-54CC-996C-DC13-FEBD9F398225}"/>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latin typeface="UTM Avo" panose="02040603050506020204" pitchFamily="18"/>
                <a:cs typeface="Arial" panose="020B0604020202020204" pitchFamily="34" charset="0"/>
              </a:endParaRPr>
            </a:p>
          </p:txBody>
        </p:sp>
      </p:grpSp>
      <p:grpSp>
        <p:nvGrpSpPr>
          <p:cNvPr id="5" name="Group 6">
            <a:extLst>
              <a:ext uri="{FF2B5EF4-FFF2-40B4-BE49-F238E27FC236}">
                <a16:creationId xmlns:a16="http://schemas.microsoft.com/office/drawing/2014/main" id="{892FC984-5FED-3C8D-1F7B-937AAF1B3E4C}"/>
              </a:ext>
            </a:extLst>
          </p:cNvPr>
          <p:cNvGrpSpPr/>
          <p:nvPr/>
        </p:nvGrpSpPr>
        <p:grpSpPr>
          <a:xfrm>
            <a:off x="260910" y="2008233"/>
            <a:ext cx="3761317" cy="3771877"/>
            <a:chOff x="0" y="0"/>
            <a:chExt cx="812800" cy="812800"/>
          </a:xfrm>
        </p:grpSpPr>
        <p:sp>
          <p:nvSpPr>
            <p:cNvPr id="6" name="Freeform 7">
              <a:extLst>
                <a:ext uri="{FF2B5EF4-FFF2-40B4-BE49-F238E27FC236}">
                  <a16:creationId xmlns:a16="http://schemas.microsoft.com/office/drawing/2014/main" id="{A6AE028A-876B-1978-5527-BC29759597F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defTabSz="609630"/>
              <a:endParaRPr lang="en-US" sz="800">
                <a:solidFill>
                  <a:schemeClr val="tx1"/>
                </a:solidFill>
                <a:latin typeface="UTM Avo" panose="02040603050506020204" pitchFamily="18"/>
                <a:cs typeface="Arial" panose="020B0604020202020204" pitchFamily="34" charset="0"/>
              </a:endParaRPr>
            </a:p>
          </p:txBody>
        </p:sp>
        <p:sp>
          <p:nvSpPr>
            <p:cNvPr id="7" name="TextBox 8">
              <a:extLst>
                <a:ext uri="{FF2B5EF4-FFF2-40B4-BE49-F238E27FC236}">
                  <a16:creationId xmlns:a16="http://schemas.microsoft.com/office/drawing/2014/main" id="{2D9516FF-2EEF-5690-5D2F-4C84BB73C4F7}"/>
                </a:ext>
              </a:extLst>
            </p:cNvPr>
            <p:cNvSpPr txBox="1"/>
            <p:nvPr/>
          </p:nvSpPr>
          <p:spPr>
            <a:xfrm>
              <a:off x="76200" y="28575"/>
              <a:ext cx="660400" cy="708025"/>
            </a:xfrm>
            <a:prstGeom prst="rect">
              <a:avLst/>
            </a:prstGeom>
          </p:spPr>
          <p:txBody>
            <a:bodyPr lIns="33867" tIns="33867" rIns="33867" bIns="33867" rtlCol="0" anchor="ctr"/>
            <a:lstStyle/>
            <a:p>
              <a:pPr algn="ctr" defTabSz="609630">
                <a:lnSpc>
                  <a:spcPts val="1773"/>
                </a:lnSpc>
              </a:pPr>
              <a:endParaRPr sz="800">
                <a:solidFill>
                  <a:schemeClr val="tx1"/>
                </a:solidFill>
                <a:latin typeface="UTM Avo" panose="02040603050506020204" pitchFamily="18"/>
                <a:cs typeface="Arial" panose="020B0604020202020204" pitchFamily="34" charset="0"/>
              </a:endParaRPr>
            </a:p>
          </p:txBody>
        </p:sp>
      </p:grpSp>
      <p:sp>
        <p:nvSpPr>
          <p:cNvPr id="8" name="TextBox 7">
            <a:extLst>
              <a:ext uri="{FF2B5EF4-FFF2-40B4-BE49-F238E27FC236}">
                <a16:creationId xmlns:a16="http://schemas.microsoft.com/office/drawing/2014/main" id="{DAC0315B-151D-8DE4-C53C-9034FEFDC7FD}"/>
              </a:ext>
            </a:extLst>
          </p:cNvPr>
          <p:cNvSpPr txBox="1"/>
          <p:nvPr/>
        </p:nvSpPr>
        <p:spPr>
          <a:xfrm>
            <a:off x="584097" y="2883794"/>
            <a:ext cx="3114937" cy="1301062"/>
          </a:xfrm>
          <a:prstGeom prst="rect">
            <a:avLst/>
          </a:prstGeom>
          <a:noFill/>
          <a:ln>
            <a:noFill/>
          </a:ln>
        </p:spPr>
        <p:txBody>
          <a:bodyPr wrap="square" rtlCol="0">
            <a:spAutoFit/>
          </a:bodyPr>
          <a:lstStyle/>
          <a:p>
            <a:pPr algn="ctr" defTabSz="609630">
              <a:lnSpc>
                <a:spcPct val="150000"/>
              </a:lnSpc>
            </a:pPr>
            <a:r>
              <a:rPr lang="en-US" sz="2800" b="1" dirty="0" err="1">
                <a:solidFill>
                  <a:schemeClr val="tx1"/>
                </a:solidFill>
                <a:latin typeface="UTM Avo" panose="02040603050506020204" pitchFamily="18"/>
                <a:cs typeface="Arial" panose="020B0604020202020204" pitchFamily="34" charset="0"/>
              </a:rPr>
              <a:t>Hoạt</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động</a:t>
            </a:r>
            <a:r>
              <a:rPr lang="en-US" sz="2800" b="1" dirty="0">
                <a:solidFill>
                  <a:schemeClr val="tx1"/>
                </a:solidFill>
                <a:latin typeface="UTM Avo" panose="02040603050506020204" pitchFamily="18"/>
                <a:cs typeface="Arial" panose="020B0604020202020204" pitchFamily="34" charset="0"/>
              </a:rPr>
              <a:t> 1:</a:t>
            </a:r>
          </a:p>
          <a:p>
            <a:pPr algn="ctr" defTabSz="609630">
              <a:lnSpc>
                <a:spcPct val="150000"/>
              </a:lnSpc>
            </a:pPr>
            <a:r>
              <a:rPr lang="en-US" sz="2800" b="1" dirty="0" err="1">
                <a:solidFill>
                  <a:schemeClr val="tx1"/>
                </a:solidFill>
                <a:latin typeface="UTM Avo" panose="02040603050506020204" pitchFamily="18"/>
                <a:cs typeface="Arial" panose="020B0604020202020204" pitchFamily="34" charset="0"/>
              </a:rPr>
              <a:t>Xử</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lí</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tình</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huống</a:t>
            </a:r>
            <a:endParaRPr lang="en-US" sz="2800" b="1" dirty="0">
              <a:solidFill>
                <a:schemeClr val="tx1"/>
              </a:solidFill>
              <a:latin typeface="UTM Avo" panose="02040603050506020204" pitchFamily="18"/>
              <a:cs typeface="Arial" panose="020B0604020202020204" pitchFamily="34" charset="0"/>
            </a:endParaRPr>
          </a:p>
        </p:txBody>
      </p:sp>
      <p:pic>
        <p:nvPicPr>
          <p:cNvPr id="9" name="Picture 18">
            <a:extLst>
              <a:ext uri="{FF2B5EF4-FFF2-40B4-BE49-F238E27FC236}">
                <a16:creationId xmlns:a16="http://schemas.microsoft.com/office/drawing/2014/main" id="{14F98DD3-E968-9805-2FAB-3E2C5722DDD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326758">
            <a:off x="1366073" y="1632468"/>
            <a:ext cx="1322037" cy="1322037"/>
          </a:xfrm>
          <a:prstGeom prst="rect">
            <a:avLst/>
          </a:prstGeom>
        </p:spPr>
      </p:pic>
      <p:grpSp>
        <p:nvGrpSpPr>
          <p:cNvPr id="10" name="Group 9">
            <a:extLst>
              <a:ext uri="{FF2B5EF4-FFF2-40B4-BE49-F238E27FC236}">
                <a16:creationId xmlns:a16="http://schemas.microsoft.com/office/drawing/2014/main" id="{52716AD1-FEC7-13D0-5332-5AE560C9A514}"/>
              </a:ext>
            </a:extLst>
          </p:cNvPr>
          <p:cNvGrpSpPr/>
          <p:nvPr/>
        </p:nvGrpSpPr>
        <p:grpSpPr>
          <a:xfrm>
            <a:off x="5621626" y="1662106"/>
            <a:ext cx="4300930" cy="622046"/>
            <a:chOff x="5898139" y="973727"/>
            <a:chExt cx="6451395" cy="933069"/>
          </a:xfrm>
        </p:grpSpPr>
        <p:pic>
          <p:nvPicPr>
            <p:cNvPr id="11" name="Picture 9">
              <a:extLst>
                <a:ext uri="{FF2B5EF4-FFF2-40B4-BE49-F238E27FC236}">
                  <a16:creationId xmlns:a16="http://schemas.microsoft.com/office/drawing/2014/main" id="{8D958551-01E0-8715-F06B-FB32081B6FA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898139" y="973727"/>
              <a:ext cx="6451395" cy="933069"/>
            </a:xfrm>
            <a:prstGeom prst="rect">
              <a:avLst/>
            </a:prstGeom>
          </p:spPr>
        </p:pic>
        <p:sp>
          <p:nvSpPr>
            <p:cNvPr id="12" name="TextBox 11">
              <a:extLst>
                <a:ext uri="{FF2B5EF4-FFF2-40B4-BE49-F238E27FC236}">
                  <a16:creationId xmlns:a16="http://schemas.microsoft.com/office/drawing/2014/main" id="{95A8DA69-36EE-4724-1F80-D1B9EC6D64FD}"/>
                </a:ext>
              </a:extLst>
            </p:cNvPr>
            <p:cNvSpPr txBox="1"/>
            <p:nvPr/>
          </p:nvSpPr>
          <p:spPr>
            <a:xfrm>
              <a:off x="6302635" y="1070361"/>
              <a:ext cx="5616800" cy="815514"/>
            </a:xfrm>
            <a:prstGeom prst="rect">
              <a:avLst/>
            </a:prstGeom>
            <a:noFill/>
          </p:spPr>
          <p:txBody>
            <a:bodyPr wrap="square" rtlCol="0">
              <a:spAutoFit/>
            </a:bodyPr>
            <a:lstStyle/>
            <a:p>
              <a:pPr algn="ctr" defTabSz="609630"/>
              <a:r>
                <a:rPr lang="en-US" sz="2800" b="1" dirty="0" err="1">
                  <a:solidFill>
                    <a:schemeClr val="tx1"/>
                  </a:solidFill>
                  <a:latin typeface="UTM Avo" panose="02040603050506020204" pitchFamily="18"/>
                  <a:cs typeface="Arial" panose="020B0604020202020204" pitchFamily="34" charset="0"/>
                </a:rPr>
                <a:t>Tình</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huống</a:t>
              </a:r>
              <a:r>
                <a:rPr lang="en-US" sz="2800" b="1" dirty="0">
                  <a:solidFill>
                    <a:schemeClr val="tx1"/>
                  </a:solidFill>
                  <a:latin typeface="UTM Avo" panose="02040603050506020204" pitchFamily="18"/>
                  <a:cs typeface="Arial" panose="020B0604020202020204" pitchFamily="34" charset="0"/>
                </a:rPr>
                <a:t> 3</a:t>
              </a:r>
            </a:p>
          </p:txBody>
        </p:sp>
      </p:grpSp>
      <p:sp>
        <p:nvSpPr>
          <p:cNvPr id="13" name="Freeform 22">
            <a:extLst>
              <a:ext uri="{FF2B5EF4-FFF2-40B4-BE49-F238E27FC236}">
                <a16:creationId xmlns:a16="http://schemas.microsoft.com/office/drawing/2014/main" id="{BB28B3A2-E987-AB3C-72AC-478E798FDA79}"/>
              </a:ext>
            </a:extLst>
          </p:cNvPr>
          <p:cNvSpPr/>
          <p:nvPr/>
        </p:nvSpPr>
        <p:spPr>
          <a:xfrm>
            <a:off x="783713" y="4299004"/>
            <a:ext cx="2236857" cy="2558996"/>
          </a:xfrm>
          <a:custGeom>
            <a:avLst/>
            <a:gdLst/>
            <a:ahLst/>
            <a:cxnLst/>
            <a:rect l="l" t="t" r="r" b="b"/>
            <a:pathLst>
              <a:path w="2633431" h="3101471">
                <a:moveTo>
                  <a:pt x="0" y="0"/>
                </a:moveTo>
                <a:lnTo>
                  <a:pt x="2633431" y="0"/>
                </a:lnTo>
                <a:lnTo>
                  <a:pt x="2633431" y="3101471"/>
                </a:lnTo>
                <a:lnTo>
                  <a:pt x="0" y="31014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800">
              <a:solidFill>
                <a:schemeClr val="tx1"/>
              </a:solidFill>
              <a:latin typeface="UTM Avo" panose="02040603050506020204" pitchFamily="18"/>
              <a:cs typeface="Arial" panose="020B0604020202020204" pitchFamily="34" charset="0"/>
            </a:endParaRPr>
          </a:p>
        </p:txBody>
      </p:sp>
      <p:sp>
        <p:nvSpPr>
          <p:cNvPr id="14" name="TextBox 11">
            <a:extLst>
              <a:ext uri="{FF2B5EF4-FFF2-40B4-BE49-F238E27FC236}">
                <a16:creationId xmlns:a16="http://schemas.microsoft.com/office/drawing/2014/main" id="{56D22BC6-3B1B-C68B-869C-8F0CDCEF3B4A}"/>
              </a:ext>
            </a:extLst>
          </p:cNvPr>
          <p:cNvSpPr txBox="1"/>
          <p:nvPr/>
        </p:nvSpPr>
        <p:spPr>
          <a:xfrm>
            <a:off x="4219235" y="2468111"/>
            <a:ext cx="7124396" cy="943785"/>
          </a:xfrm>
          <a:prstGeom prst="rect">
            <a:avLst/>
          </a:prstGeom>
        </p:spPr>
        <p:txBody>
          <a:bodyPr wrap="square" lIns="0" tIns="0" rIns="0" bIns="0" rtlCol="0" anchor="t">
            <a:spAutoFit/>
          </a:bodyPr>
          <a:lstStyle/>
          <a:p>
            <a:pPr algn="just" defTabSz="609630">
              <a:lnSpc>
                <a:spcPct val="150000"/>
              </a:lnSpc>
              <a:spcBef>
                <a:spcPct val="0"/>
              </a:spcBef>
            </a:pPr>
            <a:r>
              <a:rPr lang="vi-VN" sz="2200" dirty="0">
                <a:solidFill>
                  <a:schemeClr val="tx1"/>
                </a:solidFill>
                <a:latin typeface="UTM Avo" panose="02040603050506020204" pitchFamily="18"/>
                <a:cs typeface="Arial" panose="020B0604020202020204" pitchFamily="34" charset="0"/>
              </a:rPr>
              <a:t>Hùng rủ Chí trèo cây cao để hái quả ăn. Theo em, Chí nên ứng xử thế nào? Vì sao?</a:t>
            </a:r>
            <a:endParaRPr lang="vi-VN" sz="2200" i="1" dirty="0">
              <a:solidFill>
                <a:schemeClr val="tx1"/>
              </a:solidFill>
              <a:latin typeface="UTM Avo" panose="02040603050506020204" pitchFamily="18"/>
              <a:cs typeface="Arial" panose="020B0604020202020204" pitchFamily="34" charset="0"/>
            </a:endParaRPr>
          </a:p>
        </p:txBody>
      </p:sp>
      <p:pic>
        <p:nvPicPr>
          <p:cNvPr id="15" name="Picture 14">
            <a:extLst>
              <a:ext uri="{FF2B5EF4-FFF2-40B4-BE49-F238E27FC236}">
                <a16:creationId xmlns:a16="http://schemas.microsoft.com/office/drawing/2014/main" id="{8D4DF41A-9E5D-571A-A64D-D5270522E9E8}"/>
              </a:ext>
            </a:extLst>
          </p:cNvPr>
          <p:cNvPicPr>
            <a:picLocks noChangeAspect="1"/>
          </p:cNvPicPr>
          <p:nvPr/>
        </p:nvPicPr>
        <p:blipFill>
          <a:blip r:embed="rId10"/>
          <a:srcRect t="77789"/>
          <a:stretch/>
        </p:blipFill>
        <p:spPr>
          <a:xfrm>
            <a:off x="3139507" y="3508394"/>
            <a:ext cx="8595293" cy="3280123"/>
          </a:xfrm>
          <a:prstGeom prst="rect">
            <a:avLst/>
          </a:prstGeom>
        </p:spPr>
      </p:pic>
    </p:spTree>
    <p:extLst>
      <p:ext uri="{BB962C8B-B14F-4D97-AF65-F5344CB8AC3E}">
        <p14:creationId xmlns:p14="http://schemas.microsoft.com/office/powerpoint/2010/main" val="192056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grpSp>
        <p:nvGrpSpPr>
          <p:cNvPr id="2" name="Group 1">
            <a:extLst>
              <a:ext uri="{FF2B5EF4-FFF2-40B4-BE49-F238E27FC236}">
                <a16:creationId xmlns:a16="http://schemas.microsoft.com/office/drawing/2014/main" id="{A0478607-6E4C-77EA-7626-A867F34497BE}"/>
              </a:ext>
            </a:extLst>
          </p:cNvPr>
          <p:cNvGrpSpPr/>
          <p:nvPr/>
        </p:nvGrpSpPr>
        <p:grpSpPr>
          <a:xfrm>
            <a:off x="-1679358" y="1919378"/>
            <a:ext cx="8575014" cy="737189"/>
            <a:chOff x="-2639554" y="259061"/>
            <a:chExt cx="12862521" cy="1105784"/>
          </a:xfrm>
        </p:grpSpPr>
        <p:sp>
          <p:nvSpPr>
            <p:cNvPr id="3" name="Freeform 19">
              <a:extLst>
                <a:ext uri="{FF2B5EF4-FFF2-40B4-BE49-F238E27FC236}">
                  <a16:creationId xmlns:a16="http://schemas.microsoft.com/office/drawing/2014/main" id="{28D82D1C-0C37-0B77-B12A-2AC0FC4AA7EA}"/>
                </a:ext>
              </a:extLst>
            </p:cNvPr>
            <p:cNvSpPr/>
            <p:nvPr/>
          </p:nvSpPr>
          <p:spPr>
            <a:xfrm>
              <a:off x="-2639554" y="259061"/>
              <a:ext cx="11820694" cy="1105784"/>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5">
                <a:lumMod val="40000"/>
                <a:lumOff val="6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074B8CE-A5ED-D750-4F9E-CFC40F1233D9}"/>
                </a:ext>
              </a:extLst>
            </p:cNvPr>
            <p:cNvSpPr txBox="1"/>
            <p:nvPr/>
          </p:nvSpPr>
          <p:spPr>
            <a:xfrm>
              <a:off x="-1892833" y="460540"/>
              <a:ext cx="1211580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XỬ LÍ TÌNH HUỐNG</a:t>
              </a:r>
            </a:p>
          </p:txBody>
        </p:sp>
      </p:grpSp>
      <p:grpSp>
        <p:nvGrpSpPr>
          <p:cNvPr id="5" name="Group 4">
            <a:extLst>
              <a:ext uri="{FF2B5EF4-FFF2-40B4-BE49-F238E27FC236}">
                <a16:creationId xmlns:a16="http://schemas.microsoft.com/office/drawing/2014/main" id="{6BEB3D50-E69E-B1A3-0F73-E3C5355D82B0}"/>
              </a:ext>
            </a:extLst>
          </p:cNvPr>
          <p:cNvGrpSpPr/>
          <p:nvPr/>
        </p:nvGrpSpPr>
        <p:grpSpPr>
          <a:xfrm>
            <a:off x="666977" y="3429000"/>
            <a:ext cx="6532291" cy="2738381"/>
            <a:chOff x="1114619" y="1766440"/>
            <a:chExt cx="9851222" cy="4107571"/>
          </a:xfrm>
        </p:grpSpPr>
        <p:grpSp>
          <p:nvGrpSpPr>
            <p:cNvPr id="6" name="Group 5">
              <a:extLst>
                <a:ext uri="{FF2B5EF4-FFF2-40B4-BE49-F238E27FC236}">
                  <a16:creationId xmlns:a16="http://schemas.microsoft.com/office/drawing/2014/main" id="{E8135011-082A-B296-7360-6AAADD0A7238}"/>
                </a:ext>
              </a:extLst>
            </p:cNvPr>
            <p:cNvGrpSpPr/>
            <p:nvPr/>
          </p:nvGrpSpPr>
          <p:grpSpPr>
            <a:xfrm>
              <a:off x="1114619" y="1910325"/>
              <a:ext cx="9670804" cy="3963686"/>
              <a:chOff x="-49539" y="-47625"/>
              <a:chExt cx="2655389" cy="1043934"/>
            </a:xfrm>
          </p:grpSpPr>
          <p:sp>
            <p:nvSpPr>
              <p:cNvPr id="8" name="Freeform 4">
                <a:extLst>
                  <a:ext uri="{FF2B5EF4-FFF2-40B4-BE49-F238E27FC236}">
                    <a16:creationId xmlns:a16="http://schemas.microsoft.com/office/drawing/2014/main" id="{061C5FC7-0C43-BDF1-F4F4-878DD1997248}"/>
                  </a:ext>
                </a:extLst>
              </p:cNvPr>
              <p:cNvSpPr/>
              <p:nvPr/>
            </p:nvSpPr>
            <p:spPr>
              <a:xfrm>
                <a:off x="-49539" y="-14526"/>
                <a:ext cx="2655389" cy="1010835"/>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5">
                  <a:lumMod val="20000"/>
                  <a:lumOff val="8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9" name="TextBox 5">
                <a:extLst>
                  <a:ext uri="{FF2B5EF4-FFF2-40B4-BE49-F238E27FC236}">
                    <a16:creationId xmlns:a16="http://schemas.microsoft.com/office/drawing/2014/main" id="{B977EDBE-F6C3-8FDA-0C58-50C63798CF33}"/>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solidFill>
                    <a:schemeClr val="tx1"/>
                  </a:solidFill>
                  <a:latin typeface="Arial" panose="020B0604020202020204" pitchFamily="34" charset="0"/>
                  <a:cs typeface="Arial" panose="020B0604020202020204" pitchFamily="34" charset="0"/>
                </a:endParaRPr>
              </a:p>
            </p:txBody>
          </p:sp>
        </p:grpSp>
        <p:pic>
          <p:nvPicPr>
            <p:cNvPr id="7" name="Picture 13">
              <a:extLst>
                <a:ext uri="{FF2B5EF4-FFF2-40B4-BE49-F238E27FC236}">
                  <a16:creationId xmlns:a16="http://schemas.microsoft.com/office/drawing/2014/main" id="{7E41EB6E-C735-C8CA-ECAE-1A202657412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8100" y="1766440"/>
              <a:ext cx="907741" cy="891854"/>
            </a:xfrm>
            <a:prstGeom prst="rect">
              <a:avLst/>
            </a:prstGeom>
          </p:spPr>
        </p:pic>
      </p:grpSp>
      <p:sp>
        <p:nvSpPr>
          <p:cNvPr id="10" name="TextBox 9">
            <a:extLst>
              <a:ext uri="{FF2B5EF4-FFF2-40B4-BE49-F238E27FC236}">
                <a16:creationId xmlns:a16="http://schemas.microsoft.com/office/drawing/2014/main" id="{598BA043-500E-5146-63D8-E2D52967A553}"/>
              </a:ext>
            </a:extLst>
          </p:cNvPr>
          <p:cNvSpPr txBox="1"/>
          <p:nvPr/>
        </p:nvSpPr>
        <p:spPr>
          <a:xfrm>
            <a:off x="1094452" y="4137785"/>
            <a:ext cx="5557706" cy="1675843"/>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Lan nên nhờ người lớn trong nhà lấy giúp; không nên trèo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cao để tránh bị ngã.</a:t>
            </a:r>
          </a:p>
        </p:txBody>
      </p:sp>
      <p:sp>
        <p:nvSpPr>
          <p:cNvPr id="11" name="Freeform 18">
            <a:extLst>
              <a:ext uri="{FF2B5EF4-FFF2-40B4-BE49-F238E27FC236}">
                <a16:creationId xmlns:a16="http://schemas.microsoft.com/office/drawing/2014/main" id="{C84E5E5E-06B2-C456-2FA4-B499EBFC6CC0}"/>
              </a:ext>
            </a:extLst>
          </p:cNvPr>
          <p:cNvSpPr/>
          <p:nvPr/>
        </p:nvSpPr>
        <p:spPr>
          <a:xfrm rot="19809672">
            <a:off x="444866" y="7347403"/>
            <a:ext cx="598285" cy="556121"/>
          </a:xfrm>
          <a:custGeom>
            <a:avLst/>
            <a:gdLst/>
            <a:ahLst/>
            <a:cxnLst/>
            <a:rect l="l" t="t" r="r" b="b"/>
            <a:pathLst>
              <a:path w="441438" h="448781">
                <a:moveTo>
                  <a:pt x="0" y="0"/>
                </a:moveTo>
                <a:lnTo>
                  <a:pt x="441438" y="0"/>
                </a:lnTo>
                <a:lnTo>
                  <a:pt x="441438" y="448781"/>
                </a:lnTo>
                <a:lnTo>
                  <a:pt x="0" y="448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solidFill>
                <a:schemeClr val="tx1"/>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4C420044-956A-24A1-B871-A3E42F22C569}"/>
              </a:ext>
            </a:extLst>
          </p:cNvPr>
          <p:cNvGrpSpPr/>
          <p:nvPr/>
        </p:nvGrpSpPr>
        <p:grpSpPr>
          <a:xfrm>
            <a:off x="7456858" y="1919378"/>
            <a:ext cx="4521200" cy="4699135"/>
            <a:chOff x="10936926" y="2495378"/>
            <a:chExt cx="6781800" cy="7048702"/>
          </a:xfrm>
        </p:grpSpPr>
        <p:grpSp>
          <p:nvGrpSpPr>
            <p:cNvPr id="13" name="Group 12">
              <a:extLst>
                <a:ext uri="{FF2B5EF4-FFF2-40B4-BE49-F238E27FC236}">
                  <a16:creationId xmlns:a16="http://schemas.microsoft.com/office/drawing/2014/main" id="{22FC66C9-461C-3C9D-8DA9-2FF11E2FAA35}"/>
                </a:ext>
              </a:extLst>
            </p:cNvPr>
            <p:cNvGrpSpPr/>
            <p:nvPr/>
          </p:nvGrpSpPr>
          <p:grpSpPr>
            <a:xfrm>
              <a:off x="10936926" y="2495378"/>
              <a:ext cx="6781800" cy="7048702"/>
              <a:chOff x="11384388" y="2547601"/>
              <a:chExt cx="6324600" cy="7048702"/>
            </a:xfrm>
          </p:grpSpPr>
          <p:sp>
            <p:nvSpPr>
              <p:cNvPr id="15" name="Freeform 7">
                <a:extLst>
                  <a:ext uri="{FF2B5EF4-FFF2-40B4-BE49-F238E27FC236}">
                    <a16:creationId xmlns:a16="http://schemas.microsoft.com/office/drawing/2014/main" id="{5033F93C-9A70-321E-2DF2-8C07322C5F20}"/>
                  </a:ext>
                </a:extLst>
              </p:cNvPr>
              <p:cNvSpPr/>
              <p:nvPr/>
            </p:nvSpPr>
            <p:spPr>
              <a:xfrm>
                <a:off x="11384388" y="2547601"/>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1385AD56-D406-BFC9-369E-31C3BBD8A797}"/>
                  </a:ext>
                </a:extLst>
              </p:cNvPr>
              <p:cNvGrpSpPr/>
              <p:nvPr/>
            </p:nvGrpSpPr>
            <p:grpSpPr>
              <a:xfrm>
                <a:off x="11832977" y="2984125"/>
                <a:ext cx="5427420" cy="1867726"/>
                <a:chOff x="1619666" y="3212058"/>
                <a:chExt cx="5427420" cy="1867726"/>
              </a:xfrm>
            </p:grpSpPr>
            <p:sp>
              <p:nvSpPr>
                <p:cNvPr id="17" name="Freeform 10">
                  <a:extLst>
                    <a:ext uri="{FF2B5EF4-FFF2-40B4-BE49-F238E27FC236}">
                      <a16:creationId xmlns:a16="http://schemas.microsoft.com/office/drawing/2014/main" id="{452EFF2C-CCCA-C4E1-89B4-41E510B87946}"/>
                    </a:ext>
                  </a:extLst>
                </p:cNvPr>
                <p:cNvSpPr/>
                <p:nvPr/>
              </p:nvSpPr>
              <p:spPr>
                <a:xfrm>
                  <a:off x="1619666" y="3212058"/>
                  <a:ext cx="542742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BD3E5DB3-84B1-2F39-F6C7-24BAA5C6770E}"/>
                    </a:ext>
                  </a:extLst>
                </p:cNvPr>
                <p:cNvSpPr txBox="1"/>
                <p:nvPr/>
              </p:nvSpPr>
              <p:spPr>
                <a:xfrm>
                  <a:off x="2277040" y="3789501"/>
                  <a:ext cx="4112672" cy="877162"/>
                </a:xfrm>
                <a:prstGeom prst="rect">
                  <a:avLst/>
                </a:prstGeom>
                <a:noFill/>
              </p:spPr>
              <p:txBody>
                <a:bodyPr wrap="square" rtlCol="0">
                  <a:spAutoFit/>
                </a:bodyPr>
                <a:lstStyle/>
                <a:p>
                  <a:pPr algn="ctr"/>
                  <a:r>
                    <a:rPr lang="en-US" sz="3200" b="1" dirty="0" err="1">
                      <a:solidFill>
                        <a:schemeClr val="tx1"/>
                      </a:solidFill>
                      <a:latin typeface="UTM Avo" panose="02040603050506020204" pitchFamily="18"/>
                      <a:cs typeface="Arial" panose="020B0604020202020204" pitchFamily="34" charset="0"/>
                    </a:rPr>
                    <a:t>Tình</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huống</a:t>
                  </a:r>
                  <a:r>
                    <a:rPr lang="en-US" sz="3200" b="1" dirty="0">
                      <a:solidFill>
                        <a:schemeClr val="tx1"/>
                      </a:solidFill>
                      <a:latin typeface="UTM Avo" panose="02040603050506020204" pitchFamily="18"/>
                      <a:cs typeface="Arial" panose="020B0604020202020204" pitchFamily="34" charset="0"/>
                    </a:rPr>
                    <a:t> 1</a:t>
                  </a:r>
                </a:p>
              </p:txBody>
            </p:sp>
          </p:grpSp>
        </p:grpSp>
        <p:pic>
          <p:nvPicPr>
            <p:cNvPr id="14" name="Picture 13">
              <a:extLst>
                <a:ext uri="{FF2B5EF4-FFF2-40B4-BE49-F238E27FC236}">
                  <a16:creationId xmlns:a16="http://schemas.microsoft.com/office/drawing/2014/main" id="{D8D9BAB7-6276-2C5B-B632-4D507344372F}"/>
                </a:ext>
              </a:extLst>
            </p:cNvPr>
            <p:cNvPicPr>
              <a:picLocks noChangeAspect="1"/>
            </p:cNvPicPr>
            <p:nvPr/>
          </p:nvPicPr>
          <p:blipFill>
            <a:blip r:embed="rId8"/>
            <a:srcRect/>
            <a:stretch/>
          </p:blipFill>
          <p:spPr>
            <a:xfrm>
              <a:off x="12122838" y="5424948"/>
              <a:ext cx="4023591" cy="3568089"/>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wipe(left)">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13D22467-AB71-2E92-C0F8-48175E9F3A0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4AAF415-258E-F297-A126-6ECC9770788A}"/>
              </a:ext>
            </a:extLst>
          </p:cNvPr>
          <p:cNvGrpSpPr/>
          <p:nvPr/>
        </p:nvGrpSpPr>
        <p:grpSpPr>
          <a:xfrm>
            <a:off x="-1679358" y="1919378"/>
            <a:ext cx="8575014" cy="737189"/>
            <a:chOff x="-2639554" y="259061"/>
            <a:chExt cx="12862521" cy="1105784"/>
          </a:xfrm>
        </p:grpSpPr>
        <p:sp>
          <p:nvSpPr>
            <p:cNvPr id="3" name="Freeform 19">
              <a:extLst>
                <a:ext uri="{FF2B5EF4-FFF2-40B4-BE49-F238E27FC236}">
                  <a16:creationId xmlns:a16="http://schemas.microsoft.com/office/drawing/2014/main" id="{294F14EA-E56C-3AB4-A547-BB19A3FAE0DC}"/>
                </a:ext>
              </a:extLst>
            </p:cNvPr>
            <p:cNvSpPr/>
            <p:nvPr/>
          </p:nvSpPr>
          <p:spPr>
            <a:xfrm>
              <a:off x="-2639554" y="259061"/>
              <a:ext cx="11820694" cy="1105784"/>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5">
                <a:lumMod val="40000"/>
                <a:lumOff val="6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A6192E1-0504-A066-EF7B-B6058CB94BD5}"/>
                </a:ext>
              </a:extLst>
            </p:cNvPr>
            <p:cNvSpPr txBox="1"/>
            <p:nvPr/>
          </p:nvSpPr>
          <p:spPr>
            <a:xfrm>
              <a:off x="-1892833" y="460540"/>
              <a:ext cx="1211580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XỬ LÍ TÌNH HUỐNG</a:t>
              </a:r>
            </a:p>
          </p:txBody>
        </p:sp>
      </p:grpSp>
      <p:grpSp>
        <p:nvGrpSpPr>
          <p:cNvPr id="5" name="Group 4">
            <a:extLst>
              <a:ext uri="{FF2B5EF4-FFF2-40B4-BE49-F238E27FC236}">
                <a16:creationId xmlns:a16="http://schemas.microsoft.com/office/drawing/2014/main" id="{DDB03292-3E0D-488B-E9E1-C75680073E2B}"/>
              </a:ext>
            </a:extLst>
          </p:cNvPr>
          <p:cNvGrpSpPr/>
          <p:nvPr/>
        </p:nvGrpSpPr>
        <p:grpSpPr>
          <a:xfrm>
            <a:off x="666977" y="3429000"/>
            <a:ext cx="6532291" cy="2738381"/>
            <a:chOff x="1114619" y="1766440"/>
            <a:chExt cx="9851222" cy="4107571"/>
          </a:xfrm>
        </p:grpSpPr>
        <p:grpSp>
          <p:nvGrpSpPr>
            <p:cNvPr id="6" name="Group 5">
              <a:extLst>
                <a:ext uri="{FF2B5EF4-FFF2-40B4-BE49-F238E27FC236}">
                  <a16:creationId xmlns:a16="http://schemas.microsoft.com/office/drawing/2014/main" id="{2A3C016E-A20D-96BD-9203-24A747E18CB1}"/>
                </a:ext>
              </a:extLst>
            </p:cNvPr>
            <p:cNvGrpSpPr/>
            <p:nvPr/>
          </p:nvGrpSpPr>
          <p:grpSpPr>
            <a:xfrm>
              <a:off x="1114619" y="1910325"/>
              <a:ext cx="9670804" cy="3963686"/>
              <a:chOff x="-49539" y="-47625"/>
              <a:chExt cx="2655389" cy="1043934"/>
            </a:xfrm>
          </p:grpSpPr>
          <p:sp>
            <p:nvSpPr>
              <p:cNvPr id="8" name="Freeform 4">
                <a:extLst>
                  <a:ext uri="{FF2B5EF4-FFF2-40B4-BE49-F238E27FC236}">
                    <a16:creationId xmlns:a16="http://schemas.microsoft.com/office/drawing/2014/main" id="{D8D96B8F-E097-0CDA-A8FD-1A357CBA02D8}"/>
                  </a:ext>
                </a:extLst>
              </p:cNvPr>
              <p:cNvSpPr/>
              <p:nvPr/>
            </p:nvSpPr>
            <p:spPr>
              <a:xfrm>
                <a:off x="-49539" y="-14526"/>
                <a:ext cx="2655389" cy="1010835"/>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5">
                  <a:lumMod val="20000"/>
                  <a:lumOff val="8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9" name="TextBox 5">
                <a:extLst>
                  <a:ext uri="{FF2B5EF4-FFF2-40B4-BE49-F238E27FC236}">
                    <a16:creationId xmlns:a16="http://schemas.microsoft.com/office/drawing/2014/main" id="{BF552B8B-E937-5A7A-A7A0-30C831022B87}"/>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solidFill>
                    <a:schemeClr val="tx1"/>
                  </a:solidFill>
                  <a:latin typeface="Arial" panose="020B0604020202020204" pitchFamily="34" charset="0"/>
                  <a:cs typeface="Arial" panose="020B0604020202020204" pitchFamily="34" charset="0"/>
                </a:endParaRPr>
              </a:p>
            </p:txBody>
          </p:sp>
        </p:grpSp>
        <p:pic>
          <p:nvPicPr>
            <p:cNvPr id="7" name="Picture 13">
              <a:extLst>
                <a:ext uri="{FF2B5EF4-FFF2-40B4-BE49-F238E27FC236}">
                  <a16:creationId xmlns:a16="http://schemas.microsoft.com/office/drawing/2014/main" id="{9ECED22A-8183-338B-DF20-73111219928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8100" y="1766440"/>
              <a:ext cx="907741" cy="891854"/>
            </a:xfrm>
            <a:prstGeom prst="rect">
              <a:avLst/>
            </a:prstGeom>
          </p:spPr>
        </p:pic>
      </p:grpSp>
      <p:sp>
        <p:nvSpPr>
          <p:cNvPr id="10" name="TextBox 9">
            <a:extLst>
              <a:ext uri="{FF2B5EF4-FFF2-40B4-BE49-F238E27FC236}">
                <a16:creationId xmlns:a16="http://schemas.microsoft.com/office/drawing/2014/main" id="{EA131F58-0D8E-57B2-6450-AD5EC30A38CA}"/>
              </a:ext>
            </a:extLst>
          </p:cNvPr>
          <p:cNvSpPr txBox="1"/>
          <p:nvPr/>
        </p:nvSpPr>
        <p:spPr>
          <a:xfrm>
            <a:off x="850954" y="4049560"/>
            <a:ext cx="6044702" cy="1675843"/>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Lê nên từ chối và khuyên Bình không nên chơi đuổi nhau ở trong lớp vì dễ bị vướng bàn ghế và ngã.</a:t>
            </a:r>
          </a:p>
        </p:txBody>
      </p:sp>
      <p:sp>
        <p:nvSpPr>
          <p:cNvPr id="11" name="Freeform 18">
            <a:extLst>
              <a:ext uri="{FF2B5EF4-FFF2-40B4-BE49-F238E27FC236}">
                <a16:creationId xmlns:a16="http://schemas.microsoft.com/office/drawing/2014/main" id="{AA1D949D-1BB5-DAA7-EF96-7F263C3FA24A}"/>
              </a:ext>
            </a:extLst>
          </p:cNvPr>
          <p:cNvSpPr/>
          <p:nvPr/>
        </p:nvSpPr>
        <p:spPr>
          <a:xfrm rot="19809672">
            <a:off x="444866" y="7347403"/>
            <a:ext cx="598285" cy="556121"/>
          </a:xfrm>
          <a:custGeom>
            <a:avLst/>
            <a:gdLst/>
            <a:ahLst/>
            <a:cxnLst/>
            <a:rect l="l" t="t" r="r" b="b"/>
            <a:pathLst>
              <a:path w="441438" h="448781">
                <a:moveTo>
                  <a:pt x="0" y="0"/>
                </a:moveTo>
                <a:lnTo>
                  <a:pt x="441438" y="0"/>
                </a:lnTo>
                <a:lnTo>
                  <a:pt x="441438" y="448781"/>
                </a:lnTo>
                <a:lnTo>
                  <a:pt x="0" y="448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solidFill>
                <a:schemeClr val="tx1"/>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BB1518B8-4FF0-A8D1-4E8B-AA23B411A7F7}"/>
              </a:ext>
            </a:extLst>
          </p:cNvPr>
          <p:cNvGrpSpPr/>
          <p:nvPr/>
        </p:nvGrpSpPr>
        <p:grpSpPr>
          <a:xfrm>
            <a:off x="7456858" y="1919378"/>
            <a:ext cx="4521200" cy="4699135"/>
            <a:chOff x="10936926" y="2495378"/>
            <a:chExt cx="6781800" cy="7048702"/>
          </a:xfrm>
        </p:grpSpPr>
        <p:grpSp>
          <p:nvGrpSpPr>
            <p:cNvPr id="13" name="Group 12">
              <a:extLst>
                <a:ext uri="{FF2B5EF4-FFF2-40B4-BE49-F238E27FC236}">
                  <a16:creationId xmlns:a16="http://schemas.microsoft.com/office/drawing/2014/main" id="{73A4553E-AB50-FA3D-FD81-4BB190DB49E8}"/>
                </a:ext>
              </a:extLst>
            </p:cNvPr>
            <p:cNvGrpSpPr/>
            <p:nvPr/>
          </p:nvGrpSpPr>
          <p:grpSpPr>
            <a:xfrm>
              <a:off x="10936926" y="2495378"/>
              <a:ext cx="6781800" cy="7048702"/>
              <a:chOff x="11384388" y="2547601"/>
              <a:chExt cx="6324600" cy="7048702"/>
            </a:xfrm>
          </p:grpSpPr>
          <p:sp>
            <p:nvSpPr>
              <p:cNvPr id="15" name="Freeform 7">
                <a:extLst>
                  <a:ext uri="{FF2B5EF4-FFF2-40B4-BE49-F238E27FC236}">
                    <a16:creationId xmlns:a16="http://schemas.microsoft.com/office/drawing/2014/main" id="{3AFD900F-5143-20C1-4A72-45F73FC5C810}"/>
                  </a:ext>
                </a:extLst>
              </p:cNvPr>
              <p:cNvSpPr/>
              <p:nvPr/>
            </p:nvSpPr>
            <p:spPr>
              <a:xfrm>
                <a:off x="11384388" y="2547601"/>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EDAAA14D-B155-BA62-E63F-C2C070C179C1}"/>
                  </a:ext>
                </a:extLst>
              </p:cNvPr>
              <p:cNvGrpSpPr/>
              <p:nvPr/>
            </p:nvGrpSpPr>
            <p:grpSpPr>
              <a:xfrm>
                <a:off x="11832977" y="2984125"/>
                <a:ext cx="5427420" cy="1867726"/>
                <a:chOff x="1619666" y="3212058"/>
                <a:chExt cx="5427420" cy="1867726"/>
              </a:xfrm>
            </p:grpSpPr>
            <p:sp>
              <p:nvSpPr>
                <p:cNvPr id="17" name="Freeform 10">
                  <a:extLst>
                    <a:ext uri="{FF2B5EF4-FFF2-40B4-BE49-F238E27FC236}">
                      <a16:creationId xmlns:a16="http://schemas.microsoft.com/office/drawing/2014/main" id="{3F911015-44A9-629F-3184-E21AB005BEAC}"/>
                    </a:ext>
                  </a:extLst>
                </p:cNvPr>
                <p:cNvSpPr/>
                <p:nvPr/>
              </p:nvSpPr>
              <p:spPr>
                <a:xfrm>
                  <a:off x="1619666" y="3212058"/>
                  <a:ext cx="542742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6E3B92A-E044-937C-B27C-288AC3348D30}"/>
                    </a:ext>
                  </a:extLst>
                </p:cNvPr>
                <p:cNvSpPr txBox="1"/>
                <p:nvPr/>
              </p:nvSpPr>
              <p:spPr>
                <a:xfrm>
                  <a:off x="2277040" y="3789501"/>
                  <a:ext cx="4112672" cy="877162"/>
                </a:xfrm>
                <a:prstGeom prst="rect">
                  <a:avLst/>
                </a:prstGeom>
                <a:noFill/>
              </p:spPr>
              <p:txBody>
                <a:bodyPr wrap="square" rtlCol="0">
                  <a:spAutoFit/>
                </a:bodyPr>
                <a:lstStyle/>
                <a:p>
                  <a:pPr algn="ctr"/>
                  <a:r>
                    <a:rPr lang="en-US" sz="3200" b="1" dirty="0" err="1">
                      <a:solidFill>
                        <a:schemeClr val="tx1"/>
                      </a:solidFill>
                      <a:latin typeface="UTM Avo" panose="02040603050506020204" pitchFamily="18"/>
                      <a:cs typeface="Arial" panose="020B0604020202020204" pitchFamily="34" charset="0"/>
                    </a:rPr>
                    <a:t>Tình</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huống</a:t>
                  </a:r>
                  <a:r>
                    <a:rPr lang="en-US" sz="3200" b="1" dirty="0">
                      <a:solidFill>
                        <a:schemeClr val="tx1"/>
                      </a:solidFill>
                      <a:latin typeface="UTM Avo" panose="02040603050506020204" pitchFamily="18"/>
                      <a:cs typeface="Arial" panose="020B0604020202020204" pitchFamily="34" charset="0"/>
                    </a:rPr>
                    <a:t> 2</a:t>
                  </a:r>
                </a:p>
              </p:txBody>
            </p:sp>
          </p:grpSp>
        </p:grpSp>
        <p:pic>
          <p:nvPicPr>
            <p:cNvPr id="14" name="Picture 13">
              <a:extLst>
                <a:ext uri="{FF2B5EF4-FFF2-40B4-BE49-F238E27FC236}">
                  <a16:creationId xmlns:a16="http://schemas.microsoft.com/office/drawing/2014/main" id="{577B4FD8-D90B-2A5B-2D7F-C66444266E7C}"/>
                </a:ext>
              </a:extLst>
            </p:cNvPr>
            <p:cNvPicPr>
              <a:picLocks noChangeAspect="1"/>
            </p:cNvPicPr>
            <p:nvPr/>
          </p:nvPicPr>
          <p:blipFill>
            <a:blip r:embed="rId8"/>
            <a:srcRect/>
            <a:stretch/>
          </p:blipFill>
          <p:spPr>
            <a:xfrm>
              <a:off x="12122838" y="5424948"/>
              <a:ext cx="4023591" cy="3568089"/>
            </a:xfrm>
            <a:prstGeom prst="rect">
              <a:avLst/>
            </a:prstGeom>
          </p:spPr>
        </p:pic>
      </p:grpSp>
    </p:spTree>
    <p:extLst>
      <p:ext uri="{BB962C8B-B14F-4D97-AF65-F5344CB8AC3E}">
        <p14:creationId xmlns:p14="http://schemas.microsoft.com/office/powerpoint/2010/main" val="197485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wipe(left)">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D4AD0E9-AE3B-E1E3-DC00-C8272E47D7F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B667B00-9F04-1001-8503-7FC7BF9D6E1E}"/>
              </a:ext>
            </a:extLst>
          </p:cNvPr>
          <p:cNvGrpSpPr/>
          <p:nvPr/>
        </p:nvGrpSpPr>
        <p:grpSpPr>
          <a:xfrm>
            <a:off x="-1679358" y="1919378"/>
            <a:ext cx="8575014" cy="737189"/>
            <a:chOff x="-2639554" y="259061"/>
            <a:chExt cx="12862521" cy="1105784"/>
          </a:xfrm>
        </p:grpSpPr>
        <p:sp>
          <p:nvSpPr>
            <p:cNvPr id="3" name="Freeform 19">
              <a:extLst>
                <a:ext uri="{FF2B5EF4-FFF2-40B4-BE49-F238E27FC236}">
                  <a16:creationId xmlns:a16="http://schemas.microsoft.com/office/drawing/2014/main" id="{83D0A65B-069E-99C0-E65D-FCE366B0D079}"/>
                </a:ext>
              </a:extLst>
            </p:cNvPr>
            <p:cNvSpPr/>
            <p:nvPr/>
          </p:nvSpPr>
          <p:spPr>
            <a:xfrm>
              <a:off x="-2639554" y="259061"/>
              <a:ext cx="11820694" cy="1105784"/>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5">
                <a:lumMod val="40000"/>
                <a:lumOff val="6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5EF18EB-73A2-64AA-82B8-139009D306A0}"/>
                </a:ext>
              </a:extLst>
            </p:cNvPr>
            <p:cNvSpPr txBox="1"/>
            <p:nvPr/>
          </p:nvSpPr>
          <p:spPr>
            <a:xfrm>
              <a:off x="-1892833" y="460540"/>
              <a:ext cx="1211580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XỬ LÍ TÌNH HUỐNG</a:t>
              </a:r>
            </a:p>
          </p:txBody>
        </p:sp>
      </p:grpSp>
      <p:grpSp>
        <p:nvGrpSpPr>
          <p:cNvPr id="5" name="Group 4">
            <a:extLst>
              <a:ext uri="{FF2B5EF4-FFF2-40B4-BE49-F238E27FC236}">
                <a16:creationId xmlns:a16="http://schemas.microsoft.com/office/drawing/2014/main" id="{CB98C75E-FA01-BAF2-B874-E248802E4878}"/>
              </a:ext>
            </a:extLst>
          </p:cNvPr>
          <p:cNvGrpSpPr/>
          <p:nvPr/>
        </p:nvGrpSpPr>
        <p:grpSpPr>
          <a:xfrm>
            <a:off x="666977" y="3429000"/>
            <a:ext cx="6532291" cy="2738381"/>
            <a:chOff x="1114619" y="1766440"/>
            <a:chExt cx="9851222" cy="4107571"/>
          </a:xfrm>
        </p:grpSpPr>
        <p:grpSp>
          <p:nvGrpSpPr>
            <p:cNvPr id="6" name="Group 5">
              <a:extLst>
                <a:ext uri="{FF2B5EF4-FFF2-40B4-BE49-F238E27FC236}">
                  <a16:creationId xmlns:a16="http://schemas.microsoft.com/office/drawing/2014/main" id="{BF92228A-878F-FA8F-A9D1-C0C69FED1870}"/>
                </a:ext>
              </a:extLst>
            </p:cNvPr>
            <p:cNvGrpSpPr/>
            <p:nvPr/>
          </p:nvGrpSpPr>
          <p:grpSpPr>
            <a:xfrm>
              <a:off x="1114619" y="1910325"/>
              <a:ext cx="9670804" cy="3963686"/>
              <a:chOff x="-49539" y="-47625"/>
              <a:chExt cx="2655389" cy="1043934"/>
            </a:xfrm>
          </p:grpSpPr>
          <p:sp>
            <p:nvSpPr>
              <p:cNvPr id="8" name="Freeform 4">
                <a:extLst>
                  <a:ext uri="{FF2B5EF4-FFF2-40B4-BE49-F238E27FC236}">
                    <a16:creationId xmlns:a16="http://schemas.microsoft.com/office/drawing/2014/main" id="{99550ED1-DEC8-ACF1-C7A4-7F0EE79AF07D}"/>
                  </a:ext>
                </a:extLst>
              </p:cNvPr>
              <p:cNvSpPr/>
              <p:nvPr/>
            </p:nvSpPr>
            <p:spPr>
              <a:xfrm>
                <a:off x="-49539" y="-14526"/>
                <a:ext cx="2655389" cy="1010835"/>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5">
                  <a:lumMod val="20000"/>
                  <a:lumOff val="8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9" name="TextBox 5">
                <a:extLst>
                  <a:ext uri="{FF2B5EF4-FFF2-40B4-BE49-F238E27FC236}">
                    <a16:creationId xmlns:a16="http://schemas.microsoft.com/office/drawing/2014/main" id="{6A06DBE7-F1A4-D256-15F1-41E346A92615}"/>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solidFill>
                    <a:schemeClr val="tx1"/>
                  </a:solidFill>
                  <a:latin typeface="Arial" panose="020B0604020202020204" pitchFamily="34" charset="0"/>
                  <a:cs typeface="Arial" panose="020B0604020202020204" pitchFamily="34" charset="0"/>
                </a:endParaRPr>
              </a:p>
            </p:txBody>
          </p:sp>
        </p:grpSp>
        <p:pic>
          <p:nvPicPr>
            <p:cNvPr id="7" name="Picture 13">
              <a:extLst>
                <a:ext uri="{FF2B5EF4-FFF2-40B4-BE49-F238E27FC236}">
                  <a16:creationId xmlns:a16="http://schemas.microsoft.com/office/drawing/2014/main" id="{C68FB1FD-8ABA-D002-85F3-709F7F80BC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8100" y="1766440"/>
              <a:ext cx="907741" cy="891854"/>
            </a:xfrm>
            <a:prstGeom prst="rect">
              <a:avLst/>
            </a:prstGeom>
          </p:spPr>
        </p:pic>
      </p:grpSp>
      <p:sp>
        <p:nvSpPr>
          <p:cNvPr id="10" name="TextBox 9">
            <a:extLst>
              <a:ext uri="{FF2B5EF4-FFF2-40B4-BE49-F238E27FC236}">
                <a16:creationId xmlns:a16="http://schemas.microsoft.com/office/drawing/2014/main" id="{206853C3-A97A-F668-F258-0B2C12B075A5}"/>
              </a:ext>
            </a:extLst>
          </p:cNvPr>
          <p:cNvSpPr txBox="1"/>
          <p:nvPr/>
        </p:nvSpPr>
        <p:spPr>
          <a:xfrm>
            <a:off x="850954" y="4049560"/>
            <a:ext cx="6044702" cy="1121846"/>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Chí nên từ chối và khuyên Hùng không nên trèo cây cao để tránh bị ngã.</a:t>
            </a:r>
          </a:p>
        </p:txBody>
      </p:sp>
      <p:sp>
        <p:nvSpPr>
          <p:cNvPr id="11" name="Freeform 18">
            <a:extLst>
              <a:ext uri="{FF2B5EF4-FFF2-40B4-BE49-F238E27FC236}">
                <a16:creationId xmlns:a16="http://schemas.microsoft.com/office/drawing/2014/main" id="{7E1F8987-28B8-C779-222A-CF71A382B623}"/>
              </a:ext>
            </a:extLst>
          </p:cNvPr>
          <p:cNvSpPr/>
          <p:nvPr/>
        </p:nvSpPr>
        <p:spPr>
          <a:xfrm rot="19809672">
            <a:off x="444866" y="7347403"/>
            <a:ext cx="598285" cy="556121"/>
          </a:xfrm>
          <a:custGeom>
            <a:avLst/>
            <a:gdLst/>
            <a:ahLst/>
            <a:cxnLst/>
            <a:rect l="l" t="t" r="r" b="b"/>
            <a:pathLst>
              <a:path w="441438" h="448781">
                <a:moveTo>
                  <a:pt x="0" y="0"/>
                </a:moveTo>
                <a:lnTo>
                  <a:pt x="441438" y="0"/>
                </a:lnTo>
                <a:lnTo>
                  <a:pt x="441438" y="448781"/>
                </a:lnTo>
                <a:lnTo>
                  <a:pt x="0" y="4487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solidFill>
                <a:schemeClr val="tx1"/>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B8890995-1132-1D1F-B5B4-35C9C4286AEE}"/>
              </a:ext>
            </a:extLst>
          </p:cNvPr>
          <p:cNvGrpSpPr/>
          <p:nvPr/>
        </p:nvGrpSpPr>
        <p:grpSpPr>
          <a:xfrm>
            <a:off x="7456858" y="1919378"/>
            <a:ext cx="4521200" cy="4699135"/>
            <a:chOff x="10936926" y="2495378"/>
            <a:chExt cx="6781800" cy="7048702"/>
          </a:xfrm>
        </p:grpSpPr>
        <p:grpSp>
          <p:nvGrpSpPr>
            <p:cNvPr id="13" name="Group 12">
              <a:extLst>
                <a:ext uri="{FF2B5EF4-FFF2-40B4-BE49-F238E27FC236}">
                  <a16:creationId xmlns:a16="http://schemas.microsoft.com/office/drawing/2014/main" id="{A54589D8-9A3E-E1B4-F6A3-E2B7B9FEE5F6}"/>
                </a:ext>
              </a:extLst>
            </p:cNvPr>
            <p:cNvGrpSpPr/>
            <p:nvPr/>
          </p:nvGrpSpPr>
          <p:grpSpPr>
            <a:xfrm>
              <a:off x="10936926" y="2495378"/>
              <a:ext cx="6781800" cy="7048702"/>
              <a:chOff x="11384388" y="2547601"/>
              <a:chExt cx="6324600" cy="7048702"/>
            </a:xfrm>
          </p:grpSpPr>
          <p:sp>
            <p:nvSpPr>
              <p:cNvPr id="15" name="Freeform 7">
                <a:extLst>
                  <a:ext uri="{FF2B5EF4-FFF2-40B4-BE49-F238E27FC236}">
                    <a16:creationId xmlns:a16="http://schemas.microsoft.com/office/drawing/2014/main" id="{A4424CBE-D0DD-98AF-4C20-0CCBE8098F8D}"/>
                  </a:ext>
                </a:extLst>
              </p:cNvPr>
              <p:cNvSpPr/>
              <p:nvPr/>
            </p:nvSpPr>
            <p:spPr>
              <a:xfrm>
                <a:off x="11384388" y="2547601"/>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B2B7DDDA-DF81-FCFF-C59A-3D9C36D095BA}"/>
                  </a:ext>
                </a:extLst>
              </p:cNvPr>
              <p:cNvGrpSpPr/>
              <p:nvPr/>
            </p:nvGrpSpPr>
            <p:grpSpPr>
              <a:xfrm>
                <a:off x="11832977" y="2984125"/>
                <a:ext cx="5427420" cy="1867726"/>
                <a:chOff x="1619666" y="3212058"/>
                <a:chExt cx="5427420" cy="1867726"/>
              </a:xfrm>
            </p:grpSpPr>
            <p:sp>
              <p:nvSpPr>
                <p:cNvPr id="17" name="Freeform 10">
                  <a:extLst>
                    <a:ext uri="{FF2B5EF4-FFF2-40B4-BE49-F238E27FC236}">
                      <a16:creationId xmlns:a16="http://schemas.microsoft.com/office/drawing/2014/main" id="{11C787BA-1196-00E3-AEDA-C526E24484E3}"/>
                    </a:ext>
                  </a:extLst>
                </p:cNvPr>
                <p:cNvSpPr/>
                <p:nvPr/>
              </p:nvSpPr>
              <p:spPr>
                <a:xfrm>
                  <a:off x="1619666" y="3212058"/>
                  <a:ext cx="542742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a:solidFill>
                      <a:schemeClr val="tx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DC623C7A-4382-780F-AF41-785F7136D053}"/>
                    </a:ext>
                  </a:extLst>
                </p:cNvPr>
                <p:cNvSpPr txBox="1"/>
                <p:nvPr/>
              </p:nvSpPr>
              <p:spPr>
                <a:xfrm>
                  <a:off x="2277040" y="3789501"/>
                  <a:ext cx="4112672" cy="877162"/>
                </a:xfrm>
                <a:prstGeom prst="rect">
                  <a:avLst/>
                </a:prstGeom>
                <a:noFill/>
              </p:spPr>
              <p:txBody>
                <a:bodyPr wrap="square" rtlCol="0">
                  <a:spAutoFit/>
                </a:bodyPr>
                <a:lstStyle/>
                <a:p>
                  <a:pPr algn="ctr"/>
                  <a:r>
                    <a:rPr lang="en-US" sz="3200" b="1" dirty="0" err="1">
                      <a:solidFill>
                        <a:schemeClr val="tx1"/>
                      </a:solidFill>
                      <a:latin typeface="UTM Avo" panose="02040603050506020204" pitchFamily="18"/>
                      <a:cs typeface="Arial" panose="020B0604020202020204" pitchFamily="34" charset="0"/>
                    </a:rPr>
                    <a:t>Tình</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huống</a:t>
                  </a:r>
                  <a:r>
                    <a:rPr lang="en-US" sz="3200" b="1" dirty="0">
                      <a:solidFill>
                        <a:schemeClr val="tx1"/>
                      </a:solidFill>
                      <a:latin typeface="UTM Avo" panose="02040603050506020204" pitchFamily="18"/>
                      <a:cs typeface="Arial" panose="020B0604020202020204" pitchFamily="34" charset="0"/>
                    </a:rPr>
                    <a:t> 3</a:t>
                  </a:r>
                </a:p>
              </p:txBody>
            </p:sp>
          </p:grpSp>
        </p:grpSp>
        <p:pic>
          <p:nvPicPr>
            <p:cNvPr id="14" name="Picture 13">
              <a:extLst>
                <a:ext uri="{FF2B5EF4-FFF2-40B4-BE49-F238E27FC236}">
                  <a16:creationId xmlns:a16="http://schemas.microsoft.com/office/drawing/2014/main" id="{E20D084F-71EB-A154-1F75-B0D043392FFF}"/>
                </a:ext>
              </a:extLst>
            </p:cNvPr>
            <p:cNvPicPr>
              <a:picLocks noChangeAspect="1"/>
            </p:cNvPicPr>
            <p:nvPr/>
          </p:nvPicPr>
          <p:blipFill>
            <a:blip r:embed="rId8"/>
            <a:srcRect/>
            <a:stretch/>
          </p:blipFill>
          <p:spPr>
            <a:xfrm>
              <a:off x="12122838" y="5424948"/>
              <a:ext cx="4023591" cy="3568089"/>
            </a:xfrm>
            <a:prstGeom prst="rect">
              <a:avLst/>
            </a:prstGeom>
          </p:spPr>
        </p:pic>
      </p:grpSp>
    </p:spTree>
    <p:extLst>
      <p:ext uri="{BB962C8B-B14F-4D97-AF65-F5344CB8AC3E}">
        <p14:creationId xmlns:p14="http://schemas.microsoft.com/office/powerpoint/2010/main" val="297250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wipe(left)">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C61AD2E6-301B-AA20-C84C-73DAA74AC36D}"/>
            </a:ext>
          </a:extLst>
        </p:cNvPr>
        <p:cNvGrpSpPr/>
        <p:nvPr/>
      </p:nvGrpSpPr>
      <p:grpSpPr>
        <a:xfrm>
          <a:off x="0" y="0"/>
          <a:ext cx="0" cy="0"/>
          <a:chOff x="0" y="0"/>
          <a:chExt cx="0" cy="0"/>
        </a:xfrm>
      </p:grpSpPr>
      <p:sp>
        <p:nvSpPr>
          <p:cNvPr id="19" name="Google Shape;200;p6">
            <a:extLst>
              <a:ext uri="{FF2B5EF4-FFF2-40B4-BE49-F238E27FC236}">
                <a16:creationId xmlns:a16="http://schemas.microsoft.com/office/drawing/2014/main" id="{4703347F-8205-DFF4-06BC-DEE011E80F34}"/>
              </a:ext>
            </a:extLst>
          </p:cNvPr>
          <p:cNvSpPr txBox="1"/>
          <p:nvPr/>
        </p:nvSpPr>
        <p:spPr>
          <a:xfrm>
            <a:off x="1275742" y="1459758"/>
            <a:ext cx="9640515"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Hoạt</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động</a:t>
            </a:r>
            <a:r>
              <a:rPr lang="en-US" sz="2600" b="1" i="0" u="none" strike="noStrike" cap="none" dirty="0">
                <a:solidFill>
                  <a:schemeClr val="dk1"/>
                </a:solidFill>
                <a:latin typeface="UTM Avo" panose="02040603050506020204" pitchFamily="18" charset="0"/>
                <a:sym typeface="Arial"/>
              </a:rPr>
              <a:t> 2: </a:t>
            </a:r>
            <a:r>
              <a:rPr lang="en-US" sz="2600" b="1" i="0" u="none" strike="noStrike" cap="none" dirty="0" err="1">
                <a:solidFill>
                  <a:schemeClr val="dk1"/>
                </a:solidFill>
                <a:latin typeface="UTM Avo" panose="02040603050506020204" pitchFamily="18" charset="0"/>
                <a:sym typeface="Arial"/>
              </a:rPr>
              <a:t>Thực</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hành</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chườm</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đá</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vào</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vết</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thương</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kín</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bị</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sưng</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tấy</a:t>
            </a:r>
            <a:r>
              <a:rPr lang="en-US" sz="2600" b="1" i="0" u="none" strike="noStrike" cap="none" dirty="0">
                <a:solidFill>
                  <a:schemeClr val="dk1"/>
                </a:solidFill>
                <a:latin typeface="UTM Avo" panose="02040603050506020204" pitchFamily="18" charset="0"/>
                <a:sym typeface="Arial"/>
              </a:rPr>
              <a:t> do </a:t>
            </a:r>
            <a:r>
              <a:rPr lang="en-US" sz="2600" b="1" i="0" u="none" strike="noStrike" cap="none" dirty="0" err="1">
                <a:solidFill>
                  <a:schemeClr val="dk1"/>
                </a:solidFill>
                <a:latin typeface="UTM Avo" panose="02040603050506020204" pitchFamily="18" charset="0"/>
                <a:sym typeface="Arial"/>
              </a:rPr>
              <a:t>ngã</a:t>
            </a:r>
            <a:endParaRPr sz="2600" dirty="0">
              <a:latin typeface="UTM Avo" panose="02040603050506020204" pitchFamily="18" charset="0"/>
            </a:endParaRPr>
          </a:p>
        </p:txBody>
      </p:sp>
      <p:pic>
        <p:nvPicPr>
          <p:cNvPr id="1026" name="Picture 2" descr="Chấn thương phần mềm, nên chườm lạnh hay chườm nóng? - Tuổi Trẻ Online">
            <a:extLst>
              <a:ext uri="{FF2B5EF4-FFF2-40B4-BE49-F238E27FC236}">
                <a16:creationId xmlns:a16="http://schemas.microsoft.com/office/drawing/2014/main" id="{27FA6A39-31FA-6B6B-ADBE-30394238D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249" y="2824679"/>
            <a:ext cx="6667500"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95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 name="Google Shape;249;p14">
            <a:extLst>
              <a:ext uri="{FF2B5EF4-FFF2-40B4-BE49-F238E27FC236}">
                <a16:creationId xmlns:a16="http://schemas.microsoft.com/office/drawing/2014/main" id="{D84591E9-DD72-CEFB-2181-641A6129880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FFB86574-05A8-CCE9-088D-CAACE725636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B3D83DF7-C81E-C3B3-1268-2E505CB992D8}"/>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Rectangle: Rounded Corners 6">
            <a:extLst>
              <a:ext uri="{FF2B5EF4-FFF2-40B4-BE49-F238E27FC236}">
                <a16:creationId xmlns:a16="http://schemas.microsoft.com/office/drawing/2014/main" id="{DE049A32-6FB1-FA0D-AE21-2EA5B2AA7622}"/>
              </a:ext>
            </a:extLst>
          </p:cNvPr>
          <p:cNvSpPr/>
          <p:nvPr/>
        </p:nvSpPr>
        <p:spPr>
          <a:xfrm>
            <a:off x="4135945" y="1350640"/>
            <a:ext cx="3920110" cy="958927"/>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6" name="Freeform 3">
            <a:extLst>
              <a:ext uri="{FF2B5EF4-FFF2-40B4-BE49-F238E27FC236}">
                <a16:creationId xmlns:a16="http://schemas.microsoft.com/office/drawing/2014/main" id="{F0776C1F-9AF3-E0A8-16A5-09CDF04D8119}"/>
              </a:ext>
            </a:extLst>
          </p:cNvPr>
          <p:cNvSpPr/>
          <p:nvPr/>
        </p:nvSpPr>
        <p:spPr>
          <a:xfrm>
            <a:off x="235669"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7" name="Speech Bubble: Rectangle with Corners Rounded 9">
            <a:extLst>
              <a:ext uri="{FF2B5EF4-FFF2-40B4-BE49-F238E27FC236}">
                <a16:creationId xmlns:a16="http://schemas.microsoft.com/office/drawing/2014/main" id="{96907448-38A2-7870-2470-C1AA36729019}"/>
              </a:ext>
            </a:extLst>
          </p:cNvPr>
          <p:cNvSpPr/>
          <p:nvPr/>
        </p:nvSpPr>
        <p:spPr>
          <a:xfrm>
            <a:off x="3749218" y="3429000"/>
            <a:ext cx="7640857" cy="1684421"/>
          </a:xfrm>
          <a:prstGeom prst="wedgeRoundRectCallout">
            <a:avLst>
              <a:gd name="adj1" fmla="val -59112"/>
              <a:gd name="adj2" fmla="val 49879"/>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  Cùng bạn chỉ ra những nơi dễ bị ngã trong lớp, trong trường để</a:t>
            </a:r>
            <a:r>
              <a:rPr lang="en-US" sz="2400"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phòng tránh.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15"/>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 name="Google Shape;255;p15">
            <a:extLst>
              <a:ext uri="{FF2B5EF4-FFF2-40B4-BE49-F238E27FC236}">
                <a16:creationId xmlns:a16="http://schemas.microsoft.com/office/drawing/2014/main" id="{1184110C-8461-7ADF-F472-E7FBCA3AF20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55;p15">
            <a:extLst>
              <a:ext uri="{FF2B5EF4-FFF2-40B4-BE49-F238E27FC236}">
                <a16:creationId xmlns:a16="http://schemas.microsoft.com/office/drawing/2014/main" id="{4AD31D2C-73F0-ECF3-F706-386F550BDE7A}"/>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55;p15">
            <a:extLst>
              <a:ext uri="{FF2B5EF4-FFF2-40B4-BE49-F238E27FC236}">
                <a16:creationId xmlns:a16="http://schemas.microsoft.com/office/drawing/2014/main" id="{174778A5-1C0E-3463-3EA0-1CACE1AF64D8}"/>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Rectangle: Rounded Corners 4">
            <a:extLst>
              <a:ext uri="{FF2B5EF4-FFF2-40B4-BE49-F238E27FC236}">
                <a16:creationId xmlns:a16="http://schemas.microsoft.com/office/drawing/2014/main" id="{6C773A91-7643-1C42-289A-2600E6CB3E6C}"/>
              </a:ext>
            </a:extLst>
          </p:cNvPr>
          <p:cNvSpPr/>
          <p:nvPr/>
        </p:nvSpPr>
        <p:spPr>
          <a:xfrm>
            <a:off x="4055717" y="1767435"/>
            <a:ext cx="4080561" cy="909777"/>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7A2DFB9D-3DA3-6E2D-4A49-D3FDC467B05D}"/>
              </a:ext>
            </a:extLst>
          </p:cNvPr>
          <p:cNvSpPr txBox="1"/>
          <p:nvPr/>
        </p:nvSpPr>
        <p:spPr>
          <a:xfrm>
            <a:off x="2311758" y="3429000"/>
            <a:ext cx="7568480" cy="1121846"/>
          </a:xfrm>
          <a:prstGeom prst="rect">
            <a:avLst/>
          </a:prstGeom>
          <a:noFill/>
        </p:spPr>
        <p:txBody>
          <a:bodyPr wrap="square" rtlCol="0">
            <a:spAutoFit/>
          </a:bodyPr>
          <a:lstStyle/>
          <a:p>
            <a:pPr algn="just">
              <a:lnSpc>
                <a:spcPct val="150000"/>
              </a:lnSpc>
            </a:pPr>
            <a:r>
              <a:rPr lang="vi-VN" sz="2400" dirty="0">
                <a:latin typeface="UTM Avo" panose="02040603050506020204" pitchFamily="18"/>
                <a:cs typeface="Arial" panose="020B0604020202020204" pitchFamily="34" charset="0"/>
              </a:rPr>
              <a:t>Nhắc cha mẹ làm lưới bảo vệ ở những nơi cần thiết như: lan can,</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cửa sổ.</a:t>
            </a:r>
            <a:endParaRPr lang="en-US" sz="2400" dirty="0">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407988" marR="0" lvl="0" indent="277813" algn="just" defTabSz="928688"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nên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hiện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những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cách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cần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thiết</a:t>
            </a:r>
            <a:r>
              <a:rPr lang="en-US" sz="2400" b="0" i="0" u="none" strike="noStrike" cap="none" dirty="0">
                <a:solidFill>
                  <a:schemeClr val="dk1"/>
                </a:solidFill>
                <a:latin typeface="UTM Avo" panose="02040603050506020204" pitchFamily="18" charset="0"/>
                <a:sym typeface="Arial"/>
              </a:rPr>
              <a:t> </a:t>
            </a:r>
          </a:p>
          <a:p>
            <a:pPr marL="914400" marR="0" lvl="0" indent="-228600" algn="just" defTabSz="928688"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để</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bảo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vệ</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bản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thân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phòng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tránh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ngã</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16BF538D-BD26-0EBA-F2D6-67A65FF3F460}"/>
              </a:ext>
            </a:extLst>
          </p:cNvPr>
          <p:cNvSpPr/>
          <p:nvPr/>
        </p:nvSpPr>
        <p:spPr>
          <a:xfrm>
            <a:off x="973733" y="1567784"/>
            <a:ext cx="10244532"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Phòng tránh bị ngã.</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13. Phòng tránh bị thương do các vật sắc nhọn.</a:t>
            </a:r>
          </a:p>
        </p:txBody>
      </p:sp>
      <p:sp>
        <p:nvSpPr>
          <p:cNvPr id="3" name="TextBox 2">
            <a:extLst>
              <a:ext uri="{FF2B5EF4-FFF2-40B4-BE49-F238E27FC236}">
                <a16:creationId xmlns:a16="http://schemas.microsoft.com/office/drawing/2014/main" id="{D1A28ED1-3C15-4F4D-1823-6C2FD01F8E7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A079A463-D09A-8789-4A0C-A5372DE718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740</Words>
  <Application>Microsoft Office PowerPoint</Application>
  <PresentationFormat>Widescreen</PresentationFormat>
  <Paragraphs>66</Paragraphs>
  <Slides>32</Slides>
  <Notes>32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32</vt:i4>
      </vt:variant>
    </vt:vector>
  </HeadingPairs>
  <TitlesOfParts>
    <vt:vector size="37" baseType="lpstr">
      <vt:lpstr>UTM Avo</vt:lpstr>
      <vt:lpstr>Calibri</vt:lpstr>
      <vt:lpstr>Arial</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13</cp:revision>
  <dcterms:created xsi:type="dcterms:W3CDTF">2023-11-15T08:38:52Z</dcterms:created>
  <dcterms:modified xsi:type="dcterms:W3CDTF">2025-01-23T07:55:43Z</dcterms:modified>
</cp:coreProperties>
</file>