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44"/>
  </p:notesMasterIdLst>
  <p:sldIdLst>
    <p:sldId id="256" r:id="rId3"/>
    <p:sldId id="257" r:id="rId4"/>
    <p:sldId id="258" r:id="rId5"/>
    <p:sldId id="276" r:id="rId6"/>
    <p:sldId id="259" r:id="rId7"/>
    <p:sldId id="277" r:id="rId8"/>
    <p:sldId id="260" r:id="rId9"/>
    <p:sldId id="261" r:id="rId10"/>
    <p:sldId id="295" r:id="rId11"/>
    <p:sldId id="296" r:id="rId12"/>
    <p:sldId id="297" r:id="rId13"/>
    <p:sldId id="281" r:id="rId14"/>
    <p:sldId id="262" r:id="rId15"/>
    <p:sldId id="280" r:id="rId16"/>
    <p:sldId id="279" r:id="rId17"/>
    <p:sldId id="282" r:id="rId18"/>
    <p:sldId id="283" r:id="rId19"/>
    <p:sldId id="278" r:id="rId20"/>
    <p:sldId id="284" r:id="rId21"/>
    <p:sldId id="263" r:id="rId22"/>
    <p:sldId id="265" r:id="rId23"/>
    <p:sldId id="266" r:id="rId24"/>
    <p:sldId id="267" r:id="rId25"/>
    <p:sldId id="290" r:id="rId26"/>
    <p:sldId id="291" r:id="rId27"/>
    <p:sldId id="292" r:id="rId28"/>
    <p:sldId id="293" r:id="rId29"/>
    <p:sldId id="289" r:id="rId30"/>
    <p:sldId id="288" r:id="rId31"/>
    <p:sldId id="287" r:id="rId32"/>
    <p:sldId id="294" r:id="rId33"/>
    <p:sldId id="286" r:id="rId34"/>
    <p:sldId id="285" r:id="rId35"/>
    <p:sldId id="268" r:id="rId36"/>
    <p:sldId id="269" r:id="rId37"/>
    <p:sldId id="270" r:id="rId38"/>
    <p:sldId id="271" r:id="rId39"/>
    <p:sldId id="272" r:id="rId40"/>
    <p:sldId id="273" r:id="rId41"/>
    <p:sldId id="274" r:id="rId42"/>
    <p:sldId id="275" r:id="rId43"/>
  </p:sldIdLst>
  <p:sldSz cx="12192000" cy="6858000"/>
  <p:notesSz cx="6858000" cy="9144000"/>
  <p:embeddedFontLst>
    <p:embeddedFont>
      <p:font typeface="UTM Avo" panose="02040603050506020204" pitchFamily="18"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9" roundtripDataSignature="AMtx7mhWCB8Qz19CxuvAsjzVCqz+yYwn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3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customschemas.google.com/relationships/presentationmetadata" Target="meta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4.fntdata"/><Relationship Id="rId8" Type="http://schemas.openxmlformats.org/officeDocument/2006/relationships/slide" Target="slides/slide6.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rPr>
              <a:pPr algn="r"/>
              <a:t>‹#›</a:t>
            </a:fld>
            <a:endParaRPr lang="en-US" sz="1200" dirty="0">
              <a:solidFill>
                <a:schemeClr val="dk1"/>
              </a:solidFil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B795351E-22DA-074C-1054-BE0C95EC0B93}"/>
            </a:ext>
          </a:extLst>
        </p:cNvPr>
        <p:cNvGrpSpPr/>
        <p:nvPr/>
      </p:nvGrpSpPr>
      <p:grpSpPr>
        <a:xfrm>
          <a:off x="0" y="0"/>
          <a:ext cx="0" cy="0"/>
          <a:chOff x="0" y="0"/>
          <a:chExt cx="0" cy="0"/>
        </a:xfrm>
      </p:grpSpPr>
      <p:sp>
        <p:nvSpPr>
          <p:cNvPr id="175" name="Google Shape;175;p3:notes">
            <a:extLst>
              <a:ext uri="{FF2B5EF4-FFF2-40B4-BE49-F238E27FC236}">
                <a16:creationId xmlns:a16="http://schemas.microsoft.com/office/drawing/2014/main" id="{26CAF374-8AA7-30A8-D200-B9B4425C371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a:extLst>
              <a:ext uri="{FF2B5EF4-FFF2-40B4-BE49-F238E27FC236}">
                <a16:creationId xmlns:a16="http://schemas.microsoft.com/office/drawing/2014/main" id="{E0B89E19-2844-0700-608C-40900A2517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979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7" name="Google Shape;18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318C8603-80DF-ED00-09AF-6439D757AA53}"/>
            </a:ext>
          </a:extLst>
        </p:cNvPr>
        <p:cNvGrpSpPr/>
        <p:nvPr/>
      </p:nvGrpSpPr>
      <p:grpSpPr>
        <a:xfrm>
          <a:off x="0" y="0"/>
          <a:ext cx="0" cy="0"/>
          <a:chOff x="0" y="0"/>
          <a:chExt cx="0" cy="0"/>
        </a:xfrm>
      </p:grpSpPr>
      <p:sp>
        <p:nvSpPr>
          <p:cNvPr id="186" name="Google Shape;186;p4:notes">
            <a:extLst>
              <a:ext uri="{FF2B5EF4-FFF2-40B4-BE49-F238E27FC236}">
                <a16:creationId xmlns:a16="http://schemas.microsoft.com/office/drawing/2014/main" id="{B96F6791-BECC-5E26-10BB-58FE2152C30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7" name="Google Shape;187;p4:notes">
            <a:extLst>
              <a:ext uri="{FF2B5EF4-FFF2-40B4-BE49-F238E27FC236}">
                <a16:creationId xmlns:a16="http://schemas.microsoft.com/office/drawing/2014/main" id="{F82FFC48-818B-0DD7-88C6-2EE90D8FFE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6504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1" name="Google Shape;19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9E4381AA-2F04-8226-B42F-B278276AAB76}"/>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44382F82-1D89-794B-8DE3-CE186C45E08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81ECFB24-0D60-4979-7A22-30C3720EE3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9596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1E9657D1-2DAC-9FE0-9310-AC42290EC394}"/>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D496F84B-2453-040E-9493-44E0546EBB0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F457220C-171E-3D54-0A76-E8CFE5D04B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4737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CF5A3BBF-3281-50F8-D586-3AA3C8EC2012}"/>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54FC0C0D-655E-4577-4D26-F979A4690C7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8CF5959A-A969-0942-A677-E5D4ACCAD10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9398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4EE155F1-DF5E-BE80-7B3A-EB26BD7F609A}"/>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751F2460-744C-D171-2D89-1CEED0726FD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AFB10536-6BE8-CE0E-B49D-384980DFA66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7459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4FC11FA0-D01B-AEE1-6EA8-353E48984717}"/>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1E33D814-30BB-2668-70A6-E70B0CB21B3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F517B9E8-BFD6-60C2-D795-11AF0402663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8560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F26ED2E8-0466-05DE-C395-4D7922D85789}"/>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66E06F22-7669-37AE-C6C4-4135845223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01885E3A-A67C-1B54-AA80-EBB67CB228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2543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C6C123DE-46AE-3B29-2E4D-3A15D8A05382}"/>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14861843-EDD4-B34F-36A4-F5F662F2BEA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C4A1831F-B8B4-B166-5523-30B1F1C1EF5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7444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C6CADB36-3804-C9E9-529A-87D200E08D18}"/>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D4B9C8BC-01A6-6481-CACB-C5B48648460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9497224F-B66F-FC36-77CD-A366F7D90E7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3166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03BF2A89-27C0-5E33-951A-6C6FB271FE02}"/>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5C13879F-36D3-2E72-F045-DB3AC92D24C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6B7252BB-B2BD-D6A2-689E-6D5D83BC0B0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82123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E5EED628-B279-FBB3-9E20-91FD85DADB11}"/>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F459B241-677E-7A47-B15C-417B98BCC6B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BCCA21CF-2C97-6599-0A2F-66E76610A79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83361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2" name="Google Shape;22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F44F9B8A-4BD3-850B-C154-C90D77A2F2D0}"/>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35693496-4166-86A3-DAD2-6E0645CB45B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A9E5B97D-064D-0729-414B-3E33A65EDDA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55679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56612C25-AD2A-3943-6FE7-CFA1529038EF}"/>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A0C5B828-F4E4-0EC7-BE24-C5513A43A12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1EEF4E89-2AE6-7788-CA09-A0FDBB4FEF4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1064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2A84673E-5730-10B8-3D82-E8CD255BDB3C}"/>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1E33E9C5-5343-F535-91D2-F77F8B208B1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B48EBDDD-2810-9E8F-4492-885C4C1AAFA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80557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31D208C7-1B80-3BC7-85B2-F897953A4CB7}"/>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DA459A0D-5382-83CD-F0AD-3790EDE8A70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D20E7B6D-26B0-8817-D537-A086EE3779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08706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AD89247F-BFC4-281C-2B47-178AA79CE203}"/>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C694C18F-F32C-45A2-5721-9A4948C150F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068BC0DC-7AC2-02F6-A6A0-E0810CB0959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78306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11908629-D780-9C63-E50B-10B66F2F68ED}"/>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A6F11BD1-AF3C-ADE6-50CD-2B557087C17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EAE96B4E-F1C3-FE98-682F-A97F22B0D73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63501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AF455730-CC56-A7B5-9793-1CAEE3DC946D}"/>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CE8BE99D-493E-7441-9ABB-11BD672D4AF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0C6268E7-53A0-7364-8EBD-6174BB74B4B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06501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7234A67C-2D77-7949-820E-B3B689021BEF}"/>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BF8E30B6-8AB6-05B2-E4D3-766D92409BB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BAB33C2A-6883-6CB3-9724-AECD9145B5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3314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110106BF-673D-A5BA-391F-707D2A736691}"/>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FC794BFD-E144-12E0-4A51-AACA971C06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CD003A87-9373-A0DA-D6B3-6EA99433150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54089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6EE2D211-67E5-8031-CB0C-5F44279080C1}"/>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E3C968BB-58C9-788C-1119-7A1ADDC1A59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0327C67A-1211-CAB3-A037-11003B30AF6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92898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0" name="Google Shape;24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7" name="Google Shape;24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3" name="Google Shape;25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8" name="Google Shape;25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65" name="Google Shape;26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24fd567b4d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71" name="Google Shape;271;g324fd567b4d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292" name="Google Shape;29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97" name="Google Shape;2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1"/>
        <p:cNvGrpSpPr/>
        <p:nvPr/>
      </p:nvGrpSpPr>
      <p:grpSpPr>
        <a:xfrm>
          <a:off x="0" y="0"/>
          <a:ext cx="0" cy="0"/>
          <a:chOff x="0" y="0"/>
          <a:chExt cx="0" cy="0"/>
        </a:xfrm>
      </p:grpSpPr>
      <p:sp>
        <p:nvSpPr>
          <p:cNvPr id="92" name="Google Shape;92;g324fd567b4d_0_1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3" name="Google Shape;93;g324fd567b4d_0_1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4" name="Google Shape;94;g324fd567b4d_0_1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5" name="Google Shape;95;g324fd567b4d_0_1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g324fd567b4d_0_1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sp>
        <p:nvSpPr>
          <p:cNvPr id="98" name="Google Shape;98;g324fd567b4d_0_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9" name="Google Shape;99;g324fd567b4d_0_1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0" name="Google Shape;100;g324fd567b4d_0_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324fd567b4d_0_13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3" name="Google Shape;103;g324fd567b4d_0_13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04" name="Google Shape;104;g324fd567b4d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5" name="Google Shape;105;g324fd567b4d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6" name="Google Shape;106;g324fd567b4d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g324fd567b4d_0_13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9" name="Google Shape;109;g324fd567b4d_0_13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10" name="Google Shape;110;g324fd567b4d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1" name="Google Shape;111;g324fd567b4d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2" name="Google Shape;112;g324fd567b4d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
        <p:cNvGrpSpPr/>
        <p:nvPr/>
      </p:nvGrpSpPr>
      <p:grpSpPr>
        <a:xfrm>
          <a:off x="0" y="0"/>
          <a:ext cx="0" cy="0"/>
          <a:chOff x="0" y="0"/>
          <a:chExt cx="0" cy="0"/>
        </a:xfrm>
      </p:grpSpPr>
      <p:sp>
        <p:nvSpPr>
          <p:cNvPr id="114" name="Google Shape;114;g324fd567b4d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5" name="Google Shape;115;g324fd567b4d_0_1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6" name="Google Shape;116;g324fd567b4d_0_1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g324fd567b4d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8" name="Google Shape;118;g324fd567b4d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9" name="Google Shape;119;g324fd567b4d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g324fd567b4d_0_15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2" name="Google Shape;122;g324fd567b4d_0_15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3" name="Google Shape;123;g324fd567b4d_0_15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4" name="Google Shape;124;g324fd567b4d_0_15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5" name="Google Shape;125;g324fd567b4d_0_15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6" name="Google Shape;126;g324fd567b4d_0_1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7" name="Google Shape;127;g324fd567b4d_0_1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8" name="Google Shape;128;g324fd567b4d_0_1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9"/>
        <p:cNvGrpSpPr/>
        <p:nvPr/>
      </p:nvGrpSpPr>
      <p:grpSpPr>
        <a:xfrm>
          <a:off x="0" y="0"/>
          <a:ext cx="0" cy="0"/>
          <a:chOff x="0" y="0"/>
          <a:chExt cx="0" cy="0"/>
        </a:xfrm>
      </p:grpSpPr>
      <p:sp>
        <p:nvSpPr>
          <p:cNvPr id="130" name="Google Shape;130;g324fd567b4d_0_1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1" name="Google Shape;131;g324fd567b4d_0_1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2" name="Google Shape;132;g324fd567b4d_0_1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3" name="Google Shape;133;g324fd567b4d_0_1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g324fd567b4d_0_16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6" name="Google Shape;136;g324fd567b4d_0_16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37" name="Google Shape;137;g324fd567b4d_0_16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8" name="Google Shape;138;g324fd567b4d_0_1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9" name="Google Shape;139;g324fd567b4d_0_1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0" name="Google Shape;140;g324fd567b4d_0_1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1"/>
        <p:cNvGrpSpPr/>
        <p:nvPr/>
      </p:nvGrpSpPr>
      <p:grpSpPr>
        <a:xfrm>
          <a:off x="0" y="0"/>
          <a:ext cx="0" cy="0"/>
          <a:chOff x="0" y="0"/>
          <a:chExt cx="0" cy="0"/>
        </a:xfrm>
      </p:grpSpPr>
      <p:sp>
        <p:nvSpPr>
          <p:cNvPr id="142" name="Google Shape;142;g324fd567b4d_0_17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3" name="Google Shape;143;g324fd567b4d_0_171"/>
          <p:cNvSpPr>
            <a:spLocks noGrp="1"/>
          </p:cNvSpPr>
          <p:nvPr>
            <p:ph type="pic" idx="2"/>
          </p:nvPr>
        </p:nvSpPr>
        <p:spPr>
          <a:xfrm>
            <a:off x="5183188" y="987425"/>
            <a:ext cx="6172200" cy="4873500"/>
          </a:xfrm>
          <a:prstGeom prst="rect">
            <a:avLst/>
          </a:prstGeom>
          <a:noFill/>
          <a:ln>
            <a:noFill/>
          </a:ln>
        </p:spPr>
      </p:sp>
      <p:sp>
        <p:nvSpPr>
          <p:cNvPr id="144" name="Google Shape;144;g324fd567b4d_0_17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45" name="Google Shape;145;g324fd567b4d_0_1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6" name="Google Shape;146;g324fd567b4d_0_1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7" name="Google Shape;147;g324fd567b4d_0_1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g324fd567b4d_0_17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g324fd567b4d_0_17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1" name="Google Shape;151;g324fd567b4d_0_17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2" name="Google Shape;152;g324fd567b4d_0_17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3" name="Google Shape;153;g324fd567b4d_0_1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sp>
        <p:nvSpPr>
          <p:cNvPr id="155" name="Google Shape;155;g324fd567b4d_0_18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g324fd567b4d_0_18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7" name="Google Shape;157;g324fd567b4d_0_1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8" name="Google Shape;158;g324fd567b4d_0_1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9" name="Google Shape;159;g324fd567b4d_0_1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4fd567b4d_0_114"/>
          <p:cNvSpPr txBox="1"/>
          <p:nvPr/>
        </p:nvSpPr>
        <p:spPr>
          <a:xfrm>
            <a:off x="0" y="-1604665"/>
            <a:ext cx="12192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sz="1400" b="0" i="0" u="none" strike="noStrike" cap="none" dirty="0">
              <a:solidFill>
                <a:srgbClr val="000000"/>
              </a:solidFill>
              <a:latin typeface="UTM Avo" panose="02040603050506020204" pitchFamily="18" charset="0"/>
              <a:ea typeface="Arial"/>
              <a:cs typeface="Arial"/>
              <a:sym typeface="Arial"/>
            </a:endParaRPr>
          </a:p>
        </p:txBody>
      </p:sp>
      <p:sp>
        <p:nvSpPr>
          <p:cNvPr id="86" name="Google Shape;86;g324fd567b4d_0_1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7" name="Google Shape;87;g324fd567b4d_0_11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8" name="Google Shape;88;g324fd567b4d_0_1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89" name="Google Shape;89;g324fd567b4d_0_1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90" name="Google Shape;90;g324fd567b4d_0_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7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7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2.sv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2.sv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7" Type="http://schemas.microsoft.com/office/2007/relationships/hdphoto" Target="../media/hdphoto2.wdp"/><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4.sv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4.sv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2.sv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2.sv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74/"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7.jpg"/><Relationship Id="rId7" Type="http://schemas.openxmlformats.org/officeDocument/2006/relationships/image" Target="../media/image36.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22.svg"/><Relationship Id="rId5" Type="http://schemas.openxmlformats.org/officeDocument/2006/relationships/image" Target="../media/image34.svg"/><Relationship Id="rId10" Type="http://schemas.openxmlformats.org/officeDocument/2006/relationships/image" Target="../media/image21.png"/><Relationship Id="rId4" Type="http://schemas.openxmlformats.org/officeDocument/2006/relationships/image" Target="../media/image33.png"/><Relationship Id="rId9" Type="http://schemas.openxmlformats.org/officeDocument/2006/relationships/image" Target="../media/image38.svg"/></Relationships>
</file>

<file path=ppt/slides/_rels/slide2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7.jpg"/><Relationship Id="rId7" Type="http://schemas.openxmlformats.org/officeDocument/2006/relationships/image" Target="../media/image36.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22.svg"/><Relationship Id="rId5" Type="http://schemas.openxmlformats.org/officeDocument/2006/relationships/image" Target="../media/image34.svg"/><Relationship Id="rId10" Type="http://schemas.openxmlformats.org/officeDocument/2006/relationships/image" Target="../media/image21.png"/><Relationship Id="rId4" Type="http://schemas.openxmlformats.org/officeDocument/2006/relationships/image" Target="../media/image33.png"/><Relationship Id="rId9" Type="http://schemas.openxmlformats.org/officeDocument/2006/relationships/image" Target="../media/image38.svg"/></Relationships>
</file>

<file path=ppt/slides/_rels/slide3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7.jpg"/><Relationship Id="rId7" Type="http://schemas.openxmlformats.org/officeDocument/2006/relationships/image" Target="../media/image36.sv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22.svg"/><Relationship Id="rId5" Type="http://schemas.openxmlformats.org/officeDocument/2006/relationships/image" Target="../media/image34.svg"/><Relationship Id="rId10" Type="http://schemas.openxmlformats.org/officeDocument/2006/relationships/image" Target="../media/image21.png"/><Relationship Id="rId4" Type="http://schemas.openxmlformats.org/officeDocument/2006/relationships/image" Target="../media/image33.png"/><Relationship Id="rId9" Type="http://schemas.openxmlformats.org/officeDocument/2006/relationships/image" Target="../media/image38.svg"/></Relationships>
</file>

<file path=ppt/slides/_rels/slide3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7.jpg"/><Relationship Id="rId7" Type="http://schemas.openxmlformats.org/officeDocument/2006/relationships/image" Target="../media/image36.sv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22.svg"/><Relationship Id="rId5" Type="http://schemas.openxmlformats.org/officeDocument/2006/relationships/image" Target="../media/image34.svg"/><Relationship Id="rId10" Type="http://schemas.openxmlformats.org/officeDocument/2006/relationships/image" Target="../media/image21.png"/><Relationship Id="rId4" Type="http://schemas.openxmlformats.org/officeDocument/2006/relationships/image" Target="../media/image33.png"/><Relationship Id="rId9" Type="http://schemas.openxmlformats.org/officeDocument/2006/relationships/image" Target="../media/image38.svg"/></Relationships>
</file>

<file path=ppt/slides/_rels/slide3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7.jpg"/><Relationship Id="rId7" Type="http://schemas.openxmlformats.org/officeDocument/2006/relationships/image" Target="../media/image36.sv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22.svg"/><Relationship Id="rId5" Type="http://schemas.openxmlformats.org/officeDocument/2006/relationships/image" Target="../media/image34.svg"/><Relationship Id="rId10" Type="http://schemas.openxmlformats.org/officeDocument/2006/relationships/image" Target="../media/image21.png"/><Relationship Id="rId4" Type="http://schemas.openxmlformats.org/officeDocument/2006/relationships/image" Target="../media/image33.png"/><Relationship Id="rId9" Type="http://schemas.openxmlformats.org/officeDocument/2006/relationships/image" Target="../media/image38.svg"/></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76/"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3.svg"/><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76/"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13.xml"/><Relationship Id="rId5" Type="http://schemas.openxmlformats.org/officeDocument/2006/relationships/image" Target="../media/image48.svg"/><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4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4" name="Title 1">
            <a:extLst>
              <a:ext uri="{FF2B5EF4-FFF2-40B4-BE49-F238E27FC236}">
                <a16:creationId xmlns:a16="http://schemas.microsoft.com/office/drawing/2014/main" id="{FEDCBF01-BDAE-FF51-1E2B-F4F376F22004}"/>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a:t>
            </a:r>
          </a:p>
        </p:txBody>
      </p:sp>
      <p:sp>
        <p:nvSpPr>
          <p:cNvPr id="5" name="Title 1">
            <a:extLst>
              <a:ext uri="{FF2B5EF4-FFF2-40B4-BE49-F238E27FC236}">
                <a16:creationId xmlns:a16="http://schemas.microsoft.com/office/drawing/2014/main" id="{A5EF4400-1F09-E1F4-EE54-3789AD75EAC6}"/>
              </a:ext>
            </a:extLst>
          </p:cNvPr>
          <p:cNvSpPr txBox="1">
            <a:spLocks/>
          </p:cNvSpPr>
          <p:nvPr/>
        </p:nvSpPr>
        <p:spPr>
          <a:xfrm>
            <a:off x="-174513" y="1383217"/>
            <a:ext cx="1254102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Phòng tránh </a:t>
            </a:r>
          </a:p>
          <a:p>
            <a:pPr>
              <a:lnSpc>
                <a:spcPct val="100000"/>
              </a:lnSpc>
              <a:spcBef>
                <a:spcPts val="600"/>
              </a:spcBef>
            </a:pPr>
            <a:r>
              <a:rPr lang="vi-VN" sz="5400" b="1" dirty="0">
                <a:solidFill>
                  <a:srgbClr val="002060"/>
                </a:solidFill>
                <a:latin typeface="UTM Avo" panose="02040603050506020204" pitchFamily="18" charset="0"/>
              </a:rPr>
              <a:t>tai nạn, thương tích</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E9EF1FD1-B68C-48BA-9144-FE533AE932AA}"/>
              </a:ext>
            </a:extLst>
          </p:cNvPr>
          <p:cNvSpPr txBox="1">
            <a:spLocks/>
          </p:cNvSpPr>
          <p:nvPr/>
        </p:nvSpPr>
        <p:spPr>
          <a:xfrm>
            <a:off x="163005" y="3559900"/>
            <a:ext cx="1186598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a:t>
            </a:r>
            <a:r>
              <a:rPr lang="en-US" sz="6000" b="1" i="0" u="none" strike="noStrike" cap="none" dirty="0">
                <a:solidFill>
                  <a:srgbClr val="FF0000"/>
                </a:solidFill>
                <a:latin typeface="UTM Avo" panose="02040603050506020204" pitchFamily="18" charset="0"/>
                <a:sym typeface="Arial"/>
              </a:rPr>
              <a:t>15. </a:t>
            </a:r>
            <a:r>
              <a:rPr lang="en-US" sz="6000" b="1" dirty="0" err="1">
                <a:solidFill>
                  <a:srgbClr val="FF0000"/>
                </a:solidFill>
                <a:latin typeface="UTM Avo" panose="02040603050506020204" pitchFamily="18" charset="0"/>
              </a:rPr>
              <a:t>Phòng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tránh</a:t>
            </a:r>
            <a:r>
              <a:rPr lang="en-US" sz="6000" b="1" dirty="0">
                <a:solidFill>
                  <a:srgbClr val="FF0000"/>
                </a:solidFill>
                <a:latin typeface="UTM Avo" panose="02040603050506020204" pitchFamily="18" charset="0"/>
              </a:rPr>
              <a:t> </a:t>
            </a:r>
          </a:p>
          <a:p>
            <a:pPr>
              <a:lnSpc>
                <a:spcPct val="100000"/>
              </a:lnSpc>
              <a:spcBef>
                <a:spcPts val="600"/>
              </a:spcBef>
            </a:pPr>
            <a:r>
              <a:rPr lang="en-US" sz="6000" b="1" dirty="0" err="1">
                <a:solidFill>
                  <a:srgbClr val="FF0000"/>
                </a:solidFill>
                <a:latin typeface="UTM Avo" panose="02040603050506020204" pitchFamily="18" charset="0"/>
              </a:rPr>
              <a:t>bị</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điện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giật</a:t>
            </a:r>
            <a:endParaRPr lang="en-US" sz="58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C9C72711-7B19-6197-6EC5-573CAE822B33}"/>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sp>
        <p:nvSpPr>
          <p:cNvPr id="2" name="Google Shape;255;p15">
            <a:extLst>
              <a:ext uri="{FF2B5EF4-FFF2-40B4-BE49-F238E27FC236}">
                <a16:creationId xmlns:a16="http://schemas.microsoft.com/office/drawing/2014/main" id="{35B99B5D-A30C-12A0-B309-D96143CBB5AC}"/>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grpSp>
        <p:nvGrpSpPr>
          <p:cNvPr id="3" name="Google Shape;178;p3">
            <a:extLst>
              <a:ext uri="{FF2B5EF4-FFF2-40B4-BE49-F238E27FC236}">
                <a16:creationId xmlns:a16="http://schemas.microsoft.com/office/drawing/2014/main" id="{0C886818-1288-A0FF-5834-FBC42CE565AC}"/>
              </a:ext>
            </a:extLst>
          </p:cNvPr>
          <p:cNvGrpSpPr/>
          <p:nvPr/>
        </p:nvGrpSpPr>
        <p:grpSpPr>
          <a:xfrm>
            <a:off x="0" y="1694921"/>
            <a:ext cx="11168647" cy="855427"/>
            <a:chOff x="-2" y="2032029"/>
            <a:chExt cx="16752972" cy="1283141"/>
          </a:xfrm>
        </p:grpSpPr>
        <p:sp>
          <p:nvSpPr>
            <p:cNvPr id="4" name="Google Shape;179;p3">
              <a:extLst>
                <a:ext uri="{FF2B5EF4-FFF2-40B4-BE49-F238E27FC236}">
                  <a16:creationId xmlns:a16="http://schemas.microsoft.com/office/drawing/2014/main" id="{5E12A8ED-82B3-A0B1-5759-CB70C4BACF9D}"/>
                </a:ext>
              </a:extLst>
            </p:cNvPr>
            <p:cNvSpPr/>
            <p:nvPr/>
          </p:nvSpPr>
          <p:spPr>
            <a:xfrm>
              <a:off x="-2" y="2157557"/>
              <a:ext cx="15895866" cy="1032090"/>
            </a:xfrm>
            <a:prstGeom prst="rect">
              <a:avLst/>
            </a:prstGeom>
            <a:solidFill>
              <a:srgbClr val="EAF1DD"/>
            </a:solidFill>
            <a:ln>
              <a:noFill/>
            </a:ln>
          </p:spPr>
          <p:txBody>
            <a:bodyPr spcFirstLastPara="1" wrap="square" lIns="91425" tIns="45700" rIns="91425" bIns="45700" anchor="ctr" anchorCtr="0">
              <a:noAutofit/>
            </a:bodyPr>
            <a:lstStyle/>
            <a:p>
              <a:pPr marL="0" marR="0" lvl="0" indent="0" algn="ctr" rtl="0">
                <a:lnSpc>
                  <a:spcPct val="125000"/>
                </a:lnSpc>
                <a:spcBef>
                  <a:spcPts val="0"/>
                </a:spcBef>
                <a:spcAft>
                  <a:spcPts val="0"/>
                </a:spcAft>
                <a:buClr>
                  <a:srgbClr val="000000"/>
                </a:buClr>
                <a:buSzPts val="2400"/>
                <a:buFont typeface="Arial"/>
                <a:buNone/>
              </a:pP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cùng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bạn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trò</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Tìm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đồ</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vật</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có</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sử</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dụng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điện</a:t>
              </a:r>
              <a:r>
                <a:rPr lang="en-US" sz="2400" b="1"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pic>
          <p:nvPicPr>
            <p:cNvPr id="5" name="Google Shape;180;p3">
              <a:extLst>
                <a:ext uri="{FF2B5EF4-FFF2-40B4-BE49-F238E27FC236}">
                  <a16:creationId xmlns:a16="http://schemas.microsoft.com/office/drawing/2014/main" id="{5CA69E90-537E-E863-FE9C-02CA3600EDD9}"/>
                </a:ext>
              </a:extLst>
            </p:cNvPr>
            <p:cNvPicPr preferRelativeResize="0"/>
            <p:nvPr/>
          </p:nvPicPr>
          <p:blipFill rotWithShape="1">
            <a:blip r:embed="rId4">
              <a:alphaModFix/>
            </a:blip>
            <a:srcRect/>
            <a:stretch/>
          </p:blipFill>
          <p:spPr>
            <a:xfrm>
              <a:off x="15446975" y="2032029"/>
              <a:ext cx="1305995" cy="1283141"/>
            </a:xfrm>
            <a:prstGeom prst="rect">
              <a:avLst/>
            </a:prstGeom>
            <a:noFill/>
            <a:ln>
              <a:noFill/>
            </a:ln>
          </p:spPr>
        </p:pic>
      </p:grpSp>
      <p:sp>
        <p:nvSpPr>
          <p:cNvPr id="6" name="Pentagon 6">
            <a:extLst>
              <a:ext uri="{FF2B5EF4-FFF2-40B4-BE49-F238E27FC236}">
                <a16:creationId xmlns:a16="http://schemas.microsoft.com/office/drawing/2014/main" id="{FE8D4BB9-76E8-2E73-4120-3115E4E11898}"/>
              </a:ext>
            </a:extLst>
          </p:cNvPr>
          <p:cNvSpPr/>
          <p:nvPr/>
        </p:nvSpPr>
        <p:spPr>
          <a:xfrm>
            <a:off x="0" y="2785596"/>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bg1">
                  <a:lumMod val="10000"/>
                </a:schemeClr>
              </a:solidFill>
              <a:effectLst/>
              <a:uLnTx/>
              <a:uFillTx/>
              <a:latin typeface="UTM Avo"/>
              <a:cs typeface="+mn-ea"/>
              <a:sym typeface="+mn-lt"/>
            </a:endParaRPr>
          </a:p>
        </p:txBody>
      </p:sp>
      <p:sp>
        <p:nvSpPr>
          <p:cNvPr id="7" name="Google Shape;125;p7">
            <a:extLst>
              <a:ext uri="{FF2B5EF4-FFF2-40B4-BE49-F238E27FC236}">
                <a16:creationId xmlns:a16="http://schemas.microsoft.com/office/drawing/2014/main" id="{896A357F-E1B2-17A9-126A-1AD8D9AA3FD1}"/>
              </a:ext>
            </a:extLst>
          </p:cNvPr>
          <p:cNvSpPr txBox="1"/>
          <p:nvPr/>
        </p:nvSpPr>
        <p:spPr>
          <a:xfrm>
            <a:off x="879229" y="2684112"/>
            <a:ext cx="10064513" cy="60936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2400" b="1" dirty="0" err="1">
                <a:solidFill>
                  <a:srgbClr val="000000"/>
                </a:solidFill>
                <a:latin typeface="UTM Avo" panose="02040603050506020204" pitchFamily="18" charset="0"/>
              </a:rPr>
              <a:t>Hướng</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dẫn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các</a:t>
            </a:r>
            <a:r>
              <a:rPr lang="en-US" sz="2400" b="1" dirty="0" err="1">
                <a:latin typeface="UTM Avo" panose="02040603050506020204" pitchFamily="18" charset="0"/>
              </a:rPr>
              <a:t>h</a:t>
            </a:r>
            <a:r>
              <a:rPr lang="en-US" sz="2400" b="1" dirty="0">
                <a:latin typeface="UTM Avo" panose="02040603050506020204" pitchFamily="18" charset="0"/>
              </a:rPr>
              <a:t> </a:t>
            </a:r>
            <a:r>
              <a:rPr lang="en-US" sz="2400" b="1" dirty="0" err="1">
                <a:latin typeface="UTM Avo" panose="02040603050506020204" pitchFamily="18" charset="0"/>
              </a:rPr>
              <a:t>chơi</a:t>
            </a:r>
            <a:r>
              <a:rPr lang="en-US" sz="2400" b="1" dirty="0">
                <a:latin typeface="UTM Avo" panose="02040603050506020204" pitchFamily="18" charset="0"/>
              </a:rPr>
              <a:t>:</a:t>
            </a:r>
            <a:endParaRPr lang="vi-VN" sz="2400" b="1" dirty="0">
              <a:solidFill>
                <a:srgbClr val="000000"/>
              </a:solidFill>
              <a:latin typeface="UTM Avo" panose="02040603050506020204" pitchFamily="18" charset="0"/>
            </a:endParaRPr>
          </a:p>
        </p:txBody>
      </p:sp>
      <p:grpSp>
        <p:nvGrpSpPr>
          <p:cNvPr id="8" name="Group 6">
            <a:extLst>
              <a:ext uri="{FF2B5EF4-FFF2-40B4-BE49-F238E27FC236}">
                <a16:creationId xmlns:a16="http://schemas.microsoft.com/office/drawing/2014/main" id="{03123B06-DBBA-B201-2C70-9F4AFF265104}"/>
              </a:ext>
            </a:extLst>
          </p:cNvPr>
          <p:cNvGrpSpPr/>
          <p:nvPr/>
        </p:nvGrpSpPr>
        <p:grpSpPr>
          <a:xfrm>
            <a:off x="330200" y="3427243"/>
            <a:ext cx="11557000" cy="3185828"/>
            <a:chOff x="-5" y="-144661"/>
            <a:chExt cx="24745349" cy="8778844"/>
          </a:xfrm>
        </p:grpSpPr>
        <p:grpSp>
          <p:nvGrpSpPr>
            <p:cNvPr id="9" name="Group 7">
              <a:extLst>
                <a:ext uri="{FF2B5EF4-FFF2-40B4-BE49-F238E27FC236}">
                  <a16:creationId xmlns:a16="http://schemas.microsoft.com/office/drawing/2014/main" id="{CEE69B47-514C-1916-F6EC-54F04ACE04CC}"/>
                </a:ext>
              </a:extLst>
            </p:cNvPr>
            <p:cNvGrpSpPr/>
            <p:nvPr/>
          </p:nvGrpSpPr>
          <p:grpSpPr>
            <a:xfrm>
              <a:off x="-5" y="-144661"/>
              <a:ext cx="24745349" cy="8778844"/>
              <a:chOff x="-1" y="-28575"/>
              <a:chExt cx="4887970" cy="1734093"/>
            </a:xfrm>
          </p:grpSpPr>
          <p:sp>
            <p:nvSpPr>
              <p:cNvPr id="11" name="Freeform 8">
                <a:extLst>
                  <a:ext uri="{FF2B5EF4-FFF2-40B4-BE49-F238E27FC236}">
                    <a16:creationId xmlns:a16="http://schemas.microsoft.com/office/drawing/2014/main" id="{82D97286-9038-9A37-67A6-1A4587A3B7BA}"/>
                  </a:ext>
                </a:extLst>
              </p:cNvPr>
              <p:cNvSpPr/>
              <p:nvPr/>
            </p:nvSpPr>
            <p:spPr>
              <a:xfrm>
                <a:off x="-1" y="0"/>
                <a:ext cx="4887970" cy="1705518"/>
              </a:xfrm>
              <a:custGeom>
                <a:avLst/>
                <a:gdLst/>
                <a:ahLst/>
                <a:cxnLst/>
                <a:rect l="l" t="t" r="r" b="b"/>
                <a:pathLst>
                  <a:path w="3646789" h="1185346">
                    <a:moveTo>
                      <a:pt x="16774" y="0"/>
                    </a:moveTo>
                    <a:lnTo>
                      <a:pt x="3630015" y="0"/>
                    </a:lnTo>
                    <a:cubicBezTo>
                      <a:pt x="3634464" y="0"/>
                      <a:pt x="3638730" y="1767"/>
                      <a:pt x="3641876" y="4913"/>
                    </a:cubicBezTo>
                    <a:cubicBezTo>
                      <a:pt x="3645022" y="8059"/>
                      <a:pt x="3646789" y="12325"/>
                      <a:pt x="3646789" y="16774"/>
                    </a:cubicBezTo>
                    <a:lnTo>
                      <a:pt x="3646789" y="1168572"/>
                    </a:lnTo>
                    <a:cubicBezTo>
                      <a:pt x="3646789" y="1173021"/>
                      <a:pt x="3645022" y="1177287"/>
                      <a:pt x="3641876" y="1180433"/>
                    </a:cubicBezTo>
                    <a:cubicBezTo>
                      <a:pt x="3638730" y="1183579"/>
                      <a:pt x="3634464" y="1185346"/>
                      <a:pt x="3630015" y="1185346"/>
                    </a:cubicBezTo>
                    <a:lnTo>
                      <a:pt x="16774" y="1185346"/>
                    </a:lnTo>
                    <a:cubicBezTo>
                      <a:pt x="12325" y="1185346"/>
                      <a:pt x="8059" y="1183579"/>
                      <a:pt x="4913" y="1180433"/>
                    </a:cubicBezTo>
                    <a:cubicBezTo>
                      <a:pt x="1767" y="1177287"/>
                      <a:pt x="0" y="1173021"/>
                      <a:pt x="0" y="1168572"/>
                    </a:cubicBezTo>
                    <a:lnTo>
                      <a:pt x="0" y="16774"/>
                    </a:lnTo>
                    <a:cubicBezTo>
                      <a:pt x="0" y="12325"/>
                      <a:pt x="1767" y="8059"/>
                      <a:pt x="4913" y="4913"/>
                    </a:cubicBezTo>
                    <a:cubicBezTo>
                      <a:pt x="8059" y="1767"/>
                      <a:pt x="12325" y="0"/>
                      <a:pt x="16774" y="0"/>
                    </a:cubicBezTo>
                    <a:close/>
                  </a:path>
                </a:pathLst>
              </a:custGeom>
              <a:solidFill>
                <a:srgbClr val="F7F6F8"/>
              </a:solidFill>
              <a:ln w="19050" cap="rnd">
                <a:solidFill>
                  <a:srgbClr val="0A2E76"/>
                </a:solidFill>
                <a:prstDash val="solid"/>
                <a:round/>
              </a:ln>
            </p:spPr>
            <p:txBody>
              <a:bodyPr/>
              <a:lstStyle/>
              <a:p>
                <a:pPr defTabSz="609630"/>
                <a:endParaRPr lang="en-US" sz="700">
                  <a:solidFill>
                    <a:schemeClr val="bg1">
                      <a:lumMod val="10000"/>
                    </a:schemeClr>
                  </a:solidFill>
                  <a:latin typeface="UTM Avo"/>
                  <a:cs typeface="+mn-ea"/>
                  <a:sym typeface="+mn-lt"/>
                </a:endParaRPr>
              </a:p>
            </p:txBody>
          </p:sp>
          <p:sp>
            <p:nvSpPr>
              <p:cNvPr id="12" name="TextBox 9">
                <a:extLst>
                  <a:ext uri="{FF2B5EF4-FFF2-40B4-BE49-F238E27FC236}">
                    <a16:creationId xmlns:a16="http://schemas.microsoft.com/office/drawing/2014/main" id="{71F4C549-529C-6E3F-1225-118637A5E175}"/>
                  </a:ext>
                </a:extLst>
              </p:cNvPr>
              <p:cNvSpPr txBox="1"/>
              <p:nvPr/>
            </p:nvSpPr>
            <p:spPr>
              <a:xfrm>
                <a:off x="0" y="-28575"/>
                <a:ext cx="3646789" cy="1213921"/>
              </a:xfrm>
              <a:prstGeom prst="rect">
                <a:avLst/>
              </a:prstGeom>
            </p:spPr>
            <p:txBody>
              <a:bodyPr lIns="33867" tIns="33867" rIns="33867" bIns="33867" rtlCol="0" anchor="ctr"/>
              <a:lstStyle/>
              <a:p>
                <a:pPr algn="ctr" defTabSz="609630">
                  <a:lnSpc>
                    <a:spcPts val="1733"/>
                  </a:lnSpc>
                  <a:spcBef>
                    <a:spcPct val="0"/>
                  </a:spcBef>
                </a:pPr>
                <a:endParaRPr sz="700">
                  <a:solidFill>
                    <a:schemeClr val="bg1">
                      <a:lumMod val="10000"/>
                    </a:schemeClr>
                  </a:solidFill>
                  <a:latin typeface="UTM Avo"/>
                  <a:cs typeface="+mn-ea"/>
                  <a:sym typeface="+mn-lt"/>
                </a:endParaRPr>
              </a:p>
            </p:txBody>
          </p:sp>
        </p:grpSp>
        <p:sp>
          <p:nvSpPr>
            <p:cNvPr id="10" name="TextBox 10">
              <a:extLst>
                <a:ext uri="{FF2B5EF4-FFF2-40B4-BE49-F238E27FC236}">
                  <a16:creationId xmlns:a16="http://schemas.microsoft.com/office/drawing/2014/main" id="{027BF0CC-7AF9-E0E8-DE1A-4E4B210B09C2}"/>
                </a:ext>
              </a:extLst>
            </p:cNvPr>
            <p:cNvSpPr txBox="1"/>
            <p:nvPr/>
          </p:nvSpPr>
          <p:spPr>
            <a:xfrm>
              <a:off x="707005" y="2047766"/>
              <a:ext cx="22887836" cy="4363508"/>
            </a:xfrm>
            <a:prstGeom prst="rect">
              <a:avLst/>
            </a:prstGeom>
          </p:spPr>
          <p:txBody>
            <a:bodyPr wrap="square" lIns="0" tIns="0" rIns="0" bIns="0" rtlCol="0" anchor="t">
              <a:spAutoFit/>
            </a:bodyPr>
            <a:lstStyle/>
            <a:p>
              <a:pPr marL="251897" lvl="1" algn="just">
                <a:lnSpc>
                  <a:spcPct val="150000"/>
                </a:lnSpc>
              </a:pPr>
              <a:r>
                <a:rPr lang="en-US" sz="2400" dirty="0">
                  <a:solidFill>
                    <a:schemeClr val="bg1">
                      <a:lumMod val="10000"/>
                    </a:schemeClr>
                  </a:solidFill>
                  <a:latin typeface="UTM Avo" panose="02040603050506020204" pitchFamily="18"/>
                  <a:cs typeface="+mn-ea"/>
                  <a:sym typeface="+mn-lt"/>
                </a:rPr>
                <a:t>- </a:t>
              </a:r>
              <a:r>
                <a:rPr lang="vi-VN" sz="2400" dirty="0">
                  <a:solidFill>
                    <a:schemeClr val="bg1">
                      <a:lumMod val="10000"/>
                    </a:schemeClr>
                  </a:solidFill>
                  <a:latin typeface="UTM Avo" panose="02040603050506020204" pitchFamily="18"/>
                  <a:cs typeface="+mn-ea"/>
                  <a:sym typeface="+mn-lt"/>
                </a:rPr>
                <a:t>Một bạn xung phong làm người điều khiển.</a:t>
              </a:r>
            </a:p>
            <a:p>
              <a:pPr marL="251897" lvl="1" algn="just">
                <a:lnSpc>
                  <a:spcPct val="150000"/>
                </a:lnSpc>
              </a:pPr>
              <a:r>
                <a:rPr lang="en-US" sz="2400" dirty="0">
                  <a:solidFill>
                    <a:schemeClr val="bg1">
                      <a:lumMod val="10000"/>
                    </a:schemeClr>
                  </a:solidFill>
                  <a:latin typeface="UTM Avo" panose="02040603050506020204" pitchFamily="18"/>
                  <a:cs typeface="+mn-ea"/>
                  <a:sym typeface="+mn-lt"/>
                </a:rPr>
                <a:t>- </a:t>
              </a:r>
              <a:r>
                <a:rPr lang="vi-VN" sz="2400" dirty="0">
                  <a:solidFill>
                    <a:schemeClr val="bg1">
                      <a:lumMod val="10000"/>
                    </a:schemeClr>
                  </a:solidFill>
                  <a:latin typeface="UTM Avo" panose="02040603050506020204" pitchFamily="18"/>
                  <a:cs typeface="+mn-ea"/>
                  <a:sym typeface="+mn-lt"/>
                </a:rPr>
                <a:t>Người điều khiển trò chơi đứng phía trên lớp và nêu tên một đồ vật nào đó. </a:t>
              </a:r>
              <a:endParaRPr lang="en-US" sz="2400" dirty="0">
                <a:solidFill>
                  <a:schemeClr val="bg1">
                    <a:lumMod val="10000"/>
                  </a:schemeClr>
                </a:solidFill>
                <a:latin typeface="UTM Avo" panose="02040603050506020204" pitchFamily="18"/>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a:extLst>
            <a:ext uri="{FF2B5EF4-FFF2-40B4-BE49-F238E27FC236}">
              <a16:creationId xmlns:a16="http://schemas.microsoft.com/office/drawing/2014/main" id="{A32C5DF3-4F08-0ED7-F029-78B4A715B499}"/>
            </a:ext>
          </a:extLst>
        </p:cNvPr>
        <p:cNvGrpSpPr/>
        <p:nvPr/>
      </p:nvGrpSpPr>
      <p:grpSpPr>
        <a:xfrm>
          <a:off x="0" y="0"/>
          <a:ext cx="0" cy="0"/>
          <a:chOff x="0" y="0"/>
          <a:chExt cx="0" cy="0"/>
        </a:xfrm>
      </p:grpSpPr>
      <p:sp>
        <p:nvSpPr>
          <p:cNvPr id="2" name="Google Shape;255;p15">
            <a:extLst>
              <a:ext uri="{FF2B5EF4-FFF2-40B4-BE49-F238E27FC236}">
                <a16:creationId xmlns:a16="http://schemas.microsoft.com/office/drawing/2014/main" id="{9511F0F5-C677-6593-2F62-67B6A2EB2009}"/>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grpSp>
        <p:nvGrpSpPr>
          <p:cNvPr id="3" name="Google Shape;178;p3">
            <a:extLst>
              <a:ext uri="{FF2B5EF4-FFF2-40B4-BE49-F238E27FC236}">
                <a16:creationId xmlns:a16="http://schemas.microsoft.com/office/drawing/2014/main" id="{2C14326B-2E4E-753B-D3C8-E542457E5D12}"/>
              </a:ext>
            </a:extLst>
          </p:cNvPr>
          <p:cNvGrpSpPr/>
          <p:nvPr/>
        </p:nvGrpSpPr>
        <p:grpSpPr>
          <a:xfrm>
            <a:off x="0" y="1694921"/>
            <a:ext cx="11168647" cy="855427"/>
            <a:chOff x="-2" y="2032029"/>
            <a:chExt cx="16752972" cy="1283141"/>
          </a:xfrm>
        </p:grpSpPr>
        <p:sp>
          <p:nvSpPr>
            <p:cNvPr id="4" name="Google Shape;179;p3">
              <a:extLst>
                <a:ext uri="{FF2B5EF4-FFF2-40B4-BE49-F238E27FC236}">
                  <a16:creationId xmlns:a16="http://schemas.microsoft.com/office/drawing/2014/main" id="{77259E6D-043B-9925-6FA9-81DC3214DFC5}"/>
                </a:ext>
              </a:extLst>
            </p:cNvPr>
            <p:cNvSpPr/>
            <p:nvPr/>
          </p:nvSpPr>
          <p:spPr>
            <a:xfrm>
              <a:off x="-2" y="2157557"/>
              <a:ext cx="15895866" cy="1032090"/>
            </a:xfrm>
            <a:prstGeom prst="rect">
              <a:avLst/>
            </a:prstGeom>
            <a:solidFill>
              <a:srgbClr val="EAF1DD"/>
            </a:solidFill>
            <a:ln>
              <a:noFill/>
            </a:ln>
          </p:spPr>
          <p:txBody>
            <a:bodyPr spcFirstLastPara="1" wrap="square" lIns="91425" tIns="45700" rIns="91425" bIns="45700" anchor="ctr" anchorCtr="0">
              <a:noAutofit/>
            </a:bodyPr>
            <a:lstStyle/>
            <a:p>
              <a:pPr marL="0" marR="0" lvl="0" indent="0" algn="ctr" rtl="0">
                <a:lnSpc>
                  <a:spcPct val="125000"/>
                </a:lnSpc>
                <a:spcBef>
                  <a:spcPts val="0"/>
                </a:spcBef>
                <a:spcAft>
                  <a:spcPts val="0"/>
                </a:spcAft>
                <a:buClr>
                  <a:srgbClr val="000000"/>
                </a:buClr>
                <a:buSzPts val="2400"/>
                <a:buFont typeface="Arial"/>
                <a:buNone/>
              </a:pP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cùng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bạn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trò</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Tìm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đồ</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vật</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có</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sử</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dụng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điện</a:t>
              </a:r>
              <a:r>
                <a:rPr lang="en-US" sz="2400" b="1"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pic>
          <p:nvPicPr>
            <p:cNvPr id="5" name="Google Shape;180;p3">
              <a:extLst>
                <a:ext uri="{FF2B5EF4-FFF2-40B4-BE49-F238E27FC236}">
                  <a16:creationId xmlns:a16="http://schemas.microsoft.com/office/drawing/2014/main" id="{8737FE72-9879-F099-20A9-35670A5AEB0B}"/>
                </a:ext>
              </a:extLst>
            </p:cNvPr>
            <p:cNvPicPr preferRelativeResize="0"/>
            <p:nvPr/>
          </p:nvPicPr>
          <p:blipFill rotWithShape="1">
            <a:blip r:embed="rId4">
              <a:alphaModFix/>
            </a:blip>
            <a:srcRect/>
            <a:stretch/>
          </p:blipFill>
          <p:spPr>
            <a:xfrm>
              <a:off x="15446975" y="2032029"/>
              <a:ext cx="1305995" cy="1283141"/>
            </a:xfrm>
            <a:prstGeom prst="rect">
              <a:avLst/>
            </a:prstGeom>
            <a:noFill/>
            <a:ln>
              <a:noFill/>
            </a:ln>
          </p:spPr>
        </p:pic>
      </p:grpSp>
      <p:sp>
        <p:nvSpPr>
          <p:cNvPr id="6" name="Pentagon 6">
            <a:extLst>
              <a:ext uri="{FF2B5EF4-FFF2-40B4-BE49-F238E27FC236}">
                <a16:creationId xmlns:a16="http://schemas.microsoft.com/office/drawing/2014/main" id="{3D5FFE5C-5283-D89F-0EFC-0388D9DE6FA4}"/>
              </a:ext>
            </a:extLst>
          </p:cNvPr>
          <p:cNvSpPr/>
          <p:nvPr/>
        </p:nvSpPr>
        <p:spPr>
          <a:xfrm>
            <a:off x="0" y="2785596"/>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bg1">
                  <a:lumMod val="10000"/>
                </a:schemeClr>
              </a:solidFill>
              <a:effectLst/>
              <a:uLnTx/>
              <a:uFillTx/>
              <a:latin typeface="UTM Avo"/>
              <a:cs typeface="+mn-ea"/>
              <a:sym typeface="+mn-lt"/>
            </a:endParaRPr>
          </a:p>
        </p:txBody>
      </p:sp>
      <p:sp>
        <p:nvSpPr>
          <p:cNvPr id="7" name="Google Shape;125;p7">
            <a:extLst>
              <a:ext uri="{FF2B5EF4-FFF2-40B4-BE49-F238E27FC236}">
                <a16:creationId xmlns:a16="http://schemas.microsoft.com/office/drawing/2014/main" id="{117B044B-75C5-4C35-5ACF-5B615A866F27}"/>
              </a:ext>
            </a:extLst>
          </p:cNvPr>
          <p:cNvSpPr txBox="1"/>
          <p:nvPr/>
        </p:nvSpPr>
        <p:spPr>
          <a:xfrm>
            <a:off x="879229" y="2684112"/>
            <a:ext cx="10064513" cy="60936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2400" b="1" dirty="0" err="1">
                <a:solidFill>
                  <a:srgbClr val="000000"/>
                </a:solidFill>
                <a:latin typeface="UTM Avo" panose="02040603050506020204" pitchFamily="18" charset="0"/>
              </a:rPr>
              <a:t>Hướng</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dẫn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các</a:t>
            </a:r>
            <a:r>
              <a:rPr lang="en-US" sz="2400" b="1" dirty="0" err="1">
                <a:latin typeface="UTM Avo" panose="02040603050506020204" pitchFamily="18" charset="0"/>
              </a:rPr>
              <a:t>h</a:t>
            </a:r>
            <a:r>
              <a:rPr lang="en-US" sz="2400" b="1" dirty="0">
                <a:latin typeface="UTM Avo" panose="02040603050506020204" pitchFamily="18" charset="0"/>
              </a:rPr>
              <a:t> </a:t>
            </a:r>
            <a:r>
              <a:rPr lang="en-US" sz="2400" b="1" dirty="0" err="1">
                <a:latin typeface="UTM Avo" panose="02040603050506020204" pitchFamily="18" charset="0"/>
              </a:rPr>
              <a:t>chơi</a:t>
            </a:r>
            <a:r>
              <a:rPr lang="en-US" sz="2400" b="1" dirty="0">
                <a:latin typeface="UTM Avo" panose="02040603050506020204" pitchFamily="18" charset="0"/>
              </a:rPr>
              <a:t>:</a:t>
            </a:r>
            <a:endParaRPr lang="vi-VN" sz="2400" b="1" dirty="0">
              <a:solidFill>
                <a:srgbClr val="000000"/>
              </a:solidFill>
              <a:latin typeface="UTM Avo" panose="02040603050506020204" pitchFamily="18" charset="0"/>
            </a:endParaRPr>
          </a:p>
        </p:txBody>
      </p:sp>
      <p:grpSp>
        <p:nvGrpSpPr>
          <p:cNvPr id="8" name="Group 6">
            <a:extLst>
              <a:ext uri="{FF2B5EF4-FFF2-40B4-BE49-F238E27FC236}">
                <a16:creationId xmlns:a16="http://schemas.microsoft.com/office/drawing/2014/main" id="{09FA142C-B73E-6201-D887-025FAC99656B}"/>
              </a:ext>
            </a:extLst>
          </p:cNvPr>
          <p:cNvGrpSpPr/>
          <p:nvPr/>
        </p:nvGrpSpPr>
        <p:grpSpPr>
          <a:xfrm>
            <a:off x="330200" y="3427243"/>
            <a:ext cx="11557000" cy="3185828"/>
            <a:chOff x="-5" y="-144661"/>
            <a:chExt cx="24745349" cy="8778844"/>
          </a:xfrm>
        </p:grpSpPr>
        <p:grpSp>
          <p:nvGrpSpPr>
            <p:cNvPr id="9" name="Group 7">
              <a:extLst>
                <a:ext uri="{FF2B5EF4-FFF2-40B4-BE49-F238E27FC236}">
                  <a16:creationId xmlns:a16="http://schemas.microsoft.com/office/drawing/2014/main" id="{9DBE8E6E-29D7-2865-DF4E-C14C851499DE}"/>
                </a:ext>
              </a:extLst>
            </p:cNvPr>
            <p:cNvGrpSpPr/>
            <p:nvPr/>
          </p:nvGrpSpPr>
          <p:grpSpPr>
            <a:xfrm>
              <a:off x="-5" y="-144661"/>
              <a:ext cx="24745349" cy="8778844"/>
              <a:chOff x="-1" y="-28575"/>
              <a:chExt cx="4887970" cy="1734093"/>
            </a:xfrm>
          </p:grpSpPr>
          <p:sp>
            <p:nvSpPr>
              <p:cNvPr id="11" name="Freeform 8">
                <a:extLst>
                  <a:ext uri="{FF2B5EF4-FFF2-40B4-BE49-F238E27FC236}">
                    <a16:creationId xmlns:a16="http://schemas.microsoft.com/office/drawing/2014/main" id="{5B196E0C-D956-A3A8-D74B-65CF7FD21575}"/>
                  </a:ext>
                </a:extLst>
              </p:cNvPr>
              <p:cNvSpPr/>
              <p:nvPr/>
            </p:nvSpPr>
            <p:spPr>
              <a:xfrm>
                <a:off x="-1" y="0"/>
                <a:ext cx="4887970" cy="1705518"/>
              </a:xfrm>
              <a:custGeom>
                <a:avLst/>
                <a:gdLst/>
                <a:ahLst/>
                <a:cxnLst/>
                <a:rect l="l" t="t" r="r" b="b"/>
                <a:pathLst>
                  <a:path w="3646789" h="1185346">
                    <a:moveTo>
                      <a:pt x="16774" y="0"/>
                    </a:moveTo>
                    <a:lnTo>
                      <a:pt x="3630015" y="0"/>
                    </a:lnTo>
                    <a:cubicBezTo>
                      <a:pt x="3634464" y="0"/>
                      <a:pt x="3638730" y="1767"/>
                      <a:pt x="3641876" y="4913"/>
                    </a:cubicBezTo>
                    <a:cubicBezTo>
                      <a:pt x="3645022" y="8059"/>
                      <a:pt x="3646789" y="12325"/>
                      <a:pt x="3646789" y="16774"/>
                    </a:cubicBezTo>
                    <a:lnTo>
                      <a:pt x="3646789" y="1168572"/>
                    </a:lnTo>
                    <a:cubicBezTo>
                      <a:pt x="3646789" y="1173021"/>
                      <a:pt x="3645022" y="1177287"/>
                      <a:pt x="3641876" y="1180433"/>
                    </a:cubicBezTo>
                    <a:cubicBezTo>
                      <a:pt x="3638730" y="1183579"/>
                      <a:pt x="3634464" y="1185346"/>
                      <a:pt x="3630015" y="1185346"/>
                    </a:cubicBezTo>
                    <a:lnTo>
                      <a:pt x="16774" y="1185346"/>
                    </a:lnTo>
                    <a:cubicBezTo>
                      <a:pt x="12325" y="1185346"/>
                      <a:pt x="8059" y="1183579"/>
                      <a:pt x="4913" y="1180433"/>
                    </a:cubicBezTo>
                    <a:cubicBezTo>
                      <a:pt x="1767" y="1177287"/>
                      <a:pt x="0" y="1173021"/>
                      <a:pt x="0" y="1168572"/>
                    </a:cubicBezTo>
                    <a:lnTo>
                      <a:pt x="0" y="16774"/>
                    </a:lnTo>
                    <a:cubicBezTo>
                      <a:pt x="0" y="12325"/>
                      <a:pt x="1767" y="8059"/>
                      <a:pt x="4913" y="4913"/>
                    </a:cubicBezTo>
                    <a:cubicBezTo>
                      <a:pt x="8059" y="1767"/>
                      <a:pt x="12325" y="0"/>
                      <a:pt x="16774" y="0"/>
                    </a:cubicBezTo>
                    <a:close/>
                  </a:path>
                </a:pathLst>
              </a:custGeom>
              <a:solidFill>
                <a:srgbClr val="F7F6F8"/>
              </a:solidFill>
              <a:ln w="19050" cap="rnd">
                <a:solidFill>
                  <a:srgbClr val="0A2E76"/>
                </a:solidFill>
                <a:prstDash val="solid"/>
                <a:round/>
              </a:ln>
            </p:spPr>
            <p:txBody>
              <a:bodyPr/>
              <a:lstStyle/>
              <a:p>
                <a:pPr defTabSz="609630"/>
                <a:endParaRPr lang="en-US" sz="700">
                  <a:solidFill>
                    <a:schemeClr val="bg1">
                      <a:lumMod val="10000"/>
                    </a:schemeClr>
                  </a:solidFill>
                  <a:latin typeface="UTM Avo"/>
                  <a:cs typeface="+mn-ea"/>
                  <a:sym typeface="+mn-lt"/>
                </a:endParaRPr>
              </a:p>
            </p:txBody>
          </p:sp>
          <p:sp>
            <p:nvSpPr>
              <p:cNvPr id="12" name="TextBox 9">
                <a:extLst>
                  <a:ext uri="{FF2B5EF4-FFF2-40B4-BE49-F238E27FC236}">
                    <a16:creationId xmlns:a16="http://schemas.microsoft.com/office/drawing/2014/main" id="{80DB8672-44B4-255E-DE6D-050059D12F40}"/>
                  </a:ext>
                </a:extLst>
              </p:cNvPr>
              <p:cNvSpPr txBox="1"/>
              <p:nvPr/>
            </p:nvSpPr>
            <p:spPr>
              <a:xfrm>
                <a:off x="0" y="-28575"/>
                <a:ext cx="3646789" cy="1213921"/>
              </a:xfrm>
              <a:prstGeom prst="rect">
                <a:avLst/>
              </a:prstGeom>
            </p:spPr>
            <p:txBody>
              <a:bodyPr lIns="33867" tIns="33867" rIns="33867" bIns="33867" rtlCol="0" anchor="ctr"/>
              <a:lstStyle/>
              <a:p>
                <a:pPr algn="ctr" defTabSz="609630">
                  <a:lnSpc>
                    <a:spcPts val="1733"/>
                  </a:lnSpc>
                  <a:spcBef>
                    <a:spcPct val="0"/>
                  </a:spcBef>
                </a:pPr>
                <a:endParaRPr sz="700">
                  <a:solidFill>
                    <a:schemeClr val="bg1">
                      <a:lumMod val="10000"/>
                    </a:schemeClr>
                  </a:solidFill>
                  <a:latin typeface="UTM Avo"/>
                  <a:cs typeface="+mn-ea"/>
                  <a:sym typeface="+mn-lt"/>
                </a:endParaRPr>
              </a:p>
            </p:txBody>
          </p:sp>
        </p:grpSp>
        <p:sp>
          <p:nvSpPr>
            <p:cNvPr id="10" name="TextBox 10">
              <a:extLst>
                <a:ext uri="{FF2B5EF4-FFF2-40B4-BE49-F238E27FC236}">
                  <a16:creationId xmlns:a16="http://schemas.microsoft.com/office/drawing/2014/main" id="{53B92524-DDA7-42B4-9D89-7D2E3D20957D}"/>
                </a:ext>
              </a:extLst>
            </p:cNvPr>
            <p:cNvSpPr txBox="1"/>
            <p:nvPr/>
          </p:nvSpPr>
          <p:spPr>
            <a:xfrm>
              <a:off x="341987" y="635059"/>
              <a:ext cx="23564268" cy="7416694"/>
            </a:xfrm>
            <a:prstGeom prst="rect">
              <a:avLst/>
            </a:prstGeom>
          </p:spPr>
          <p:txBody>
            <a:bodyPr wrap="square" lIns="0" tIns="0" rIns="0" bIns="0" rtlCol="0" anchor="t">
              <a:spAutoFit/>
            </a:bodyPr>
            <a:lstStyle/>
            <a:p>
              <a:pPr marL="251897" lvl="1" algn="just">
                <a:lnSpc>
                  <a:spcPct val="150000"/>
                </a:lnSpc>
              </a:pPr>
              <a:r>
                <a:rPr lang="en-US" sz="2400" dirty="0">
                  <a:solidFill>
                    <a:schemeClr val="bg1">
                      <a:lumMod val="10000"/>
                    </a:schemeClr>
                  </a:solidFill>
                  <a:latin typeface="UTM Avo" panose="02040603050506020204" pitchFamily="18"/>
                  <a:cs typeface="+mn-ea"/>
                  <a:sym typeface="+mn-lt"/>
                </a:rPr>
                <a:t>- </a:t>
              </a:r>
              <a:r>
                <a:rPr lang="vi-VN" sz="2400" dirty="0">
                  <a:solidFill>
                    <a:schemeClr val="bg1">
                      <a:lumMod val="10000"/>
                    </a:schemeClr>
                  </a:solidFill>
                  <a:latin typeface="UTM Avo" panose="02040603050506020204" pitchFamily="18"/>
                  <a:cs typeface="+mn-ea"/>
                  <a:sym typeface="+mn-lt"/>
                </a:rPr>
                <a:t>Nếu là đồ vật có sử dụng điện (như: bếp điện, ti vi, quạt máy, </a:t>
              </a:r>
              <a:br>
                <a:rPr lang="en-US" sz="2400" dirty="0">
                  <a:solidFill>
                    <a:schemeClr val="bg1">
                      <a:lumMod val="10000"/>
                    </a:schemeClr>
                  </a:solidFill>
                  <a:latin typeface="UTM Avo" panose="02040603050506020204" pitchFamily="18"/>
                  <a:cs typeface="+mn-ea"/>
                  <a:sym typeface="+mn-lt"/>
                </a:rPr>
              </a:br>
              <a:r>
                <a:rPr lang="vi-VN" sz="2400" dirty="0">
                  <a:solidFill>
                    <a:schemeClr val="bg1">
                      <a:lumMod val="10000"/>
                    </a:schemeClr>
                  </a:solidFill>
                  <a:latin typeface="UTM Avo" panose="02040603050506020204" pitchFamily="18"/>
                  <a:cs typeface="+mn-ea"/>
                  <a:sym typeface="+mn-lt"/>
                </a:rPr>
                <a:t>lò vi sóng,…) thì cả lớp phải vỗ tay và hô “Có điện! Có điện!”. Còn nếu không phải là đồ sử dụng điện (như: khăn mặt, búp bê, lược chải đầu,…) thì cả lớp sẽ xua tay và hô “Không có điện! Không có điện!”. </a:t>
              </a:r>
              <a:endParaRPr lang="en-US" sz="2400" dirty="0">
                <a:solidFill>
                  <a:schemeClr val="bg1">
                    <a:lumMod val="10000"/>
                  </a:schemeClr>
                </a:solidFill>
                <a:latin typeface="UTM Avo" panose="02040603050506020204" pitchFamily="18"/>
                <a:cs typeface="+mn-ea"/>
                <a:sym typeface="+mn-lt"/>
              </a:endParaRPr>
            </a:p>
            <a:p>
              <a:pPr marL="251897" lvl="1" algn="just">
                <a:lnSpc>
                  <a:spcPct val="150000"/>
                </a:lnSpc>
              </a:pPr>
              <a:r>
                <a:rPr lang="en-US" sz="2400" dirty="0">
                  <a:solidFill>
                    <a:schemeClr val="bg1">
                      <a:lumMod val="10000"/>
                    </a:schemeClr>
                  </a:solidFill>
                  <a:latin typeface="UTM Avo" panose="02040603050506020204" pitchFamily="18"/>
                  <a:cs typeface="+mn-ea"/>
                  <a:sym typeface="+mn-lt"/>
                </a:rPr>
                <a:t>- </a:t>
              </a:r>
              <a:r>
                <a:rPr lang="vi-VN" sz="2400" dirty="0">
                  <a:solidFill>
                    <a:schemeClr val="bg1">
                      <a:lumMod val="10000"/>
                    </a:schemeClr>
                  </a:solidFill>
                  <a:latin typeface="UTM Avo" panose="02040603050506020204" pitchFamily="18"/>
                  <a:cs typeface="+mn-ea"/>
                  <a:sym typeface="+mn-lt"/>
                </a:rPr>
                <a:t>Ai làm sai sẽ không được chơi tiếp.</a:t>
              </a:r>
              <a:endParaRPr lang="en-US" sz="2400" dirty="0">
                <a:solidFill>
                  <a:schemeClr val="bg1">
                    <a:lumMod val="10000"/>
                  </a:schemeClr>
                </a:solidFill>
                <a:latin typeface="UTM Avo" panose="02040603050506020204" pitchFamily="18"/>
                <a:cs typeface="+mn-ea"/>
                <a:sym typeface="+mn-lt"/>
              </a:endParaRPr>
            </a:p>
          </p:txBody>
        </p:sp>
      </p:grpSp>
    </p:spTree>
    <p:extLst>
      <p:ext uri="{BB962C8B-B14F-4D97-AF65-F5344CB8AC3E}">
        <p14:creationId xmlns:p14="http://schemas.microsoft.com/office/powerpoint/2010/main" val="104816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p:cNvGrpSpPr/>
        <p:nvPr/>
      </p:nvGrpSpPr>
      <p:grpSpPr>
        <a:xfrm>
          <a:off x="0" y="0"/>
          <a:ext cx="0" cy="0"/>
          <a:chOff x="0" y="0"/>
          <a:chExt cx="0" cy="0"/>
        </a:xfrm>
      </p:grpSpPr>
      <p:pic>
        <p:nvPicPr>
          <p:cNvPr id="3" name="Picture 2">
            <a:extLst>
              <a:ext uri="{FF2B5EF4-FFF2-40B4-BE49-F238E27FC236}">
                <a16:creationId xmlns:a16="http://schemas.microsoft.com/office/drawing/2014/main" id="{A14FE9FB-91AD-A5B2-98C6-AD29FDB92E62}"/>
              </a:ext>
            </a:extLst>
          </p:cNvPr>
          <p:cNvPicPr>
            <a:picLocks noChangeAspect="1"/>
          </p:cNvPicPr>
          <p:nvPr/>
        </p:nvPicPr>
        <p:blipFill>
          <a:blip r:embed="rId4"/>
          <a:stretch>
            <a:fillRect/>
          </a:stretch>
        </p:blipFill>
        <p:spPr>
          <a:xfrm>
            <a:off x="1074396" y="2095667"/>
            <a:ext cx="2202748" cy="1649116"/>
          </a:xfrm>
          <a:prstGeom prst="rect">
            <a:avLst/>
          </a:prstGeom>
        </p:spPr>
      </p:pic>
      <p:pic>
        <p:nvPicPr>
          <p:cNvPr id="5" name="Picture 4">
            <a:extLst>
              <a:ext uri="{FF2B5EF4-FFF2-40B4-BE49-F238E27FC236}">
                <a16:creationId xmlns:a16="http://schemas.microsoft.com/office/drawing/2014/main" id="{5DC5B604-D94C-C07D-976C-36FCC1188715}"/>
              </a:ext>
            </a:extLst>
          </p:cNvPr>
          <p:cNvPicPr>
            <a:picLocks noChangeAspect="1"/>
          </p:cNvPicPr>
          <p:nvPr/>
        </p:nvPicPr>
        <p:blipFill>
          <a:blip r:embed="rId5"/>
          <a:stretch>
            <a:fillRect/>
          </a:stretch>
        </p:blipFill>
        <p:spPr>
          <a:xfrm>
            <a:off x="3716891" y="2095667"/>
            <a:ext cx="1967160" cy="1413528"/>
          </a:xfrm>
          <a:prstGeom prst="rect">
            <a:avLst/>
          </a:prstGeom>
        </p:spPr>
      </p:pic>
      <p:pic>
        <p:nvPicPr>
          <p:cNvPr id="7" name="Picture 6">
            <a:extLst>
              <a:ext uri="{FF2B5EF4-FFF2-40B4-BE49-F238E27FC236}">
                <a16:creationId xmlns:a16="http://schemas.microsoft.com/office/drawing/2014/main" id="{4F1B963D-5FB2-9CB7-A448-4DB39147A0C8}"/>
              </a:ext>
            </a:extLst>
          </p:cNvPr>
          <p:cNvPicPr>
            <a:picLocks noChangeAspect="1"/>
          </p:cNvPicPr>
          <p:nvPr/>
        </p:nvPicPr>
        <p:blipFill>
          <a:blip r:embed="rId6"/>
          <a:stretch>
            <a:fillRect/>
          </a:stretch>
        </p:blipFill>
        <p:spPr>
          <a:xfrm>
            <a:off x="6208444" y="2200428"/>
            <a:ext cx="1672675" cy="1154381"/>
          </a:xfrm>
          <a:prstGeom prst="rect">
            <a:avLst/>
          </a:prstGeom>
        </p:spPr>
      </p:pic>
      <p:pic>
        <p:nvPicPr>
          <p:cNvPr id="9" name="Picture 8">
            <a:extLst>
              <a:ext uri="{FF2B5EF4-FFF2-40B4-BE49-F238E27FC236}">
                <a16:creationId xmlns:a16="http://schemas.microsoft.com/office/drawing/2014/main" id="{89015F6C-FE6B-5EBF-0DFA-EC112B2E5DF9}"/>
              </a:ext>
            </a:extLst>
          </p:cNvPr>
          <p:cNvPicPr>
            <a:picLocks noChangeAspect="1"/>
          </p:cNvPicPr>
          <p:nvPr/>
        </p:nvPicPr>
        <p:blipFill>
          <a:blip r:embed="rId7"/>
          <a:stretch>
            <a:fillRect/>
          </a:stretch>
        </p:blipFill>
        <p:spPr>
          <a:xfrm>
            <a:off x="8528990" y="1886142"/>
            <a:ext cx="3251114" cy="2167410"/>
          </a:xfrm>
          <a:prstGeom prst="rect">
            <a:avLst/>
          </a:prstGeom>
        </p:spPr>
      </p:pic>
      <p:pic>
        <p:nvPicPr>
          <p:cNvPr id="11" name="Picture 10">
            <a:extLst>
              <a:ext uri="{FF2B5EF4-FFF2-40B4-BE49-F238E27FC236}">
                <a16:creationId xmlns:a16="http://schemas.microsoft.com/office/drawing/2014/main" id="{DBD9FB0C-C92D-B01C-A42B-1977E8CBD412}"/>
              </a:ext>
            </a:extLst>
          </p:cNvPr>
          <p:cNvPicPr>
            <a:picLocks noChangeAspect="1"/>
          </p:cNvPicPr>
          <p:nvPr/>
        </p:nvPicPr>
        <p:blipFill>
          <a:blip r:embed="rId8"/>
          <a:stretch>
            <a:fillRect/>
          </a:stretch>
        </p:blipFill>
        <p:spPr>
          <a:xfrm>
            <a:off x="602967" y="4054376"/>
            <a:ext cx="1684455" cy="2532572"/>
          </a:xfrm>
          <a:prstGeom prst="rect">
            <a:avLst/>
          </a:prstGeom>
        </p:spPr>
      </p:pic>
      <p:pic>
        <p:nvPicPr>
          <p:cNvPr id="13" name="Picture 12">
            <a:extLst>
              <a:ext uri="{FF2B5EF4-FFF2-40B4-BE49-F238E27FC236}">
                <a16:creationId xmlns:a16="http://schemas.microsoft.com/office/drawing/2014/main" id="{5B7DA602-8282-0505-6A1D-EEBA0D6AB003}"/>
              </a:ext>
            </a:extLst>
          </p:cNvPr>
          <p:cNvPicPr>
            <a:picLocks noChangeAspect="1"/>
          </p:cNvPicPr>
          <p:nvPr/>
        </p:nvPicPr>
        <p:blipFill>
          <a:blip r:embed="rId9"/>
          <a:stretch>
            <a:fillRect/>
          </a:stretch>
        </p:blipFill>
        <p:spPr>
          <a:xfrm>
            <a:off x="2218099" y="4187708"/>
            <a:ext cx="2685705" cy="2367661"/>
          </a:xfrm>
          <a:prstGeom prst="rect">
            <a:avLst/>
          </a:prstGeom>
        </p:spPr>
      </p:pic>
      <p:pic>
        <p:nvPicPr>
          <p:cNvPr id="15" name="Picture 14">
            <a:extLst>
              <a:ext uri="{FF2B5EF4-FFF2-40B4-BE49-F238E27FC236}">
                <a16:creationId xmlns:a16="http://schemas.microsoft.com/office/drawing/2014/main" id="{3DED83A2-EB33-5FF9-A92D-CF07FD40A395}"/>
              </a:ext>
            </a:extLst>
          </p:cNvPr>
          <p:cNvPicPr>
            <a:picLocks noChangeAspect="1"/>
          </p:cNvPicPr>
          <p:nvPr/>
        </p:nvPicPr>
        <p:blipFill>
          <a:blip r:embed="rId10"/>
          <a:stretch>
            <a:fillRect/>
          </a:stretch>
        </p:blipFill>
        <p:spPr>
          <a:xfrm>
            <a:off x="4449540" y="4540089"/>
            <a:ext cx="1931823" cy="1495985"/>
          </a:xfrm>
          <a:prstGeom prst="rect">
            <a:avLst/>
          </a:prstGeom>
        </p:spPr>
      </p:pic>
      <p:pic>
        <p:nvPicPr>
          <p:cNvPr id="17" name="Picture 16">
            <a:extLst>
              <a:ext uri="{FF2B5EF4-FFF2-40B4-BE49-F238E27FC236}">
                <a16:creationId xmlns:a16="http://schemas.microsoft.com/office/drawing/2014/main" id="{DB852653-5F1B-3EAF-0FC8-4260915E8705}"/>
              </a:ext>
            </a:extLst>
          </p:cNvPr>
          <p:cNvPicPr>
            <a:picLocks noChangeAspect="1"/>
          </p:cNvPicPr>
          <p:nvPr/>
        </p:nvPicPr>
        <p:blipFill>
          <a:blip r:embed="rId11"/>
          <a:stretch>
            <a:fillRect/>
          </a:stretch>
        </p:blipFill>
        <p:spPr>
          <a:xfrm>
            <a:off x="6465455" y="4459137"/>
            <a:ext cx="2308764" cy="1696235"/>
          </a:xfrm>
          <a:prstGeom prst="rect">
            <a:avLst/>
          </a:prstGeom>
        </p:spPr>
      </p:pic>
      <p:pic>
        <p:nvPicPr>
          <p:cNvPr id="19" name="Picture 18">
            <a:extLst>
              <a:ext uri="{FF2B5EF4-FFF2-40B4-BE49-F238E27FC236}">
                <a16:creationId xmlns:a16="http://schemas.microsoft.com/office/drawing/2014/main" id="{F95E334D-69E9-084D-53BA-638F3D9C41C0}"/>
              </a:ext>
            </a:extLst>
          </p:cNvPr>
          <p:cNvPicPr>
            <a:picLocks noChangeAspect="1"/>
          </p:cNvPicPr>
          <p:nvPr/>
        </p:nvPicPr>
        <p:blipFill>
          <a:blip r:embed="rId12"/>
          <a:stretch>
            <a:fillRect/>
          </a:stretch>
        </p:blipFill>
        <p:spPr>
          <a:xfrm>
            <a:off x="9165076" y="4375177"/>
            <a:ext cx="2615028" cy="18258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a:extLst>
            <a:ext uri="{FF2B5EF4-FFF2-40B4-BE49-F238E27FC236}">
              <a16:creationId xmlns:a16="http://schemas.microsoft.com/office/drawing/2014/main" id="{FB27CAB6-A545-6F61-533E-F90C1A1A7BD4}"/>
            </a:ext>
          </a:extLst>
        </p:cNvPr>
        <p:cNvGrpSpPr/>
        <p:nvPr/>
      </p:nvGrpSpPr>
      <p:grpSpPr>
        <a:xfrm>
          <a:off x="0" y="0"/>
          <a:ext cx="0" cy="0"/>
          <a:chOff x="0" y="0"/>
          <a:chExt cx="0" cy="0"/>
        </a:xfrm>
      </p:grpSpPr>
      <p:sp>
        <p:nvSpPr>
          <p:cNvPr id="2" name="Oval Callout 1">
            <a:extLst>
              <a:ext uri="{FF2B5EF4-FFF2-40B4-BE49-F238E27FC236}">
                <a16:creationId xmlns:a16="http://schemas.microsoft.com/office/drawing/2014/main" id="{8BBBEC0D-B5AE-5D09-D833-845ACA8963A8}"/>
              </a:ext>
            </a:extLst>
          </p:cNvPr>
          <p:cNvSpPr/>
          <p:nvPr/>
        </p:nvSpPr>
        <p:spPr>
          <a:xfrm>
            <a:off x="3045996" y="1731732"/>
            <a:ext cx="7672805" cy="3394537"/>
          </a:xfrm>
          <a:prstGeom prst="wedgeEllipseCallout">
            <a:avLst>
              <a:gd name="adj1" fmla="val -54167"/>
              <a:gd name="adj2" fmla="val 24515"/>
            </a:avLst>
          </a:prstGeom>
          <a:solidFill>
            <a:sysClr val="window" lastClr="FFFFFF"/>
          </a:solidFill>
          <a:ln w="28575" cap="flat" cmpd="sng" algn="ctr">
            <a:solidFill>
              <a:srgbClr val="4F81BD"/>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VN" sz="1800" b="0" i="0" u="none" strike="noStrike" kern="0" cap="none" spc="0" normalizeH="0" baseline="0" noProof="0">
              <a:ln>
                <a:noFill/>
              </a:ln>
              <a:solidFill>
                <a:prstClr val="black"/>
              </a:solidFill>
              <a:effectLst/>
              <a:uLnTx/>
              <a:uFillTx/>
              <a:latin typeface="Calibri"/>
              <a:ea typeface="+mn-ea"/>
              <a:cs typeface="+mn-cs"/>
            </a:endParaRPr>
          </a:p>
        </p:txBody>
      </p:sp>
      <p:pic>
        <p:nvPicPr>
          <p:cNvPr id="4" name="Picture 3" descr="Hình ảnh đồ họa Giáo viên PNG, 37000+ nguồn tải về miễn phí.">
            <a:extLst>
              <a:ext uri="{FF2B5EF4-FFF2-40B4-BE49-F238E27FC236}">
                <a16:creationId xmlns:a16="http://schemas.microsoft.com/office/drawing/2014/main" id="{A4D56541-2F65-125A-61A1-4AE1EDFA261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8611" b="90000" l="10000" r="90000">
                        <a14:foregroundMark x1="34167" y1="8611" x2="34167" y2="8611"/>
                        <a14:foregroundMark x1="29722" y1="46111" x2="29722" y2="46111"/>
                        <a14:foregroundMark x1="43056" y1="48056" x2="43056" y2="48056"/>
                        <a14:foregroundMark x1="40833" y1="63889" x2="40833" y2="63889"/>
                        <a14:foregroundMark x1="39167" y1="61944" x2="39167" y2="61944"/>
                        <a14:foregroundMark x1="39722" y1="57222" x2="41389" y2="81389"/>
                      </a14:backgroundRemoval>
                    </a14:imgEffect>
                  </a14:imgLayer>
                </a14:imgProps>
              </a:ext>
              <a:ext uri="{28A0092B-C50C-407E-A947-70E740481C1C}">
                <a14:useLocalDpi xmlns:a14="http://schemas.microsoft.com/office/drawing/2010/main" val="0"/>
              </a:ext>
            </a:extLst>
          </a:blip>
          <a:srcRect/>
          <a:stretch>
            <a:fillRect/>
          </a:stretch>
        </p:blipFill>
        <p:spPr bwMode="auto">
          <a:xfrm>
            <a:off x="0" y="2840269"/>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93A4047-0798-5CA0-2028-E2E9DC84F91A}"/>
              </a:ext>
            </a:extLst>
          </p:cNvPr>
          <p:cNvSpPr txBox="1"/>
          <p:nvPr/>
        </p:nvSpPr>
        <p:spPr>
          <a:xfrm>
            <a:off x="3847098" y="2868077"/>
            <a:ext cx="6070600" cy="1121846"/>
          </a:xfrm>
          <a:prstGeom prst="rect">
            <a:avLst/>
          </a:prstGeom>
          <a:noFill/>
        </p:spPr>
        <p:txBody>
          <a:bodyPr wrap="square">
            <a:spAutoFit/>
          </a:bodyPr>
          <a:lstStyle/>
          <a:p>
            <a:pPr algn="ctr" defTabSz="609539">
              <a:lnSpc>
                <a:spcPct val="150000"/>
              </a:lnSpc>
            </a:pPr>
            <a:r>
              <a:rPr lang="vi-VN" sz="2400" dirty="0">
                <a:latin typeface="UTM Avo" panose="02040603050506020204" pitchFamily="18"/>
              </a:rPr>
              <a:t>Ở nhà em, lớp em có sử dụng </a:t>
            </a:r>
            <a:br>
              <a:rPr lang="en-US" sz="2400" dirty="0">
                <a:latin typeface="UTM Avo" panose="02040603050506020204" pitchFamily="18"/>
              </a:rPr>
            </a:br>
            <a:r>
              <a:rPr lang="vi-VN" sz="2400" dirty="0">
                <a:latin typeface="UTM Avo" panose="02040603050506020204" pitchFamily="18"/>
              </a:rPr>
              <a:t>những đồ điện nào?</a:t>
            </a:r>
            <a:endParaRPr lang="en-VN" sz="2400" dirty="0">
              <a:solidFill>
                <a:prstClr val="black"/>
              </a:solidFill>
              <a:latin typeface="UTM Avo" panose="02040603050506020204" pitchFamily="18"/>
            </a:endParaRPr>
          </a:p>
        </p:txBody>
      </p:sp>
    </p:spTree>
    <p:extLst>
      <p:ext uri="{BB962C8B-B14F-4D97-AF65-F5344CB8AC3E}">
        <p14:creationId xmlns:p14="http://schemas.microsoft.com/office/powerpoint/2010/main" val="273897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40362634-833E-D1E5-5AC2-01A8AAA3F79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sp>
        <p:nvSpPr>
          <p:cNvPr id="200" name="Google Shape;200;p6"/>
          <p:cNvSpPr txBox="1"/>
          <p:nvPr/>
        </p:nvSpPr>
        <p:spPr>
          <a:xfrm>
            <a:off x="1513406" y="1473828"/>
            <a:ext cx="9165187"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1: XÁC ĐỊNH NHỮNG HÀNH ĐỘNG </a:t>
            </a:r>
            <a:br>
              <a:rPr lang="en-US" sz="2600" b="1" i="0" u="none" strike="noStrike" cap="none" dirty="0">
                <a:solidFill>
                  <a:schemeClr val="dk1"/>
                </a:solidFill>
                <a:latin typeface="UTM Avo" panose="02040603050506020204" pitchFamily="18" charset="0"/>
                <a:sym typeface="Arial"/>
              </a:rPr>
            </a:br>
            <a:r>
              <a:rPr lang="en-US" sz="2600" b="1" i="0" u="none" strike="noStrike" cap="none" dirty="0">
                <a:solidFill>
                  <a:schemeClr val="dk1"/>
                </a:solidFill>
                <a:latin typeface="UTM Avo" panose="02040603050506020204" pitchFamily="18" charset="0"/>
                <a:sym typeface="Arial"/>
              </a:rPr>
              <a:t>NGUY HIỂM, CÓ THỂ BỊ ĐIỆN GIẬT</a:t>
            </a:r>
            <a:endParaRPr sz="2600" dirty="0">
              <a:latin typeface="UTM Avo" panose="02040603050506020204" pitchFamily="18" charset="0"/>
            </a:endParaRPr>
          </a:p>
        </p:txBody>
      </p:sp>
      <p:sp>
        <p:nvSpPr>
          <p:cNvPr id="2" name="TextBox 1">
            <a:extLst>
              <a:ext uri="{FF2B5EF4-FFF2-40B4-BE49-F238E27FC236}">
                <a16:creationId xmlns:a16="http://schemas.microsoft.com/office/drawing/2014/main" id="{C83EA752-ECAA-F652-B18E-2B0C6C66D085}"/>
              </a:ext>
            </a:extLst>
          </p:cNvPr>
          <p:cNvSpPr txBox="1"/>
          <p:nvPr/>
        </p:nvSpPr>
        <p:spPr>
          <a:xfrm>
            <a:off x="-79250" y="3167390"/>
            <a:ext cx="5033159" cy="523220"/>
          </a:xfrm>
          <a:prstGeom prst="rect">
            <a:avLst/>
          </a:prstGeom>
          <a:noFill/>
        </p:spPr>
        <p:txBody>
          <a:bodyPr wrap="square" rtlCol="0">
            <a:spAutoFit/>
          </a:bodyPr>
          <a:lstStyle/>
          <a:p>
            <a:pPr algn="ctr">
              <a:buClrTx/>
              <a:buFontTx/>
              <a:buNone/>
            </a:pPr>
            <a:r>
              <a:rPr lang="en-US" sz="2800" b="1" kern="1200" dirty="0">
                <a:solidFill>
                  <a:prstClr val="black"/>
                </a:solidFill>
                <a:latin typeface="UTM Avo" panose="02040603050506020204" pitchFamily="18"/>
                <a:ea typeface="+mn-ea"/>
                <a:cs typeface="Arial" panose="020B0604020202020204" pitchFamily="34" charset="0"/>
              </a:rPr>
              <a:t>HOẠT ĐỘNG NHÓM ĐÔI </a:t>
            </a:r>
          </a:p>
        </p:txBody>
      </p:sp>
      <p:sp>
        <p:nvSpPr>
          <p:cNvPr id="3" name="Freeform 11">
            <a:extLst>
              <a:ext uri="{FF2B5EF4-FFF2-40B4-BE49-F238E27FC236}">
                <a16:creationId xmlns:a16="http://schemas.microsoft.com/office/drawing/2014/main" id="{47000095-6786-783C-0508-1061DE098E08}"/>
              </a:ext>
            </a:extLst>
          </p:cNvPr>
          <p:cNvSpPr/>
          <p:nvPr/>
        </p:nvSpPr>
        <p:spPr>
          <a:xfrm>
            <a:off x="909369" y="4053718"/>
            <a:ext cx="3055919" cy="2660907"/>
          </a:xfrm>
          <a:custGeom>
            <a:avLst/>
            <a:gdLst/>
            <a:ahLst/>
            <a:cxnLst/>
            <a:rect l="l" t="t" r="r" b="b"/>
            <a:pathLst>
              <a:path w="9826388" h="8229600">
                <a:moveTo>
                  <a:pt x="0" y="0"/>
                </a:moveTo>
                <a:lnTo>
                  <a:pt x="9826388" y="0"/>
                </a:lnTo>
                <a:lnTo>
                  <a:pt x="9826388" y="8229600"/>
                </a:lnTo>
                <a:lnTo>
                  <a:pt x="0" y="8229600"/>
                </a:lnTo>
                <a:lnTo>
                  <a:pt x="0" y="0"/>
                </a:lnTo>
                <a:close/>
              </a:path>
            </a:pathLst>
          </a:custGeom>
          <a:blipFill>
            <a:blip r:embed="rId4"/>
            <a:stretch>
              <a:fillRect/>
            </a:stretch>
          </a:blipFill>
        </p:spPr>
        <p:txBody>
          <a:bodyPr/>
          <a:lstStyle/>
          <a:p>
            <a:pPr>
              <a:buClrTx/>
              <a:buFontTx/>
              <a:buNone/>
            </a:pPr>
            <a:endParaRPr lang="en-US" sz="800" kern="1200">
              <a:solidFill>
                <a:prstClr val="black"/>
              </a:solidFill>
              <a:latin typeface="UTM Avo" panose="02040603050506020204" pitchFamily="18"/>
              <a:ea typeface="+mn-ea"/>
              <a:cs typeface="+mn-cs"/>
            </a:endParaRPr>
          </a:p>
        </p:txBody>
      </p:sp>
      <p:grpSp>
        <p:nvGrpSpPr>
          <p:cNvPr id="4" name="Group 3">
            <a:extLst>
              <a:ext uri="{FF2B5EF4-FFF2-40B4-BE49-F238E27FC236}">
                <a16:creationId xmlns:a16="http://schemas.microsoft.com/office/drawing/2014/main" id="{C72CC9FC-3F88-ADDC-8563-7167FE966984}"/>
              </a:ext>
            </a:extLst>
          </p:cNvPr>
          <p:cNvGrpSpPr/>
          <p:nvPr/>
        </p:nvGrpSpPr>
        <p:grpSpPr>
          <a:xfrm>
            <a:off x="4826743" y="3167390"/>
            <a:ext cx="7061200" cy="3547235"/>
            <a:chOff x="7010400" y="3409948"/>
            <a:chExt cx="10591800" cy="5320854"/>
          </a:xfrm>
        </p:grpSpPr>
        <p:grpSp>
          <p:nvGrpSpPr>
            <p:cNvPr id="5" name="Group 4">
              <a:extLst>
                <a:ext uri="{FF2B5EF4-FFF2-40B4-BE49-F238E27FC236}">
                  <a16:creationId xmlns:a16="http://schemas.microsoft.com/office/drawing/2014/main" id="{8E9E7AA5-C189-5371-E6C9-522269E5C06D}"/>
                </a:ext>
              </a:extLst>
            </p:cNvPr>
            <p:cNvGrpSpPr/>
            <p:nvPr/>
          </p:nvGrpSpPr>
          <p:grpSpPr>
            <a:xfrm>
              <a:off x="7010400" y="3848100"/>
              <a:ext cx="10591800" cy="4882702"/>
              <a:chOff x="7010400" y="4838700"/>
              <a:chExt cx="10591800" cy="4882702"/>
            </a:xfrm>
          </p:grpSpPr>
          <p:sp>
            <p:nvSpPr>
              <p:cNvPr id="7" name="Rectangle: Rounded Corners 3">
                <a:extLst>
                  <a:ext uri="{FF2B5EF4-FFF2-40B4-BE49-F238E27FC236}">
                    <a16:creationId xmlns:a16="http://schemas.microsoft.com/office/drawing/2014/main" id="{5EF6AE5E-61F9-B581-1370-A3D41A66BB90}"/>
                  </a:ext>
                </a:extLst>
              </p:cNvPr>
              <p:cNvSpPr/>
              <p:nvPr/>
            </p:nvSpPr>
            <p:spPr>
              <a:xfrm>
                <a:off x="7010400" y="4838700"/>
                <a:ext cx="10287000" cy="4882702"/>
              </a:xfrm>
              <a:prstGeom prst="roundRect">
                <a:avLst/>
              </a:prstGeom>
              <a:solidFill>
                <a:srgbClr val="4472C4">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4">
                <a:extLst>
                  <a:ext uri="{FF2B5EF4-FFF2-40B4-BE49-F238E27FC236}">
                    <a16:creationId xmlns:a16="http://schemas.microsoft.com/office/drawing/2014/main" id="{A47C9F37-CB03-4F0F-F869-8F4D0C1215D2}"/>
                  </a:ext>
                </a:extLst>
              </p:cNvPr>
              <p:cNvSpPr/>
              <p:nvPr/>
            </p:nvSpPr>
            <p:spPr>
              <a:xfrm>
                <a:off x="7315200" y="5143500"/>
                <a:ext cx="10287000" cy="4509835"/>
              </a:xfrm>
              <a:prstGeom prst="roundRect">
                <a:avLst/>
              </a:prstGeom>
              <a:solidFill>
                <a:sysClr val="window" lastClr="FFFFFF"/>
              </a:solidFill>
              <a:ln w="38100" cap="flat" cmpd="sng" algn="ctr">
                <a:solidFill>
                  <a:srgbClr val="4472C4">
                    <a:lumMod val="75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9" name="TextBox 8">
                <a:extLst>
                  <a:ext uri="{FF2B5EF4-FFF2-40B4-BE49-F238E27FC236}">
                    <a16:creationId xmlns:a16="http://schemas.microsoft.com/office/drawing/2014/main" id="{E58C5FD2-0DF1-68FB-53CB-CE6E4EDBD1C1}"/>
                  </a:ext>
                </a:extLst>
              </p:cNvPr>
              <p:cNvSpPr txBox="1"/>
              <p:nvPr/>
            </p:nvSpPr>
            <p:spPr>
              <a:xfrm>
                <a:off x="7429500" y="5810249"/>
                <a:ext cx="10058400" cy="3344762"/>
              </a:xfrm>
              <a:prstGeom prst="rect">
                <a:avLst/>
              </a:prstGeom>
              <a:noFill/>
            </p:spPr>
            <p:txBody>
              <a:bodyPr wrap="square" rtlCol="0">
                <a:spAutoFit/>
              </a:bodyPr>
              <a:lstStyle/>
              <a:p>
                <a:pPr marR="0" lvl="0" algn="just" defTabSz="914400" eaLnBrk="1" fontAlgn="auto" latinLnBrk="0" hangingPunct="1">
                  <a:lnSpc>
                    <a:spcPct val="15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Quan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sát</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tranh</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SGK – tr73, 74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trả</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lời</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câu</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hỏi</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sau</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a:t>
                </a:r>
              </a:p>
              <a:p>
                <a:pPr marR="0" lvl="0" algn="just" defTabSz="914400" eaLnBrk="1" fontAlgn="auto" latinLnBrk="0" hangingPunct="1">
                  <a:lnSpc>
                    <a:spcPct val="150000"/>
                  </a:lnSpc>
                  <a:spcBef>
                    <a:spcPts val="0"/>
                  </a:spcBef>
                  <a:spcAft>
                    <a:spcPts val="0"/>
                  </a:spcAft>
                  <a:buClrTx/>
                  <a:buSzTx/>
                  <a:tabLst/>
                  <a:defRPr/>
                </a:pP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Bạn</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trong</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mỗi</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tranh</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đang</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làm</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gì</a:t>
                </a:r>
                <a:r>
                  <a:rPr lang="en-US" sz="2400" kern="1200" dirty="0">
                    <a:solidFill>
                      <a:prstClr val="black"/>
                    </a:solidFill>
                    <a:latin typeface="UTM Avo" panose="02040603050506020204" pitchFamily="18"/>
                    <a:ea typeface="+mn-ea"/>
                    <a:cs typeface="Arial" panose="020B0604020202020204" pitchFamily="34" charset="0"/>
                  </a:rPr>
                  <a:t>?</a:t>
                </a:r>
              </a:p>
              <a:p>
                <a:pPr marR="0" lvl="0" algn="just" defTabSz="914400" eaLnBrk="1" fontAlgn="auto" latinLnBrk="0" hangingPunct="1">
                  <a:lnSpc>
                    <a:spcPct val="15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Việc</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làm</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ấy</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thể</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dẫn</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đến</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điều</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gì</a:t>
                </a:r>
                <a:r>
                  <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a:t>
                </a:r>
              </a:p>
            </p:txBody>
          </p:sp>
        </p:grpSp>
        <p:pic>
          <p:nvPicPr>
            <p:cNvPr id="6" name="Picture 2" descr="Pin ">
              <a:extLst>
                <a:ext uri="{FF2B5EF4-FFF2-40B4-BE49-F238E27FC236}">
                  <a16:creationId xmlns:a16="http://schemas.microsoft.com/office/drawing/2014/main" id="{90FAD5FA-B860-54C2-B346-0433648964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53900" y="3409948"/>
              <a:ext cx="1104900" cy="110490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22" presetClass="entr" presetSubtype="4"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7598B9F9-85C2-D73F-8D61-6AA9E32C01FD}"/>
            </a:ext>
          </a:extLst>
        </p:cNvPr>
        <p:cNvGrpSpPr/>
        <p:nvPr/>
      </p:nvGrpSpPr>
      <p:grpSpPr>
        <a:xfrm>
          <a:off x="0" y="0"/>
          <a:ext cx="0" cy="0"/>
          <a:chOff x="0" y="0"/>
          <a:chExt cx="0" cy="0"/>
        </a:xfrm>
      </p:grpSpPr>
      <p:pic>
        <p:nvPicPr>
          <p:cNvPr id="11" name="Picture 10" descr="A collage of images of children&#10;&#10;Description automatically generated">
            <a:extLst>
              <a:ext uri="{FF2B5EF4-FFF2-40B4-BE49-F238E27FC236}">
                <a16:creationId xmlns:a16="http://schemas.microsoft.com/office/drawing/2014/main" id="{61C15338-C33C-2E56-2286-910C3CE14B2A}"/>
              </a:ext>
            </a:extLst>
          </p:cNvPr>
          <p:cNvPicPr>
            <a:picLocks noChangeAspect="1"/>
          </p:cNvPicPr>
          <p:nvPr/>
        </p:nvPicPr>
        <p:blipFill>
          <a:blip r:embed="rId4"/>
          <a:srcRect l="5013" t="10858" r="4876" b="69816"/>
          <a:stretch/>
        </p:blipFill>
        <p:spPr>
          <a:xfrm>
            <a:off x="1322065" y="2194848"/>
            <a:ext cx="9547869" cy="3005802"/>
          </a:xfrm>
          <a:prstGeom prst="rect">
            <a:avLst/>
          </a:prstGeom>
        </p:spPr>
      </p:pic>
    </p:spTree>
    <p:extLst>
      <p:ext uri="{BB962C8B-B14F-4D97-AF65-F5344CB8AC3E}">
        <p14:creationId xmlns:p14="http://schemas.microsoft.com/office/powerpoint/2010/main" val="1386783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A0799AF7-76F8-1920-BF99-89A3E3DC3309}"/>
            </a:ext>
          </a:extLst>
        </p:cNvPr>
        <p:cNvGrpSpPr/>
        <p:nvPr/>
      </p:nvGrpSpPr>
      <p:grpSpPr>
        <a:xfrm>
          <a:off x="0" y="0"/>
          <a:ext cx="0" cy="0"/>
          <a:chOff x="0" y="0"/>
          <a:chExt cx="0" cy="0"/>
        </a:xfrm>
      </p:grpSpPr>
      <p:pic>
        <p:nvPicPr>
          <p:cNvPr id="11" name="Picture 10" descr="A collage of images of children&#10;&#10;Description automatically generated">
            <a:extLst>
              <a:ext uri="{FF2B5EF4-FFF2-40B4-BE49-F238E27FC236}">
                <a16:creationId xmlns:a16="http://schemas.microsoft.com/office/drawing/2014/main" id="{9C3631E5-847B-9BA2-9633-5377574A171C}"/>
              </a:ext>
            </a:extLst>
          </p:cNvPr>
          <p:cNvPicPr>
            <a:picLocks noChangeAspect="1"/>
          </p:cNvPicPr>
          <p:nvPr/>
        </p:nvPicPr>
        <p:blipFill>
          <a:blip r:embed="rId4"/>
          <a:srcRect l="4944" t="30489" r="4944" b="33135"/>
          <a:stretch/>
        </p:blipFill>
        <p:spPr>
          <a:xfrm>
            <a:off x="1875261" y="1674584"/>
            <a:ext cx="8748017" cy="5183416"/>
          </a:xfrm>
          <a:prstGeom prst="rect">
            <a:avLst/>
          </a:prstGeom>
        </p:spPr>
      </p:pic>
    </p:spTree>
    <p:extLst>
      <p:ext uri="{BB962C8B-B14F-4D97-AF65-F5344CB8AC3E}">
        <p14:creationId xmlns:p14="http://schemas.microsoft.com/office/powerpoint/2010/main" val="411647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9C3ECA1F-6D83-8428-18A2-5AE3BC6DAD5E}"/>
            </a:ext>
          </a:extLst>
        </p:cNvPr>
        <p:cNvGrpSpPr/>
        <p:nvPr/>
      </p:nvGrpSpPr>
      <p:grpSpPr>
        <a:xfrm>
          <a:off x="0" y="0"/>
          <a:ext cx="0" cy="0"/>
          <a:chOff x="0" y="0"/>
          <a:chExt cx="0" cy="0"/>
        </a:xfrm>
      </p:grpSpPr>
      <p:pic>
        <p:nvPicPr>
          <p:cNvPr id="11" name="Picture 10" descr="A collage of images of children&#10;&#10;Description automatically generated">
            <a:extLst>
              <a:ext uri="{FF2B5EF4-FFF2-40B4-BE49-F238E27FC236}">
                <a16:creationId xmlns:a16="http://schemas.microsoft.com/office/drawing/2014/main" id="{096B611D-73C6-9BE1-8B3A-53005398A6A0}"/>
              </a:ext>
            </a:extLst>
          </p:cNvPr>
          <p:cNvPicPr>
            <a:picLocks noChangeAspect="1"/>
          </p:cNvPicPr>
          <p:nvPr/>
        </p:nvPicPr>
        <p:blipFill>
          <a:blip r:embed="rId4"/>
          <a:srcRect l="4944" t="66640" r="4944" b="6980"/>
          <a:stretch/>
        </p:blipFill>
        <p:spPr>
          <a:xfrm>
            <a:off x="1263847" y="2066923"/>
            <a:ext cx="9664306" cy="4152901"/>
          </a:xfrm>
          <a:prstGeom prst="rect">
            <a:avLst/>
          </a:prstGeom>
        </p:spPr>
      </p:pic>
    </p:spTree>
    <p:extLst>
      <p:ext uri="{BB962C8B-B14F-4D97-AF65-F5344CB8AC3E}">
        <p14:creationId xmlns:p14="http://schemas.microsoft.com/office/powerpoint/2010/main" val="3532882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AD0D70A3-ABA8-093F-B806-C60A93C252E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CF534C4-69AF-D434-1AB4-811B3C01FC94}"/>
              </a:ext>
            </a:extLst>
          </p:cNvPr>
          <p:cNvGrpSpPr/>
          <p:nvPr/>
        </p:nvGrpSpPr>
        <p:grpSpPr>
          <a:xfrm>
            <a:off x="549004" y="3184579"/>
            <a:ext cx="5867340" cy="2246408"/>
            <a:chOff x="8915400" y="4825324"/>
            <a:chExt cx="8801009" cy="3369612"/>
          </a:xfrm>
        </p:grpSpPr>
        <p:sp>
          <p:nvSpPr>
            <p:cNvPr id="3" name="Rectangle: Rounded Corners 6">
              <a:extLst>
                <a:ext uri="{FF2B5EF4-FFF2-40B4-BE49-F238E27FC236}">
                  <a16:creationId xmlns:a16="http://schemas.microsoft.com/office/drawing/2014/main" id="{49214F0B-3551-42C1-55E1-EE96E7368762}"/>
                </a:ext>
              </a:extLst>
            </p:cNvPr>
            <p:cNvSpPr/>
            <p:nvPr/>
          </p:nvSpPr>
          <p:spPr>
            <a:xfrm>
              <a:off x="8915400" y="4825324"/>
              <a:ext cx="8686800" cy="2932707"/>
            </a:xfrm>
            <a:prstGeom prst="roundRect">
              <a:avLst/>
            </a:prstGeom>
            <a:solidFill>
              <a:srgbClr val="FFFCF3"/>
            </a:solidFill>
            <a:ln w="38100">
              <a:solidFill>
                <a:srgbClr val="EDE8B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5" name="Freeform 4">
              <a:extLst>
                <a:ext uri="{FF2B5EF4-FFF2-40B4-BE49-F238E27FC236}">
                  <a16:creationId xmlns:a16="http://schemas.microsoft.com/office/drawing/2014/main" id="{2341411F-50FE-F673-47EF-D152DCD2DDF8}"/>
                </a:ext>
              </a:extLst>
            </p:cNvPr>
            <p:cNvSpPr/>
            <p:nvPr/>
          </p:nvSpPr>
          <p:spPr>
            <a:xfrm rot="1345316">
              <a:off x="16838257" y="7251820"/>
              <a:ext cx="878152" cy="94311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6" name="TextBox 5">
              <a:extLst>
                <a:ext uri="{FF2B5EF4-FFF2-40B4-BE49-F238E27FC236}">
                  <a16:creationId xmlns:a16="http://schemas.microsoft.com/office/drawing/2014/main" id="{6D0F69BE-46EF-8A99-FD87-BCDA529BCECF}"/>
                </a:ext>
              </a:extLst>
            </p:cNvPr>
            <p:cNvSpPr txBox="1"/>
            <p:nvPr/>
          </p:nvSpPr>
          <p:spPr>
            <a:xfrm>
              <a:off x="9144517" y="5034795"/>
              <a:ext cx="8228563" cy="2513764"/>
            </a:xfrm>
            <a:prstGeom prst="rect">
              <a:avLst/>
            </a:prstGeom>
            <a:noFill/>
          </p:spPr>
          <p:txBody>
            <a:bodyPr wrap="square">
              <a:spAutoFit/>
            </a:bodyPr>
            <a:lstStyle/>
            <a:p>
              <a:pPr algn="ctr">
                <a:lnSpc>
                  <a:spcPct val="150000"/>
                </a:lnSpc>
              </a:pPr>
              <a:r>
                <a:rPr lang="vi-VN" sz="2400" dirty="0">
                  <a:latin typeface="UTM Avo" panose="02040603050506020204" pitchFamily="18"/>
                </a:rPr>
                <a:t>Bạn nhỏ đang sờ tay vào tủ điện ở trên đường. Đó là hoạt động </a:t>
              </a:r>
              <a:br>
                <a:rPr lang="en-US" sz="2400" dirty="0">
                  <a:latin typeface="UTM Avo" panose="02040603050506020204" pitchFamily="18"/>
                </a:rPr>
              </a:br>
              <a:r>
                <a:rPr lang="vi-VN" sz="2400" dirty="0">
                  <a:latin typeface="UTM Avo" panose="02040603050506020204" pitchFamily="18"/>
                </a:rPr>
                <a:t>nguy hiểm, bạn có thể bị điện giật.</a:t>
              </a:r>
            </a:p>
          </p:txBody>
        </p:sp>
      </p:grpSp>
      <p:pic>
        <p:nvPicPr>
          <p:cNvPr id="7" name="Picture 6">
            <a:extLst>
              <a:ext uri="{FF2B5EF4-FFF2-40B4-BE49-F238E27FC236}">
                <a16:creationId xmlns:a16="http://schemas.microsoft.com/office/drawing/2014/main" id="{65F55BFC-E3AF-194A-CF90-7213FFB2F398}"/>
              </a:ext>
            </a:extLst>
          </p:cNvPr>
          <p:cNvPicPr>
            <a:picLocks noChangeAspect="1"/>
          </p:cNvPicPr>
          <p:nvPr/>
        </p:nvPicPr>
        <p:blipFill>
          <a:blip r:embed="rId6"/>
          <a:srcRect l="6160" t="11896" r="49520" b="69181"/>
          <a:stretch/>
        </p:blipFill>
        <p:spPr>
          <a:xfrm>
            <a:off x="6705642" y="2617257"/>
            <a:ext cx="5131450" cy="3215939"/>
          </a:xfrm>
          <a:prstGeom prst="rect">
            <a:avLst/>
          </a:prstGeom>
        </p:spPr>
      </p:pic>
      <p:sp>
        <p:nvSpPr>
          <p:cNvPr id="8" name="TextBox 7">
            <a:extLst>
              <a:ext uri="{FF2B5EF4-FFF2-40B4-BE49-F238E27FC236}">
                <a16:creationId xmlns:a16="http://schemas.microsoft.com/office/drawing/2014/main" id="{359069CA-4831-0E8F-69B0-109FDE6F09D9}"/>
              </a:ext>
            </a:extLst>
          </p:cNvPr>
          <p:cNvSpPr txBox="1"/>
          <p:nvPr/>
        </p:nvSpPr>
        <p:spPr>
          <a:xfrm>
            <a:off x="3670878" y="1590757"/>
            <a:ext cx="5033159" cy="523220"/>
          </a:xfrm>
          <a:prstGeom prst="rect">
            <a:avLst/>
          </a:prstGeom>
          <a:noFill/>
        </p:spPr>
        <p:txBody>
          <a:bodyPr wrap="square" rtlCol="0">
            <a:spAutoFit/>
          </a:bodyPr>
          <a:lstStyle/>
          <a:p>
            <a:pPr algn="ctr">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229393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p:cNvGrpSpPr/>
        <p:nvPr/>
      </p:nvGrpSpPr>
      <p:grpSpPr>
        <a:xfrm>
          <a:off x="0" y="0"/>
          <a:ext cx="0" cy="0"/>
          <a:chOff x="0" y="0"/>
          <a:chExt cx="0" cy="0"/>
        </a:xfrm>
      </p:grpSpPr>
      <p:grpSp>
        <p:nvGrpSpPr>
          <p:cNvPr id="2" name="Group 1">
            <a:extLst>
              <a:ext uri="{FF2B5EF4-FFF2-40B4-BE49-F238E27FC236}">
                <a16:creationId xmlns:a16="http://schemas.microsoft.com/office/drawing/2014/main" id="{F1A43E15-3838-88D6-A163-0E7789E87F1A}"/>
              </a:ext>
            </a:extLst>
          </p:cNvPr>
          <p:cNvGrpSpPr/>
          <p:nvPr/>
        </p:nvGrpSpPr>
        <p:grpSpPr>
          <a:xfrm>
            <a:off x="5909072" y="3089329"/>
            <a:ext cx="5867340" cy="2501846"/>
            <a:chOff x="8915400" y="4825324"/>
            <a:chExt cx="8801009" cy="3752770"/>
          </a:xfrm>
        </p:grpSpPr>
        <p:sp>
          <p:nvSpPr>
            <p:cNvPr id="3" name="Rectangle: Rounded Corners 6">
              <a:extLst>
                <a:ext uri="{FF2B5EF4-FFF2-40B4-BE49-F238E27FC236}">
                  <a16:creationId xmlns:a16="http://schemas.microsoft.com/office/drawing/2014/main" id="{8D870AA0-8DCE-FB8C-FB7E-A6BB4C7D9263}"/>
                </a:ext>
              </a:extLst>
            </p:cNvPr>
            <p:cNvSpPr/>
            <p:nvPr/>
          </p:nvSpPr>
          <p:spPr>
            <a:xfrm>
              <a:off x="8915400" y="4825324"/>
              <a:ext cx="8686801" cy="3752770"/>
            </a:xfrm>
            <a:prstGeom prst="roundRect">
              <a:avLst/>
            </a:prstGeom>
            <a:solidFill>
              <a:srgbClr val="FFFCF3"/>
            </a:solidFill>
            <a:ln w="38100">
              <a:solidFill>
                <a:srgbClr val="EDE8B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5" name="Freeform 4">
              <a:extLst>
                <a:ext uri="{FF2B5EF4-FFF2-40B4-BE49-F238E27FC236}">
                  <a16:creationId xmlns:a16="http://schemas.microsoft.com/office/drawing/2014/main" id="{1196E7CA-8067-2249-88FD-9137F45D68C8}"/>
                </a:ext>
              </a:extLst>
            </p:cNvPr>
            <p:cNvSpPr/>
            <p:nvPr/>
          </p:nvSpPr>
          <p:spPr>
            <a:xfrm rot="1345316">
              <a:off x="16838257" y="7251820"/>
              <a:ext cx="878152" cy="94311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6" name="TextBox 5">
              <a:extLst>
                <a:ext uri="{FF2B5EF4-FFF2-40B4-BE49-F238E27FC236}">
                  <a16:creationId xmlns:a16="http://schemas.microsoft.com/office/drawing/2014/main" id="{4F80AD39-160E-E5DB-EACD-E9A8C76084A0}"/>
                </a:ext>
              </a:extLst>
            </p:cNvPr>
            <p:cNvSpPr txBox="1"/>
            <p:nvPr/>
          </p:nvSpPr>
          <p:spPr>
            <a:xfrm>
              <a:off x="9144517" y="4886437"/>
              <a:ext cx="8228563" cy="3344762"/>
            </a:xfrm>
            <a:prstGeom prst="rect">
              <a:avLst/>
            </a:prstGeom>
            <a:noFill/>
          </p:spPr>
          <p:txBody>
            <a:bodyPr wrap="square">
              <a:spAutoFit/>
            </a:bodyPr>
            <a:lstStyle/>
            <a:p>
              <a:pPr algn="ctr">
                <a:lnSpc>
                  <a:spcPct val="150000"/>
                </a:lnSpc>
              </a:pPr>
              <a:r>
                <a:rPr lang="vi-VN" sz="2400" dirty="0">
                  <a:latin typeface="UTM Avo" panose="02040603050506020204" pitchFamily="18"/>
                </a:rPr>
                <a:t>Bạn nhỏ đang dùng tay nghịch kéo dây của một chiếc quạt cây đang cắm điện. Nếu dây quạt bị hở thì bạn nhỏ có thể bị điện giật.</a:t>
              </a:r>
            </a:p>
          </p:txBody>
        </p:sp>
      </p:grpSp>
      <p:pic>
        <p:nvPicPr>
          <p:cNvPr id="7" name="Picture 6">
            <a:extLst>
              <a:ext uri="{FF2B5EF4-FFF2-40B4-BE49-F238E27FC236}">
                <a16:creationId xmlns:a16="http://schemas.microsoft.com/office/drawing/2014/main" id="{996533CB-BC72-8676-8374-610D9FB170B9}"/>
              </a:ext>
            </a:extLst>
          </p:cNvPr>
          <p:cNvPicPr>
            <a:picLocks noChangeAspect="1"/>
          </p:cNvPicPr>
          <p:nvPr/>
        </p:nvPicPr>
        <p:blipFill>
          <a:blip r:embed="rId6"/>
          <a:srcRect l="50213" t="11511" r="5467" b="69566"/>
          <a:stretch/>
        </p:blipFill>
        <p:spPr>
          <a:xfrm>
            <a:off x="482549" y="2522721"/>
            <a:ext cx="5131450" cy="3215939"/>
          </a:xfrm>
          <a:prstGeom prst="rect">
            <a:avLst/>
          </a:prstGeom>
        </p:spPr>
      </p:pic>
      <p:sp>
        <p:nvSpPr>
          <p:cNvPr id="8" name="TextBox 7">
            <a:extLst>
              <a:ext uri="{FF2B5EF4-FFF2-40B4-BE49-F238E27FC236}">
                <a16:creationId xmlns:a16="http://schemas.microsoft.com/office/drawing/2014/main" id="{717D044A-BC06-080B-0A2D-AF91AACB6BD1}"/>
              </a:ext>
            </a:extLst>
          </p:cNvPr>
          <p:cNvSpPr txBox="1"/>
          <p:nvPr/>
        </p:nvSpPr>
        <p:spPr>
          <a:xfrm>
            <a:off x="3670878" y="1590757"/>
            <a:ext cx="5033159" cy="523220"/>
          </a:xfrm>
          <a:prstGeom prst="rect">
            <a:avLst/>
          </a:prstGeom>
          <a:noFill/>
        </p:spPr>
        <p:txBody>
          <a:bodyPr wrap="square" rtlCol="0">
            <a:spAutoFit/>
          </a:bodyPr>
          <a:lstStyle/>
          <a:p>
            <a:pPr algn="ctr">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E313C2E0-C30F-0E24-07CB-1D950C7C78A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6325A20-CF20-A1E0-3960-71D9450855DC}"/>
              </a:ext>
            </a:extLst>
          </p:cNvPr>
          <p:cNvGrpSpPr/>
          <p:nvPr/>
        </p:nvGrpSpPr>
        <p:grpSpPr>
          <a:xfrm>
            <a:off x="536989" y="3181094"/>
            <a:ext cx="5867340" cy="2246408"/>
            <a:chOff x="8915400" y="4825324"/>
            <a:chExt cx="8801009" cy="3369612"/>
          </a:xfrm>
        </p:grpSpPr>
        <p:sp>
          <p:nvSpPr>
            <p:cNvPr id="3" name="Rectangle: Rounded Corners 6">
              <a:extLst>
                <a:ext uri="{FF2B5EF4-FFF2-40B4-BE49-F238E27FC236}">
                  <a16:creationId xmlns:a16="http://schemas.microsoft.com/office/drawing/2014/main" id="{F369DF2E-9EB0-AE93-11F7-F6E445CD95EF}"/>
                </a:ext>
              </a:extLst>
            </p:cNvPr>
            <p:cNvSpPr/>
            <p:nvPr/>
          </p:nvSpPr>
          <p:spPr>
            <a:xfrm>
              <a:off x="8915400" y="4825324"/>
              <a:ext cx="8686800" cy="2932707"/>
            </a:xfrm>
            <a:prstGeom prst="roundRect">
              <a:avLst/>
            </a:prstGeom>
            <a:solidFill>
              <a:srgbClr val="FFFCF3"/>
            </a:solidFill>
            <a:ln w="38100">
              <a:solidFill>
                <a:srgbClr val="EDE8B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5" name="Freeform 4">
              <a:extLst>
                <a:ext uri="{FF2B5EF4-FFF2-40B4-BE49-F238E27FC236}">
                  <a16:creationId xmlns:a16="http://schemas.microsoft.com/office/drawing/2014/main" id="{6F9F3692-3F6E-C0FD-1C5E-E078AEB5DEFB}"/>
                </a:ext>
              </a:extLst>
            </p:cNvPr>
            <p:cNvSpPr/>
            <p:nvPr/>
          </p:nvSpPr>
          <p:spPr>
            <a:xfrm rot="1345316">
              <a:off x="16838257" y="7251820"/>
              <a:ext cx="878152" cy="94311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6" name="TextBox 5">
              <a:extLst>
                <a:ext uri="{FF2B5EF4-FFF2-40B4-BE49-F238E27FC236}">
                  <a16:creationId xmlns:a16="http://schemas.microsoft.com/office/drawing/2014/main" id="{19A8F148-173D-DEB3-5DC6-665C3D547A0F}"/>
                </a:ext>
              </a:extLst>
            </p:cNvPr>
            <p:cNvSpPr txBox="1"/>
            <p:nvPr/>
          </p:nvSpPr>
          <p:spPr>
            <a:xfrm>
              <a:off x="9144517" y="5450293"/>
              <a:ext cx="8228563" cy="1682769"/>
            </a:xfrm>
            <a:prstGeom prst="rect">
              <a:avLst/>
            </a:prstGeom>
            <a:noFill/>
          </p:spPr>
          <p:txBody>
            <a:bodyPr wrap="square">
              <a:spAutoFit/>
            </a:bodyPr>
            <a:lstStyle/>
            <a:p>
              <a:pPr algn="ctr">
                <a:lnSpc>
                  <a:spcPct val="150000"/>
                </a:lnSpc>
              </a:pPr>
              <a:r>
                <a:rPr lang="vi-VN" sz="2400" dirty="0">
                  <a:latin typeface="UTM Avo" panose="02040603050506020204" pitchFamily="18"/>
                </a:rPr>
                <a:t>Bạn nhỏ đang dùng ngón tay chọc vào ổ điện. Bạn sẽ bị điện giật.</a:t>
              </a:r>
            </a:p>
          </p:txBody>
        </p:sp>
      </p:grpSp>
      <p:pic>
        <p:nvPicPr>
          <p:cNvPr id="7" name="Picture 6">
            <a:extLst>
              <a:ext uri="{FF2B5EF4-FFF2-40B4-BE49-F238E27FC236}">
                <a16:creationId xmlns:a16="http://schemas.microsoft.com/office/drawing/2014/main" id="{52BEC09C-3BB6-CA7A-2B3F-69A839349E0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0156" b="44942" l="5902" r="49929">
                        <a14:foregroundMark x1="10852" y1="31096" x2="35983" y2="33560"/>
                        <a14:foregroundMark x1="35983" y1="33560" x2="40076" y2="38586"/>
                        <a14:foregroundMark x1="40076" y1="38586" x2="41028" y2="42737"/>
                        <a14:foregroundMark x1="44693" y1="33885" x2="46502" y2="42250"/>
                        <a14:foregroundMark x1="46502" y1="42250" x2="9567" y2="43709"/>
                        <a14:foregroundMark x1="8615" y1="44942" x2="10281" y2="39851"/>
                        <a14:foregroundMark x1="8187" y1="44553" x2="7473" y2="44942"/>
                        <a14:foregroundMark x1="9424" y1="43320" x2="7187" y2="44747"/>
                        <a14:foregroundMark x1="10424" y1="44455" x2="5902" y2="44358"/>
                        <a14:foregroundMark x1="5902" y1="44358" x2="5902" y2="44358"/>
                        <a14:foregroundMark x1="6473" y1="36089" x2="30604" y2="38878"/>
                        <a14:foregroundMark x1="11138" y1="33690" x2="10138" y2="39364"/>
                        <a14:foregroundMark x1="10281" y1="31971" x2="7901" y2="37257"/>
                        <a14:foregroundMark x1="12708" y1="31582" x2="11566" y2="35441"/>
                        <a14:foregroundMark x1="11566" y1="35441" x2="11566" y2="35441"/>
                        <a14:foregroundMark x1="16516" y1="31388" x2="27796" y2="30901"/>
                        <a14:foregroundMark x1="27796" y1="30901" x2="36649" y2="30901"/>
                        <a14:foregroundMark x1="21561" y1="30350" x2="41599" y2="30156"/>
                        <a14:foregroundMark x1="41599" y1="30156" x2="41599" y2="30253"/>
                        <a14:foregroundMark x1="31747" y1="32361" x2="43170" y2="32361"/>
                        <a14:foregroundMark x1="43551" y1="32458" x2="45978" y2="40532"/>
                        <a14:foregroundMark x1="45121" y1="34760" x2="47644" y2="41861"/>
                        <a14:foregroundMark x1="47644" y1="41861" x2="47644" y2="41861"/>
                        <a14:foregroundMark x1="46978" y1="32458" x2="49929" y2="39851"/>
                        <a14:foregroundMark x1="44836" y1="35895" x2="45693" y2="39656"/>
                        <a14:foregroundMark x1="45693" y1="39656" x2="44979" y2="40726"/>
                        <a14:foregroundMark x1="39886" y1="33982" x2="37078" y2="39656"/>
                        <a14:foregroundMark x1="37078" y1="39656" x2="37078" y2="39656"/>
                        <a14:foregroundMark x1="34983" y1="37549" x2="32699" y2="40435"/>
                        <a14:foregroundMark x1="32699" y1="40435" x2="28748" y2="40824"/>
                        <a14:foregroundMark x1="19610" y1="34663" x2="16516" y2="41375"/>
                        <a14:foregroundMark x1="16516" y1="41375" x2="16516" y2="41375"/>
                        <a14:foregroundMark x1="15659" y1="35246" x2="15231" y2="42056"/>
                      </a14:backgroundRemoval>
                    </a14:imgEffect>
                  </a14:imgLayer>
                </a14:imgProps>
              </a:ext>
            </a:extLst>
          </a:blip>
          <a:srcRect l="5438" t="29954" r="50242" b="54007"/>
          <a:stretch/>
        </p:blipFill>
        <p:spPr>
          <a:xfrm>
            <a:off x="6583146" y="2618755"/>
            <a:ext cx="5131450" cy="2725800"/>
          </a:xfrm>
          <a:prstGeom prst="rect">
            <a:avLst/>
          </a:prstGeom>
        </p:spPr>
      </p:pic>
      <p:sp>
        <p:nvSpPr>
          <p:cNvPr id="8" name="TextBox 7">
            <a:extLst>
              <a:ext uri="{FF2B5EF4-FFF2-40B4-BE49-F238E27FC236}">
                <a16:creationId xmlns:a16="http://schemas.microsoft.com/office/drawing/2014/main" id="{E2974B04-43A4-A7EE-23E8-8E31CCC7250E}"/>
              </a:ext>
            </a:extLst>
          </p:cNvPr>
          <p:cNvSpPr txBox="1"/>
          <p:nvPr/>
        </p:nvSpPr>
        <p:spPr>
          <a:xfrm>
            <a:off x="3670878" y="1590757"/>
            <a:ext cx="5033159" cy="523220"/>
          </a:xfrm>
          <a:prstGeom prst="rect">
            <a:avLst/>
          </a:prstGeom>
          <a:noFill/>
        </p:spPr>
        <p:txBody>
          <a:bodyPr wrap="square" rtlCol="0">
            <a:spAutoFit/>
          </a:bodyPr>
          <a:lstStyle/>
          <a:p>
            <a:pPr algn="ctr">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140565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EDEE2C76-07DB-E0A6-8ABA-8F8D7B87F98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EC70215-F26E-1A7B-F4AD-24F1DC506EF8}"/>
              </a:ext>
            </a:extLst>
          </p:cNvPr>
          <p:cNvGrpSpPr/>
          <p:nvPr/>
        </p:nvGrpSpPr>
        <p:grpSpPr>
          <a:xfrm>
            <a:off x="5819833" y="3343275"/>
            <a:ext cx="6083918" cy="2269509"/>
            <a:chOff x="8915400" y="4825324"/>
            <a:chExt cx="9125876" cy="3404264"/>
          </a:xfrm>
        </p:grpSpPr>
        <p:sp>
          <p:nvSpPr>
            <p:cNvPr id="3" name="Rectangle: Rounded Corners 6">
              <a:extLst>
                <a:ext uri="{FF2B5EF4-FFF2-40B4-BE49-F238E27FC236}">
                  <a16:creationId xmlns:a16="http://schemas.microsoft.com/office/drawing/2014/main" id="{30FB2A88-5752-5799-7CA7-3F5B61690F7C}"/>
                </a:ext>
              </a:extLst>
            </p:cNvPr>
            <p:cNvSpPr/>
            <p:nvPr/>
          </p:nvSpPr>
          <p:spPr>
            <a:xfrm>
              <a:off x="8915400" y="4825324"/>
              <a:ext cx="8686800" cy="2932707"/>
            </a:xfrm>
            <a:prstGeom prst="roundRect">
              <a:avLst/>
            </a:prstGeom>
            <a:solidFill>
              <a:srgbClr val="FFFCF3"/>
            </a:solidFill>
            <a:ln w="38100">
              <a:solidFill>
                <a:srgbClr val="EDE8B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5" name="Freeform 4">
              <a:extLst>
                <a:ext uri="{FF2B5EF4-FFF2-40B4-BE49-F238E27FC236}">
                  <a16:creationId xmlns:a16="http://schemas.microsoft.com/office/drawing/2014/main" id="{24C35341-8343-3EAC-5C7C-01C1E711B57D}"/>
                </a:ext>
              </a:extLst>
            </p:cNvPr>
            <p:cNvSpPr/>
            <p:nvPr/>
          </p:nvSpPr>
          <p:spPr>
            <a:xfrm rot="1345316">
              <a:off x="17163124" y="7286472"/>
              <a:ext cx="878152" cy="94311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6" name="TextBox 5">
              <a:extLst>
                <a:ext uri="{FF2B5EF4-FFF2-40B4-BE49-F238E27FC236}">
                  <a16:creationId xmlns:a16="http://schemas.microsoft.com/office/drawing/2014/main" id="{500F1A25-D7CC-E1A5-0117-A4E40AF387B7}"/>
                </a:ext>
              </a:extLst>
            </p:cNvPr>
            <p:cNvSpPr txBox="1"/>
            <p:nvPr/>
          </p:nvSpPr>
          <p:spPr>
            <a:xfrm>
              <a:off x="8949205" y="5034795"/>
              <a:ext cx="8652995" cy="2513764"/>
            </a:xfrm>
            <a:prstGeom prst="rect">
              <a:avLst/>
            </a:prstGeom>
            <a:noFill/>
          </p:spPr>
          <p:txBody>
            <a:bodyPr wrap="square">
              <a:spAutoFit/>
            </a:bodyPr>
            <a:lstStyle/>
            <a:p>
              <a:pPr algn="ctr">
                <a:lnSpc>
                  <a:spcPct val="150000"/>
                </a:lnSpc>
              </a:pPr>
              <a:r>
                <a:rPr lang="vi-VN" sz="2400" dirty="0">
                  <a:latin typeface="UTM Avo" panose="02040603050506020204" pitchFamily="18"/>
                </a:rPr>
                <a:t>Bạn nhỏ đang dùng kéo cắt dây điện của chiếc đèn bàn đang cắm trong ổ điện. Bạn có thể bị điện giật.</a:t>
              </a:r>
            </a:p>
          </p:txBody>
        </p:sp>
      </p:grpSp>
      <p:pic>
        <p:nvPicPr>
          <p:cNvPr id="7" name="Picture 6">
            <a:extLst>
              <a:ext uri="{FF2B5EF4-FFF2-40B4-BE49-F238E27FC236}">
                <a16:creationId xmlns:a16="http://schemas.microsoft.com/office/drawing/2014/main" id="{1E6D0D96-AA1E-9365-7D0F-7D23BACAFAAB}"/>
              </a:ext>
            </a:extLst>
          </p:cNvPr>
          <p:cNvPicPr>
            <a:picLocks noChangeAspect="1"/>
          </p:cNvPicPr>
          <p:nvPr/>
        </p:nvPicPr>
        <p:blipFill>
          <a:blip r:embed="rId6"/>
          <a:srcRect l="50213" t="30554" r="5467" b="54467"/>
          <a:stretch/>
        </p:blipFill>
        <p:spPr>
          <a:xfrm>
            <a:off x="409617" y="2933699"/>
            <a:ext cx="5131450" cy="2545797"/>
          </a:xfrm>
          <a:prstGeom prst="rect">
            <a:avLst/>
          </a:prstGeom>
        </p:spPr>
      </p:pic>
      <p:sp>
        <p:nvSpPr>
          <p:cNvPr id="8" name="TextBox 7">
            <a:extLst>
              <a:ext uri="{FF2B5EF4-FFF2-40B4-BE49-F238E27FC236}">
                <a16:creationId xmlns:a16="http://schemas.microsoft.com/office/drawing/2014/main" id="{FC11E853-6BFF-C4F5-BAD6-1B2B07FA471F}"/>
              </a:ext>
            </a:extLst>
          </p:cNvPr>
          <p:cNvSpPr txBox="1"/>
          <p:nvPr/>
        </p:nvSpPr>
        <p:spPr>
          <a:xfrm>
            <a:off x="3670878" y="1590757"/>
            <a:ext cx="5033159" cy="523220"/>
          </a:xfrm>
          <a:prstGeom prst="rect">
            <a:avLst/>
          </a:prstGeom>
          <a:noFill/>
        </p:spPr>
        <p:txBody>
          <a:bodyPr wrap="square" rtlCol="0">
            <a:spAutoFit/>
          </a:bodyPr>
          <a:lstStyle/>
          <a:p>
            <a:pPr algn="ctr">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152687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D84BC8F6-4E79-2A78-1EF5-A18D0909D6B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E367655-74C3-91C9-0279-0D0BEE67E11B}"/>
              </a:ext>
            </a:extLst>
          </p:cNvPr>
          <p:cNvGrpSpPr/>
          <p:nvPr/>
        </p:nvGrpSpPr>
        <p:grpSpPr>
          <a:xfrm>
            <a:off x="328859" y="2975107"/>
            <a:ext cx="6083918" cy="2233707"/>
            <a:chOff x="8915400" y="4825324"/>
            <a:chExt cx="9125876" cy="3350561"/>
          </a:xfrm>
        </p:grpSpPr>
        <p:sp>
          <p:nvSpPr>
            <p:cNvPr id="3" name="Rectangle: Rounded Corners 6">
              <a:extLst>
                <a:ext uri="{FF2B5EF4-FFF2-40B4-BE49-F238E27FC236}">
                  <a16:creationId xmlns:a16="http://schemas.microsoft.com/office/drawing/2014/main" id="{026B404A-5448-0DE7-FF63-9F460E5E54FF}"/>
                </a:ext>
              </a:extLst>
            </p:cNvPr>
            <p:cNvSpPr/>
            <p:nvPr/>
          </p:nvSpPr>
          <p:spPr>
            <a:xfrm>
              <a:off x="8915400" y="4825324"/>
              <a:ext cx="8686800" cy="2932707"/>
            </a:xfrm>
            <a:prstGeom prst="roundRect">
              <a:avLst/>
            </a:prstGeom>
            <a:solidFill>
              <a:srgbClr val="FFFCF3"/>
            </a:solidFill>
            <a:ln w="38100">
              <a:solidFill>
                <a:srgbClr val="EDE8B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5" name="Freeform 4">
              <a:extLst>
                <a:ext uri="{FF2B5EF4-FFF2-40B4-BE49-F238E27FC236}">
                  <a16:creationId xmlns:a16="http://schemas.microsoft.com/office/drawing/2014/main" id="{6F1A3DBD-9E61-9F43-D802-56E307C004F4}"/>
                </a:ext>
              </a:extLst>
            </p:cNvPr>
            <p:cNvSpPr/>
            <p:nvPr/>
          </p:nvSpPr>
          <p:spPr>
            <a:xfrm rot="1345316">
              <a:off x="17163124" y="7232769"/>
              <a:ext cx="878152" cy="94311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6" name="TextBox 5">
              <a:extLst>
                <a:ext uri="{FF2B5EF4-FFF2-40B4-BE49-F238E27FC236}">
                  <a16:creationId xmlns:a16="http://schemas.microsoft.com/office/drawing/2014/main" id="{D158929A-FE2A-E620-6625-7FBC9C61528B}"/>
                </a:ext>
              </a:extLst>
            </p:cNvPr>
            <p:cNvSpPr txBox="1"/>
            <p:nvPr/>
          </p:nvSpPr>
          <p:spPr>
            <a:xfrm>
              <a:off x="8949205" y="5034795"/>
              <a:ext cx="8652995" cy="2513764"/>
            </a:xfrm>
            <a:prstGeom prst="rect">
              <a:avLst/>
            </a:prstGeom>
            <a:noFill/>
          </p:spPr>
          <p:txBody>
            <a:bodyPr wrap="square">
              <a:spAutoFit/>
            </a:bodyPr>
            <a:lstStyle/>
            <a:p>
              <a:pPr algn="ctr">
                <a:lnSpc>
                  <a:spcPct val="150000"/>
                </a:lnSpc>
              </a:pPr>
              <a:r>
                <a:rPr lang="vi-VN" sz="2400" dirty="0">
                  <a:latin typeface="UTM Avo" panose="02040603050506020204" pitchFamily="18"/>
                </a:rPr>
                <a:t>Bạn nhỏ ngậm đầu dây sạc </a:t>
              </a:r>
              <a:br>
                <a:rPr lang="en-US" sz="2400" dirty="0">
                  <a:latin typeface="UTM Avo" panose="02040603050506020204" pitchFamily="18"/>
                </a:rPr>
              </a:br>
              <a:r>
                <a:rPr lang="vi-VN" sz="2400" dirty="0">
                  <a:latin typeface="UTM Avo" panose="02040603050506020204" pitchFamily="18"/>
                </a:rPr>
                <a:t>điện thoại trong khi dây đang cắm trong ổ điện. Bạn có thể bị điện giật.</a:t>
              </a:r>
            </a:p>
          </p:txBody>
        </p:sp>
      </p:grpSp>
      <p:pic>
        <p:nvPicPr>
          <p:cNvPr id="7" name="Picture 6">
            <a:extLst>
              <a:ext uri="{FF2B5EF4-FFF2-40B4-BE49-F238E27FC236}">
                <a16:creationId xmlns:a16="http://schemas.microsoft.com/office/drawing/2014/main" id="{5A84C737-6E79-C4DB-207B-A26F1AA48F01}"/>
              </a:ext>
            </a:extLst>
          </p:cNvPr>
          <p:cNvPicPr>
            <a:picLocks noChangeAspect="1"/>
          </p:cNvPicPr>
          <p:nvPr/>
        </p:nvPicPr>
        <p:blipFill>
          <a:blip r:embed="rId6"/>
          <a:srcRect l="3917" t="45552" r="49521" b="33405"/>
          <a:stretch/>
        </p:blipFill>
        <p:spPr>
          <a:xfrm>
            <a:off x="6680744" y="2347328"/>
            <a:ext cx="4840019" cy="3210694"/>
          </a:xfrm>
          <a:prstGeom prst="rect">
            <a:avLst/>
          </a:prstGeom>
        </p:spPr>
      </p:pic>
      <p:sp>
        <p:nvSpPr>
          <p:cNvPr id="8" name="TextBox 7">
            <a:extLst>
              <a:ext uri="{FF2B5EF4-FFF2-40B4-BE49-F238E27FC236}">
                <a16:creationId xmlns:a16="http://schemas.microsoft.com/office/drawing/2014/main" id="{0365D6D5-9813-B231-2DB0-FFB2628CB1A8}"/>
              </a:ext>
            </a:extLst>
          </p:cNvPr>
          <p:cNvSpPr txBox="1"/>
          <p:nvPr/>
        </p:nvSpPr>
        <p:spPr>
          <a:xfrm>
            <a:off x="3670878" y="1590757"/>
            <a:ext cx="5033159" cy="523220"/>
          </a:xfrm>
          <a:prstGeom prst="rect">
            <a:avLst/>
          </a:prstGeom>
          <a:noFill/>
        </p:spPr>
        <p:txBody>
          <a:bodyPr wrap="square" rtlCol="0">
            <a:spAutoFit/>
          </a:bodyPr>
          <a:lstStyle/>
          <a:p>
            <a:pPr algn="ctr">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2663296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BF11F283-C514-88C2-1C6F-5EFA7A5FB76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2CB7F71-8F6C-7ED3-3394-96769CFFEE20}"/>
              </a:ext>
            </a:extLst>
          </p:cNvPr>
          <p:cNvGrpSpPr/>
          <p:nvPr/>
        </p:nvGrpSpPr>
        <p:grpSpPr>
          <a:xfrm>
            <a:off x="453754" y="2879777"/>
            <a:ext cx="5806028" cy="2617887"/>
            <a:chOff x="8915400" y="4825322"/>
            <a:chExt cx="8709041" cy="3926831"/>
          </a:xfrm>
        </p:grpSpPr>
        <p:sp>
          <p:nvSpPr>
            <p:cNvPr id="3" name="Rectangle: Rounded Corners 6">
              <a:extLst>
                <a:ext uri="{FF2B5EF4-FFF2-40B4-BE49-F238E27FC236}">
                  <a16:creationId xmlns:a16="http://schemas.microsoft.com/office/drawing/2014/main" id="{38560059-E35F-3313-B5F3-E5E4D98EB59B}"/>
                </a:ext>
              </a:extLst>
            </p:cNvPr>
            <p:cNvSpPr/>
            <p:nvPr/>
          </p:nvSpPr>
          <p:spPr>
            <a:xfrm>
              <a:off x="8915400" y="4825322"/>
              <a:ext cx="8686801" cy="3852782"/>
            </a:xfrm>
            <a:prstGeom prst="roundRect">
              <a:avLst/>
            </a:prstGeom>
            <a:solidFill>
              <a:srgbClr val="FFFCF3"/>
            </a:solidFill>
            <a:ln w="38100">
              <a:solidFill>
                <a:srgbClr val="EDE8B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latin typeface="UTM Avo" panose="02040603050506020204" pitchFamily="18"/>
              </a:endParaRPr>
            </a:p>
          </p:txBody>
        </p:sp>
        <p:sp>
          <p:nvSpPr>
            <p:cNvPr id="5" name="Freeform 4">
              <a:extLst>
                <a:ext uri="{FF2B5EF4-FFF2-40B4-BE49-F238E27FC236}">
                  <a16:creationId xmlns:a16="http://schemas.microsoft.com/office/drawing/2014/main" id="{0DA82500-B671-7488-8598-BA02B5646B49}"/>
                </a:ext>
              </a:extLst>
            </p:cNvPr>
            <p:cNvSpPr/>
            <p:nvPr/>
          </p:nvSpPr>
          <p:spPr>
            <a:xfrm rot="1345316">
              <a:off x="16746289" y="7809037"/>
              <a:ext cx="878152" cy="94311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6" name="TextBox 5">
              <a:extLst>
                <a:ext uri="{FF2B5EF4-FFF2-40B4-BE49-F238E27FC236}">
                  <a16:creationId xmlns:a16="http://schemas.microsoft.com/office/drawing/2014/main" id="{4FBA1EE2-F700-F41A-BBD9-052B3A91F61D}"/>
                </a:ext>
              </a:extLst>
            </p:cNvPr>
            <p:cNvSpPr txBox="1"/>
            <p:nvPr/>
          </p:nvSpPr>
          <p:spPr>
            <a:xfrm>
              <a:off x="9051676" y="5079331"/>
              <a:ext cx="8091893" cy="3344762"/>
            </a:xfrm>
            <a:prstGeom prst="rect">
              <a:avLst/>
            </a:prstGeom>
            <a:noFill/>
          </p:spPr>
          <p:txBody>
            <a:bodyPr wrap="square">
              <a:spAutoFit/>
            </a:bodyPr>
            <a:lstStyle/>
            <a:p>
              <a:pPr algn="ctr">
                <a:lnSpc>
                  <a:spcPct val="150000"/>
                </a:lnSpc>
              </a:pPr>
              <a:r>
                <a:rPr lang="vi-VN" sz="2400" dirty="0">
                  <a:latin typeface="UTM Avo" panose="02040603050506020204" pitchFamily="18"/>
                </a:rPr>
                <a:t>Hai bạn nhỏ đang dùng que để khều chiếc diều bị mắc trên dây điện ngoài đường. Các bạn có thể bị điện giật.</a:t>
              </a:r>
            </a:p>
          </p:txBody>
        </p:sp>
      </p:grpSp>
      <p:pic>
        <p:nvPicPr>
          <p:cNvPr id="7" name="Picture 6">
            <a:extLst>
              <a:ext uri="{FF2B5EF4-FFF2-40B4-BE49-F238E27FC236}">
                <a16:creationId xmlns:a16="http://schemas.microsoft.com/office/drawing/2014/main" id="{5A7B4084-E113-1BCC-828B-EA5A4D9CA6EF}"/>
              </a:ext>
            </a:extLst>
          </p:cNvPr>
          <p:cNvPicPr>
            <a:picLocks noChangeAspect="1"/>
          </p:cNvPicPr>
          <p:nvPr/>
        </p:nvPicPr>
        <p:blipFill>
          <a:blip r:embed="rId6"/>
          <a:srcRect l="50213" t="45309" r="4459" b="34128"/>
          <a:stretch/>
        </p:blipFill>
        <p:spPr>
          <a:xfrm>
            <a:off x="6715607" y="2427998"/>
            <a:ext cx="4742048" cy="3157548"/>
          </a:xfrm>
          <a:prstGeom prst="rect">
            <a:avLst/>
          </a:prstGeom>
        </p:spPr>
      </p:pic>
      <p:sp>
        <p:nvSpPr>
          <p:cNvPr id="8" name="TextBox 7">
            <a:extLst>
              <a:ext uri="{FF2B5EF4-FFF2-40B4-BE49-F238E27FC236}">
                <a16:creationId xmlns:a16="http://schemas.microsoft.com/office/drawing/2014/main" id="{3B0CCC38-5A4A-4A2D-EA86-B0E2677135FD}"/>
              </a:ext>
            </a:extLst>
          </p:cNvPr>
          <p:cNvSpPr txBox="1"/>
          <p:nvPr/>
        </p:nvSpPr>
        <p:spPr>
          <a:xfrm>
            <a:off x="3670878" y="1590757"/>
            <a:ext cx="5033159" cy="523220"/>
          </a:xfrm>
          <a:prstGeom prst="rect">
            <a:avLst/>
          </a:prstGeom>
          <a:noFill/>
        </p:spPr>
        <p:txBody>
          <a:bodyPr wrap="square" rtlCol="0">
            <a:spAutoFit/>
          </a:bodyPr>
          <a:lstStyle/>
          <a:p>
            <a:pPr algn="ctr">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285423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9CF9AB86-E2D4-7B20-A260-42742F218EC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4B06C6B-8F3F-18AE-284D-8683D7F8F4AF}"/>
              </a:ext>
            </a:extLst>
          </p:cNvPr>
          <p:cNvGrpSpPr/>
          <p:nvPr/>
        </p:nvGrpSpPr>
        <p:grpSpPr>
          <a:xfrm>
            <a:off x="463279" y="2818933"/>
            <a:ext cx="5867340" cy="2819865"/>
            <a:chOff x="8915400" y="4825322"/>
            <a:chExt cx="8801009" cy="4229798"/>
          </a:xfrm>
        </p:grpSpPr>
        <p:sp>
          <p:nvSpPr>
            <p:cNvPr id="3" name="Rectangle: Rounded Corners 6">
              <a:extLst>
                <a:ext uri="{FF2B5EF4-FFF2-40B4-BE49-F238E27FC236}">
                  <a16:creationId xmlns:a16="http://schemas.microsoft.com/office/drawing/2014/main" id="{712D6D74-AC9E-E991-42AF-91CF7BDBA6C1}"/>
                </a:ext>
              </a:extLst>
            </p:cNvPr>
            <p:cNvSpPr/>
            <p:nvPr/>
          </p:nvSpPr>
          <p:spPr>
            <a:xfrm>
              <a:off x="8915400" y="4825322"/>
              <a:ext cx="8686801" cy="4229798"/>
            </a:xfrm>
            <a:prstGeom prst="roundRect">
              <a:avLst/>
            </a:prstGeom>
            <a:solidFill>
              <a:srgbClr val="FFFCF3"/>
            </a:solidFill>
            <a:ln w="38100">
              <a:solidFill>
                <a:srgbClr val="EDE8BE"/>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UTM Avo" panose="02040603050506020204" pitchFamily="18"/>
              </a:endParaRPr>
            </a:p>
          </p:txBody>
        </p:sp>
        <p:sp>
          <p:nvSpPr>
            <p:cNvPr id="5" name="Freeform 4">
              <a:extLst>
                <a:ext uri="{FF2B5EF4-FFF2-40B4-BE49-F238E27FC236}">
                  <a16:creationId xmlns:a16="http://schemas.microsoft.com/office/drawing/2014/main" id="{46CCDE50-3B11-C3E7-CD50-CD5CCDDC1374}"/>
                </a:ext>
              </a:extLst>
            </p:cNvPr>
            <p:cNvSpPr/>
            <p:nvPr/>
          </p:nvSpPr>
          <p:spPr>
            <a:xfrm rot="1345316">
              <a:off x="16838257" y="7251820"/>
              <a:ext cx="878152" cy="943116"/>
            </a:xfrm>
            <a:custGeom>
              <a:avLst/>
              <a:gdLst/>
              <a:ahLst/>
              <a:cxnLst/>
              <a:rect l="l" t="t" r="r" b="b"/>
              <a:pathLst>
                <a:path w="578425" h="777714">
                  <a:moveTo>
                    <a:pt x="0" y="0"/>
                  </a:moveTo>
                  <a:lnTo>
                    <a:pt x="578424" y="0"/>
                  </a:lnTo>
                  <a:lnTo>
                    <a:pt x="578424" y="777714"/>
                  </a:lnTo>
                  <a:lnTo>
                    <a:pt x="0" y="7777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6" name="TextBox 5">
              <a:extLst>
                <a:ext uri="{FF2B5EF4-FFF2-40B4-BE49-F238E27FC236}">
                  <a16:creationId xmlns:a16="http://schemas.microsoft.com/office/drawing/2014/main" id="{09AD7806-BD4D-5EE1-F18C-C19530E46DDB}"/>
                </a:ext>
              </a:extLst>
            </p:cNvPr>
            <p:cNvSpPr txBox="1"/>
            <p:nvPr/>
          </p:nvSpPr>
          <p:spPr>
            <a:xfrm>
              <a:off x="9358314" y="5224340"/>
              <a:ext cx="7515307" cy="3344762"/>
            </a:xfrm>
            <a:prstGeom prst="rect">
              <a:avLst/>
            </a:prstGeom>
            <a:noFill/>
          </p:spPr>
          <p:txBody>
            <a:bodyPr wrap="square">
              <a:spAutoFit/>
            </a:bodyPr>
            <a:lstStyle/>
            <a:p>
              <a:pPr algn="ctr">
                <a:lnSpc>
                  <a:spcPct val="150000"/>
                </a:lnSpc>
              </a:pPr>
              <a:r>
                <a:rPr lang="vi-VN" sz="2400" dirty="0">
                  <a:latin typeface="UTM Avo" panose="02040603050506020204" pitchFamily="18"/>
                </a:rPr>
                <a:t>Hai bạn nhỏ đi qua nơi có dây điện bị đứt, rơi xuống đường trong khi trời đang mưa to. Các bạn có thể bị điện giật.</a:t>
              </a:r>
            </a:p>
          </p:txBody>
        </p:sp>
      </p:grpSp>
      <p:pic>
        <p:nvPicPr>
          <p:cNvPr id="7" name="Picture 6">
            <a:extLst>
              <a:ext uri="{FF2B5EF4-FFF2-40B4-BE49-F238E27FC236}">
                <a16:creationId xmlns:a16="http://schemas.microsoft.com/office/drawing/2014/main" id="{90AAEBBD-89B0-215F-A457-BEAE2E866228}"/>
              </a:ext>
            </a:extLst>
          </p:cNvPr>
          <p:cNvPicPr>
            <a:picLocks noChangeAspect="1"/>
          </p:cNvPicPr>
          <p:nvPr/>
        </p:nvPicPr>
        <p:blipFill>
          <a:blip r:embed="rId6"/>
          <a:srcRect l="21913" t="66751" r="20364" b="6921"/>
          <a:stretch/>
        </p:blipFill>
        <p:spPr>
          <a:xfrm>
            <a:off x="6895490" y="2748741"/>
            <a:ext cx="4421758" cy="2960248"/>
          </a:xfrm>
          <a:prstGeom prst="rect">
            <a:avLst/>
          </a:prstGeom>
        </p:spPr>
      </p:pic>
      <p:sp>
        <p:nvSpPr>
          <p:cNvPr id="8" name="TextBox 7">
            <a:extLst>
              <a:ext uri="{FF2B5EF4-FFF2-40B4-BE49-F238E27FC236}">
                <a16:creationId xmlns:a16="http://schemas.microsoft.com/office/drawing/2014/main" id="{49CD4674-7785-B6C8-1931-6498EECD4EBD}"/>
              </a:ext>
            </a:extLst>
          </p:cNvPr>
          <p:cNvSpPr txBox="1"/>
          <p:nvPr/>
        </p:nvSpPr>
        <p:spPr>
          <a:xfrm>
            <a:off x="3670878" y="1590757"/>
            <a:ext cx="5033159" cy="523220"/>
          </a:xfrm>
          <a:prstGeom prst="rect">
            <a:avLst/>
          </a:prstGeom>
          <a:noFill/>
        </p:spPr>
        <p:txBody>
          <a:bodyPr wrap="square" rtlCol="0">
            <a:spAutoFit/>
          </a:bodyPr>
          <a:lstStyle/>
          <a:p>
            <a:pPr algn="ctr">
              <a:buClrTx/>
              <a:buFontTx/>
              <a:buNone/>
            </a:pPr>
            <a:r>
              <a:rPr lang="en-US" sz="2800" b="1" kern="1200" dirty="0" err="1">
                <a:solidFill>
                  <a:prstClr val="black"/>
                </a:solidFill>
                <a:latin typeface="UTM Avo" panose="02040603050506020204" pitchFamily="18"/>
                <a:ea typeface="+mn-ea"/>
                <a:cs typeface="Arial" panose="020B0604020202020204" pitchFamily="34" charset="0"/>
              </a:rPr>
              <a:t>Gợi</a:t>
            </a:r>
            <a:r>
              <a:rPr lang="en-US" sz="2800" b="1" kern="1200" dirty="0">
                <a:solidFill>
                  <a:prstClr val="black"/>
                </a:solidFill>
                <a:latin typeface="UTM Avo" panose="02040603050506020204" pitchFamily="18"/>
                <a:ea typeface="+mn-ea"/>
                <a:cs typeface="Arial" panose="020B0604020202020204" pitchFamily="34" charset="0"/>
              </a:rPr>
              <a:t> ý </a:t>
            </a:r>
            <a:r>
              <a:rPr lang="en-US" sz="2800" b="1" kern="1200" dirty="0" err="1">
                <a:solidFill>
                  <a:prstClr val="black"/>
                </a:solidFill>
                <a:latin typeface="UTM Avo" panose="02040603050506020204" pitchFamily="18"/>
                <a:ea typeface="+mn-ea"/>
                <a:cs typeface="Arial" panose="020B0604020202020204" pitchFamily="34" charset="0"/>
              </a:rPr>
              <a:t>trả</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lời</a:t>
            </a:r>
            <a:endParaRPr lang="en-US" sz="2800" b="1" kern="1200" dirty="0">
              <a:solidFill>
                <a:prstClr val="black"/>
              </a:solidFill>
              <a:latin typeface="UTM Avo" panose="02040603050506020204" pitchFamily="18"/>
              <a:ea typeface="+mn-ea"/>
              <a:cs typeface="Arial" panose="020B0604020202020204" pitchFamily="34" charset="0"/>
            </a:endParaRPr>
          </a:p>
        </p:txBody>
      </p:sp>
    </p:spTree>
    <p:extLst>
      <p:ext uri="{BB962C8B-B14F-4D97-AF65-F5344CB8AC3E}">
        <p14:creationId xmlns:p14="http://schemas.microsoft.com/office/powerpoint/2010/main" val="944045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F84D85A0-53FB-4B14-CB1D-70A025F1F3B9}"/>
            </a:ext>
          </a:extLst>
        </p:cNvPr>
        <p:cNvGrpSpPr/>
        <p:nvPr/>
      </p:nvGrpSpPr>
      <p:grpSpPr>
        <a:xfrm>
          <a:off x="0" y="0"/>
          <a:ext cx="0" cy="0"/>
          <a:chOff x="0" y="0"/>
          <a:chExt cx="0" cy="0"/>
        </a:xfrm>
      </p:grpSpPr>
      <p:sp>
        <p:nvSpPr>
          <p:cNvPr id="8" name="Oval Callout 1">
            <a:extLst>
              <a:ext uri="{FF2B5EF4-FFF2-40B4-BE49-F238E27FC236}">
                <a16:creationId xmlns:a16="http://schemas.microsoft.com/office/drawing/2014/main" id="{B2B63FCA-5F58-CF3E-FD0D-FE9E47FDE02D}"/>
              </a:ext>
            </a:extLst>
          </p:cNvPr>
          <p:cNvSpPr/>
          <p:nvPr/>
        </p:nvSpPr>
        <p:spPr>
          <a:xfrm>
            <a:off x="3045996" y="1731732"/>
            <a:ext cx="7672805" cy="3394537"/>
          </a:xfrm>
          <a:prstGeom prst="wedgeEllipseCallout">
            <a:avLst>
              <a:gd name="adj1" fmla="val -54167"/>
              <a:gd name="adj2" fmla="val 24515"/>
            </a:avLst>
          </a:prstGeom>
          <a:solidFill>
            <a:sysClr val="window" lastClr="FFFFFF"/>
          </a:solidFill>
          <a:ln w="28575" cap="flat" cmpd="sng" algn="ctr">
            <a:solidFill>
              <a:srgbClr val="4F81BD"/>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VN" sz="1800" b="0" i="0" u="none" strike="noStrike" kern="0" cap="none" spc="0" normalizeH="0" baseline="0" noProof="0">
              <a:ln>
                <a:noFill/>
              </a:ln>
              <a:solidFill>
                <a:prstClr val="black"/>
              </a:solidFill>
              <a:effectLst/>
              <a:uLnTx/>
              <a:uFillTx/>
              <a:latin typeface="Calibri"/>
              <a:ea typeface="+mn-ea"/>
              <a:cs typeface="+mn-cs"/>
            </a:endParaRPr>
          </a:p>
        </p:txBody>
      </p:sp>
      <p:pic>
        <p:nvPicPr>
          <p:cNvPr id="9" name="Picture 8" descr="Hình ảnh đồ họa Giáo viên PNG, 37000+ nguồn tải về miễn phí.">
            <a:extLst>
              <a:ext uri="{FF2B5EF4-FFF2-40B4-BE49-F238E27FC236}">
                <a16:creationId xmlns:a16="http://schemas.microsoft.com/office/drawing/2014/main" id="{BE5BC4EE-990A-9BEE-BB13-D20CFCC9AD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8611" b="90000" l="10000" r="90000">
                        <a14:foregroundMark x1="34167" y1="8611" x2="34167" y2="8611"/>
                        <a14:foregroundMark x1="29722" y1="46111" x2="29722" y2="46111"/>
                        <a14:foregroundMark x1="43056" y1="48056" x2="43056" y2="48056"/>
                        <a14:foregroundMark x1="40833" y1="63889" x2="40833" y2="63889"/>
                        <a14:foregroundMark x1="39167" y1="61944" x2="39167" y2="61944"/>
                        <a14:foregroundMark x1="39722" y1="57222" x2="41389" y2="81389"/>
                      </a14:backgroundRemoval>
                    </a14:imgEffect>
                  </a14:imgLayer>
                </a14:imgProps>
              </a:ext>
              <a:ext uri="{28A0092B-C50C-407E-A947-70E740481C1C}">
                <a14:useLocalDpi xmlns:a14="http://schemas.microsoft.com/office/drawing/2010/main" val="0"/>
              </a:ext>
            </a:extLst>
          </a:blip>
          <a:srcRect/>
          <a:stretch>
            <a:fillRect/>
          </a:stretch>
        </p:blipFill>
        <p:spPr bwMode="auto">
          <a:xfrm>
            <a:off x="0" y="2840269"/>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2D2893D-A074-4AFD-3804-0A50C6F830E6}"/>
              </a:ext>
            </a:extLst>
          </p:cNvPr>
          <p:cNvSpPr txBox="1"/>
          <p:nvPr/>
        </p:nvSpPr>
        <p:spPr>
          <a:xfrm>
            <a:off x="3875441" y="2591078"/>
            <a:ext cx="6013913" cy="1675843"/>
          </a:xfrm>
          <a:prstGeom prst="rect">
            <a:avLst/>
          </a:prstGeom>
          <a:noFill/>
        </p:spPr>
        <p:txBody>
          <a:bodyPr wrap="square">
            <a:spAutoFit/>
          </a:bodyPr>
          <a:lstStyle/>
          <a:p>
            <a:pPr algn="ctr" defTabSz="609539">
              <a:lnSpc>
                <a:spcPct val="150000"/>
              </a:lnSpc>
            </a:pPr>
            <a:r>
              <a:rPr lang="vi-VN" sz="2400" dirty="0">
                <a:latin typeface="UTM Avo" panose="02040603050506020204" pitchFamily="18"/>
              </a:rPr>
              <a:t>Ngoài các hành động trên, em </a:t>
            </a:r>
            <a:br>
              <a:rPr lang="en-US" sz="2400" dirty="0">
                <a:latin typeface="UTM Avo" panose="02040603050506020204" pitchFamily="18"/>
              </a:rPr>
            </a:br>
            <a:r>
              <a:rPr lang="vi-VN" sz="2400" dirty="0">
                <a:latin typeface="UTM Avo" panose="02040603050506020204" pitchFamily="18"/>
              </a:rPr>
              <a:t>còn biết những hành động nào</a:t>
            </a:r>
            <a:r>
              <a:rPr lang="en-US" sz="2400" dirty="0">
                <a:latin typeface="UTM Avo" panose="02040603050506020204" pitchFamily="18"/>
              </a:rPr>
              <a:t> </a:t>
            </a:r>
            <a:r>
              <a:rPr lang="vi-VN" sz="2400" dirty="0">
                <a:latin typeface="UTM Avo" panose="02040603050506020204" pitchFamily="18"/>
              </a:rPr>
              <a:t>khác </a:t>
            </a:r>
            <a:br>
              <a:rPr lang="en-US" sz="2400" dirty="0">
                <a:latin typeface="UTM Avo" panose="02040603050506020204" pitchFamily="18"/>
              </a:rPr>
            </a:br>
            <a:r>
              <a:rPr lang="vi-VN" sz="2400" dirty="0">
                <a:latin typeface="UTM Avo" panose="02040603050506020204" pitchFamily="18"/>
              </a:rPr>
              <a:t>có nguy cơ bị điện giật?</a:t>
            </a:r>
            <a:endParaRPr lang="en-VN" sz="2400" dirty="0">
              <a:solidFill>
                <a:prstClr val="black"/>
              </a:solidFill>
              <a:latin typeface="UTM Avo" panose="02040603050506020204" pitchFamily="18"/>
            </a:endParaRPr>
          </a:p>
        </p:txBody>
      </p:sp>
    </p:spTree>
    <p:extLst>
      <p:ext uri="{BB962C8B-B14F-4D97-AF65-F5344CB8AC3E}">
        <p14:creationId xmlns:p14="http://schemas.microsoft.com/office/powerpoint/2010/main" val="406058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p:cNvGrpSpPr/>
        <p:nvPr/>
      </p:nvGrpSpPr>
      <p:grpSpPr>
        <a:xfrm>
          <a:off x="0" y="0"/>
          <a:ext cx="0" cy="0"/>
          <a:chOff x="0" y="0"/>
          <a:chExt cx="0" cy="0"/>
        </a:xfrm>
      </p:grpSpPr>
      <p:sp>
        <p:nvSpPr>
          <p:cNvPr id="2" name="Google Shape;200;p6">
            <a:extLst>
              <a:ext uri="{FF2B5EF4-FFF2-40B4-BE49-F238E27FC236}">
                <a16:creationId xmlns:a16="http://schemas.microsoft.com/office/drawing/2014/main" id="{78599266-9829-B85C-88AC-315BEFD87BDA}"/>
              </a:ext>
            </a:extLst>
          </p:cNvPr>
          <p:cNvSpPr txBox="1"/>
          <p:nvPr/>
        </p:nvSpPr>
        <p:spPr>
          <a:xfrm>
            <a:off x="1513406" y="1240832"/>
            <a:ext cx="9165187"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2: THẢO LUẬN CÁCH </a:t>
            </a:r>
          </a:p>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PHÒNG TRÁNH BỊ ĐIỆN GIẬT</a:t>
            </a:r>
            <a:endParaRPr sz="2600" dirty="0">
              <a:latin typeface="UTM Avo" panose="02040603050506020204" pitchFamily="18" charset="0"/>
            </a:endParaRPr>
          </a:p>
        </p:txBody>
      </p:sp>
      <p:pic>
        <p:nvPicPr>
          <p:cNvPr id="4" name="Picture 3">
            <a:extLst>
              <a:ext uri="{FF2B5EF4-FFF2-40B4-BE49-F238E27FC236}">
                <a16:creationId xmlns:a16="http://schemas.microsoft.com/office/drawing/2014/main" id="{BB3BBAB6-1246-9127-17C4-A6F50A356EFB}"/>
              </a:ext>
            </a:extLst>
          </p:cNvPr>
          <p:cNvPicPr>
            <a:picLocks noChangeAspect="1"/>
          </p:cNvPicPr>
          <p:nvPr/>
        </p:nvPicPr>
        <p:blipFill>
          <a:blip r:embed="rId4"/>
          <a:stretch>
            <a:fillRect/>
          </a:stretch>
        </p:blipFill>
        <p:spPr>
          <a:xfrm>
            <a:off x="553143" y="2905619"/>
            <a:ext cx="11085714" cy="39523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732A4DC4-3650-BCE9-79B5-2FBA37F0C3AF}"/>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p:cNvGrpSpPr/>
        <p:nvPr/>
      </p:nvGrpSpPr>
      <p:grpSpPr>
        <a:xfrm>
          <a:off x="0" y="0"/>
          <a:ext cx="0" cy="0"/>
          <a:chOff x="0" y="0"/>
          <a:chExt cx="0" cy="0"/>
        </a:xfrm>
      </p:grpSpPr>
      <p:sp>
        <p:nvSpPr>
          <p:cNvPr id="233" name="Google Shape;233;p11"/>
          <p:cNvSpPr txBox="1"/>
          <p:nvPr/>
        </p:nvSpPr>
        <p:spPr>
          <a:xfrm>
            <a:off x="2285100" y="1472846"/>
            <a:ext cx="76218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dirty="0" err="1">
                <a:solidFill>
                  <a:schemeClr val="dk1"/>
                </a:solidFill>
                <a:latin typeface="UTM Avo" panose="02040603050506020204" pitchFamily="18" charset="0"/>
                <a:sym typeface="Arial"/>
              </a:rPr>
              <a:t>Hoạt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động</a:t>
            </a:r>
            <a:r>
              <a:rPr lang="en-US" sz="2400" b="1" i="0" u="none" strike="noStrike" cap="none" dirty="0">
                <a:solidFill>
                  <a:schemeClr val="dk1"/>
                </a:solidFill>
                <a:latin typeface="UTM Avo" panose="02040603050506020204" pitchFamily="18" charset="0"/>
                <a:sym typeface="Arial"/>
              </a:rPr>
              <a:t> 1: </a:t>
            </a:r>
            <a:r>
              <a:rPr lang="en-US" sz="2400" b="1" i="0" u="none" strike="noStrike" cap="none" dirty="0" err="1">
                <a:solidFill>
                  <a:schemeClr val="dk1"/>
                </a:solidFill>
                <a:latin typeface="UTM Avo" panose="02040603050506020204" pitchFamily="18" charset="0"/>
                <a:sym typeface="Arial"/>
              </a:rPr>
              <a:t>Xử</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lí</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tình</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huống</a:t>
            </a:r>
            <a:endParaRPr sz="2400" b="1" i="0" u="none" strike="noStrike" cap="none" dirty="0">
              <a:solidFill>
                <a:schemeClr val="dk1"/>
              </a:solidFill>
              <a:latin typeface="UTM Avo" panose="02040603050506020204" pitchFamily="18" charset="0"/>
              <a:sym typeface="Arial"/>
            </a:endParaRPr>
          </a:p>
        </p:txBody>
      </p:sp>
      <p:sp>
        <p:nvSpPr>
          <p:cNvPr id="2" name="TextBox 1">
            <a:extLst>
              <a:ext uri="{FF2B5EF4-FFF2-40B4-BE49-F238E27FC236}">
                <a16:creationId xmlns:a16="http://schemas.microsoft.com/office/drawing/2014/main" id="{6125C241-B455-F990-8798-AD21A575CFCB}"/>
              </a:ext>
            </a:extLst>
          </p:cNvPr>
          <p:cNvSpPr txBox="1"/>
          <p:nvPr/>
        </p:nvSpPr>
        <p:spPr>
          <a:xfrm>
            <a:off x="4546601" y="2407693"/>
            <a:ext cx="7010400" cy="523220"/>
          </a:xfrm>
          <a:prstGeom prst="rect">
            <a:avLst/>
          </a:prstGeom>
          <a:noFill/>
        </p:spPr>
        <p:txBody>
          <a:bodyPr wrap="square" rtlCol="0">
            <a:spAutoFit/>
          </a:bodyPr>
          <a:lstStyle/>
          <a:p>
            <a:pPr algn="ctr"/>
            <a:r>
              <a:rPr lang="en-US" sz="2800" b="1" dirty="0">
                <a:latin typeface="UTM Avo" panose="02040603050506020204" pitchFamily="18"/>
                <a:cs typeface="Arial" panose="020B0604020202020204" pitchFamily="34" charset="0"/>
              </a:rPr>
              <a:t>THẢO LUẬN NHÓM </a:t>
            </a:r>
          </a:p>
        </p:txBody>
      </p:sp>
      <p:sp>
        <p:nvSpPr>
          <p:cNvPr id="3" name="Freeform 11">
            <a:extLst>
              <a:ext uri="{FF2B5EF4-FFF2-40B4-BE49-F238E27FC236}">
                <a16:creationId xmlns:a16="http://schemas.microsoft.com/office/drawing/2014/main" id="{8EF93B71-2DCF-4BF9-6991-943A30BF4EB6}"/>
              </a:ext>
            </a:extLst>
          </p:cNvPr>
          <p:cNvSpPr/>
          <p:nvPr/>
        </p:nvSpPr>
        <p:spPr>
          <a:xfrm>
            <a:off x="149145" y="3477337"/>
            <a:ext cx="3802573" cy="3311047"/>
          </a:xfrm>
          <a:custGeom>
            <a:avLst/>
            <a:gdLst/>
            <a:ahLst/>
            <a:cxnLst/>
            <a:rect l="l" t="t" r="r" b="b"/>
            <a:pathLst>
              <a:path w="9826388" h="8229600">
                <a:moveTo>
                  <a:pt x="0" y="0"/>
                </a:moveTo>
                <a:lnTo>
                  <a:pt x="9826388" y="0"/>
                </a:lnTo>
                <a:lnTo>
                  <a:pt x="9826388" y="8229600"/>
                </a:lnTo>
                <a:lnTo>
                  <a:pt x="0" y="8229600"/>
                </a:lnTo>
                <a:lnTo>
                  <a:pt x="0" y="0"/>
                </a:lnTo>
                <a:close/>
              </a:path>
            </a:pathLst>
          </a:custGeom>
          <a:blipFill>
            <a:blip r:embed="rId4"/>
            <a:stretch>
              <a:fillRect/>
            </a:stretch>
          </a:blipFill>
        </p:spPr>
        <p:txBody>
          <a:bodyPr/>
          <a:lstStyle/>
          <a:p>
            <a:endParaRPr lang="en-US" sz="800">
              <a:latin typeface="UTM Avo" panose="02040603050506020204" pitchFamily="18"/>
            </a:endParaRPr>
          </a:p>
        </p:txBody>
      </p:sp>
      <p:grpSp>
        <p:nvGrpSpPr>
          <p:cNvPr id="4" name="Group 3">
            <a:extLst>
              <a:ext uri="{FF2B5EF4-FFF2-40B4-BE49-F238E27FC236}">
                <a16:creationId xmlns:a16="http://schemas.microsoft.com/office/drawing/2014/main" id="{EB5BF076-78D8-C7DE-E772-2709AFFA0A99}"/>
              </a:ext>
            </a:extLst>
          </p:cNvPr>
          <p:cNvGrpSpPr/>
          <p:nvPr/>
        </p:nvGrpSpPr>
        <p:grpSpPr>
          <a:xfrm>
            <a:off x="4279902" y="3219470"/>
            <a:ext cx="7543798" cy="2490787"/>
            <a:chOff x="6286502" y="3357356"/>
            <a:chExt cx="11315696" cy="3736181"/>
          </a:xfrm>
        </p:grpSpPr>
        <p:grpSp>
          <p:nvGrpSpPr>
            <p:cNvPr id="5" name="Group 4">
              <a:extLst>
                <a:ext uri="{FF2B5EF4-FFF2-40B4-BE49-F238E27FC236}">
                  <a16:creationId xmlns:a16="http://schemas.microsoft.com/office/drawing/2014/main" id="{E88D63A9-AFF4-6362-9853-6F839F58AFD5}"/>
                </a:ext>
              </a:extLst>
            </p:cNvPr>
            <p:cNvGrpSpPr/>
            <p:nvPr/>
          </p:nvGrpSpPr>
          <p:grpSpPr>
            <a:xfrm>
              <a:off x="6286502" y="3848100"/>
              <a:ext cx="11315696" cy="3245437"/>
              <a:chOff x="6286502" y="4838700"/>
              <a:chExt cx="11315696" cy="3245437"/>
            </a:xfrm>
          </p:grpSpPr>
          <p:sp>
            <p:nvSpPr>
              <p:cNvPr id="7" name="Rectangle: Rounded Corners 3">
                <a:extLst>
                  <a:ext uri="{FF2B5EF4-FFF2-40B4-BE49-F238E27FC236}">
                    <a16:creationId xmlns:a16="http://schemas.microsoft.com/office/drawing/2014/main" id="{FBACA023-136A-7568-3638-48C7BFAEC4EF}"/>
                  </a:ext>
                </a:extLst>
              </p:cNvPr>
              <p:cNvSpPr/>
              <p:nvPr/>
            </p:nvSpPr>
            <p:spPr>
              <a:xfrm>
                <a:off x="6286502" y="4838700"/>
                <a:ext cx="11010899" cy="3183766"/>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8" name="Rectangle: Rounded Corners 4">
                <a:extLst>
                  <a:ext uri="{FF2B5EF4-FFF2-40B4-BE49-F238E27FC236}">
                    <a16:creationId xmlns:a16="http://schemas.microsoft.com/office/drawing/2014/main" id="{C9A4F0A4-4ADE-A923-6A23-FCD4ED62B53A}"/>
                  </a:ext>
                </a:extLst>
              </p:cNvPr>
              <p:cNvSpPr/>
              <p:nvPr/>
            </p:nvSpPr>
            <p:spPr>
              <a:xfrm>
                <a:off x="6591300" y="5143500"/>
                <a:ext cx="11010898" cy="2940637"/>
              </a:xfrm>
              <a:prstGeom prst="roundRect">
                <a:avLst/>
              </a:prstGeom>
              <a:solidFill>
                <a:schemeClr val="bg1"/>
              </a:solidFill>
              <a:ln w="38100">
                <a:solidFill>
                  <a:schemeClr val="accent5">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latin typeface="UTM Avo" panose="02040603050506020204" pitchFamily="18"/>
                </a:endParaRPr>
              </a:p>
            </p:txBody>
          </p:sp>
          <p:sp>
            <p:nvSpPr>
              <p:cNvPr id="9" name="TextBox 8">
                <a:extLst>
                  <a:ext uri="{FF2B5EF4-FFF2-40B4-BE49-F238E27FC236}">
                    <a16:creationId xmlns:a16="http://schemas.microsoft.com/office/drawing/2014/main" id="{B5E2DC4C-29B3-F0DC-BB22-E83E3E802FF6}"/>
                  </a:ext>
                </a:extLst>
              </p:cNvPr>
              <p:cNvSpPr txBox="1"/>
              <p:nvPr/>
            </p:nvSpPr>
            <p:spPr>
              <a:xfrm>
                <a:off x="6838947" y="5765550"/>
                <a:ext cx="10515601" cy="1682770"/>
              </a:xfrm>
              <a:prstGeom prst="rect">
                <a:avLst/>
              </a:prstGeom>
              <a:noFill/>
            </p:spPr>
            <p:txBody>
              <a:bodyPr wrap="square" rtlCol="0">
                <a:spAutoFit/>
              </a:bodyPr>
              <a:lstStyle/>
              <a:p>
                <a:pPr algn="ctr">
                  <a:lnSpc>
                    <a:spcPct val="150000"/>
                  </a:lnSpc>
                </a:pPr>
                <a:r>
                  <a:rPr lang="en-US" sz="2400" dirty="0" err="1">
                    <a:latin typeface="UTM Avo" panose="02040603050506020204" pitchFamily="18"/>
                    <a:cs typeface="Arial" panose="020B0604020202020204" pitchFamily="34" charset="0"/>
                  </a:rPr>
                  <a:t>Cả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lớp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quan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sát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huống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SGK – 75, 76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xử</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lý</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huống</a:t>
                </a:r>
                <a:r>
                  <a:rPr lang="en-US" sz="2400" dirty="0">
                    <a:latin typeface="UTM Avo" panose="02040603050506020204" pitchFamily="18"/>
                    <a:cs typeface="Arial" panose="020B0604020202020204" pitchFamily="34" charset="0"/>
                  </a:rPr>
                  <a:t>.</a:t>
                </a:r>
              </a:p>
            </p:txBody>
          </p:sp>
        </p:grpSp>
        <p:pic>
          <p:nvPicPr>
            <p:cNvPr id="6" name="Picture 2" descr="Pin ">
              <a:extLst>
                <a:ext uri="{FF2B5EF4-FFF2-40B4-BE49-F238E27FC236}">
                  <a16:creationId xmlns:a16="http://schemas.microsoft.com/office/drawing/2014/main" id="{D138E19B-F567-F52C-6DF7-2918F1CC1B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01450" y="3357356"/>
              <a:ext cx="1104900" cy="1104900"/>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fade">
                                      <p:cBhvr>
                                        <p:cTn id="7" dur="500"/>
                                        <p:tgtEl>
                                          <p:spTgt spid="23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par>
                                <p:cTn id="18" presetID="22" presetClass="entr" presetSubtype="4"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p:cNvGrpSpPr/>
        <p:nvPr/>
      </p:nvGrpSpPr>
      <p:grpSpPr>
        <a:xfrm>
          <a:off x="0" y="0"/>
          <a:ext cx="0" cy="0"/>
          <a:chOff x="0" y="0"/>
          <a:chExt cx="0" cy="0"/>
        </a:xfrm>
      </p:grpSpPr>
      <p:grpSp>
        <p:nvGrpSpPr>
          <p:cNvPr id="2" name="Group 1">
            <a:extLst>
              <a:ext uri="{FF2B5EF4-FFF2-40B4-BE49-F238E27FC236}">
                <a16:creationId xmlns:a16="http://schemas.microsoft.com/office/drawing/2014/main" id="{D68E5E8B-29CF-0EA1-1DBD-F2D13AADAA51}"/>
              </a:ext>
            </a:extLst>
          </p:cNvPr>
          <p:cNvGrpSpPr/>
          <p:nvPr/>
        </p:nvGrpSpPr>
        <p:grpSpPr>
          <a:xfrm>
            <a:off x="2057399" y="1612043"/>
            <a:ext cx="8077201" cy="1561153"/>
            <a:chOff x="533400" y="1573543"/>
            <a:chExt cx="12115802" cy="2341731"/>
          </a:xfrm>
        </p:grpSpPr>
        <p:sp>
          <p:nvSpPr>
            <p:cNvPr id="3" name="Rectangle: Rounded Corners 5">
              <a:extLst>
                <a:ext uri="{FF2B5EF4-FFF2-40B4-BE49-F238E27FC236}">
                  <a16:creationId xmlns:a16="http://schemas.microsoft.com/office/drawing/2014/main" id="{2DC8C9C6-5562-FE06-1839-2B2EF60FEBDB}"/>
                </a:ext>
              </a:extLst>
            </p:cNvPr>
            <p:cNvSpPr/>
            <p:nvPr/>
          </p:nvSpPr>
          <p:spPr>
            <a:xfrm>
              <a:off x="752475" y="1852194"/>
              <a:ext cx="11896727" cy="2063080"/>
            </a:xfrm>
            <a:prstGeom prst="roundRect">
              <a:avLst/>
            </a:prstGeom>
            <a:solidFill>
              <a:srgbClr val="FFFC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tx1"/>
                  </a:solidFill>
                  <a:latin typeface="UTM Avo" panose="02040603050506020204" pitchFamily="18"/>
                  <a:cs typeface="Arial" panose="020B0604020202020204" pitchFamily="34" charset="0"/>
                </a:rPr>
                <a:t>Em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chơi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cầu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lông</a:t>
              </a:r>
              <a:r>
                <a:rPr lang="en-US" sz="2400" dirty="0">
                  <a:solidFill>
                    <a:schemeClr val="tx1"/>
                  </a:solidFill>
                  <a:latin typeface="UTM Avo" panose="02040603050506020204" pitchFamily="18"/>
                  <a:cs typeface="Arial" panose="020B0604020202020204" pitchFamily="34" charset="0"/>
                </a:rPr>
                <a:t> ở </a:t>
              </a:r>
              <a:r>
                <a:rPr lang="en-US" sz="2400" dirty="0" err="1">
                  <a:solidFill>
                    <a:schemeClr val="tx1"/>
                  </a:solidFill>
                  <a:latin typeface="UTM Avo" panose="02040603050506020204" pitchFamily="18"/>
                  <a:cs typeface="Arial" panose="020B0604020202020204" pitchFamily="34" charset="0"/>
                </a:rPr>
                <a:t>ngoài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ngõ</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không</a:t>
              </a:r>
              <a:r>
                <a:rPr lang="en-US" sz="2400" dirty="0">
                  <a:solidFill>
                    <a:schemeClr val="tx1"/>
                  </a:solidFill>
                  <a:latin typeface="UTM Avo" panose="02040603050506020204" pitchFamily="18"/>
                  <a:cs typeface="Arial" panose="020B0604020202020204" pitchFamily="34" charset="0"/>
                </a:rPr>
                <a:t> may </a:t>
              </a:r>
              <a:r>
                <a:rPr lang="en-US" sz="2400" dirty="0" err="1">
                  <a:solidFill>
                    <a:schemeClr val="tx1"/>
                  </a:solidFill>
                  <a:latin typeface="UTM Avo" panose="02040603050506020204" pitchFamily="18"/>
                  <a:cs typeface="Arial" panose="020B0604020202020204" pitchFamily="34" charset="0"/>
                </a:rPr>
                <a:t>quả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cầu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vướng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dây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điện</a:t>
              </a:r>
              <a:endParaRPr lang="en-US" sz="2400" i="1" dirty="0">
                <a:solidFill>
                  <a:schemeClr val="tx1"/>
                </a:solidFill>
                <a:latin typeface="UTM Avo" panose="02040603050506020204" pitchFamily="18"/>
                <a:cs typeface="Arial" panose="020B0604020202020204" pitchFamily="34" charset="0"/>
              </a:endParaRPr>
            </a:p>
          </p:txBody>
        </p:sp>
        <p:sp>
          <p:nvSpPr>
            <p:cNvPr id="4" name="Rectangle: Rounded Corners 6">
              <a:extLst>
                <a:ext uri="{FF2B5EF4-FFF2-40B4-BE49-F238E27FC236}">
                  <a16:creationId xmlns:a16="http://schemas.microsoft.com/office/drawing/2014/main" id="{34A512D2-548B-C207-F5C2-8F904998FF11}"/>
                </a:ext>
              </a:extLst>
            </p:cNvPr>
            <p:cNvSpPr/>
            <p:nvPr/>
          </p:nvSpPr>
          <p:spPr>
            <a:xfrm>
              <a:off x="533400" y="1573543"/>
              <a:ext cx="3743327" cy="557303"/>
            </a:xfrm>
            <a:prstGeom prst="roundRect">
              <a:avLst>
                <a:gd name="adj" fmla="val 50000"/>
              </a:avLst>
            </a:prstGeom>
            <a:solidFill>
              <a:srgbClr val="FCE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Tình</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huống</a:t>
              </a:r>
              <a:r>
                <a:rPr lang="en-US" sz="2400" b="1" dirty="0">
                  <a:solidFill>
                    <a:schemeClr val="tx1"/>
                  </a:solidFill>
                  <a:latin typeface="UTM Avo" panose="02040603050506020204" pitchFamily="18"/>
                  <a:cs typeface="Arial" panose="020B0604020202020204" pitchFamily="34" charset="0"/>
                </a:rPr>
                <a:t> 1</a:t>
              </a:r>
            </a:p>
          </p:txBody>
        </p:sp>
      </p:grpSp>
      <p:pic>
        <p:nvPicPr>
          <p:cNvPr id="5" name="Picture 4">
            <a:extLst>
              <a:ext uri="{FF2B5EF4-FFF2-40B4-BE49-F238E27FC236}">
                <a16:creationId xmlns:a16="http://schemas.microsoft.com/office/drawing/2014/main" id="{19734402-1315-CEAD-E3E6-5BF638F5627E}"/>
              </a:ext>
            </a:extLst>
          </p:cNvPr>
          <p:cNvPicPr>
            <a:picLocks noChangeAspect="1"/>
          </p:cNvPicPr>
          <p:nvPr/>
        </p:nvPicPr>
        <p:blipFill>
          <a:blip r:embed="rId4"/>
          <a:srcRect l="13051" t="23901" r="14052" b="7245"/>
          <a:stretch/>
        </p:blipFill>
        <p:spPr>
          <a:xfrm>
            <a:off x="3004518" y="3282048"/>
            <a:ext cx="6329012" cy="34399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47511201-27F6-88B6-39D9-38768CB650D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2E9F78A-82A1-7712-0B20-AE997358A72F}"/>
              </a:ext>
            </a:extLst>
          </p:cNvPr>
          <p:cNvGrpSpPr/>
          <p:nvPr/>
        </p:nvGrpSpPr>
        <p:grpSpPr>
          <a:xfrm>
            <a:off x="862011" y="1644695"/>
            <a:ext cx="10467976" cy="1375386"/>
            <a:chOff x="533400" y="1573543"/>
            <a:chExt cx="15701964" cy="2063080"/>
          </a:xfrm>
        </p:grpSpPr>
        <p:sp>
          <p:nvSpPr>
            <p:cNvPr id="3" name="Rectangle: Rounded Corners 5">
              <a:extLst>
                <a:ext uri="{FF2B5EF4-FFF2-40B4-BE49-F238E27FC236}">
                  <a16:creationId xmlns:a16="http://schemas.microsoft.com/office/drawing/2014/main" id="{A4DDF6A6-0C3F-D9B1-4471-D4DC84CFBBD9}"/>
                </a:ext>
              </a:extLst>
            </p:cNvPr>
            <p:cNvSpPr/>
            <p:nvPr/>
          </p:nvSpPr>
          <p:spPr>
            <a:xfrm>
              <a:off x="752475" y="1852194"/>
              <a:ext cx="15482889" cy="1784429"/>
            </a:xfrm>
            <a:prstGeom prst="roundRect">
              <a:avLst/>
            </a:prstGeom>
            <a:solidFill>
              <a:srgbClr val="FFFC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tx1"/>
                  </a:solidFill>
                  <a:latin typeface="UTM Avo" panose="02040603050506020204" pitchFamily="18"/>
                  <a:cs typeface="Arial" panose="020B0604020202020204" pitchFamily="34" charset="0"/>
                </a:rPr>
                <a:t>Em </a:t>
              </a:r>
              <a:r>
                <a:rPr lang="en-US" sz="2400" dirty="0" err="1">
                  <a:solidFill>
                    <a:schemeClr val="tx1"/>
                  </a:solidFill>
                  <a:latin typeface="UTM Avo" panose="02040603050506020204" pitchFamily="18"/>
                  <a:cs typeface="Arial" panose="020B0604020202020204" pitchFamily="34" charset="0"/>
                </a:rPr>
                <a:t>thấy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dây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cắm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nồi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cơm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điện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bị</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mất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lớp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nhựa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bảo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vệ</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ngoài</a:t>
              </a:r>
              <a:r>
                <a:rPr lang="en-US" sz="2400" dirty="0">
                  <a:solidFill>
                    <a:schemeClr val="tx1"/>
                  </a:solidFill>
                  <a:latin typeface="UTM Avo" panose="02040603050506020204" pitchFamily="18"/>
                  <a:cs typeface="Arial" panose="020B0604020202020204" pitchFamily="34" charset="0"/>
                </a:rPr>
                <a:t>.</a:t>
              </a:r>
              <a:endParaRPr lang="en-US" sz="2400" i="1" dirty="0">
                <a:solidFill>
                  <a:schemeClr val="tx1"/>
                </a:solidFill>
                <a:latin typeface="UTM Avo" panose="02040603050506020204" pitchFamily="18"/>
                <a:cs typeface="Arial" panose="020B0604020202020204" pitchFamily="34" charset="0"/>
              </a:endParaRPr>
            </a:p>
          </p:txBody>
        </p:sp>
        <p:sp>
          <p:nvSpPr>
            <p:cNvPr id="4" name="Rectangle: Rounded Corners 6">
              <a:extLst>
                <a:ext uri="{FF2B5EF4-FFF2-40B4-BE49-F238E27FC236}">
                  <a16:creationId xmlns:a16="http://schemas.microsoft.com/office/drawing/2014/main" id="{8100EBC1-690D-E5F4-1F6F-C032413E51CC}"/>
                </a:ext>
              </a:extLst>
            </p:cNvPr>
            <p:cNvSpPr/>
            <p:nvPr/>
          </p:nvSpPr>
          <p:spPr>
            <a:xfrm>
              <a:off x="533400" y="1573543"/>
              <a:ext cx="3743327" cy="557303"/>
            </a:xfrm>
            <a:prstGeom prst="roundRect">
              <a:avLst>
                <a:gd name="adj" fmla="val 50000"/>
              </a:avLst>
            </a:prstGeom>
            <a:solidFill>
              <a:srgbClr val="FCE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Tình</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huống</a:t>
              </a:r>
              <a:r>
                <a:rPr lang="en-US" sz="2400" b="1" dirty="0">
                  <a:solidFill>
                    <a:schemeClr val="tx1"/>
                  </a:solidFill>
                  <a:latin typeface="UTM Avo" panose="02040603050506020204" pitchFamily="18"/>
                  <a:cs typeface="Arial" panose="020B0604020202020204" pitchFamily="34" charset="0"/>
                </a:rPr>
                <a:t> 2</a:t>
              </a:r>
            </a:p>
          </p:txBody>
        </p:sp>
      </p:grpSp>
      <p:pic>
        <p:nvPicPr>
          <p:cNvPr id="5" name="Picture 4">
            <a:extLst>
              <a:ext uri="{FF2B5EF4-FFF2-40B4-BE49-F238E27FC236}">
                <a16:creationId xmlns:a16="http://schemas.microsoft.com/office/drawing/2014/main" id="{8D9B6673-1D39-966C-47D3-E2771FC1CA59}"/>
              </a:ext>
            </a:extLst>
          </p:cNvPr>
          <p:cNvPicPr>
            <a:picLocks noChangeAspect="1"/>
          </p:cNvPicPr>
          <p:nvPr/>
        </p:nvPicPr>
        <p:blipFill>
          <a:blip r:embed="rId4"/>
          <a:srcRect l="13464" t="25365" r="12509" b="5970"/>
          <a:stretch/>
        </p:blipFill>
        <p:spPr>
          <a:xfrm>
            <a:off x="2701562" y="3205848"/>
            <a:ext cx="6788875" cy="3623577"/>
          </a:xfrm>
          <a:prstGeom prst="rect">
            <a:avLst/>
          </a:prstGeom>
        </p:spPr>
      </p:pic>
    </p:spTree>
    <p:extLst>
      <p:ext uri="{BB962C8B-B14F-4D97-AF65-F5344CB8AC3E}">
        <p14:creationId xmlns:p14="http://schemas.microsoft.com/office/powerpoint/2010/main" val="62371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EF3411B8-DE44-132C-27BB-A2589CDEE2E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437200D-46AE-021F-10AA-33EEB4D008B3}"/>
              </a:ext>
            </a:extLst>
          </p:cNvPr>
          <p:cNvGrpSpPr/>
          <p:nvPr/>
        </p:nvGrpSpPr>
        <p:grpSpPr>
          <a:xfrm>
            <a:off x="1700211" y="1597070"/>
            <a:ext cx="8791576" cy="1375386"/>
            <a:chOff x="533400" y="1573543"/>
            <a:chExt cx="13187364" cy="2063080"/>
          </a:xfrm>
        </p:grpSpPr>
        <p:sp>
          <p:nvSpPr>
            <p:cNvPr id="3" name="Rectangle: Rounded Corners 5">
              <a:extLst>
                <a:ext uri="{FF2B5EF4-FFF2-40B4-BE49-F238E27FC236}">
                  <a16:creationId xmlns:a16="http://schemas.microsoft.com/office/drawing/2014/main" id="{F279EF3F-D8F0-24EA-FA25-3EDEB10E9B35}"/>
                </a:ext>
              </a:extLst>
            </p:cNvPr>
            <p:cNvSpPr/>
            <p:nvPr/>
          </p:nvSpPr>
          <p:spPr>
            <a:xfrm>
              <a:off x="752475" y="1852194"/>
              <a:ext cx="12968289" cy="1784429"/>
            </a:xfrm>
            <a:prstGeom prst="roundRect">
              <a:avLst/>
            </a:prstGeom>
            <a:solidFill>
              <a:srgbClr val="FFFC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tx1"/>
                  </a:solidFill>
                  <a:latin typeface="UTM Avo" panose="02040603050506020204" pitchFamily="18"/>
                  <a:cs typeface="Arial" panose="020B0604020202020204" pitchFamily="34" charset="0"/>
                </a:rPr>
                <a:t>Em </a:t>
              </a:r>
              <a:r>
                <a:rPr lang="en-US" sz="2400" dirty="0" err="1">
                  <a:solidFill>
                    <a:schemeClr val="tx1"/>
                  </a:solidFill>
                  <a:latin typeface="UTM Avo" panose="02040603050506020204" pitchFamily="18"/>
                  <a:cs typeface="Arial" panose="020B0604020202020204" pitchFamily="34" charset="0"/>
                </a:rPr>
                <a:t>nhìn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thấy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dây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điện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ngoài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đường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bị</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đứt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treo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lơ</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lửng</a:t>
              </a:r>
              <a:r>
                <a:rPr lang="en-US" sz="2400" dirty="0">
                  <a:solidFill>
                    <a:schemeClr val="tx1"/>
                  </a:solidFill>
                  <a:latin typeface="UTM Avo" panose="02040603050506020204" pitchFamily="18"/>
                  <a:cs typeface="Arial" panose="020B0604020202020204" pitchFamily="34" charset="0"/>
                </a:rPr>
                <a:t>.</a:t>
              </a:r>
              <a:endParaRPr lang="en-US" sz="2400" i="1" dirty="0">
                <a:solidFill>
                  <a:schemeClr val="tx1"/>
                </a:solidFill>
                <a:latin typeface="UTM Avo" panose="02040603050506020204" pitchFamily="18"/>
                <a:cs typeface="Arial" panose="020B0604020202020204" pitchFamily="34" charset="0"/>
              </a:endParaRPr>
            </a:p>
          </p:txBody>
        </p:sp>
        <p:sp>
          <p:nvSpPr>
            <p:cNvPr id="4" name="Rectangle: Rounded Corners 6">
              <a:extLst>
                <a:ext uri="{FF2B5EF4-FFF2-40B4-BE49-F238E27FC236}">
                  <a16:creationId xmlns:a16="http://schemas.microsoft.com/office/drawing/2014/main" id="{E1ECB2E3-AAC4-E576-4C00-E3B3A15FB42A}"/>
                </a:ext>
              </a:extLst>
            </p:cNvPr>
            <p:cNvSpPr/>
            <p:nvPr/>
          </p:nvSpPr>
          <p:spPr>
            <a:xfrm>
              <a:off x="533400" y="1573543"/>
              <a:ext cx="3743327" cy="557303"/>
            </a:xfrm>
            <a:prstGeom prst="roundRect">
              <a:avLst>
                <a:gd name="adj" fmla="val 50000"/>
              </a:avLst>
            </a:prstGeom>
            <a:solidFill>
              <a:srgbClr val="FCE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Tình</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huống</a:t>
              </a:r>
              <a:r>
                <a:rPr lang="en-US" sz="2400" b="1" dirty="0">
                  <a:solidFill>
                    <a:schemeClr val="tx1"/>
                  </a:solidFill>
                  <a:latin typeface="UTM Avo" panose="02040603050506020204" pitchFamily="18"/>
                  <a:cs typeface="Arial" panose="020B0604020202020204" pitchFamily="34" charset="0"/>
                </a:rPr>
                <a:t> 3</a:t>
              </a:r>
            </a:p>
          </p:txBody>
        </p:sp>
      </p:grpSp>
      <p:pic>
        <p:nvPicPr>
          <p:cNvPr id="5" name="Picture 4">
            <a:extLst>
              <a:ext uri="{FF2B5EF4-FFF2-40B4-BE49-F238E27FC236}">
                <a16:creationId xmlns:a16="http://schemas.microsoft.com/office/drawing/2014/main" id="{E08539B6-3734-721F-E7BB-F3E14A899E6B}"/>
              </a:ext>
            </a:extLst>
          </p:cNvPr>
          <p:cNvPicPr>
            <a:picLocks noChangeAspect="1"/>
          </p:cNvPicPr>
          <p:nvPr/>
        </p:nvPicPr>
        <p:blipFill>
          <a:blip r:embed="rId4"/>
          <a:srcRect l="24037" t="32326" r="20703" b="16416"/>
          <a:stretch/>
        </p:blipFill>
        <p:spPr>
          <a:xfrm>
            <a:off x="2774586" y="3158223"/>
            <a:ext cx="6788875" cy="3623577"/>
          </a:xfrm>
          <a:prstGeom prst="rect">
            <a:avLst/>
          </a:prstGeom>
        </p:spPr>
      </p:pic>
    </p:spTree>
    <p:extLst>
      <p:ext uri="{BB962C8B-B14F-4D97-AF65-F5344CB8AC3E}">
        <p14:creationId xmlns:p14="http://schemas.microsoft.com/office/powerpoint/2010/main" val="55894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7FBFF652-F5A2-7F78-36B2-FF2D29A3D9D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17CCC39-2A4E-02D7-0411-5C880363C782}"/>
              </a:ext>
            </a:extLst>
          </p:cNvPr>
          <p:cNvGrpSpPr/>
          <p:nvPr/>
        </p:nvGrpSpPr>
        <p:grpSpPr>
          <a:xfrm>
            <a:off x="1228723" y="1673270"/>
            <a:ext cx="9734551" cy="1375386"/>
            <a:chOff x="533400" y="1573543"/>
            <a:chExt cx="14601827" cy="2063080"/>
          </a:xfrm>
        </p:grpSpPr>
        <p:sp>
          <p:nvSpPr>
            <p:cNvPr id="3" name="Rectangle: Rounded Corners 5">
              <a:extLst>
                <a:ext uri="{FF2B5EF4-FFF2-40B4-BE49-F238E27FC236}">
                  <a16:creationId xmlns:a16="http://schemas.microsoft.com/office/drawing/2014/main" id="{CDFF10FC-0CDD-6925-6F6B-5BFF991B8013}"/>
                </a:ext>
              </a:extLst>
            </p:cNvPr>
            <p:cNvSpPr/>
            <p:nvPr/>
          </p:nvSpPr>
          <p:spPr>
            <a:xfrm>
              <a:off x="752475" y="1852194"/>
              <a:ext cx="14382752" cy="1784429"/>
            </a:xfrm>
            <a:prstGeom prst="roundRect">
              <a:avLst/>
            </a:prstGeom>
            <a:solidFill>
              <a:srgbClr val="FFFC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tx1"/>
                  </a:solidFill>
                  <a:latin typeface="UTM Avo" panose="02040603050506020204" pitchFamily="18"/>
                  <a:cs typeface="Arial" panose="020B0604020202020204" pitchFamily="34" charset="0"/>
                </a:rPr>
                <a:t>Em </a:t>
              </a:r>
              <a:r>
                <a:rPr lang="en-US" sz="2400" dirty="0" err="1">
                  <a:solidFill>
                    <a:schemeClr val="tx1"/>
                  </a:solidFill>
                  <a:latin typeface="UTM Avo" panose="02040603050506020204" pitchFamily="18"/>
                  <a:cs typeface="Arial" panose="020B0604020202020204" pitchFamily="34" charset="0"/>
                </a:rPr>
                <a:t>nhìn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thấy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bé</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kéo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dây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điện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chiếc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quạt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đang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chạy</a:t>
              </a:r>
              <a:r>
                <a:rPr lang="en-US" sz="2400" dirty="0">
                  <a:solidFill>
                    <a:schemeClr val="tx1"/>
                  </a:solidFill>
                  <a:latin typeface="UTM Avo" panose="02040603050506020204" pitchFamily="18"/>
                  <a:cs typeface="Arial" panose="020B0604020202020204" pitchFamily="34" charset="0"/>
                </a:rPr>
                <a:t>.</a:t>
              </a:r>
              <a:endParaRPr lang="en-US" sz="2400" i="1" dirty="0">
                <a:solidFill>
                  <a:schemeClr val="tx1"/>
                </a:solidFill>
                <a:latin typeface="UTM Avo" panose="02040603050506020204" pitchFamily="18"/>
                <a:cs typeface="Arial" panose="020B0604020202020204" pitchFamily="34" charset="0"/>
              </a:endParaRPr>
            </a:p>
          </p:txBody>
        </p:sp>
        <p:sp>
          <p:nvSpPr>
            <p:cNvPr id="4" name="Rectangle: Rounded Corners 6">
              <a:extLst>
                <a:ext uri="{FF2B5EF4-FFF2-40B4-BE49-F238E27FC236}">
                  <a16:creationId xmlns:a16="http://schemas.microsoft.com/office/drawing/2014/main" id="{9619DEC0-28EE-1F5F-0062-B0FB65D17514}"/>
                </a:ext>
              </a:extLst>
            </p:cNvPr>
            <p:cNvSpPr/>
            <p:nvPr/>
          </p:nvSpPr>
          <p:spPr>
            <a:xfrm>
              <a:off x="533400" y="1573543"/>
              <a:ext cx="3743327" cy="557303"/>
            </a:xfrm>
            <a:prstGeom prst="roundRect">
              <a:avLst>
                <a:gd name="adj" fmla="val 50000"/>
              </a:avLst>
            </a:prstGeom>
            <a:solidFill>
              <a:srgbClr val="FCE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Tình</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huống</a:t>
              </a:r>
              <a:r>
                <a:rPr lang="en-US" sz="2400" b="1" dirty="0">
                  <a:solidFill>
                    <a:schemeClr val="tx1"/>
                  </a:solidFill>
                  <a:latin typeface="UTM Avo" panose="02040603050506020204" pitchFamily="18"/>
                  <a:cs typeface="Arial" panose="020B0604020202020204" pitchFamily="34" charset="0"/>
                </a:rPr>
                <a:t> 4</a:t>
              </a:r>
            </a:p>
          </p:txBody>
        </p:sp>
      </p:grpSp>
      <p:pic>
        <p:nvPicPr>
          <p:cNvPr id="5" name="Picture 4">
            <a:extLst>
              <a:ext uri="{FF2B5EF4-FFF2-40B4-BE49-F238E27FC236}">
                <a16:creationId xmlns:a16="http://schemas.microsoft.com/office/drawing/2014/main" id="{0FD09209-6525-DFD7-E3A8-540204C2CFB3}"/>
              </a:ext>
            </a:extLst>
          </p:cNvPr>
          <p:cNvPicPr>
            <a:picLocks noChangeAspect="1"/>
          </p:cNvPicPr>
          <p:nvPr/>
        </p:nvPicPr>
        <p:blipFill>
          <a:blip r:embed="rId4"/>
          <a:srcRect l="22381" t="31377" r="21378" b="17468"/>
          <a:stretch/>
        </p:blipFill>
        <p:spPr>
          <a:xfrm>
            <a:off x="2774585" y="3234423"/>
            <a:ext cx="6788875" cy="3553237"/>
          </a:xfrm>
          <a:prstGeom prst="rect">
            <a:avLst/>
          </a:prstGeom>
        </p:spPr>
      </p:pic>
    </p:spTree>
    <p:extLst>
      <p:ext uri="{BB962C8B-B14F-4D97-AF65-F5344CB8AC3E}">
        <p14:creationId xmlns:p14="http://schemas.microsoft.com/office/powerpoint/2010/main" val="119315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375302AC-3C70-5918-343F-2D580564E2A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F093AAA-888F-18DA-BB1E-245210C33A08}"/>
              </a:ext>
            </a:extLst>
          </p:cNvPr>
          <p:cNvGrpSpPr/>
          <p:nvPr/>
        </p:nvGrpSpPr>
        <p:grpSpPr>
          <a:xfrm>
            <a:off x="2967036" y="1549445"/>
            <a:ext cx="6257926" cy="1375386"/>
            <a:chOff x="533400" y="1573543"/>
            <a:chExt cx="9386889" cy="2063080"/>
          </a:xfrm>
        </p:grpSpPr>
        <p:sp>
          <p:nvSpPr>
            <p:cNvPr id="3" name="Rectangle: Rounded Corners 5">
              <a:extLst>
                <a:ext uri="{FF2B5EF4-FFF2-40B4-BE49-F238E27FC236}">
                  <a16:creationId xmlns:a16="http://schemas.microsoft.com/office/drawing/2014/main" id="{71234F06-D411-3B2C-0775-CE230B3BA7C8}"/>
                </a:ext>
              </a:extLst>
            </p:cNvPr>
            <p:cNvSpPr/>
            <p:nvPr/>
          </p:nvSpPr>
          <p:spPr>
            <a:xfrm>
              <a:off x="752475" y="1852194"/>
              <a:ext cx="9167814" cy="1784429"/>
            </a:xfrm>
            <a:prstGeom prst="roundRect">
              <a:avLst/>
            </a:prstGeom>
            <a:solidFill>
              <a:srgbClr val="FFFC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tx1"/>
                  </a:solidFill>
                  <a:latin typeface="UTM Avo" panose="02040603050506020204" pitchFamily="18"/>
                  <a:cs typeface="Arial" panose="020B0604020202020204" pitchFamily="34" charset="0"/>
                </a:rPr>
                <a:t>Em </a:t>
              </a:r>
              <a:r>
                <a:rPr lang="en-US" sz="2400" dirty="0" err="1">
                  <a:solidFill>
                    <a:schemeClr val="tx1"/>
                  </a:solidFill>
                  <a:latin typeface="UTM Avo" panose="02040603050506020204" pitchFamily="18"/>
                  <a:cs typeface="Arial" panose="020B0604020202020204" pitchFamily="34" charset="0"/>
                </a:rPr>
                <a:t>nhìn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thấy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một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người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bị</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điện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giật</a:t>
              </a:r>
              <a:r>
                <a:rPr lang="en-US" sz="2400" dirty="0">
                  <a:solidFill>
                    <a:schemeClr val="tx1"/>
                  </a:solidFill>
                  <a:latin typeface="UTM Avo" panose="02040603050506020204" pitchFamily="18"/>
                  <a:cs typeface="Arial" panose="020B0604020202020204" pitchFamily="34" charset="0"/>
                </a:rPr>
                <a:t>.</a:t>
              </a:r>
              <a:endParaRPr lang="en-US" sz="2400" i="1" dirty="0">
                <a:solidFill>
                  <a:schemeClr val="tx1"/>
                </a:solidFill>
                <a:latin typeface="UTM Avo" panose="02040603050506020204" pitchFamily="18"/>
                <a:cs typeface="Arial" panose="020B0604020202020204" pitchFamily="34" charset="0"/>
              </a:endParaRPr>
            </a:p>
          </p:txBody>
        </p:sp>
        <p:sp>
          <p:nvSpPr>
            <p:cNvPr id="4" name="Rectangle: Rounded Corners 6">
              <a:extLst>
                <a:ext uri="{FF2B5EF4-FFF2-40B4-BE49-F238E27FC236}">
                  <a16:creationId xmlns:a16="http://schemas.microsoft.com/office/drawing/2014/main" id="{CC30341B-3FC0-E725-B663-18E1E23BDEB6}"/>
                </a:ext>
              </a:extLst>
            </p:cNvPr>
            <p:cNvSpPr/>
            <p:nvPr/>
          </p:nvSpPr>
          <p:spPr>
            <a:xfrm>
              <a:off x="533400" y="1573543"/>
              <a:ext cx="3743327" cy="557303"/>
            </a:xfrm>
            <a:prstGeom prst="roundRect">
              <a:avLst>
                <a:gd name="adj" fmla="val 50000"/>
              </a:avLst>
            </a:prstGeom>
            <a:solidFill>
              <a:srgbClr val="FCE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Tình</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huống</a:t>
              </a:r>
              <a:r>
                <a:rPr lang="en-US" sz="2400" b="1" dirty="0">
                  <a:solidFill>
                    <a:schemeClr val="tx1"/>
                  </a:solidFill>
                  <a:latin typeface="UTM Avo" panose="02040603050506020204" pitchFamily="18"/>
                  <a:cs typeface="Arial" panose="020B0604020202020204" pitchFamily="34" charset="0"/>
                </a:rPr>
                <a:t> 5</a:t>
              </a:r>
            </a:p>
          </p:txBody>
        </p:sp>
      </p:grpSp>
      <p:pic>
        <p:nvPicPr>
          <p:cNvPr id="5" name="Picture 4">
            <a:extLst>
              <a:ext uri="{FF2B5EF4-FFF2-40B4-BE49-F238E27FC236}">
                <a16:creationId xmlns:a16="http://schemas.microsoft.com/office/drawing/2014/main" id="{E6288A72-F762-E4CE-52B5-B5C812C01C6C}"/>
              </a:ext>
            </a:extLst>
          </p:cNvPr>
          <p:cNvPicPr>
            <a:picLocks noChangeAspect="1"/>
          </p:cNvPicPr>
          <p:nvPr/>
        </p:nvPicPr>
        <p:blipFill>
          <a:blip r:embed="rId4"/>
          <a:srcRect l="24854" t="25515" r="8287" b="13673"/>
          <a:stretch/>
        </p:blipFill>
        <p:spPr>
          <a:xfrm>
            <a:off x="2701562" y="3160402"/>
            <a:ext cx="6788875" cy="3553237"/>
          </a:xfrm>
          <a:prstGeom prst="rect">
            <a:avLst/>
          </a:prstGeom>
        </p:spPr>
      </p:pic>
    </p:spTree>
    <p:extLst>
      <p:ext uri="{BB962C8B-B14F-4D97-AF65-F5344CB8AC3E}">
        <p14:creationId xmlns:p14="http://schemas.microsoft.com/office/powerpoint/2010/main" val="314276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E545A557-646C-C9A8-4C3C-8EC4D2137C6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2DF5B2DD-6851-51C6-E662-026C4DC00445}"/>
              </a:ext>
            </a:extLst>
          </p:cNvPr>
          <p:cNvGrpSpPr/>
          <p:nvPr/>
        </p:nvGrpSpPr>
        <p:grpSpPr>
          <a:xfrm>
            <a:off x="1065582" y="1831744"/>
            <a:ext cx="10721814" cy="4456465"/>
            <a:chOff x="1629079" y="1025141"/>
            <a:chExt cx="16082721" cy="6684698"/>
          </a:xfrm>
        </p:grpSpPr>
        <p:sp>
          <p:nvSpPr>
            <p:cNvPr id="7" name="Rectangle: Rounded Corners 2">
              <a:extLst>
                <a:ext uri="{FF2B5EF4-FFF2-40B4-BE49-F238E27FC236}">
                  <a16:creationId xmlns:a16="http://schemas.microsoft.com/office/drawing/2014/main" id="{7B825637-3F9A-05DC-D003-2C6ED6F9A32C}"/>
                </a:ext>
              </a:extLst>
            </p:cNvPr>
            <p:cNvSpPr/>
            <p:nvPr/>
          </p:nvSpPr>
          <p:spPr>
            <a:xfrm>
              <a:off x="1752600" y="1831010"/>
              <a:ext cx="15316200" cy="5878829"/>
            </a:xfrm>
            <a:prstGeom prst="roundRect">
              <a:avLst/>
            </a:prstGeom>
            <a:solidFill>
              <a:schemeClr val="bg1"/>
            </a:solidFill>
            <a:ln w="5715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8" name="Freeform 14">
              <a:extLst>
                <a:ext uri="{FF2B5EF4-FFF2-40B4-BE49-F238E27FC236}">
                  <a16:creationId xmlns:a16="http://schemas.microsoft.com/office/drawing/2014/main" id="{BD85ABAC-AB61-98FB-AE14-062D74DD3870}"/>
                </a:ext>
              </a:extLst>
            </p:cNvPr>
            <p:cNvSpPr/>
            <p:nvPr/>
          </p:nvSpPr>
          <p:spPr>
            <a:xfrm rot="3155415">
              <a:off x="15492755" y="1345775"/>
              <a:ext cx="2539680" cy="1898411"/>
            </a:xfrm>
            <a:custGeom>
              <a:avLst/>
              <a:gdLst/>
              <a:ahLst/>
              <a:cxnLst/>
              <a:rect l="l" t="t" r="r" b="b"/>
              <a:pathLst>
                <a:path w="2539680" h="1898411">
                  <a:moveTo>
                    <a:pt x="0" y="0"/>
                  </a:moveTo>
                  <a:lnTo>
                    <a:pt x="2539680" y="0"/>
                  </a:lnTo>
                  <a:lnTo>
                    <a:pt x="2539680" y="1898411"/>
                  </a:lnTo>
                  <a:lnTo>
                    <a:pt x="0" y="18984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9" name="Freeform 310">
              <a:extLst>
                <a:ext uri="{FF2B5EF4-FFF2-40B4-BE49-F238E27FC236}">
                  <a16:creationId xmlns:a16="http://schemas.microsoft.com/office/drawing/2014/main" id="{C3AA2DDC-1DD2-1E33-EA64-E7F1C2E809F1}"/>
                </a:ext>
              </a:extLst>
            </p:cNvPr>
            <p:cNvSpPr/>
            <p:nvPr/>
          </p:nvSpPr>
          <p:spPr>
            <a:xfrm rot="-813746">
              <a:off x="1629079" y="1617563"/>
              <a:ext cx="1259083" cy="983659"/>
            </a:xfrm>
            <a:custGeom>
              <a:avLst/>
              <a:gdLst/>
              <a:ahLst/>
              <a:cxnLst/>
              <a:rect l="l" t="t" r="r" b="b"/>
              <a:pathLst>
                <a:path w="1259083" h="983659">
                  <a:moveTo>
                    <a:pt x="0" y="0"/>
                  </a:moveTo>
                  <a:lnTo>
                    <a:pt x="1259083" y="0"/>
                  </a:lnTo>
                  <a:lnTo>
                    <a:pt x="1259083" y="983659"/>
                  </a:lnTo>
                  <a:lnTo>
                    <a:pt x="0" y="9836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800">
                <a:latin typeface="UTM Avo" panose="02040603050506020204" pitchFamily="18"/>
              </a:endParaRPr>
            </a:p>
          </p:txBody>
        </p:sp>
        <p:sp>
          <p:nvSpPr>
            <p:cNvPr id="10" name="TextBox 9">
              <a:extLst>
                <a:ext uri="{FF2B5EF4-FFF2-40B4-BE49-F238E27FC236}">
                  <a16:creationId xmlns:a16="http://schemas.microsoft.com/office/drawing/2014/main" id="{8018F066-5196-7731-0D30-D2F91703A748}"/>
                </a:ext>
              </a:extLst>
            </p:cNvPr>
            <p:cNvSpPr txBox="1"/>
            <p:nvPr/>
          </p:nvSpPr>
          <p:spPr>
            <a:xfrm>
              <a:off x="3778974" y="2467427"/>
              <a:ext cx="10665186" cy="3483261"/>
            </a:xfrm>
            <a:prstGeom prst="rect">
              <a:avLst/>
            </a:prstGeom>
            <a:noFill/>
          </p:spPr>
          <p:txBody>
            <a:bodyPr wrap="square">
              <a:spAutoFit/>
            </a:bodyPr>
            <a:lstStyle/>
            <a:p>
              <a:pPr algn="ctr">
                <a:lnSpc>
                  <a:spcPct val="150000"/>
                </a:lnSpc>
              </a:pPr>
              <a:r>
                <a:rPr lang="vi-VN" sz="2800" b="1" dirty="0">
                  <a:latin typeface="UTM Avo" panose="02040603050506020204" pitchFamily="18"/>
                </a:rPr>
                <a:t>TÌNH HUỐNG 1</a:t>
              </a:r>
              <a:endParaRPr lang="en-US" sz="2800" b="1" dirty="0">
                <a:latin typeface="UTM Avo" panose="02040603050506020204" pitchFamily="18"/>
              </a:endParaRPr>
            </a:p>
            <a:p>
              <a:pPr algn="just">
                <a:lnSpc>
                  <a:spcPct val="150000"/>
                </a:lnSpc>
              </a:pPr>
              <a:r>
                <a:rPr lang="vi-VN" sz="2400" dirty="0">
                  <a:latin typeface="UTM Avo" panose="02040603050506020204" pitchFamily="18"/>
                </a:rPr>
                <a:t>Em và bạn không nên tìm cách khều quả cầu lông mắc trên dây điện vì rất nguy hiểm, có thể bị điện giật.</a:t>
              </a:r>
              <a:endParaRPr lang="en-US" sz="2400" dirty="0">
                <a:latin typeface="UTM Avo" panose="02040603050506020204" pitchFamily="18"/>
              </a:endParaRPr>
            </a:p>
          </p:txBody>
        </p:sp>
      </p:grpSp>
      <p:sp>
        <p:nvSpPr>
          <p:cNvPr id="11" name="Freeform 141">
            <a:extLst>
              <a:ext uri="{FF2B5EF4-FFF2-40B4-BE49-F238E27FC236}">
                <a16:creationId xmlns:a16="http://schemas.microsoft.com/office/drawing/2014/main" id="{2AED1DFA-D583-81DC-C5F5-30A56413E8AC}"/>
              </a:ext>
            </a:extLst>
          </p:cNvPr>
          <p:cNvSpPr/>
          <p:nvPr/>
        </p:nvSpPr>
        <p:spPr>
          <a:xfrm>
            <a:off x="0" y="5115442"/>
            <a:ext cx="1800225" cy="1742560"/>
          </a:xfrm>
          <a:custGeom>
            <a:avLst/>
            <a:gdLst/>
            <a:ahLst/>
            <a:cxnLst/>
            <a:rect l="l" t="t" r="r" b="b"/>
            <a:pathLst>
              <a:path w="2464185" h="2924848">
                <a:moveTo>
                  <a:pt x="0" y="0"/>
                </a:moveTo>
                <a:lnTo>
                  <a:pt x="2464185" y="0"/>
                </a:lnTo>
                <a:lnTo>
                  <a:pt x="2464185" y="2924848"/>
                </a:lnTo>
                <a:lnTo>
                  <a:pt x="0" y="29248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800">
              <a:latin typeface="UTM Avo" panose="02040603050506020204" pitchFamily="18"/>
            </a:endParaRPr>
          </a:p>
        </p:txBody>
      </p:sp>
      <p:sp>
        <p:nvSpPr>
          <p:cNvPr id="12" name="Freeform 11">
            <a:extLst>
              <a:ext uri="{FF2B5EF4-FFF2-40B4-BE49-F238E27FC236}">
                <a16:creationId xmlns:a16="http://schemas.microsoft.com/office/drawing/2014/main" id="{0E6D8A69-AAD9-EA95-E4D0-95D9A3D7E4B3}"/>
              </a:ext>
            </a:extLst>
          </p:cNvPr>
          <p:cNvSpPr/>
          <p:nvPr/>
        </p:nvSpPr>
        <p:spPr>
          <a:xfrm rot="20812277" flipH="1" flipV="1">
            <a:off x="394445" y="1813495"/>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UTM Avo" panose="02040603050506020204" pitchFamily="18"/>
            </a:endParaRPr>
          </a:p>
        </p:txBody>
      </p:sp>
      <p:sp>
        <p:nvSpPr>
          <p:cNvPr id="13" name="Freeform 11">
            <a:extLst>
              <a:ext uri="{FF2B5EF4-FFF2-40B4-BE49-F238E27FC236}">
                <a16:creationId xmlns:a16="http://schemas.microsoft.com/office/drawing/2014/main" id="{4F4FF9CB-C409-75D3-DE6E-E80CB72A1E4B}"/>
              </a:ext>
            </a:extLst>
          </p:cNvPr>
          <p:cNvSpPr/>
          <p:nvPr/>
        </p:nvSpPr>
        <p:spPr>
          <a:xfrm rot="20812277" flipH="1" flipV="1">
            <a:off x="10632521" y="5302382"/>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UTM Avo" panose="02040603050506020204" pitchFamily="18"/>
            </a:endParaRPr>
          </a:p>
        </p:txBody>
      </p:sp>
      <p:sp>
        <p:nvSpPr>
          <p:cNvPr id="14" name="TextBox 13">
            <a:extLst>
              <a:ext uri="{FF2B5EF4-FFF2-40B4-BE49-F238E27FC236}">
                <a16:creationId xmlns:a16="http://schemas.microsoft.com/office/drawing/2014/main" id="{80929B7F-F8FB-5C56-85A0-0298062C43FD}"/>
              </a:ext>
            </a:extLst>
          </p:cNvPr>
          <p:cNvSpPr txBox="1"/>
          <p:nvPr/>
        </p:nvSpPr>
        <p:spPr>
          <a:xfrm>
            <a:off x="2044700" y="1618967"/>
            <a:ext cx="8102600" cy="605422"/>
          </a:xfrm>
          <a:prstGeom prst="rect">
            <a:avLst/>
          </a:prstGeom>
          <a:noFill/>
        </p:spPr>
        <p:txBody>
          <a:bodyPr wrap="square" rtlCol="0">
            <a:spAutoFit/>
          </a:bodyPr>
          <a:lstStyle/>
          <a:p>
            <a:pPr algn="ctr"/>
            <a:r>
              <a:rPr lang="en-US" sz="3200" b="1" dirty="0">
                <a:latin typeface="UTM Avo" panose="02040603050506020204" pitchFamily="18"/>
                <a:cs typeface="Arial" panose="020B0604020202020204" pitchFamily="34" charset="0"/>
              </a:rPr>
              <a:t>HƯỚNG DẪN XỬ LÍ TÌNH HUỐNG </a:t>
            </a:r>
          </a:p>
        </p:txBody>
      </p:sp>
    </p:spTree>
    <p:extLst>
      <p:ext uri="{BB962C8B-B14F-4D97-AF65-F5344CB8AC3E}">
        <p14:creationId xmlns:p14="http://schemas.microsoft.com/office/powerpoint/2010/main" val="3937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9D2768C7-4278-6652-A8B1-DAA28A4D907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CD6AA8B-7FB2-E167-77D5-49F5832ECCCD}"/>
              </a:ext>
            </a:extLst>
          </p:cNvPr>
          <p:cNvGrpSpPr/>
          <p:nvPr/>
        </p:nvGrpSpPr>
        <p:grpSpPr>
          <a:xfrm>
            <a:off x="1065582" y="1831744"/>
            <a:ext cx="10721814" cy="4456465"/>
            <a:chOff x="1629079" y="1025141"/>
            <a:chExt cx="16082721" cy="6684698"/>
          </a:xfrm>
        </p:grpSpPr>
        <p:sp>
          <p:nvSpPr>
            <p:cNvPr id="3" name="Rectangle: Rounded Corners 2">
              <a:extLst>
                <a:ext uri="{FF2B5EF4-FFF2-40B4-BE49-F238E27FC236}">
                  <a16:creationId xmlns:a16="http://schemas.microsoft.com/office/drawing/2014/main" id="{0E8D3B4F-AE75-9748-0236-6BD43D0A4D5E}"/>
                </a:ext>
              </a:extLst>
            </p:cNvPr>
            <p:cNvSpPr/>
            <p:nvPr/>
          </p:nvSpPr>
          <p:spPr>
            <a:xfrm>
              <a:off x="1752600" y="1831010"/>
              <a:ext cx="15316200" cy="5878829"/>
            </a:xfrm>
            <a:prstGeom prst="roundRect">
              <a:avLst/>
            </a:prstGeom>
            <a:solidFill>
              <a:schemeClr val="bg1"/>
            </a:solidFill>
            <a:ln w="5715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4" name="Freeform 14">
              <a:extLst>
                <a:ext uri="{FF2B5EF4-FFF2-40B4-BE49-F238E27FC236}">
                  <a16:creationId xmlns:a16="http://schemas.microsoft.com/office/drawing/2014/main" id="{705EF7CD-5DFC-9B79-0491-9F9938898328}"/>
                </a:ext>
              </a:extLst>
            </p:cNvPr>
            <p:cNvSpPr/>
            <p:nvPr/>
          </p:nvSpPr>
          <p:spPr>
            <a:xfrm rot="3155415">
              <a:off x="15492755" y="1345775"/>
              <a:ext cx="2539680" cy="1898411"/>
            </a:xfrm>
            <a:custGeom>
              <a:avLst/>
              <a:gdLst/>
              <a:ahLst/>
              <a:cxnLst/>
              <a:rect l="l" t="t" r="r" b="b"/>
              <a:pathLst>
                <a:path w="2539680" h="1898411">
                  <a:moveTo>
                    <a:pt x="0" y="0"/>
                  </a:moveTo>
                  <a:lnTo>
                    <a:pt x="2539680" y="0"/>
                  </a:lnTo>
                  <a:lnTo>
                    <a:pt x="2539680" y="1898411"/>
                  </a:lnTo>
                  <a:lnTo>
                    <a:pt x="0" y="18984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5" name="Freeform 310">
              <a:extLst>
                <a:ext uri="{FF2B5EF4-FFF2-40B4-BE49-F238E27FC236}">
                  <a16:creationId xmlns:a16="http://schemas.microsoft.com/office/drawing/2014/main" id="{F688C2DB-2180-2B01-1FAC-630F4BF20CAD}"/>
                </a:ext>
              </a:extLst>
            </p:cNvPr>
            <p:cNvSpPr/>
            <p:nvPr/>
          </p:nvSpPr>
          <p:spPr>
            <a:xfrm rot="-813746">
              <a:off x="1629079" y="1617563"/>
              <a:ext cx="1259083" cy="983659"/>
            </a:xfrm>
            <a:custGeom>
              <a:avLst/>
              <a:gdLst/>
              <a:ahLst/>
              <a:cxnLst/>
              <a:rect l="l" t="t" r="r" b="b"/>
              <a:pathLst>
                <a:path w="1259083" h="983659">
                  <a:moveTo>
                    <a:pt x="0" y="0"/>
                  </a:moveTo>
                  <a:lnTo>
                    <a:pt x="1259083" y="0"/>
                  </a:lnTo>
                  <a:lnTo>
                    <a:pt x="1259083" y="983659"/>
                  </a:lnTo>
                  <a:lnTo>
                    <a:pt x="0" y="9836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800">
                <a:latin typeface="UTM Avo" panose="02040603050506020204" pitchFamily="18"/>
              </a:endParaRPr>
            </a:p>
          </p:txBody>
        </p:sp>
        <p:sp>
          <p:nvSpPr>
            <p:cNvPr id="6" name="TextBox 5">
              <a:extLst>
                <a:ext uri="{FF2B5EF4-FFF2-40B4-BE49-F238E27FC236}">
                  <a16:creationId xmlns:a16="http://schemas.microsoft.com/office/drawing/2014/main" id="{39D8B784-869D-A799-BE1C-49831D1791F5}"/>
                </a:ext>
              </a:extLst>
            </p:cNvPr>
            <p:cNvSpPr txBox="1"/>
            <p:nvPr/>
          </p:nvSpPr>
          <p:spPr>
            <a:xfrm>
              <a:off x="3352800" y="2294980"/>
              <a:ext cx="12115800" cy="3483261"/>
            </a:xfrm>
            <a:prstGeom prst="rect">
              <a:avLst/>
            </a:prstGeom>
            <a:noFill/>
          </p:spPr>
          <p:txBody>
            <a:bodyPr wrap="square">
              <a:spAutoFit/>
            </a:bodyPr>
            <a:lstStyle/>
            <a:p>
              <a:pPr algn="ctr">
                <a:lnSpc>
                  <a:spcPct val="150000"/>
                </a:lnSpc>
              </a:pPr>
              <a:r>
                <a:rPr lang="vi-VN" sz="2800" b="1" dirty="0">
                  <a:latin typeface="UTM Avo" panose="02040603050506020204" pitchFamily="18"/>
                </a:rPr>
                <a:t>TÌNH HUỐNG </a:t>
              </a:r>
              <a:r>
                <a:rPr lang="en-US" sz="2800" b="1" dirty="0">
                  <a:latin typeface="UTM Avo" panose="02040603050506020204" pitchFamily="18"/>
                </a:rPr>
                <a:t>2</a:t>
              </a:r>
            </a:p>
            <a:p>
              <a:pPr algn="just">
                <a:lnSpc>
                  <a:spcPct val="150000"/>
                </a:lnSpc>
              </a:pPr>
              <a:r>
                <a:rPr lang="vi-VN" sz="2400" dirty="0">
                  <a:latin typeface="UTM Avo" panose="02040603050506020204" pitchFamily="18"/>
                </a:rPr>
                <a:t>Em nên nói với mẹ hoặc người lớn trong gia đình để dùng băng dính điện bọc lại chỗ dây điện bị hở để đảm bảo an toàn.</a:t>
              </a:r>
              <a:endParaRPr lang="en-US" sz="2400" dirty="0">
                <a:latin typeface="UTM Avo" panose="02040603050506020204" pitchFamily="18"/>
              </a:endParaRPr>
            </a:p>
          </p:txBody>
        </p:sp>
      </p:grpSp>
      <p:sp>
        <p:nvSpPr>
          <p:cNvPr id="7" name="Freeform 141">
            <a:extLst>
              <a:ext uri="{FF2B5EF4-FFF2-40B4-BE49-F238E27FC236}">
                <a16:creationId xmlns:a16="http://schemas.microsoft.com/office/drawing/2014/main" id="{DC112270-92B4-B92B-B03B-450C2AB54955}"/>
              </a:ext>
            </a:extLst>
          </p:cNvPr>
          <p:cNvSpPr/>
          <p:nvPr/>
        </p:nvSpPr>
        <p:spPr>
          <a:xfrm>
            <a:off x="30329" y="5000477"/>
            <a:ext cx="1869742" cy="1857523"/>
          </a:xfrm>
          <a:custGeom>
            <a:avLst/>
            <a:gdLst/>
            <a:ahLst/>
            <a:cxnLst/>
            <a:rect l="l" t="t" r="r" b="b"/>
            <a:pathLst>
              <a:path w="2464185" h="2924848">
                <a:moveTo>
                  <a:pt x="0" y="0"/>
                </a:moveTo>
                <a:lnTo>
                  <a:pt x="2464185" y="0"/>
                </a:lnTo>
                <a:lnTo>
                  <a:pt x="2464185" y="2924848"/>
                </a:lnTo>
                <a:lnTo>
                  <a:pt x="0" y="29248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800">
              <a:latin typeface="UTM Avo" panose="02040603050506020204" pitchFamily="18"/>
            </a:endParaRPr>
          </a:p>
        </p:txBody>
      </p:sp>
      <p:sp>
        <p:nvSpPr>
          <p:cNvPr id="8" name="Freeform 11">
            <a:extLst>
              <a:ext uri="{FF2B5EF4-FFF2-40B4-BE49-F238E27FC236}">
                <a16:creationId xmlns:a16="http://schemas.microsoft.com/office/drawing/2014/main" id="{18C22B93-7A09-38AB-13EE-3445F4D22E35}"/>
              </a:ext>
            </a:extLst>
          </p:cNvPr>
          <p:cNvSpPr/>
          <p:nvPr/>
        </p:nvSpPr>
        <p:spPr>
          <a:xfrm rot="20812277" flipH="1" flipV="1">
            <a:off x="394445" y="1813495"/>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UTM Avo" panose="02040603050506020204" pitchFamily="18"/>
            </a:endParaRPr>
          </a:p>
        </p:txBody>
      </p:sp>
      <p:sp>
        <p:nvSpPr>
          <p:cNvPr id="9" name="Freeform 11">
            <a:extLst>
              <a:ext uri="{FF2B5EF4-FFF2-40B4-BE49-F238E27FC236}">
                <a16:creationId xmlns:a16="http://schemas.microsoft.com/office/drawing/2014/main" id="{F919DD11-E5A9-03E1-CA44-751E7B441A0F}"/>
              </a:ext>
            </a:extLst>
          </p:cNvPr>
          <p:cNvSpPr/>
          <p:nvPr/>
        </p:nvSpPr>
        <p:spPr>
          <a:xfrm rot="20812277" flipH="1" flipV="1">
            <a:off x="10632521" y="5302382"/>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UTM Avo" panose="02040603050506020204" pitchFamily="18"/>
            </a:endParaRPr>
          </a:p>
        </p:txBody>
      </p:sp>
      <p:sp>
        <p:nvSpPr>
          <p:cNvPr id="10" name="TextBox 9">
            <a:extLst>
              <a:ext uri="{FF2B5EF4-FFF2-40B4-BE49-F238E27FC236}">
                <a16:creationId xmlns:a16="http://schemas.microsoft.com/office/drawing/2014/main" id="{42C66E84-04F4-054C-0EC6-AECA55828757}"/>
              </a:ext>
            </a:extLst>
          </p:cNvPr>
          <p:cNvSpPr txBox="1"/>
          <p:nvPr/>
        </p:nvSpPr>
        <p:spPr>
          <a:xfrm>
            <a:off x="2044700" y="1621436"/>
            <a:ext cx="8102600" cy="605422"/>
          </a:xfrm>
          <a:prstGeom prst="rect">
            <a:avLst/>
          </a:prstGeom>
          <a:noFill/>
        </p:spPr>
        <p:txBody>
          <a:bodyPr wrap="square" rtlCol="0">
            <a:spAutoFit/>
          </a:bodyPr>
          <a:lstStyle/>
          <a:p>
            <a:pPr algn="ctr"/>
            <a:r>
              <a:rPr lang="en-US" sz="3200" b="1" dirty="0">
                <a:latin typeface="UTM Avo" panose="02040603050506020204" pitchFamily="18"/>
                <a:cs typeface="Arial" panose="020B0604020202020204" pitchFamily="34" charset="0"/>
              </a:rPr>
              <a:t>HƯỚNG DẪN XỬ LÍ TÌNH HUỐNG </a:t>
            </a:r>
          </a:p>
        </p:txBody>
      </p:sp>
    </p:spTree>
    <p:extLst>
      <p:ext uri="{BB962C8B-B14F-4D97-AF65-F5344CB8AC3E}">
        <p14:creationId xmlns:p14="http://schemas.microsoft.com/office/powerpoint/2010/main" val="229196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6651D2D6-E50D-3550-B99E-56937723AFE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38B1849-C87B-CA47-99FC-FEE0AE92FABC}"/>
              </a:ext>
            </a:extLst>
          </p:cNvPr>
          <p:cNvGrpSpPr/>
          <p:nvPr/>
        </p:nvGrpSpPr>
        <p:grpSpPr>
          <a:xfrm>
            <a:off x="1037007" y="1888894"/>
            <a:ext cx="10721814" cy="4456465"/>
            <a:chOff x="1629079" y="1025141"/>
            <a:chExt cx="16082721" cy="6684698"/>
          </a:xfrm>
        </p:grpSpPr>
        <p:sp>
          <p:nvSpPr>
            <p:cNvPr id="3" name="Rectangle: Rounded Corners 2">
              <a:extLst>
                <a:ext uri="{FF2B5EF4-FFF2-40B4-BE49-F238E27FC236}">
                  <a16:creationId xmlns:a16="http://schemas.microsoft.com/office/drawing/2014/main" id="{550B1965-C406-7CC3-ED8F-8E91EFAD198B}"/>
                </a:ext>
              </a:extLst>
            </p:cNvPr>
            <p:cNvSpPr/>
            <p:nvPr/>
          </p:nvSpPr>
          <p:spPr>
            <a:xfrm>
              <a:off x="1752600" y="1831010"/>
              <a:ext cx="15316200" cy="5878829"/>
            </a:xfrm>
            <a:prstGeom prst="roundRect">
              <a:avLst/>
            </a:prstGeom>
            <a:solidFill>
              <a:schemeClr val="bg1"/>
            </a:solidFill>
            <a:ln w="5715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4" name="Freeform 14">
              <a:extLst>
                <a:ext uri="{FF2B5EF4-FFF2-40B4-BE49-F238E27FC236}">
                  <a16:creationId xmlns:a16="http://schemas.microsoft.com/office/drawing/2014/main" id="{898AACEC-40F9-EFC6-F173-63E2E3590CA5}"/>
                </a:ext>
              </a:extLst>
            </p:cNvPr>
            <p:cNvSpPr/>
            <p:nvPr/>
          </p:nvSpPr>
          <p:spPr>
            <a:xfrm rot="3155415">
              <a:off x="15492755" y="1345775"/>
              <a:ext cx="2539680" cy="1898411"/>
            </a:xfrm>
            <a:custGeom>
              <a:avLst/>
              <a:gdLst/>
              <a:ahLst/>
              <a:cxnLst/>
              <a:rect l="l" t="t" r="r" b="b"/>
              <a:pathLst>
                <a:path w="2539680" h="1898411">
                  <a:moveTo>
                    <a:pt x="0" y="0"/>
                  </a:moveTo>
                  <a:lnTo>
                    <a:pt x="2539680" y="0"/>
                  </a:lnTo>
                  <a:lnTo>
                    <a:pt x="2539680" y="1898411"/>
                  </a:lnTo>
                  <a:lnTo>
                    <a:pt x="0" y="18984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5" name="Freeform 310">
              <a:extLst>
                <a:ext uri="{FF2B5EF4-FFF2-40B4-BE49-F238E27FC236}">
                  <a16:creationId xmlns:a16="http://schemas.microsoft.com/office/drawing/2014/main" id="{4E27AF5E-B561-0787-99E8-B1E1366556DE}"/>
                </a:ext>
              </a:extLst>
            </p:cNvPr>
            <p:cNvSpPr/>
            <p:nvPr/>
          </p:nvSpPr>
          <p:spPr>
            <a:xfrm rot="-813746">
              <a:off x="1629079" y="1617563"/>
              <a:ext cx="1259083" cy="983659"/>
            </a:xfrm>
            <a:custGeom>
              <a:avLst/>
              <a:gdLst/>
              <a:ahLst/>
              <a:cxnLst/>
              <a:rect l="l" t="t" r="r" b="b"/>
              <a:pathLst>
                <a:path w="1259083" h="983659">
                  <a:moveTo>
                    <a:pt x="0" y="0"/>
                  </a:moveTo>
                  <a:lnTo>
                    <a:pt x="1259083" y="0"/>
                  </a:lnTo>
                  <a:lnTo>
                    <a:pt x="1259083" y="983659"/>
                  </a:lnTo>
                  <a:lnTo>
                    <a:pt x="0" y="9836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800">
                <a:latin typeface="UTM Avo" panose="02040603050506020204" pitchFamily="18"/>
              </a:endParaRPr>
            </a:p>
          </p:txBody>
        </p:sp>
        <p:sp>
          <p:nvSpPr>
            <p:cNvPr id="6" name="TextBox 5">
              <a:extLst>
                <a:ext uri="{FF2B5EF4-FFF2-40B4-BE49-F238E27FC236}">
                  <a16:creationId xmlns:a16="http://schemas.microsoft.com/office/drawing/2014/main" id="{A4E0DCC6-B332-6BFC-EAE3-FB9D9E2CD99C}"/>
                </a:ext>
              </a:extLst>
            </p:cNvPr>
            <p:cNvSpPr txBox="1"/>
            <p:nvPr/>
          </p:nvSpPr>
          <p:spPr>
            <a:xfrm>
              <a:off x="4295592" y="2584037"/>
              <a:ext cx="9722394" cy="1821269"/>
            </a:xfrm>
            <a:prstGeom prst="rect">
              <a:avLst/>
            </a:prstGeom>
            <a:noFill/>
          </p:spPr>
          <p:txBody>
            <a:bodyPr wrap="square">
              <a:spAutoFit/>
            </a:bodyPr>
            <a:lstStyle/>
            <a:p>
              <a:pPr algn="ctr">
                <a:lnSpc>
                  <a:spcPct val="150000"/>
                </a:lnSpc>
              </a:pPr>
              <a:r>
                <a:rPr lang="vi-VN" sz="2800" b="1" dirty="0">
                  <a:latin typeface="UTM Avo" panose="02040603050506020204" pitchFamily="18"/>
                </a:rPr>
                <a:t>TÌNH HUỐNG </a:t>
              </a:r>
              <a:r>
                <a:rPr lang="en-US" sz="2800" b="1" dirty="0">
                  <a:latin typeface="UTM Avo" panose="02040603050506020204" pitchFamily="18"/>
                </a:rPr>
                <a:t>3</a:t>
              </a:r>
            </a:p>
            <a:p>
              <a:pPr algn="just">
                <a:lnSpc>
                  <a:spcPct val="150000"/>
                </a:lnSpc>
              </a:pPr>
              <a:r>
                <a:rPr lang="vi-VN" sz="2400" dirty="0">
                  <a:latin typeface="UTM Avo" panose="02040603050506020204" pitchFamily="18"/>
                </a:rPr>
                <a:t>Em nên báo ngay cho người lớn biết.</a:t>
              </a:r>
              <a:endParaRPr lang="en-US" sz="2400" dirty="0">
                <a:latin typeface="UTM Avo" panose="02040603050506020204" pitchFamily="18"/>
              </a:endParaRPr>
            </a:p>
          </p:txBody>
        </p:sp>
      </p:grpSp>
      <p:sp>
        <p:nvSpPr>
          <p:cNvPr id="7" name="Freeform 141">
            <a:extLst>
              <a:ext uri="{FF2B5EF4-FFF2-40B4-BE49-F238E27FC236}">
                <a16:creationId xmlns:a16="http://schemas.microsoft.com/office/drawing/2014/main" id="{12AEFB41-6BB1-9FDA-6A33-CEB8CFC95BF2}"/>
              </a:ext>
            </a:extLst>
          </p:cNvPr>
          <p:cNvSpPr/>
          <p:nvPr/>
        </p:nvSpPr>
        <p:spPr>
          <a:xfrm>
            <a:off x="30329" y="5067301"/>
            <a:ext cx="1911255" cy="1790700"/>
          </a:xfrm>
          <a:custGeom>
            <a:avLst/>
            <a:gdLst/>
            <a:ahLst/>
            <a:cxnLst/>
            <a:rect l="l" t="t" r="r" b="b"/>
            <a:pathLst>
              <a:path w="2464185" h="2924848">
                <a:moveTo>
                  <a:pt x="0" y="0"/>
                </a:moveTo>
                <a:lnTo>
                  <a:pt x="2464185" y="0"/>
                </a:lnTo>
                <a:lnTo>
                  <a:pt x="2464185" y="2924848"/>
                </a:lnTo>
                <a:lnTo>
                  <a:pt x="0" y="29248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800">
              <a:latin typeface="UTM Avo" panose="02040603050506020204" pitchFamily="18"/>
            </a:endParaRPr>
          </a:p>
        </p:txBody>
      </p:sp>
      <p:sp>
        <p:nvSpPr>
          <p:cNvPr id="8" name="Freeform 11">
            <a:extLst>
              <a:ext uri="{FF2B5EF4-FFF2-40B4-BE49-F238E27FC236}">
                <a16:creationId xmlns:a16="http://schemas.microsoft.com/office/drawing/2014/main" id="{A61983A3-525F-238F-D097-30F164C908CD}"/>
              </a:ext>
            </a:extLst>
          </p:cNvPr>
          <p:cNvSpPr/>
          <p:nvPr/>
        </p:nvSpPr>
        <p:spPr>
          <a:xfrm rot="20812277" flipH="1" flipV="1">
            <a:off x="394445" y="1813495"/>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UTM Avo" panose="02040603050506020204" pitchFamily="18"/>
            </a:endParaRPr>
          </a:p>
        </p:txBody>
      </p:sp>
      <p:sp>
        <p:nvSpPr>
          <p:cNvPr id="9" name="Freeform 11">
            <a:extLst>
              <a:ext uri="{FF2B5EF4-FFF2-40B4-BE49-F238E27FC236}">
                <a16:creationId xmlns:a16="http://schemas.microsoft.com/office/drawing/2014/main" id="{C7E12262-34BA-C5AD-E45A-BDC30D973117}"/>
              </a:ext>
            </a:extLst>
          </p:cNvPr>
          <p:cNvSpPr/>
          <p:nvPr/>
        </p:nvSpPr>
        <p:spPr>
          <a:xfrm rot="20812277" flipH="1" flipV="1">
            <a:off x="10632521" y="5302382"/>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UTM Avo" panose="02040603050506020204" pitchFamily="18"/>
            </a:endParaRPr>
          </a:p>
        </p:txBody>
      </p:sp>
      <p:sp>
        <p:nvSpPr>
          <p:cNvPr id="10" name="TextBox 9">
            <a:extLst>
              <a:ext uri="{FF2B5EF4-FFF2-40B4-BE49-F238E27FC236}">
                <a16:creationId xmlns:a16="http://schemas.microsoft.com/office/drawing/2014/main" id="{F74270B4-2216-90D3-2EE6-AB4681E4512F}"/>
              </a:ext>
            </a:extLst>
          </p:cNvPr>
          <p:cNvSpPr txBox="1"/>
          <p:nvPr/>
        </p:nvSpPr>
        <p:spPr>
          <a:xfrm>
            <a:off x="2044700" y="1621436"/>
            <a:ext cx="8102600" cy="605422"/>
          </a:xfrm>
          <a:prstGeom prst="rect">
            <a:avLst/>
          </a:prstGeom>
          <a:noFill/>
        </p:spPr>
        <p:txBody>
          <a:bodyPr wrap="square" rtlCol="0">
            <a:spAutoFit/>
          </a:bodyPr>
          <a:lstStyle/>
          <a:p>
            <a:pPr algn="ctr"/>
            <a:r>
              <a:rPr lang="en-US" sz="3200" b="1" dirty="0">
                <a:latin typeface="UTM Avo" panose="02040603050506020204" pitchFamily="18"/>
                <a:cs typeface="Arial" panose="020B0604020202020204" pitchFamily="34" charset="0"/>
              </a:rPr>
              <a:t>HƯỚNG DẪN XỬ LÍ TÌNH HUỐNG </a:t>
            </a:r>
          </a:p>
        </p:txBody>
      </p:sp>
    </p:spTree>
    <p:extLst>
      <p:ext uri="{BB962C8B-B14F-4D97-AF65-F5344CB8AC3E}">
        <p14:creationId xmlns:p14="http://schemas.microsoft.com/office/powerpoint/2010/main" val="4006783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E97B3002-FDBD-C7E4-D04F-FBE447E54D4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579970A-37E3-11CA-37E7-C2E9E9718E68}"/>
              </a:ext>
            </a:extLst>
          </p:cNvPr>
          <p:cNvGrpSpPr/>
          <p:nvPr/>
        </p:nvGrpSpPr>
        <p:grpSpPr>
          <a:xfrm>
            <a:off x="1065582" y="1831744"/>
            <a:ext cx="10721814" cy="4456465"/>
            <a:chOff x="1629079" y="1025141"/>
            <a:chExt cx="16082721" cy="6684698"/>
          </a:xfrm>
        </p:grpSpPr>
        <p:sp>
          <p:nvSpPr>
            <p:cNvPr id="3" name="Rectangle: Rounded Corners 2">
              <a:extLst>
                <a:ext uri="{FF2B5EF4-FFF2-40B4-BE49-F238E27FC236}">
                  <a16:creationId xmlns:a16="http://schemas.microsoft.com/office/drawing/2014/main" id="{9F1D0D91-FF9A-4F35-EBF9-0DF278513795}"/>
                </a:ext>
              </a:extLst>
            </p:cNvPr>
            <p:cNvSpPr/>
            <p:nvPr/>
          </p:nvSpPr>
          <p:spPr>
            <a:xfrm>
              <a:off x="1752600" y="1831010"/>
              <a:ext cx="15316200" cy="5878829"/>
            </a:xfrm>
            <a:prstGeom prst="roundRect">
              <a:avLst/>
            </a:prstGeom>
            <a:solidFill>
              <a:schemeClr val="bg1"/>
            </a:solidFill>
            <a:ln w="5715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4" name="Freeform 14">
              <a:extLst>
                <a:ext uri="{FF2B5EF4-FFF2-40B4-BE49-F238E27FC236}">
                  <a16:creationId xmlns:a16="http://schemas.microsoft.com/office/drawing/2014/main" id="{7CF6A9B5-330E-8A67-92C8-25280DC1ECDC}"/>
                </a:ext>
              </a:extLst>
            </p:cNvPr>
            <p:cNvSpPr/>
            <p:nvPr/>
          </p:nvSpPr>
          <p:spPr>
            <a:xfrm rot="3155415">
              <a:off x="15492755" y="1345775"/>
              <a:ext cx="2539680" cy="1898411"/>
            </a:xfrm>
            <a:custGeom>
              <a:avLst/>
              <a:gdLst/>
              <a:ahLst/>
              <a:cxnLst/>
              <a:rect l="l" t="t" r="r" b="b"/>
              <a:pathLst>
                <a:path w="2539680" h="1898411">
                  <a:moveTo>
                    <a:pt x="0" y="0"/>
                  </a:moveTo>
                  <a:lnTo>
                    <a:pt x="2539680" y="0"/>
                  </a:lnTo>
                  <a:lnTo>
                    <a:pt x="2539680" y="1898411"/>
                  </a:lnTo>
                  <a:lnTo>
                    <a:pt x="0" y="18984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5" name="Freeform 310">
              <a:extLst>
                <a:ext uri="{FF2B5EF4-FFF2-40B4-BE49-F238E27FC236}">
                  <a16:creationId xmlns:a16="http://schemas.microsoft.com/office/drawing/2014/main" id="{566624B3-FE0E-AE15-8C4C-690897CF353E}"/>
                </a:ext>
              </a:extLst>
            </p:cNvPr>
            <p:cNvSpPr/>
            <p:nvPr/>
          </p:nvSpPr>
          <p:spPr>
            <a:xfrm rot="-813746">
              <a:off x="1629079" y="1617563"/>
              <a:ext cx="1259083" cy="983659"/>
            </a:xfrm>
            <a:custGeom>
              <a:avLst/>
              <a:gdLst/>
              <a:ahLst/>
              <a:cxnLst/>
              <a:rect l="l" t="t" r="r" b="b"/>
              <a:pathLst>
                <a:path w="1259083" h="983659">
                  <a:moveTo>
                    <a:pt x="0" y="0"/>
                  </a:moveTo>
                  <a:lnTo>
                    <a:pt x="1259083" y="0"/>
                  </a:lnTo>
                  <a:lnTo>
                    <a:pt x="1259083" y="983659"/>
                  </a:lnTo>
                  <a:lnTo>
                    <a:pt x="0" y="9836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800">
                <a:latin typeface="UTM Avo" panose="02040603050506020204" pitchFamily="18"/>
              </a:endParaRPr>
            </a:p>
          </p:txBody>
        </p:sp>
        <p:sp>
          <p:nvSpPr>
            <p:cNvPr id="6" name="TextBox 5">
              <a:extLst>
                <a:ext uri="{FF2B5EF4-FFF2-40B4-BE49-F238E27FC236}">
                  <a16:creationId xmlns:a16="http://schemas.microsoft.com/office/drawing/2014/main" id="{B0629AF8-956D-479B-1E4A-3812A3479B2A}"/>
                </a:ext>
              </a:extLst>
            </p:cNvPr>
            <p:cNvSpPr txBox="1"/>
            <p:nvPr/>
          </p:nvSpPr>
          <p:spPr>
            <a:xfrm>
              <a:off x="3778974" y="2395990"/>
              <a:ext cx="10665186" cy="3483261"/>
            </a:xfrm>
            <a:prstGeom prst="rect">
              <a:avLst/>
            </a:prstGeom>
            <a:noFill/>
          </p:spPr>
          <p:txBody>
            <a:bodyPr wrap="square">
              <a:spAutoFit/>
            </a:bodyPr>
            <a:lstStyle/>
            <a:p>
              <a:pPr algn="ctr">
                <a:lnSpc>
                  <a:spcPct val="150000"/>
                </a:lnSpc>
              </a:pPr>
              <a:r>
                <a:rPr lang="vi-VN" sz="2800" b="1" dirty="0">
                  <a:latin typeface="UTM Avo" panose="02040603050506020204" pitchFamily="18"/>
                </a:rPr>
                <a:t>TÌNH HUỐNG </a:t>
              </a:r>
              <a:r>
                <a:rPr lang="en-US" sz="2800" b="1" dirty="0">
                  <a:latin typeface="UTM Avo" panose="02040603050506020204" pitchFamily="18"/>
                </a:rPr>
                <a:t>4</a:t>
              </a:r>
            </a:p>
            <a:p>
              <a:pPr algn="just">
                <a:lnSpc>
                  <a:spcPct val="150000"/>
                </a:lnSpc>
              </a:pPr>
              <a:r>
                <a:rPr lang="vi-VN" sz="2400" dirty="0">
                  <a:latin typeface="UTM Avo" panose="02040603050506020204" pitchFamily="18"/>
                </a:rPr>
                <a:t>Em nên ngăn em bé lại hoặc gọi ngay người lớn trong gia đình can thiệp để tránh cho em khỏi bị điện giật.</a:t>
              </a:r>
              <a:endParaRPr lang="en-US" sz="2400" dirty="0">
                <a:latin typeface="UTM Avo" panose="02040603050506020204" pitchFamily="18"/>
              </a:endParaRPr>
            </a:p>
          </p:txBody>
        </p:sp>
      </p:grpSp>
      <p:sp>
        <p:nvSpPr>
          <p:cNvPr id="7" name="Freeform 141">
            <a:extLst>
              <a:ext uri="{FF2B5EF4-FFF2-40B4-BE49-F238E27FC236}">
                <a16:creationId xmlns:a16="http://schemas.microsoft.com/office/drawing/2014/main" id="{211EB424-D814-74E4-A6AE-C73145446BC3}"/>
              </a:ext>
            </a:extLst>
          </p:cNvPr>
          <p:cNvSpPr/>
          <p:nvPr/>
        </p:nvSpPr>
        <p:spPr>
          <a:xfrm>
            <a:off x="209550" y="4886585"/>
            <a:ext cx="1471779" cy="1942583"/>
          </a:xfrm>
          <a:custGeom>
            <a:avLst/>
            <a:gdLst/>
            <a:ahLst/>
            <a:cxnLst/>
            <a:rect l="l" t="t" r="r" b="b"/>
            <a:pathLst>
              <a:path w="2464185" h="2924848">
                <a:moveTo>
                  <a:pt x="0" y="0"/>
                </a:moveTo>
                <a:lnTo>
                  <a:pt x="2464185" y="0"/>
                </a:lnTo>
                <a:lnTo>
                  <a:pt x="2464185" y="2924848"/>
                </a:lnTo>
                <a:lnTo>
                  <a:pt x="0" y="29248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800">
              <a:latin typeface="UTM Avo" panose="02040603050506020204" pitchFamily="18"/>
            </a:endParaRPr>
          </a:p>
        </p:txBody>
      </p:sp>
      <p:sp>
        <p:nvSpPr>
          <p:cNvPr id="8" name="Freeform 11">
            <a:extLst>
              <a:ext uri="{FF2B5EF4-FFF2-40B4-BE49-F238E27FC236}">
                <a16:creationId xmlns:a16="http://schemas.microsoft.com/office/drawing/2014/main" id="{E94C5858-0E97-44D3-920A-0FAF5915C5B9}"/>
              </a:ext>
            </a:extLst>
          </p:cNvPr>
          <p:cNvSpPr/>
          <p:nvPr/>
        </p:nvSpPr>
        <p:spPr>
          <a:xfrm rot="20812277" flipH="1" flipV="1">
            <a:off x="394445" y="1813495"/>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UTM Avo" panose="02040603050506020204" pitchFamily="18"/>
            </a:endParaRPr>
          </a:p>
        </p:txBody>
      </p:sp>
      <p:sp>
        <p:nvSpPr>
          <p:cNvPr id="9" name="Freeform 11">
            <a:extLst>
              <a:ext uri="{FF2B5EF4-FFF2-40B4-BE49-F238E27FC236}">
                <a16:creationId xmlns:a16="http://schemas.microsoft.com/office/drawing/2014/main" id="{62C3D3AD-56C7-5D4C-64E6-EA23EE719972}"/>
              </a:ext>
            </a:extLst>
          </p:cNvPr>
          <p:cNvSpPr/>
          <p:nvPr/>
        </p:nvSpPr>
        <p:spPr>
          <a:xfrm rot="20812277" flipH="1" flipV="1">
            <a:off x="10632521" y="5302382"/>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UTM Avo" panose="02040603050506020204" pitchFamily="18"/>
            </a:endParaRPr>
          </a:p>
        </p:txBody>
      </p:sp>
      <p:sp>
        <p:nvSpPr>
          <p:cNvPr id="10" name="TextBox 9">
            <a:extLst>
              <a:ext uri="{FF2B5EF4-FFF2-40B4-BE49-F238E27FC236}">
                <a16:creationId xmlns:a16="http://schemas.microsoft.com/office/drawing/2014/main" id="{F17C4FC8-43BB-7CFC-6112-419386207EE5}"/>
              </a:ext>
            </a:extLst>
          </p:cNvPr>
          <p:cNvSpPr txBox="1"/>
          <p:nvPr/>
        </p:nvSpPr>
        <p:spPr>
          <a:xfrm>
            <a:off x="2044700" y="1621436"/>
            <a:ext cx="8102600" cy="605422"/>
          </a:xfrm>
          <a:prstGeom prst="rect">
            <a:avLst/>
          </a:prstGeom>
          <a:noFill/>
        </p:spPr>
        <p:txBody>
          <a:bodyPr wrap="square" rtlCol="0">
            <a:spAutoFit/>
          </a:bodyPr>
          <a:lstStyle/>
          <a:p>
            <a:pPr algn="ctr"/>
            <a:r>
              <a:rPr lang="en-US" sz="3200" b="1" dirty="0">
                <a:latin typeface="UTM Avo" panose="02040603050506020204" pitchFamily="18"/>
                <a:cs typeface="Arial" panose="020B0604020202020204" pitchFamily="34" charset="0"/>
              </a:rPr>
              <a:t>HƯỚNG DẪN XỬ LÍ TÌNH HUỐNG </a:t>
            </a:r>
          </a:p>
        </p:txBody>
      </p:sp>
    </p:spTree>
    <p:extLst>
      <p:ext uri="{BB962C8B-B14F-4D97-AF65-F5344CB8AC3E}">
        <p14:creationId xmlns:p14="http://schemas.microsoft.com/office/powerpoint/2010/main" val="202572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C644B49A-B339-B70D-A869-6784C608F94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A16C189-D19D-686C-E3FC-1963E2305B9C}"/>
              </a:ext>
            </a:extLst>
          </p:cNvPr>
          <p:cNvGrpSpPr/>
          <p:nvPr/>
        </p:nvGrpSpPr>
        <p:grpSpPr>
          <a:xfrm>
            <a:off x="1065582" y="1831744"/>
            <a:ext cx="10721814" cy="4456465"/>
            <a:chOff x="1629079" y="1025141"/>
            <a:chExt cx="16082721" cy="6684698"/>
          </a:xfrm>
        </p:grpSpPr>
        <p:sp>
          <p:nvSpPr>
            <p:cNvPr id="3" name="Rectangle: Rounded Corners 2">
              <a:extLst>
                <a:ext uri="{FF2B5EF4-FFF2-40B4-BE49-F238E27FC236}">
                  <a16:creationId xmlns:a16="http://schemas.microsoft.com/office/drawing/2014/main" id="{60DA4DA5-92FB-B750-EB2E-E5F076648A2A}"/>
                </a:ext>
              </a:extLst>
            </p:cNvPr>
            <p:cNvSpPr/>
            <p:nvPr/>
          </p:nvSpPr>
          <p:spPr>
            <a:xfrm>
              <a:off x="1752600" y="1831010"/>
              <a:ext cx="15316200" cy="5878829"/>
            </a:xfrm>
            <a:prstGeom prst="roundRect">
              <a:avLst/>
            </a:prstGeom>
            <a:solidFill>
              <a:schemeClr val="bg1"/>
            </a:solidFill>
            <a:ln w="5715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latin typeface="UTM Avo" panose="02040603050506020204" pitchFamily="18"/>
              </a:endParaRPr>
            </a:p>
          </p:txBody>
        </p:sp>
        <p:sp>
          <p:nvSpPr>
            <p:cNvPr id="4" name="Freeform 14">
              <a:extLst>
                <a:ext uri="{FF2B5EF4-FFF2-40B4-BE49-F238E27FC236}">
                  <a16:creationId xmlns:a16="http://schemas.microsoft.com/office/drawing/2014/main" id="{6F54427B-DAF2-5E85-D5B5-0AD9361EF573}"/>
                </a:ext>
              </a:extLst>
            </p:cNvPr>
            <p:cNvSpPr/>
            <p:nvPr/>
          </p:nvSpPr>
          <p:spPr>
            <a:xfrm rot="3155415">
              <a:off x="15492755" y="1345775"/>
              <a:ext cx="2539680" cy="1898411"/>
            </a:xfrm>
            <a:custGeom>
              <a:avLst/>
              <a:gdLst/>
              <a:ahLst/>
              <a:cxnLst/>
              <a:rect l="l" t="t" r="r" b="b"/>
              <a:pathLst>
                <a:path w="2539680" h="1898411">
                  <a:moveTo>
                    <a:pt x="0" y="0"/>
                  </a:moveTo>
                  <a:lnTo>
                    <a:pt x="2539680" y="0"/>
                  </a:lnTo>
                  <a:lnTo>
                    <a:pt x="2539680" y="1898411"/>
                  </a:lnTo>
                  <a:lnTo>
                    <a:pt x="0" y="18984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endParaRPr>
            </a:p>
          </p:txBody>
        </p:sp>
        <p:sp>
          <p:nvSpPr>
            <p:cNvPr id="5" name="Freeform 310">
              <a:extLst>
                <a:ext uri="{FF2B5EF4-FFF2-40B4-BE49-F238E27FC236}">
                  <a16:creationId xmlns:a16="http://schemas.microsoft.com/office/drawing/2014/main" id="{C0CA1068-66EE-48A0-EC4B-D9986212567F}"/>
                </a:ext>
              </a:extLst>
            </p:cNvPr>
            <p:cNvSpPr/>
            <p:nvPr/>
          </p:nvSpPr>
          <p:spPr>
            <a:xfrm rot="-813746">
              <a:off x="1629079" y="1617563"/>
              <a:ext cx="1259083" cy="983659"/>
            </a:xfrm>
            <a:custGeom>
              <a:avLst/>
              <a:gdLst/>
              <a:ahLst/>
              <a:cxnLst/>
              <a:rect l="l" t="t" r="r" b="b"/>
              <a:pathLst>
                <a:path w="1259083" h="983659">
                  <a:moveTo>
                    <a:pt x="0" y="0"/>
                  </a:moveTo>
                  <a:lnTo>
                    <a:pt x="1259083" y="0"/>
                  </a:lnTo>
                  <a:lnTo>
                    <a:pt x="1259083" y="983659"/>
                  </a:lnTo>
                  <a:lnTo>
                    <a:pt x="0" y="9836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800">
                <a:latin typeface="UTM Avo" panose="02040603050506020204" pitchFamily="18"/>
              </a:endParaRPr>
            </a:p>
          </p:txBody>
        </p:sp>
        <p:sp>
          <p:nvSpPr>
            <p:cNvPr id="6" name="TextBox 5">
              <a:extLst>
                <a:ext uri="{FF2B5EF4-FFF2-40B4-BE49-F238E27FC236}">
                  <a16:creationId xmlns:a16="http://schemas.microsoft.com/office/drawing/2014/main" id="{D3AC56AC-06DF-335D-B5D3-126C4B474CF2}"/>
                </a:ext>
              </a:extLst>
            </p:cNvPr>
            <p:cNvSpPr txBox="1"/>
            <p:nvPr/>
          </p:nvSpPr>
          <p:spPr>
            <a:xfrm>
              <a:off x="3352800" y="2167390"/>
              <a:ext cx="12115800" cy="4314258"/>
            </a:xfrm>
            <a:prstGeom prst="rect">
              <a:avLst/>
            </a:prstGeom>
            <a:noFill/>
          </p:spPr>
          <p:txBody>
            <a:bodyPr wrap="square">
              <a:spAutoFit/>
            </a:bodyPr>
            <a:lstStyle/>
            <a:p>
              <a:pPr algn="ctr">
                <a:lnSpc>
                  <a:spcPct val="150000"/>
                </a:lnSpc>
              </a:pPr>
              <a:r>
                <a:rPr lang="vi-VN" sz="2800" b="1" dirty="0">
                  <a:latin typeface="UTM Avo" panose="02040603050506020204" pitchFamily="18"/>
                </a:rPr>
                <a:t>TÌNH HUỐNG </a:t>
              </a:r>
              <a:r>
                <a:rPr lang="en-US" sz="2800" b="1" dirty="0">
                  <a:latin typeface="UTM Avo" panose="02040603050506020204" pitchFamily="18"/>
                </a:rPr>
                <a:t>5</a:t>
              </a:r>
            </a:p>
            <a:p>
              <a:pPr algn="just">
                <a:lnSpc>
                  <a:spcPct val="150000"/>
                </a:lnSpc>
              </a:pPr>
              <a:r>
                <a:rPr lang="vi-VN" sz="2400" dirty="0">
                  <a:latin typeface="UTM Avo" panose="02040603050506020204" pitchFamily="18"/>
                </a:rPr>
                <a:t>Em không nên chạm tay vào người bị điện giật bởi như vậy em cũng sẽ bị điện giật. Trong trường hợp này, em có thể ngắt cầu dao điện hoặc hô lớn để gọi người lớn đến cứu.</a:t>
              </a:r>
            </a:p>
          </p:txBody>
        </p:sp>
      </p:grpSp>
      <p:sp>
        <p:nvSpPr>
          <p:cNvPr id="7" name="Freeform 141">
            <a:extLst>
              <a:ext uri="{FF2B5EF4-FFF2-40B4-BE49-F238E27FC236}">
                <a16:creationId xmlns:a16="http://schemas.microsoft.com/office/drawing/2014/main" id="{068E28C6-8A9E-FA44-4A34-72852A3280D0}"/>
              </a:ext>
            </a:extLst>
          </p:cNvPr>
          <p:cNvSpPr/>
          <p:nvPr/>
        </p:nvSpPr>
        <p:spPr>
          <a:xfrm>
            <a:off x="30329" y="5019675"/>
            <a:ext cx="1750846" cy="1838325"/>
          </a:xfrm>
          <a:custGeom>
            <a:avLst/>
            <a:gdLst/>
            <a:ahLst/>
            <a:cxnLst/>
            <a:rect l="l" t="t" r="r" b="b"/>
            <a:pathLst>
              <a:path w="2464185" h="2924848">
                <a:moveTo>
                  <a:pt x="0" y="0"/>
                </a:moveTo>
                <a:lnTo>
                  <a:pt x="2464185" y="0"/>
                </a:lnTo>
                <a:lnTo>
                  <a:pt x="2464185" y="2924848"/>
                </a:lnTo>
                <a:lnTo>
                  <a:pt x="0" y="29248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800">
              <a:latin typeface="UTM Avo" panose="02040603050506020204" pitchFamily="18"/>
            </a:endParaRPr>
          </a:p>
        </p:txBody>
      </p:sp>
      <p:sp>
        <p:nvSpPr>
          <p:cNvPr id="8" name="Freeform 11">
            <a:extLst>
              <a:ext uri="{FF2B5EF4-FFF2-40B4-BE49-F238E27FC236}">
                <a16:creationId xmlns:a16="http://schemas.microsoft.com/office/drawing/2014/main" id="{22329DE8-C1D2-6634-1F45-1CE05E884470}"/>
              </a:ext>
            </a:extLst>
          </p:cNvPr>
          <p:cNvSpPr/>
          <p:nvPr/>
        </p:nvSpPr>
        <p:spPr>
          <a:xfrm rot="20812277" flipH="1" flipV="1">
            <a:off x="394445" y="1813495"/>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UTM Avo" panose="02040603050506020204" pitchFamily="18"/>
            </a:endParaRPr>
          </a:p>
        </p:txBody>
      </p:sp>
      <p:sp>
        <p:nvSpPr>
          <p:cNvPr id="9" name="Freeform 11">
            <a:extLst>
              <a:ext uri="{FF2B5EF4-FFF2-40B4-BE49-F238E27FC236}">
                <a16:creationId xmlns:a16="http://schemas.microsoft.com/office/drawing/2014/main" id="{69312412-4870-EB31-74A6-CBB876E73B36}"/>
              </a:ext>
            </a:extLst>
          </p:cNvPr>
          <p:cNvSpPr/>
          <p:nvPr/>
        </p:nvSpPr>
        <p:spPr>
          <a:xfrm rot="20812277" flipH="1" flipV="1">
            <a:off x="10632521" y="5302382"/>
            <a:ext cx="385617" cy="518476"/>
          </a:xfrm>
          <a:custGeom>
            <a:avLst/>
            <a:gdLst/>
            <a:ahLst/>
            <a:cxnLst/>
            <a:rect l="l" t="t" r="r" b="b"/>
            <a:pathLst>
              <a:path w="578425" h="777714">
                <a:moveTo>
                  <a:pt x="578425" y="777714"/>
                </a:moveTo>
                <a:lnTo>
                  <a:pt x="0" y="777714"/>
                </a:lnTo>
                <a:lnTo>
                  <a:pt x="0" y="0"/>
                </a:lnTo>
                <a:lnTo>
                  <a:pt x="578425" y="0"/>
                </a:lnTo>
                <a:lnTo>
                  <a:pt x="578425" y="777714"/>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UTM Avo" panose="02040603050506020204" pitchFamily="18"/>
            </a:endParaRPr>
          </a:p>
        </p:txBody>
      </p:sp>
      <p:sp>
        <p:nvSpPr>
          <p:cNvPr id="10" name="TextBox 9">
            <a:extLst>
              <a:ext uri="{FF2B5EF4-FFF2-40B4-BE49-F238E27FC236}">
                <a16:creationId xmlns:a16="http://schemas.microsoft.com/office/drawing/2014/main" id="{C084D3BB-2E2B-02F4-5282-45E683486280}"/>
              </a:ext>
            </a:extLst>
          </p:cNvPr>
          <p:cNvSpPr txBox="1"/>
          <p:nvPr/>
        </p:nvSpPr>
        <p:spPr>
          <a:xfrm>
            <a:off x="2044700" y="1621436"/>
            <a:ext cx="8102600" cy="605422"/>
          </a:xfrm>
          <a:prstGeom prst="rect">
            <a:avLst/>
          </a:prstGeom>
          <a:noFill/>
        </p:spPr>
        <p:txBody>
          <a:bodyPr wrap="square" rtlCol="0">
            <a:spAutoFit/>
          </a:bodyPr>
          <a:lstStyle/>
          <a:p>
            <a:pPr algn="ctr"/>
            <a:r>
              <a:rPr lang="en-US" sz="3200" b="1" dirty="0">
                <a:latin typeface="UTM Avo" panose="02040603050506020204" pitchFamily="18"/>
                <a:cs typeface="Arial" panose="020B0604020202020204" pitchFamily="34" charset="0"/>
              </a:rPr>
              <a:t>HƯỚNG DẪN XỬ LÍ TÌNH HUỐNG </a:t>
            </a:r>
          </a:p>
        </p:txBody>
      </p:sp>
    </p:spTree>
    <p:extLst>
      <p:ext uri="{BB962C8B-B14F-4D97-AF65-F5344CB8AC3E}">
        <p14:creationId xmlns:p14="http://schemas.microsoft.com/office/powerpoint/2010/main" val="3423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8E773844-0666-DCA4-83D3-FF1F926BDDE9}"/>
            </a:ext>
          </a:extLst>
        </p:cNvPr>
        <p:cNvGrpSpPr/>
        <p:nvPr/>
      </p:nvGrpSpPr>
      <p:grpSpPr>
        <a:xfrm>
          <a:off x="0" y="0"/>
          <a:ext cx="0" cy="0"/>
          <a:chOff x="0" y="0"/>
          <a:chExt cx="0" cy="0"/>
        </a:xfrm>
      </p:grpSpPr>
      <p:sp>
        <p:nvSpPr>
          <p:cNvPr id="2" name="Google Shape;233;p11">
            <a:extLst>
              <a:ext uri="{FF2B5EF4-FFF2-40B4-BE49-F238E27FC236}">
                <a16:creationId xmlns:a16="http://schemas.microsoft.com/office/drawing/2014/main" id="{31C191D6-75D8-F120-3B5A-FE86DF3DBDB5}"/>
              </a:ext>
            </a:extLst>
          </p:cNvPr>
          <p:cNvSpPr txBox="1"/>
          <p:nvPr/>
        </p:nvSpPr>
        <p:spPr>
          <a:xfrm>
            <a:off x="1396286" y="1411818"/>
            <a:ext cx="9399427"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2: </a:t>
            </a:r>
            <a:r>
              <a:rPr lang="en-US" sz="2800" b="1" i="0" u="none" strike="noStrike" cap="none" dirty="0" err="1">
                <a:solidFill>
                  <a:schemeClr val="dk1"/>
                </a:solidFill>
                <a:latin typeface="UTM Avo" panose="02040603050506020204" pitchFamily="18" charset="0"/>
                <a:sym typeface="Arial"/>
              </a:rPr>
              <a:t>Chơi</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trò</a:t>
            </a:r>
            <a:r>
              <a:rPr lang="en-US" sz="2800" b="1" i="0" u="none" strike="noStrike" cap="none" dirty="0">
                <a:solidFill>
                  <a:schemeClr val="dk1"/>
                </a:solidFill>
                <a:latin typeface="UTM Avo" panose="02040603050506020204" pitchFamily="18" charset="0"/>
                <a:sym typeface="Arial"/>
              </a:rPr>
              <a:t> “An </a:t>
            </a:r>
            <a:r>
              <a:rPr lang="en-US" sz="2800" b="1" i="0" u="none" strike="noStrike" cap="none" dirty="0" err="1">
                <a:solidFill>
                  <a:schemeClr val="dk1"/>
                </a:solidFill>
                <a:latin typeface="UTM Avo" panose="02040603050506020204" pitchFamily="18" charset="0"/>
                <a:sym typeface="Arial"/>
              </a:rPr>
              <a:t>toàn</a:t>
            </a:r>
            <a:r>
              <a:rPr lang="en-US" sz="2800" b="1" i="0" u="none" strike="noStrike" cap="none" dirty="0">
                <a:solidFill>
                  <a:schemeClr val="dk1"/>
                </a:solidFill>
                <a:latin typeface="UTM Avo" panose="02040603050506020204" pitchFamily="18" charset="0"/>
                <a:sym typeface="Arial"/>
              </a:rPr>
              <a:t> hay </a:t>
            </a:r>
            <a:r>
              <a:rPr lang="en-US" sz="2800" b="1" i="0" u="none" strike="noStrike" cap="none" dirty="0" err="1">
                <a:solidFill>
                  <a:schemeClr val="dk1"/>
                </a:solidFill>
                <a:latin typeface="UTM Avo" panose="02040603050506020204" pitchFamily="18" charset="0"/>
                <a:sym typeface="Arial"/>
              </a:rPr>
              <a:t>nguy</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hiểm</a:t>
            </a:r>
            <a:r>
              <a:rPr lang="en-US" sz="2800" b="1" i="0" u="none" strike="noStrike" cap="none" dirty="0">
                <a:solidFill>
                  <a:schemeClr val="dk1"/>
                </a:solidFill>
                <a:latin typeface="UTM Avo" panose="02040603050506020204" pitchFamily="18" charset="0"/>
                <a:sym typeface="Arial"/>
              </a:rPr>
              <a:t>”</a:t>
            </a:r>
            <a:endParaRPr sz="2800" b="1" i="0" u="none" strike="noStrike" cap="none" dirty="0">
              <a:solidFill>
                <a:schemeClr val="dk1"/>
              </a:solidFill>
              <a:latin typeface="UTM Avo" panose="02040603050506020204" pitchFamily="18" charset="0"/>
              <a:sym typeface="Arial"/>
            </a:endParaRPr>
          </a:p>
        </p:txBody>
      </p:sp>
      <p:sp>
        <p:nvSpPr>
          <p:cNvPr id="3" name="Pentagon 6">
            <a:extLst>
              <a:ext uri="{FF2B5EF4-FFF2-40B4-BE49-F238E27FC236}">
                <a16:creationId xmlns:a16="http://schemas.microsoft.com/office/drawing/2014/main" id="{F56EBEA9-C189-72C4-65B0-0F1FE59FEECD}"/>
              </a:ext>
            </a:extLst>
          </p:cNvPr>
          <p:cNvSpPr/>
          <p:nvPr/>
        </p:nvSpPr>
        <p:spPr>
          <a:xfrm>
            <a:off x="0" y="2282762"/>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bg1">
                  <a:lumMod val="10000"/>
                </a:schemeClr>
              </a:solidFill>
              <a:effectLst/>
              <a:uLnTx/>
              <a:uFillTx/>
              <a:latin typeface="UTM Avo"/>
              <a:cs typeface="+mn-ea"/>
              <a:sym typeface="+mn-lt"/>
            </a:endParaRPr>
          </a:p>
        </p:txBody>
      </p:sp>
      <p:sp>
        <p:nvSpPr>
          <p:cNvPr id="4" name="Google Shape;125;p7">
            <a:extLst>
              <a:ext uri="{FF2B5EF4-FFF2-40B4-BE49-F238E27FC236}">
                <a16:creationId xmlns:a16="http://schemas.microsoft.com/office/drawing/2014/main" id="{25F26851-E700-B0DD-26BA-F9A498DCF08E}"/>
              </a:ext>
            </a:extLst>
          </p:cNvPr>
          <p:cNvSpPr txBox="1"/>
          <p:nvPr/>
        </p:nvSpPr>
        <p:spPr>
          <a:xfrm>
            <a:off x="879229" y="2181278"/>
            <a:ext cx="10064513" cy="60936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2400" b="1" dirty="0" err="1">
                <a:solidFill>
                  <a:srgbClr val="000000"/>
                </a:solidFill>
                <a:latin typeface="UTM Avo" panose="02040603050506020204" pitchFamily="18" charset="0"/>
              </a:rPr>
              <a:t>Hướng</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dẫn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các</a:t>
            </a:r>
            <a:r>
              <a:rPr lang="en-US" sz="2400" b="1" dirty="0" err="1">
                <a:latin typeface="UTM Avo" panose="02040603050506020204" pitchFamily="18" charset="0"/>
              </a:rPr>
              <a:t>h</a:t>
            </a:r>
            <a:r>
              <a:rPr lang="en-US" sz="2400" b="1" dirty="0">
                <a:latin typeface="UTM Avo" panose="02040603050506020204" pitchFamily="18" charset="0"/>
              </a:rPr>
              <a:t> </a:t>
            </a:r>
            <a:r>
              <a:rPr lang="en-US" sz="2400" b="1" dirty="0" err="1">
                <a:latin typeface="UTM Avo" panose="02040603050506020204" pitchFamily="18" charset="0"/>
              </a:rPr>
              <a:t>chơi</a:t>
            </a:r>
            <a:r>
              <a:rPr lang="en-US" sz="2400" b="1" dirty="0">
                <a:latin typeface="UTM Avo" panose="02040603050506020204" pitchFamily="18" charset="0"/>
              </a:rPr>
              <a:t>:</a:t>
            </a:r>
            <a:endParaRPr lang="vi-VN" sz="2400" b="1" dirty="0">
              <a:solidFill>
                <a:srgbClr val="000000"/>
              </a:solidFill>
              <a:latin typeface="UTM Avo" panose="02040603050506020204" pitchFamily="18" charset="0"/>
            </a:endParaRPr>
          </a:p>
        </p:txBody>
      </p:sp>
      <p:grpSp>
        <p:nvGrpSpPr>
          <p:cNvPr id="5" name="Group 6">
            <a:extLst>
              <a:ext uri="{FF2B5EF4-FFF2-40B4-BE49-F238E27FC236}">
                <a16:creationId xmlns:a16="http://schemas.microsoft.com/office/drawing/2014/main" id="{9B2F1AEA-6DFA-0873-FD52-03E435B60C55}"/>
              </a:ext>
            </a:extLst>
          </p:cNvPr>
          <p:cNvGrpSpPr/>
          <p:nvPr/>
        </p:nvGrpSpPr>
        <p:grpSpPr>
          <a:xfrm>
            <a:off x="78151" y="2901207"/>
            <a:ext cx="6973279" cy="3742699"/>
            <a:chOff x="-292528" y="-144661"/>
            <a:chExt cx="26768852" cy="8778844"/>
          </a:xfrm>
        </p:grpSpPr>
        <p:grpSp>
          <p:nvGrpSpPr>
            <p:cNvPr id="6" name="Group 7">
              <a:extLst>
                <a:ext uri="{FF2B5EF4-FFF2-40B4-BE49-F238E27FC236}">
                  <a16:creationId xmlns:a16="http://schemas.microsoft.com/office/drawing/2014/main" id="{7769920F-6A84-B8D1-6750-6D2A9A5862BE}"/>
                </a:ext>
              </a:extLst>
            </p:cNvPr>
            <p:cNvGrpSpPr/>
            <p:nvPr/>
          </p:nvGrpSpPr>
          <p:grpSpPr>
            <a:xfrm>
              <a:off x="-5" y="-144661"/>
              <a:ext cx="26476329" cy="8778844"/>
              <a:chOff x="-1" y="-28575"/>
              <a:chExt cx="5229892" cy="1734093"/>
            </a:xfrm>
          </p:grpSpPr>
          <p:sp>
            <p:nvSpPr>
              <p:cNvPr id="8" name="Freeform 8">
                <a:extLst>
                  <a:ext uri="{FF2B5EF4-FFF2-40B4-BE49-F238E27FC236}">
                    <a16:creationId xmlns:a16="http://schemas.microsoft.com/office/drawing/2014/main" id="{0976CA8D-5933-F314-6D0A-70C47F1D5092}"/>
                  </a:ext>
                </a:extLst>
              </p:cNvPr>
              <p:cNvSpPr/>
              <p:nvPr/>
            </p:nvSpPr>
            <p:spPr>
              <a:xfrm>
                <a:off x="-1" y="0"/>
                <a:ext cx="5229892" cy="1705518"/>
              </a:xfrm>
              <a:custGeom>
                <a:avLst/>
                <a:gdLst/>
                <a:ahLst/>
                <a:cxnLst/>
                <a:rect l="l" t="t" r="r" b="b"/>
                <a:pathLst>
                  <a:path w="3646789" h="1185346">
                    <a:moveTo>
                      <a:pt x="16774" y="0"/>
                    </a:moveTo>
                    <a:lnTo>
                      <a:pt x="3630015" y="0"/>
                    </a:lnTo>
                    <a:cubicBezTo>
                      <a:pt x="3634464" y="0"/>
                      <a:pt x="3638730" y="1767"/>
                      <a:pt x="3641876" y="4913"/>
                    </a:cubicBezTo>
                    <a:cubicBezTo>
                      <a:pt x="3645022" y="8059"/>
                      <a:pt x="3646789" y="12325"/>
                      <a:pt x="3646789" y="16774"/>
                    </a:cubicBezTo>
                    <a:lnTo>
                      <a:pt x="3646789" y="1168572"/>
                    </a:lnTo>
                    <a:cubicBezTo>
                      <a:pt x="3646789" y="1173021"/>
                      <a:pt x="3645022" y="1177287"/>
                      <a:pt x="3641876" y="1180433"/>
                    </a:cubicBezTo>
                    <a:cubicBezTo>
                      <a:pt x="3638730" y="1183579"/>
                      <a:pt x="3634464" y="1185346"/>
                      <a:pt x="3630015" y="1185346"/>
                    </a:cubicBezTo>
                    <a:lnTo>
                      <a:pt x="16774" y="1185346"/>
                    </a:lnTo>
                    <a:cubicBezTo>
                      <a:pt x="12325" y="1185346"/>
                      <a:pt x="8059" y="1183579"/>
                      <a:pt x="4913" y="1180433"/>
                    </a:cubicBezTo>
                    <a:cubicBezTo>
                      <a:pt x="1767" y="1177287"/>
                      <a:pt x="0" y="1173021"/>
                      <a:pt x="0" y="1168572"/>
                    </a:cubicBezTo>
                    <a:lnTo>
                      <a:pt x="0" y="16774"/>
                    </a:lnTo>
                    <a:cubicBezTo>
                      <a:pt x="0" y="12325"/>
                      <a:pt x="1767" y="8059"/>
                      <a:pt x="4913" y="4913"/>
                    </a:cubicBezTo>
                    <a:cubicBezTo>
                      <a:pt x="8059" y="1767"/>
                      <a:pt x="12325" y="0"/>
                      <a:pt x="16774" y="0"/>
                    </a:cubicBezTo>
                    <a:close/>
                  </a:path>
                </a:pathLst>
              </a:custGeom>
              <a:solidFill>
                <a:srgbClr val="F7F6F8"/>
              </a:solidFill>
              <a:ln w="19050" cap="rnd">
                <a:solidFill>
                  <a:srgbClr val="0A2E76"/>
                </a:solidFill>
                <a:prstDash val="solid"/>
                <a:round/>
              </a:ln>
            </p:spPr>
            <p:txBody>
              <a:bodyPr/>
              <a:lstStyle/>
              <a:p>
                <a:pPr defTabSz="609630"/>
                <a:endParaRPr lang="en-US" sz="700">
                  <a:solidFill>
                    <a:schemeClr val="bg1">
                      <a:lumMod val="10000"/>
                    </a:schemeClr>
                  </a:solidFill>
                  <a:latin typeface="UTM Avo"/>
                  <a:cs typeface="+mn-ea"/>
                  <a:sym typeface="+mn-lt"/>
                </a:endParaRPr>
              </a:p>
            </p:txBody>
          </p:sp>
          <p:sp>
            <p:nvSpPr>
              <p:cNvPr id="9" name="TextBox 9">
                <a:extLst>
                  <a:ext uri="{FF2B5EF4-FFF2-40B4-BE49-F238E27FC236}">
                    <a16:creationId xmlns:a16="http://schemas.microsoft.com/office/drawing/2014/main" id="{A3A07FDD-011B-AD0A-08D8-8FF2056DF202}"/>
                  </a:ext>
                </a:extLst>
              </p:cNvPr>
              <p:cNvSpPr txBox="1"/>
              <p:nvPr/>
            </p:nvSpPr>
            <p:spPr>
              <a:xfrm>
                <a:off x="0" y="-28575"/>
                <a:ext cx="3646789" cy="1213921"/>
              </a:xfrm>
              <a:prstGeom prst="rect">
                <a:avLst/>
              </a:prstGeom>
            </p:spPr>
            <p:txBody>
              <a:bodyPr lIns="33867" tIns="33867" rIns="33867" bIns="33867" rtlCol="0" anchor="ctr"/>
              <a:lstStyle/>
              <a:p>
                <a:pPr algn="ctr" defTabSz="609630">
                  <a:lnSpc>
                    <a:spcPts val="1733"/>
                  </a:lnSpc>
                  <a:spcBef>
                    <a:spcPct val="0"/>
                  </a:spcBef>
                </a:pPr>
                <a:endParaRPr sz="700">
                  <a:solidFill>
                    <a:schemeClr val="bg1">
                      <a:lumMod val="10000"/>
                    </a:schemeClr>
                  </a:solidFill>
                  <a:latin typeface="UTM Avo"/>
                  <a:cs typeface="+mn-ea"/>
                  <a:sym typeface="+mn-lt"/>
                </a:endParaRPr>
              </a:p>
            </p:txBody>
          </p:sp>
        </p:grpSp>
        <p:sp>
          <p:nvSpPr>
            <p:cNvPr id="7" name="TextBox 10">
              <a:extLst>
                <a:ext uri="{FF2B5EF4-FFF2-40B4-BE49-F238E27FC236}">
                  <a16:creationId xmlns:a16="http://schemas.microsoft.com/office/drawing/2014/main" id="{6D786A9E-AA1A-2345-3C89-784D33979EFF}"/>
                </a:ext>
              </a:extLst>
            </p:cNvPr>
            <p:cNvSpPr txBox="1"/>
            <p:nvPr/>
          </p:nvSpPr>
          <p:spPr>
            <a:xfrm>
              <a:off x="-292528" y="253128"/>
              <a:ext cx="26476329" cy="8169558"/>
            </a:xfrm>
            <a:prstGeom prst="rect">
              <a:avLst/>
            </a:prstGeom>
          </p:spPr>
          <p:txBody>
            <a:bodyPr wrap="square" lIns="0" tIns="0" rIns="0" bIns="0" rtlCol="0" anchor="t">
              <a:spAutoFit/>
            </a:bodyPr>
            <a:lstStyle/>
            <a:p>
              <a:pPr marL="251897" lvl="1" algn="just">
                <a:lnSpc>
                  <a:spcPct val="150000"/>
                </a:lnSpc>
              </a:pPr>
              <a:r>
                <a:rPr lang="en-US" sz="2200" dirty="0">
                  <a:solidFill>
                    <a:schemeClr val="bg1">
                      <a:lumMod val="10000"/>
                    </a:schemeClr>
                  </a:solidFill>
                  <a:latin typeface="UTM Avo" panose="02040603050506020204" pitchFamily="18"/>
                  <a:cs typeface="+mn-ea"/>
                  <a:sym typeface="+mn-lt"/>
                </a:rPr>
                <a:t>- </a:t>
              </a:r>
              <a:r>
                <a:rPr lang="vi-VN" sz="2200" dirty="0">
                  <a:solidFill>
                    <a:schemeClr val="bg1">
                      <a:lumMod val="10000"/>
                    </a:schemeClr>
                  </a:solidFill>
                  <a:latin typeface="UTM Avo" panose="02040603050506020204" pitchFamily="18"/>
                  <a:cs typeface="+mn-ea"/>
                  <a:sym typeface="+mn-lt"/>
                </a:rPr>
                <a:t>Một bạn xung phong làm người điều khiển.</a:t>
              </a:r>
            </a:p>
            <a:p>
              <a:pPr marL="251897" lvl="1" algn="just">
                <a:lnSpc>
                  <a:spcPct val="150000"/>
                </a:lnSpc>
              </a:pPr>
              <a:r>
                <a:rPr lang="en-US" sz="2200" dirty="0">
                  <a:solidFill>
                    <a:schemeClr val="bg1">
                      <a:lumMod val="10000"/>
                    </a:schemeClr>
                  </a:solidFill>
                  <a:latin typeface="UTM Avo" panose="02040603050506020204" pitchFamily="18"/>
                  <a:cs typeface="+mn-ea"/>
                  <a:sym typeface="+mn-lt"/>
                </a:rPr>
                <a:t>- </a:t>
              </a:r>
              <a:r>
                <a:rPr lang="vi-VN" sz="2200" dirty="0">
                  <a:solidFill>
                    <a:schemeClr val="bg1">
                      <a:lumMod val="10000"/>
                    </a:schemeClr>
                  </a:solidFill>
                  <a:latin typeface="UTM Avo" panose="02040603050506020204" pitchFamily="18"/>
                  <a:cs typeface="+mn-ea"/>
                  <a:sym typeface="+mn-lt"/>
                </a:rPr>
                <a:t>Người điều khiển trò chơi đứng phía trên bảng và nêu các hành động khi sử dụng điện. Cả lớp sẽ hô to “An toàn! An toàn!”, nếu đó là hành động an toàn; và hô “Nguy hiểm! Nguy hiểm!”, nếu đó là hành động nguy hiểm. Ai hô sai sẽ phải đứng ra ngoài không được chơi tiếp.</a:t>
              </a:r>
              <a:endParaRPr lang="en-US" sz="2200" dirty="0">
                <a:solidFill>
                  <a:schemeClr val="bg1">
                    <a:lumMod val="10000"/>
                  </a:schemeClr>
                </a:solidFill>
                <a:latin typeface="UTM Avo" panose="02040603050506020204" pitchFamily="18"/>
                <a:cs typeface="+mn-ea"/>
                <a:sym typeface="+mn-lt"/>
              </a:endParaRPr>
            </a:p>
          </p:txBody>
        </p:sp>
      </p:grpSp>
      <p:pic>
        <p:nvPicPr>
          <p:cNvPr id="10" name="Picture 9">
            <a:extLst>
              <a:ext uri="{FF2B5EF4-FFF2-40B4-BE49-F238E27FC236}">
                <a16:creationId xmlns:a16="http://schemas.microsoft.com/office/drawing/2014/main" id="{CA36CEEF-B5D9-3794-0538-FF1A2D4117A3}"/>
              </a:ext>
            </a:extLst>
          </p:cNvPr>
          <p:cNvPicPr>
            <a:picLocks noChangeAspect="1"/>
          </p:cNvPicPr>
          <p:nvPr/>
        </p:nvPicPr>
        <p:blipFill>
          <a:blip r:embed="rId4"/>
          <a:srcRect t="13119"/>
          <a:stretch/>
        </p:blipFill>
        <p:spPr>
          <a:xfrm>
            <a:off x="6522672" y="3220233"/>
            <a:ext cx="6160430" cy="3184071"/>
          </a:xfrm>
          <a:prstGeom prst="rect">
            <a:avLst/>
          </a:prstGeom>
        </p:spPr>
      </p:pic>
    </p:spTree>
    <p:extLst>
      <p:ext uri="{BB962C8B-B14F-4D97-AF65-F5344CB8AC3E}">
        <p14:creationId xmlns:p14="http://schemas.microsoft.com/office/powerpoint/2010/main" val="463852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par>
                                <p:cTn id="20" presetID="16" presetClass="entr" presetSubtype="21"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C9C853AF-09CC-F2AD-233D-13C54281136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8"/>
        <p:cNvGrpSpPr/>
        <p:nvPr/>
      </p:nvGrpSpPr>
      <p:grpSpPr>
        <a:xfrm>
          <a:off x="0" y="0"/>
          <a:ext cx="0" cy="0"/>
          <a:chOff x="0" y="0"/>
          <a:chExt cx="0" cy="0"/>
        </a:xfrm>
      </p:grpSpPr>
      <p:sp>
        <p:nvSpPr>
          <p:cNvPr id="2" name="Google Shape;249;p14">
            <a:extLst>
              <a:ext uri="{FF2B5EF4-FFF2-40B4-BE49-F238E27FC236}">
                <a16:creationId xmlns:a16="http://schemas.microsoft.com/office/drawing/2014/main" id="{234E39F7-84B7-19C0-C253-C08C9F5ECAF6}"/>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49;p14">
            <a:extLst>
              <a:ext uri="{FF2B5EF4-FFF2-40B4-BE49-F238E27FC236}">
                <a16:creationId xmlns:a16="http://schemas.microsoft.com/office/drawing/2014/main" id="{8BF1E8C3-EB56-4601-B880-C7DC1AE679AD}"/>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49;p14">
            <a:extLst>
              <a:ext uri="{FF2B5EF4-FFF2-40B4-BE49-F238E27FC236}">
                <a16:creationId xmlns:a16="http://schemas.microsoft.com/office/drawing/2014/main" id="{451ED7CD-1687-C855-C954-6354915AC8C0}"/>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Rectangle: Rounded Corners 6">
            <a:extLst>
              <a:ext uri="{FF2B5EF4-FFF2-40B4-BE49-F238E27FC236}">
                <a16:creationId xmlns:a16="http://schemas.microsoft.com/office/drawing/2014/main" id="{B591EE15-1930-7970-7D0B-370791B6971B}"/>
              </a:ext>
            </a:extLst>
          </p:cNvPr>
          <p:cNvSpPr/>
          <p:nvPr/>
        </p:nvSpPr>
        <p:spPr>
          <a:xfrm>
            <a:off x="3644900" y="1824926"/>
            <a:ext cx="4689475" cy="813499"/>
          </a:xfrm>
          <a:prstGeom prst="roundRect">
            <a:avLst/>
          </a:prstGeom>
          <a:solidFill>
            <a:srgbClr val="FCE680"/>
          </a:solidFill>
          <a:ln w="3810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Trong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6" name="Freeform 3">
            <a:extLst>
              <a:ext uri="{FF2B5EF4-FFF2-40B4-BE49-F238E27FC236}">
                <a16:creationId xmlns:a16="http://schemas.microsoft.com/office/drawing/2014/main" id="{E433DDA2-A5DC-E06D-976B-6763397246C5}"/>
              </a:ext>
            </a:extLst>
          </p:cNvPr>
          <p:cNvSpPr/>
          <p:nvPr/>
        </p:nvSpPr>
        <p:spPr>
          <a:xfrm>
            <a:off x="235669" y="3471333"/>
            <a:ext cx="2946400" cy="3386667"/>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00">
              <a:latin typeface="UTM Avo" panose="02040603050506020204" pitchFamily="18"/>
            </a:endParaRPr>
          </a:p>
        </p:txBody>
      </p:sp>
      <p:sp>
        <p:nvSpPr>
          <p:cNvPr id="7" name="Speech Bubble: Rectangle with Corners Rounded 9">
            <a:extLst>
              <a:ext uri="{FF2B5EF4-FFF2-40B4-BE49-F238E27FC236}">
                <a16:creationId xmlns:a16="http://schemas.microsoft.com/office/drawing/2014/main" id="{51339526-D6D5-66E5-07BA-C5C63728F1D2}"/>
              </a:ext>
            </a:extLst>
          </p:cNvPr>
          <p:cNvSpPr/>
          <p:nvPr/>
        </p:nvSpPr>
        <p:spPr>
          <a:xfrm>
            <a:off x="4106642" y="3059599"/>
            <a:ext cx="7640857" cy="2259225"/>
          </a:xfrm>
          <a:prstGeom prst="wedgeRoundRectCallout">
            <a:avLst>
              <a:gd name="adj1" fmla="val -60412"/>
              <a:gd name="adj2" fmla="val 59807"/>
              <a:gd name="adj3" fmla="val 16667"/>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Cùng thầy cô giáo và các bạn quan sát các </a:t>
            </a:r>
            <a:br>
              <a:rPr lang="en-US" sz="2400" dirty="0">
                <a:solidFill>
                  <a:schemeClr val="tx1"/>
                </a:solidFill>
                <a:latin typeface="UTM Avo" panose="02040603050506020204" pitchFamily="18"/>
                <a:cs typeface="Arial" panose="020B0604020202020204" pitchFamily="34" charset="0"/>
              </a:rPr>
            </a:br>
            <a:r>
              <a:rPr lang="vi-VN" sz="2400" dirty="0">
                <a:solidFill>
                  <a:schemeClr val="tx1"/>
                </a:solidFill>
                <a:latin typeface="UTM Avo" panose="02040603050506020204" pitchFamily="18"/>
                <a:cs typeface="Arial" panose="020B0604020202020204" pitchFamily="34" charset="0"/>
              </a:rPr>
              <a:t>ổ cắm, thiết bị điện trong lớp đã đảm bảo </a:t>
            </a:r>
            <a:br>
              <a:rPr lang="en-US" sz="2400" dirty="0">
                <a:solidFill>
                  <a:schemeClr val="tx1"/>
                </a:solidFill>
                <a:latin typeface="UTM Avo" panose="02040603050506020204" pitchFamily="18"/>
                <a:cs typeface="Arial" panose="020B0604020202020204" pitchFamily="34" charset="0"/>
              </a:rPr>
            </a:br>
            <a:r>
              <a:rPr lang="vi-VN" sz="2400" dirty="0">
                <a:solidFill>
                  <a:schemeClr val="tx1"/>
                </a:solidFill>
                <a:latin typeface="UTM Avo" panose="02040603050506020204" pitchFamily="18"/>
                <a:cs typeface="Arial" panose="020B0604020202020204" pitchFamily="34" charset="0"/>
              </a:rPr>
              <a:t>an toàn chưa và báo cho nhà trường.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4"/>
        <p:cNvGrpSpPr/>
        <p:nvPr/>
      </p:nvGrpSpPr>
      <p:grpSpPr>
        <a:xfrm>
          <a:off x="0" y="0"/>
          <a:ext cx="0" cy="0"/>
          <a:chOff x="0" y="0"/>
          <a:chExt cx="0" cy="0"/>
        </a:xfrm>
      </p:grpSpPr>
      <p:sp>
        <p:nvSpPr>
          <p:cNvPr id="2" name="Google Shape;255;p15">
            <a:extLst>
              <a:ext uri="{FF2B5EF4-FFF2-40B4-BE49-F238E27FC236}">
                <a16:creationId xmlns:a16="http://schemas.microsoft.com/office/drawing/2014/main" id="{B1972BE3-96D2-7493-7CB1-D5D02BE5F930}"/>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55;p15">
            <a:extLst>
              <a:ext uri="{FF2B5EF4-FFF2-40B4-BE49-F238E27FC236}">
                <a16:creationId xmlns:a16="http://schemas.microsoft.com/office/drawing/2014/main" id="{559C06A2-9EB4-D7A5-C762-252441FCF1EF}"/>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55;p15">
            <a:extLst>
              <a:ext uri="{FF2B5EF4-FFF2-40B4-BE49-F238E27FC236}">
                <a16:creationId xmlns:a16="http://schemas.microsoft.com/office/drawing/2014/main" id="{296899D9-E97C-95C3-ED0D-9209FD44F411}"/>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Google Shape;255;p15">
            <a:extLst>
              <a:ext uri="{FF2B5EF4-FFF2-40B4-BE49-F238E27FC236}">
                <a16:creationId xmlns:a16="http://schemas.microsoft.com/office/drawing/2014/main" id="{206CED6C-8D14-DF09-C55C-912B5DCADA02}"/>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6" name="Google Shape;255;p15">
            <a:extLst>
              <a:ext uri="{FF2B5EF4-FFF2-40B4-BE49-F238E27FC236}">
                <a16:creationId xmlns:a16="http://schemas.microsoft.com/office/drawing/2014/main" id="{289A5A36-C6DA-5EA7-E7D2-F6746C63762A}"/>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7" name="Google Shape;255;p15">
            <a:extLst>
              <a:ext uri="{FF2B5EF4-FFF2-40B4-BE49-F238E27FC236}">
                <a16:creationId xmlns:a16="http://schemas.microsoft.com/office/drawing/2014/main" id="{2FA4436F-5041-BB87-C5F0-3F233538C31B}"/>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8" name="Rectangle: Rounded Corners 7">
            <a:extLst>
              <a:ext uri="{FF2B5EF4-FFF2-40B4-BE49-F238E27FC236}">
                <a16:creationId xmlns:a16="http://schemas.microsoft.com/office/drawing/2014/main" id="{918DDC41-A384-8230-641C-971F16EAAF9E}"/>
              </a:ext>
            </a:extLst>
          </p:cNvPr>
          <p:cNvSpPr/>
          <p:nvPr/>
        </p:nvSpPr>
        <p:spPr>
          <a:xfrm>
            <a:off x="3951287" y="1817569"/>
            <a:ext cx="4289424" cy="824544"/>
          </a:xfrm>
          <a:prstGeom prst="roundRect">
            <a:avLst/>
          </a:prstGeom>
          <a:solidFill>
            <a:schemeClr val="accent6">
              <a:lumMod val="20000"/>
              <a:lumOff val="80000"/>
            </a:schemeClr>
          </a:solidFill>
          <a:ln w="38100">
            <a:solidFill>
              <a:schemeClr val="accent4">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Sau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F15D3A25-D146-1E38-C8AE-1EC1B46CA13E}"/>
              </a:ext>
            </a:extLst>
          </p:cNvPr>
          <p:cNvSpPr txBox="1"/>
          <p:nvPr/>
        </p:nvSpPr>
        <p:spPr>
          <a:xfrm>
            <a:off x="1189036" y="3190875"/>
            <a:ext cx="9813925" cy="2229841"/>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
            </a:pPr>
            <a:r>
              <a:rPr lang="vi-VN" sz="2400" dirty="0">
                <a:latin typeface="UTM Avo" panose="02040603050506020204" pitchFamily="18"/>
                <a:cs typeface="Arial" panose="020B0604020202020204" pitchFamily="34" charset="0"/>
              </a:rPr>
              <a:t>Nhờ bố mẹ hướng dẫn cách sử dụng an toàn một số thiết bị điện trong gia đình.</a:t>
            </a:r>
          </a:p>
          <a:p>
            <a:pPr marL="381019" indent="-381019" algn="just">
              <a:lnSpc>
                <a:spcPct val="150000"/>
              </a:lnSpc>
              <a:buFont typeface="Wingdings" panose="05000000000000000000" pitchFamily="2" charset="2"/>
              <a:buChar char="§"/>
            </a:pPr>
            <a:r>
              <a:rPr lang="vi-VN" sz="2400" dirty="0">
                <a:latin typeface="UTM Avo" panose="02040603050506020204" pitchFamily="18"/>
                <a:cs typeface="Arial" panose="020B0604020202020204" pitchFamily="34" charset="0"/>
              </a:rPr>
              <a:t>Thực hiện: Không thò tay, chọc que vào ổ điện; không nghịch dây điện; không lại gần bốt điện, tủ điện, trèo lên cột điện.</a:t>
            </a:r>
            <a:endParaRPr lang="en-US" sz="2400" dirty="0">
              <a:latin typeface="UTM Avo" panose="02040603050506020204" pitchFamily="18"/>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D81DBE6-5F40-1AC7-D578-551880230291}"/>
              </a:ext>
            </a:extLst>
          </p:cNvPr>
          <p:cNvPicPr>
            <a:picLocks noChangeAspect="1"/>
          </p:cNvPicPr>
          <p:nvPr/>
        </p:nvPicPr>
        <p:blipFill>
          <a:blip r:embed="rId5"/>
          <a:stretch>
            <a:fillRect/>
          </a:stretch>
        </p:blipFill>
        <p:spPr>
          <a:xfrm>
            <a:off x="4682822" y="3154680"/>
            <a:ext cx="2826355" cy="170135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6"/>
        <p:cNvGrpSpPr/>
        <p:nvPr/>
      </p:nvGrpSpPr>
      <p:grpSpPr>
        <a:xfrm>
          <a:off x="0" y="0"/>
          <a:ext cx="0" cy="0"/>
          <a:chOff x="0" y="0"/>
          <a:chExt cx="0" cy="0"/>
        </a:xfrm>
      </p:grpSpPr>
      <p:sp>
        <p:nvSpPr>
          <p:cNvPr id="267" name="Google Shape;267;p17"/>
          <p:cNvSpPr/>
          <p:nvPr/>
        </p:nvSpPr>
        <p:spPr>
          <a:xfrm>
            <a:off x="2231641" y="2772257"/>
            <a:ext cx="7841847" cy="2370014"/>
          </a:xfrm>
          <a:prstGeom prst="roundRect">
            <a:avLst>
              <a:gd name="adj" fmla="val 16667"/>
            </a:avLst>
          </a:prstGeom>
          <a:solidFill>
            <a:srgbClr val="FDE8B3"/>
          </a:solidFill>
          <a:ln w="57150" cap="flat" cmpd="sng">
            <a:solidFill>
              <a:srgbClr val="B15034"/>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400" dirty="0" err="1">
                <a:solidFill>
                  <a:schemeClr val="dk1"/>
                </a:solidFill>
                <a:latin typeface="UTM Avo" panose="02040603050506020204" pitchFamily="18" charset="0"/>
              </a:rPr>
              <a:t>Điện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rất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cần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thiết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đời</a:t>
            </a:r>
            <a:endParaRPr lang="en-US" sz="2400" dirty="0">
              <a:solidFill>
                <a:schemeClr val="dk1"/>
              </a:solidFill>
              <a:latin typeface="UTM Avo" panose="02040603050506020204" pitchFamily="18" charset="0"/>
            </a:endParaRPr>
          </a:p>
          <a:p>
            <a:pPr marL="0" marR="0" lvl="0" indent="0" algn="ctr" rtl="0">
              <a:lnSpc>
                <a:spcPct val="150000"/>
              </a:lnSpc>
              <a:spcBef>
                <a:spcPts val="0"/>
              </a:spcBef>
              <a:spcAft>
                <a:spcPts val="0"/>
              </a:spcAft>
              <a:buNone/>
            </a:pPr>
            <a:r>
              <a:rPr lang="en-US" sz="2400" dirty="0" err="1">
                <a:solidFill>
                  <a:schemeClr val="dk1"/>
                </a:solidFill>
                <a:latin typeface="UTM Avo" panose="02040603050506020204" pitchFamily="18" charset="0"/>
              </a:rPr>
              <a:t>Nhưng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cũng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nguy</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hiểm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với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người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đó</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em</a:t>
            </a:r>
            <a:endParaRPr lang="en-US" sz="2400" dirty="0">
              <a:solidFill>
                <a:schemeClr val="dk1"/>
              </a:solidFill>
              <a:latin typeface="UTM Avo" panose="02040603050506020204" pitchFamily="18" charset="0"/>
            </a:endParaRPr>
          </a:p>
          <a:p>
            <a:pPr marL="0" marR="0" lvl="0" indent="0" algn="ctr" rtl="0">
              <a:lnSpc>
                <a:spcPct val="150000"/>
              </a:lnSpc>
              <a:spcBef>
                <a:spcPts val="0"/>
              </a:spcBef>
              <a:spcAft>
                <a:spcPts val="0"/>
              </a:spcAft>
              <a:buNone/>
            </a:pPr>
            <a:r>
              <a:rPr lang="en-US" sz="2400" dirty="0" err="1">
                <a:solidFill>
                  <a:schemeClr val="dk1"/>
                </a:solidFill>
                <a:latin typeface="UTM Avo" panose="02040603050506020204" pitchFamily="18" charset="0"/>
              </a:rPr>
              <a:t>Vậy</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nên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phải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thường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xuyên</a:t>
            </a:r>
            <a:endParaRPr lang="en-US" sz="2400" dirty="0">
              <a:solidFill>
                <a:schemeClr val="dk1"/>
              </a:solidFill>
              <a:latin typeface="UTM Avo" panose="02040603050506020204" pitchFamily="18" charset="0"/>
            </a:endParaRPr>
          </a:p>
          <a:p>
            <a:pPr marL="0" marR="0" lvl="0" indent="0" algn="ctr" rtl="0">
              <a:lnSpc>
                <a:spcPct val="150000"/>
              </a:lnSpc>
              <a:spcBef>
                <a:spcPts val="0"/>
              </a:spcBef>
              <a:spcAft>
                <a:spcPts val="0"/>
              </a:spcAft>
              <a:buNone/>
            </a:pPr>
            <a:r>
              <a:rPr lang="en-US" sz="2400" dirty="0" err="1">
                <a:solidFill>
                  <a:schemeClr val="dk1"/>
                </a:solidFill>
                <a:latin typeface="UTM Avo" panose="02040603050506020204" pitchFamily="18" charset="0"/>
              </a:rPr>
              <a:t>Phòng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tránh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điện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giật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chớ</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nên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xem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thường</a:t>
            </a:r>
            <a:r>
              <a:rPr lang="en-US" sz="2400" dirty="0">
                <a:solidFill>
                  <a:schemeClr val="dk1"/>
                </a:solidFill>
                <a:latin typeface="UTM Avo" panose="02040603050506020204" pitchFamily="18" charset="0"/>
              </a:rPr>
              <a:t>.</a:t>
            </a:r>
            <a:endParaRPr dirty="0">
              <a:latin typeface="UTM Avo" panose="02040603050506020204" pitchFamily="18" charset="0"/>
            </a:endParaRPr>
          </a:p>
        </p:txBody>
      </p:sp>
      <p:sp>
        <p:nvSpPr>
          <p:cNvPr id="268" name="Google Shape;268;p17"/>
          <p:cNvSpPr/>
          <p:nvPr/>
        </p:nvSpPr>
        <p:spPr>
          <a:xfrm rot="-294019">
            <a:off x="1781047" y="2376094"/>
            <a:ext cx="2612804" cy="595679"/>
          </a:xfrm>
          <a:prstGeom prst="roundRect">
            <a:avLst>
              <a:gd name="adj" fmla="val 50000"/>
            </a:avLst>
          </a:prstGeom>
          <a:solidFill>
            <a:srgbClr val="807CB5"/>
          </a:solidFill>
          <a:ln w="571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none" strike="noStrike" cap="none" dirty="0">
                <a:solidFill>
                  <a:schemeClr val="lt1"/>
                </a:solidFill>
                <a:latin typeface="UTM Avo" panose="02040603050506020204" pitchFamily="18" charset="0"/>
                <a:sym typeface="Arial"/>
              </a:rPr>
              <a:t>LỜI KHUYÊN</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268"/>
                                        </p:tgtEl>
                                        <p:attrNameLst>
                                          <p:attrName>style.visibility</p:attrName>
                                        </p:attrNameLst>
                                      </p:cBhvr>
                                      <p:to>
                                        <p:strVal val="visible"/>
                                      </p:to>
                                    </p:set>
                                    <p:animEffect transition="in" filter="fade">
                                      <p:cBhvr>
                                        <p:cTn id="10" dur="5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2"/>
        <p:cNvGrpSpPr/>
        <p:nvPr/>
      </p:nvGrpSpPr>
      <p:grpSpPr>
        <a:xfrm>
          <a:off x="0" y="0"/>
          <a:ext cx="0" cy="0"/>
          <a:chOff x="0" y="0"/>
          <a:chExt cx="0" cy="0"/>
        </a:xfrm>
      </p:grpSpPr>
      <p:sp>
        <p:nvSpPr>
          <p:cNvPr id="2" name="Rectangle 1">
            <a:extLst>
              <a:ext uri="{FF2B5EF4-FFF2-40B4-BE49-F238E27FC236}">
                <a16:creationId xmlns:a16="http://schemas.microsoft.com/office/drawing/2014/main" id="{E5D72F51-58BF-CAAB-D423-8C1292092DEC}"/>
              </a:ext>
            </a:extLst>
          </p:cNvPr>
          <p:cNvSpPr/>
          <p:nvPr/>
        </p:nvSpPr>
        <p:spPr>
          <a:xfrm>
            <a:off x="973733" y="1567784"/>
            <a:ext cx="10244532" cy="284810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Phòng tránh bị điện giật.</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Hoàn thành nhiệm vụ đã giao phần Vận dụng.</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Chuẩn bị cho bài kiểm tra cuối năm học.</a:t>
            </a:r>
            <a:endPar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5E7A16EA-FE8C-C8FD-EAC8-B35BABE16118}"/>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4" name="Picture 4">
            <a:extLst>
              <a:ext uri="{FF2B5EF4-FFF2-40B4-BE49-F238E27FC236}">
                <a16:creationId xmlns:a16="http://schemas.microsoft.com/office/drawing/2014/main" id="{7A8F132F-36F3-9F49-BA8B-27F9FF6A5B5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636088" y="4928839"/>
            <a:ext cx="6768994" cy="19291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1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1053</Words>
  <Application>Microsoft Office PowerPoint</Application>
  <PresentationFormat>Widescreen</PresentationFormat>
  <Paragraphs>84</Paragraphs>
  <Slides>41</Slides>
  <Notes>41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41</vt:i4>
      </vt:variant>
    </vt:vector>
  </HeadingPairs>
  <TitlesOfParts>
    <vt:vector size="47" baseType="lpstr">
      <vt:lpstr>UTM Avo</vt:lpstr>
      <vt:lpstr>Wingdings</vt:lpstr>
      <vt:lpstr>Calibri</vt:lpstr>
      <vt:lpstr>Arial</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Monkey</dc:creator>
  <cp:lastModifiedBy>Vân Anh Vũ</cp:lastModifiedBy>
  <cp:revision>19</cp:revision>
  <dcterms:created xsi:type="dcterms:W3CDTF">2023-11-15T08:38:52Z</dcterms:created>
  <dcterms:modified xsi:type="dcterms:W3CDTF">2025-01-23T08:43:55Z</dcterms:modified>
</cp:coreProperties>
</file>