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81" r:id="rId3"/>
    <p:sldId id="353" r:id="rId4"/>
    <p:sldId id="278" r:id="rId5"/>
    <p:sldId id="351" r:id="rId6"/>
    <p:sldId id="356" r:id="rId7"/>
    <p:sldId id="361" r:id="rId8"/>
    <p:sldId id="357" r:id="rId9"/>
    <p:sldId id="358" r:id="rId10"/>
    <p:sldId id="362" r:id="rId11"/>
    <p:sldId id="379" r:id="rId12"/>
    <p:sldId id="359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81" r:id="rId21"/>
    <p:sldId id="372" r:id="rId22"/>
    <p:sldId id="344" r:id="rId23"/>
    <p:sldId id="376" r:id="rId24"/>
    <p:sldId id="382" r:id="rId25"/>
    <p:sldId id="385" r:id="rId26"/>
    <p:sldId id="384" r:id="rId27"/>
    <p:sldId id="388" r:id="rId28"/>
    <p:sldId id="387" r:id="rId29"/>
    <p:sldId id="383" r:id="rId30"/>
    <p:sldId id="348" r:id="rId31"/>
    <p:sldId id="352" r:id="rId32"/>
    <p:sldId id="276" r:id="rId33"/>
    <p:sldId id="275" r:id="rId34"/>
  </p:sldIdLst>
  <p:sldSz cx="12192000" cy="6858000"/>
  <p:notesSz cx="6858000" cy="9144000"/>
  <p:embeddedFontLs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1E5D"/>
    <a:srgbClr val="502572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4"/>
    <p:restoredTop sz="94588"/>
  </p:normalViewPr>
  <p:slideViewPr>
    <p:cSldViewPr snapToGrid="0">
      <p:cViewPr varScale="1">
        <p:scale>
          <a:sx n="105" d="100"/>
          <a:sy n="105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980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8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21.png"/><Relationship Id="rId21" Type="http://schemas.openxmlformats.org/officeDocument/2006/relationships/image" Target="../media/image35.png"/><Relationship Id="rId7" Type="http://schemas.openxmlformats.org/officeDocument/2006/relationships/image" Target="../media/image1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0.png"/><Relationship Id="rId16" Type="http://schemas.openxmlformats.org/officeDocument/2006/relationships/image" Target="../media/image31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6.png"/><Relationship Id="rId5" Type="http://schemas.openxmlformats.org/officeDocument/2006/relationships/image" Target="../media/image13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8.png"/><Relationship Id="rId10" Type="http://schemas.openxmlformats.org/officeDocument/2006/relationships/image" Target="../media/image11.png"/><Relationship Id="rId4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1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0.png"/><Relationship Id="rId16" Type="http://schemas.openxmlformats.org/officeDocument/2006/relationships/image" Target="../media/image31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6.png"/><Relationship Id="rId5" Type="http://schemas.openxmlformats.org/officeDocument/2006/relationships/image" Target="../media/image13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21.png"/><Relationship Id="rId21" Type="http://schemas.openxmlformats.org/officeDocument/2006/relationships/image" Target="../media/image35.png"/><Relationship Id="rId7" Type="http://schemas.openxmlformats.org/officeDocument/2006/relationships/image" Target="../media/image1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0.png"/><Relationship Id="rId16" Type="http://schemas.openxmlformats.org/officeDocument/2006/relationships/image" Target="../media/image31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6.png"/><Relationship Id="rId5" Type="http://schemas.openxmlformats.org/officeDocument/2006/relationships/image" Target="../media/image13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8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audio" Target="../media/audio1.wav"/><Relationship Id="rId9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58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4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30.png"/><Relationship Id="rId2" Type="http://schemas.openxmlformats.org/officeDocument/2006/relationships/image" Target="../media/image56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14.png"/><Relationship Id="rId5" Type="http://schemas.openxmlformats.org/officeDocument/2006/relationships/image" Target="../media/image27.png"/><Relationship Id="rId15" Type="http://schemas.openxmlformats.org/officeDocument/2006/relationships/image" Target="../media/image11.png"/><Relationship Id="rId10" Type="http://schemas.openxmlformats.org/officeDocument/2006/relationships/image" Target="../media/image57.png"/><Relationship Id="rId4" Type="http://schemas.openxmlformats.org/officeDocument/2006/relationships/image" Target="../media/image23.png"/><Relationship Id="rId9" Type="http://schemas.openxmlformats.org/officeDocument/2006/relationships/image" Target="../media/image29.png"/><Relationship Id="rId1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hyperlink" Target="https://www.youtube.com/@hoc1biet1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26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Thăm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nhà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Bác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633748-8746-FA2F-4DDB-3F796EE58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199" y="4573178"/>
            <a:ext cx="3074668" cy="2036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006B7F-E83F-0735-989B-36A662912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357" y="2283801"/>
            <a:ext cx="3058510" cy="20369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1521DA-3996-467B-E324-FD752B957B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8" r="5052"/>
          <a:stretch/>
        </p:blipFill>
        <p:spPr>
          <a:xfrm>
            <a:off x="6394756" y="4573178"/>
            <a:ext cx="3058510" cy="20369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C4E49D-6954-CEE6-6012-B53A333468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756" y="2281761"/>
            <a:ext cx="3058510" cy="2039007"/>
          </a:xfrm>
          <a:prstGeom prst="rect">
            <a:avLst/>
          </a:prstGeom>
        </p:spPr>
      </p:pic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BD9191C3-303F-B32B-11BA-BE2887DF6AAF}"/>
              </a:ext>
            </a:extLst>
          </p:cNvPr>
          <p:cNvSpPr/>
          <p:nvPr/>
        </p:nvSpPr>
        <p:spPr>
          <a:xfrm>
            <a:off x="600426" y="1567868"/>
            <a:ext cx="11122181" cy="7138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E</a:t>
            </a:r>
            <a:r>
              <a:rPr lang="en-VN" sz="2400" dirty="0">
                <a:cs typeface="Arial" panose="020B0604020202020204" pitchFamily="34" charset="0"/>
              </a:rPr>
              <a:t>m hãy quan sát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hình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ảnh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và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cho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biết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địa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điểm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được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đề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cập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trong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hình</a:t>
            </a:r>
            <a:r>
              <a:rPr lang="en-US" sz="2400" dirty="0">
                <a:cs typeface="Arial" panose="020B0604020202020204" pitchFamily="34" charset="0"/>
              </a:rPr>
              <a:t>.</a:t>
            </a:r>
            <a:endParaRPr lang="en-VN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79CA839-3BCA-CC1A-731A-3BC14A3EE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05073BE0-86D1-D3AB-C8CA-29295FC1B6BA}"/>
              </a:ext>
            </a:extLst>
          </p:cNvPr>
          <p:cNvSpPr txBox="1"/>
          <p:nvPr/>
        </p:nvSpPr>
        <p:spPr>
          <a:xfrm>
            <a:off x="1025146" y="2569625"/>
            <a:ext cx="6042231" cy="2072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HOẠT ĐỘNG 1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ĐỌC THÀNH TIẾNG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780C18BC-AA74-3F6A-205E-4BE620AD5642}"/>
              </a:ext>
            </a:extLst>
          </p:cNvPr>
          <p:cNvSpPr/>
          <p:nvPr/>
        </p:nvSpPr>
        <p:spPr>
          <a:xfrm>
            <a:off x="7459944" y="648017"/>
            <a:ext cx="1062427" cy="1089669"/>
          </a:xfrm>
          <a:custGeom>
            <a:avLst/>
            <a:gdLst/>
            <a:ahLst/>
            <a:cxnLst/>
            <a:rect l="l" t="t" r="r" b="b"/>
            <a:pathLst>
              <a:path w="1686558" h="1729803">
                <a:moveTo>
                  <a:pt x="0" y="0"/>
                </a:moveTo>
                <a:lnTo>
                  <a:pt x="1686559" y="0"/>
                </a:lnTo>
                <a:lnTo>
                  <a:pt x="1686559" y="1729803"/>
                </a:lnTo>
                <a:lnTo>
                  <a:pt x="0" y="1729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1CDB3361-1FDC-1C5B-4B51-F714B986E43A}"/>
              </a:ext>
            </a:extLst>
          </p:cNvPr>
          <p:cNvSpPr/>
          <p:nvPr/>
        </p:nvSpPr>
        <p:spPr>
          <a:xfrm rot="229353">
            <a:off x="8172797" y="1433362"/>
            <a:ext cx="3010709" cy="5549693"/>
          </a:xfrm>
          <a:custGeom>
            <a:avLst/>
            <a:gdLst/>
            <a:ahLst/>
            <a:cxnLst/>
            <a:rect l="l" t="t" r="r" b="b"/>
            <a:pathLst>
              <a:path w="4779371" h="8809900">
                <a:moveTo>
                  <a:pt x="0" y="0"/>
                </a:moveTo>
                <a:lnTo>
                  <a:pt x="4779371" y="0"/>
                </a:lnTo>
                <a:lnTo>
                  <a:pt x="4779371" y="8809900"/>
                </a:lnTo>
                <a:lnTo>
                  <a:pt x="0" y="880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97E21225-1B5B-31FE-ACBC-C910CF8ACE5A}"/>
              </a:ext>
            </a:extLst>
          </p:cNvPr>
          <p:cNvSpPr/>
          <p:nvPr/>
        </p:nvSpPr>
        <p:spPr>
          <a:xfrm rot="-707236">
            <a:off x="10447357" y="4606352"/>
            <a:ext cx="2259458" cy="5527726"/>
          </a:xfrm>
          <a:custGeom>
            <a:avLst/>
            <a:gdLst/>
            <a:ahLst/>
            <a:cxnLst/>
            <a:rect l="l" t="t" r="r" b="b"/>
            <a:pathLst>
              <a:path w="3586793" h="8775028">
                <a:moveTo>
                  <a:pt x="0" y="0"/>
                </a:moveTo>
                <a:lnTo>
                  <a:pt x="3586793" y="0"/>
                </a:lnTo>
                <a:lnTo>
                  <a:pt x="3586793" y="8775028"/>
                </a:lnTo>
                <a:lnTo>
                  <a:pt x="0" y="87750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A503CD00-1FF6-1AB8-35F8-807E91D463B3}"/>
              </a:ext>
            </a:extLst>
          </p:cNvPr>
          <p:cNvSpPr/>
          <p:nvPr/>
        </p:nvSpPr>
        <p:spPr>
          <a:xfrm flipH="1">
            <a:off x="10642598" y="3939360"/>
            <a:ext cx="524256" cy="537699"/>
          </a:xfrm>
          <a:custGeom>
            <a:avLst/>
            <a:gdLst/>
            <a:ahLst/>
            <a:cxnLst/>
            <a:rect l="l" t="t" r="r" b="b"/>
            <a:pathLst>
              <a:path w="832234" h="853574">
                <a:moveTo>
                  <a:pt x="832234" y="0"/>
                </a:moveTo>
                <a:lnTo>
                  <a:pt x="0" y="0"/>
                </a:lnTo>
                <a:lnTo>
                  <a:pt x="0" y="853574"/>
                </a:lnTo>
                <a:lnTo>
                  <a:pt x="832234" y="853574"/>
                </a:lnTo>
                <a:lnTo>
                  <a:pt x="83223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C6250A91-AE12-CE40-D703-1A193A5FEAA6}"/>
              </a:ext>
            </a:extLst>
          </p:cNvPr>
          <p:cNvSpPr/>
          <p:nvPr/>
        </p:nvSpPr>
        <p:spPr>
          <a:xfrm rot="210002">
            <a:off x="7171678" y="4526983"/>
            <a:ext cx="1745216" cy="3589133"/>
          </a:xfrm>
          <a:custGeom>
            <a:avLst/>
            <a:gdLst/>
            <a:ahLst/>
            <a:cxnLst/>
            <a:rect l="l" t="t" r="r" b="b"/>
            <a:pathLst>
              <a:path w="3256376" h="6696917">
                <a:moveTo>
                  <a:pt x="0" y="0"/>
                </a:moveTo>
                <a:lnTo>
                  <a:pt x="3256376" y="0"/>
                </a:lnTo>
                <a:lnTo>
                  <a:pt x="3256376" y="6696917"/>
                </a:lnTo>
                <a:lnTo>
                  <a:pt x="0" y="66969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332AF9-8B70-1E07-A50F-428F364DA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">
            <a:extLst>
              <a:ext uri="{FF2B5EF4-FFF2-40B4-BE49-F238E27FC236}">
                <a16:creationId xmlns:a16="http://schemas.microsoft.com/office/drawing/2014/main" id="{CB9560B9-BF76-2552-8B42-69349936D3A6}"/>
              </a:ext>
            </a:extLst>
          </p:cNvPr>
          <p:cNvSpPr txBox="1"/>
          <p:nvPr/>
        </p:nvSpPr>
        <p:spPr>
          <a:xfrm>
            <a:off x="2834139" y="2036874"/>
            <a:ext cx="7051002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Luyện</a:t>
            </a:r>
            <a:r>
              <a:rPr lang="en-US" sz="2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8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đọc</a:t>
            </a:r>
            <a:r>
              <a:rPr lang="en-US" sz="2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8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một</a:t>
            </a:r>
            <a:r>
              <a:rPr lang="en-US" sz="2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8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số</a:t>
            </a:r>
            <a:r>
              <a:rPr lang="en-US" sz="2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8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từ</a:t>
            </a:r>
            <a:r>
              <a:rPr lang="en-US" sz="2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8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khó</a:t>
            </a:r>
            <a:endParaRPr lang="en-US" sz="2800" b="1" dirty="0">
              <a:solidFill>
                <a:srgbClr val="3F1E5D"/>
              </a:solidFill>
              <a:latin typeface="+mn-lt"/>
              <a:ea typeface="Dancing Script"/>
              <a:cs typeface="Arial" panose="020B0604020202020204" pitchFamily="34" charset="0"/>
              <a:sym typeface="Dancing Scrip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7C4CDD-F899-655A-6BA6-51C56E3A8D40}"/>
              </a:ext>
            </a:extLst>
          </p:cNvPr>
          <p:cNvGrpSpPr/>
          <p:nvPr/>
        </p:nvGrpSpPr>
        <p:grpSpPr>
          <a:xfrm>
            <a:off x="822017" y="3303632"/>
            <a:ext cx="4788169" cy="1478342"/>
            <a:chOff x="4328534" y="1802297"/>
            <a:chExt cx="4788169" cy="1478342"/>
          </a:xfrm>
        </p:grpSpPr>
        <p:sp>
          <p:nvSpPr>
            <p:cNvPr id="3" name="Pentagon 2">
              <a:extLst>
                <a:ext uri="{FF2B5EF4-FFF2-40B4-BE49-F238E27FC236}">
                  <a16:creationId xmlns:a16="http://schemas.microsoft.com/office/drawing/2014/main" id="{5D0A27CB-1D6B-B663-E7D6-26849E9FE8ED}"/>
                </a:ext>
              </a:extLst>
            </p:cNvPr>
            <p:cNvSpPr/>
            <p:nvPr/>
          </p:nvSpPr>
          <p:spPr>
            <a:xfrm flipH="1">
              <a:off x="5077988" y="1802297"/>
              <a:ext cx="4038715" cy="1478342"/>
            </a:xfrm>
            <a:prstGeom prst="homePlate">
              <a:avLst/>
            </a:prstGeom>
            <a:ln>
              <a:solidFill>
                <a:srgbClr val="3F1E5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i="1" dirty="0" err="1">
                  <a:cs typeface="Arial" panose="020B0604020202020204" pitchFamily="34" charset="0"/>
                </a:rPr>
                <a:t>bâng</a:t>
              </a:r>
              <a:r>
                <a:rPr lang="en-US" sz="2800" i="1" dirty="0"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cs typeface="Arial" panose="020B0604020202020204" pitchFamily="34" charset="0"/>
                </a:rPr>
                <a:t>khuâng</a:t>
              </a:r>
              <a:endParaRPr lang="en-VN" sz="2800" i="1" dirty="0">
                <a:cs typeface="Arial" panose="020B0604020202020204" pitchFamily="34" charset="0"/>
              </a:endParaRPr>
            </a:p>
          </p:txBody>
        </p:sp>
        <p:sp>
          <p:nvSpPr>
            <p:cNvPr id="4" name="Freeform 27">
              <a:extLst>
                <a:ext uri="{FF2B5EF4-FFF2-40B4-BE49-F238E27FC236}">
                  <a16:creationId xmlns:a16="http://schemas.microsoft.com/office/drawing/2014/main" id="{0F4920F4-20A6-F02F-3131-C1C6ABCBF49F}"/>
                </a:ext>
              </a:extLst>
            </p:cNvPr>
            <p:cNvSpPr/>
            <p:nvPr/>
          </p:nvSpPr>
          <p:spPr>
            <a:xfrm rot="-4732841">
              <a:off x="4561802" y="1792012"/>
              <a:ext cx="1032374" cy="1498910"/>
            </a:xfrm>
            <a:custGeom>
              <a:avLst/>
              <a:gdLst/>
              <a:ahLst/>
              <a:cxnLst/>
              <a:rect l="l" t="t" r="r" b="b"/>
              <a:pathLst>
                <a:path w="1638849" h="2379455">
                  <a:moveTo>
                    <a:pt x="0" y="0"/>
                  </a:moveTo>
                  <a:lnTo>
                    <a:pt x="1638850" y="0"/>
                  </a:lnTo>
                  <a:lnTo>
                    <a:pt x="1638850" y="2379455"/>
                  </a:lnTo>
                  <a:lnTo>
                    <a:pt x="0" y="2379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2189EF3-02A4-79E5-C34A-E5AC70A4900A}"/>
              </a:ext>
            </a:extLst>
          </p:cNvPr>
          <p:cNvGrpSpPr/>
          <p:nvPr/>
        </p:nvGrpSpPr>
        <p:grpSpPr>
          <a:xfrm>
            <a:off x="6445120" y="3303632"/>
            <a:ext cx="4788168" cy="1478342"/>
            <a:chOff x="7123564" y="3919975"/>
            <a:chExt cx="4788168" cy="1478342"/>
          </a:xfrm>
        </p:grpSpPr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7DAC8CAC-C45D-F80B-4D61-8BD8CA2B8A4F}"/>
                </a:ext>
              </a:extLst>
            </p:cNvPr>
            <p:cNvSpPr/>
            <p:nvPr/>
          </p:nvSpPr>
          <p:spPr>
            <a:xfrm flipH="1">
              <a:off x="7873018" y="3919975"/>
              <a:ext cx="4038714" cy="1478342"/>
            </a:xfrm>
            <a:prstGeom prst="homePlate">
              <a:avLst/>
            </a:prstGeom>
            <a:ln>
              <a:solidFill>
                <a:srgbClr val="3F1E5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i="1" dirty="0" err="1">
                  <a:cs typeface="Arial" panose="020B0604020202020204" pitchFamily="34" charset="0"/>
                </a:rPr>
                <a:t>hết</a:t>
              </a:r>
              <a:r>
                <a:rPr lang="en-US" sz="2800" i="1" dirty="0"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cs typeface="Arial" panose="020B0604020202020204" pitchFamily="34" charset="0"/>
                </a:rPr>
                <a:t>thảy</a:t>
              </a:r>
              <a:endParaRPr lang="en-VN" sz="2800" i="1" dirty="0">
                <a:cs typeface="Arial" panose="020B0604020202020204" pitchFamily="34" charset="0"/>
              </a:endParaRPr>
            </a:p>
          </p:txBody>
        </p:sp>
        <p:sp>
          <p:nvSpPr>
            <p:cNvPr id="6" name="Freeform 27">
              <a:extLst>
                <a:ext uri="{FF2B5EF4-FFF2-40B4-BE49-F238E27FC236}">
                  <a16:creationId xmlns:a16="http://schemas.microsoft.com/office/drawing/2014/main" id="{7DC28614-C5BA-AB05-74FD-FFE7FFBCA011}"/>
                </a:ext>
              </a:extLst>
            </p:cNvPr>
            <p:cNvSpPr/>
            <p:nvPr/>
          </p:nvSpPr>
          <p:spPr>
            <a:xfrm rot="-4732841">
              <a:off x="7356832" y="3909690"/>
              <a:ext cx="1032374" cy="1498910"/>
            </a:xfrm>
            <a:custGeom>
              <a:avLst/>
              <a:gdLst/>
              <a:ahLst/>
              <a:cxnLst/>
              <a:rect l="l" t="t" r="r" b="b"/>
              <a:pathLst>
                <a:path w="1638849" h="2379455">
                  <a:moveTo>
                    <a:pt x="0" y="0"/>
                  </a:moveTo>
                  <a:lnTo>
                    <a:pt x="1638850" y="0"/>
                  </a:lnTo>
                  <a:lnTo>
                    <a:pt x="1638850" y="2379455"/>
                  </a:lnTo>
                  <a:lnTo>
                    <a:pt x="0" y="2379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10435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3C5131-A1E8-98DE-6586-3B988E60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192E3D5E-B9E9-14A9-9383-1716C62BBD47}"/>
              </a:ext>
            </a:extLst>
          </p:cNvPr>
          <p:cNvSpPr txBox="1"/>
          <p:nvPr/>
        </p:nvSpPr>
        <p:spPr>
          <a:xfrm>
            <a:off x="2433227" y="1350092"/>
            <a:ext cx="7325546" cy="595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Luyện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đọc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một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số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câu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thơ</a:t>
            </a:r>
            <a:endParaRPr lang="en-US" sz="2400" b="1" dirty="0">
              <a:solidFill>
                <a:srgbClr val="3F1E5D"/>
              </a:solidFill>
              <a:latin typeface="+mn-lt"/>
              <a:ea typeface="Dancing Script"/>
              <a:cs typeface="Arial" panose="020B0604020202020204" pitchFamily="34" charset="0"/>
              <a:sym typeface="Dancing Scrip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B29FB-7838-5897-F01C-0F2AB6727E00}"/>
              </a:ext>
            </a:extLst>
          </p:cNvPr>
          <p:cNvSpPr txBox="1"/>
          <p:nvPr/>
        </p:nvSpPr>
        <p:spPr>
          <a:xfrm>
            <a:off x="3034953" y="1986584"/>
            <a:ext cx="632800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Anh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dắt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cõi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á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xưa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VN" sz="24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xoài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trắng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đu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đưa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VN" sz="24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lặng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sôi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tăm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VN" sz="24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bưởi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cam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thơm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mát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bóng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dừa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4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8E1C1E-2756-E4BF-618F-493AD4432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89" y="4418943"/>
            <a:ext cx="3404215" cy="2269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B61460-5537-1581-EEAB-4D8E94FAC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50" y="4418943"/>
            <a:ext cx="3404215" cy="2269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B8DA7-1BAC-7B89-9BE0-ABA3C02A3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735" y="4418943"/>
            <a:ext cx="3242110" cy="2269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957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38A3CB-704C-0279-9B3A-D7703425E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1C1483-4C5D-1B60-E881-BD9FD96F9249}"/>
              </a:ext>
            </a:extLst>
          </p:cNvPr>
          <p:cNvSpPr txBox="1"/>
          <p:nvPr/>
        </p:nvSpPr>
        <p:spPr>
          <a:xfrm>
            <a:off x="2747166" y="1664073"/>
            <a:ext cx="6697667" cy="2408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gác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đơn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sơ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6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r>
              <a:rPr lang="en-US" sz="26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VN" sz="26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Gỗ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mộc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mạc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6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mùi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sơn</a:t>
            </a:r>
            <a:r>
              <a:rPr lang="en-US" sz="26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VN" sz="26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Giường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mây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chiếu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cói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6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đơn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chăn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gối</a:t>
            </a:r>
            <a:r>
              <a:rPr lang="en-US" sz="26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VN" sz="26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Tủ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6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treo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mấy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áo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sờn</a:t>
            </a:r>
            <a:r>
              <a:rPr lang="en-US" sz="26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6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6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6F0879-8E62-4E78-FB03-45F7B28D9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127" y="4395900"/>
            <a:ext cx="3312089" cy="22080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AB3766-CBFA-FB88-BE07-255FA8269B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2"/>
          <a:stretch/>
        </p:blipFill>
        <p:spPr>
          <a:xfrm>
            <a:off x="6617272" y="4395900"/>
            <a:ext cx="3271601" cy="22080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218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51885A-7E82-A38E-F126-4F523F217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D4D6429-B17E-194E-E6CD-D530338F6410}"/>
              </a:ext>
            </a:extLst>
          </p:cNvPr>
          <p:cNvSpPr txBox="1"/>
          <p:nvPr/>
        </p:nvSpPr>
        <p:spPr>
          <a:xfrm>
            <a:off x="1398912" y="1510375"/>
            <a:ext cx="9394176" cy="518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Bài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đọc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có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thể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chia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thành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4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đoạn</a:t>
            </a:r>
            <a:endParaRPr lang="en-US" sz="2400" b="1" dirty="0">
              <a:solidFill>
                <a:srgbClr val="3F1E5D"/>
              </a:solidFill>
              <a:latin typeface="+mn-lt"/>
              <a:ea typeface="Dancing Script"/>
              <a:cs typeface="Arial" panose="020B0604020202020204" pitchFamily="34" charset="0"/>
              <a:sym typeface="Dancing Scrip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2003F7-CAE2-FFD2-A8C2-2B0882506891}"/>
              </a:ext>
            </a:extLst>
          </p:cNvPr>
          <p:cNvCxnSpPr>
            <a:cxnSpLocks/>
            <a:stCxn id="6" idx="1"/>
          </p:cNvCxnSpPr>
          <p:nvPr/>
        </p:nvCxnSpPr>
        <p:spPr>
          <a:xfrm>
            <a:off x="238055" y="2655570"/>
            <a:ext cx="11665827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8BED6A-151E-07A6-500E-A186B2463934}"/>
              </a:ext>
            </a:extLst>
          </p:cNvPr>
          <p:cNvSpPr/>
          <p:nvPr/>
        </p:nvSpPr>
        <p:spPr>
          <a:xfrm>
            <a:off x="238055" y="2223558"/>
            <a:ext cx="1536041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cs typeface="Arial" panose="020B0604020202020204" pitchFamily="34" charset="0"/>
              </a:rPr>
              <a:t>Đ</a:t>
            </a:r>
            <a:r>
              <a:rPr lang="en-VN" sz="2400" dirty="0">
                <a:cs typeface="Arial" panose="020B0604020202020204" pitchFamily="34" charset="0"/>
              </a:rPr>
              <a:t>oạn 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A74DF4B-C06E-8985-F991-C52E3FCC4F44}"/>
              </a:ext>
            </a:extLst>
          </p:cNvPr>
          <p:cNvSpPr/>
          <p:nvPr/>
        </p:nvSpPr>
        <p:spPr>
          <a:xfrm>
            <a:off x="2058938" y="2223558"/>
            <a:ext cx="5072968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mát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dừa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.”</a:t>
            </a:r>
            <a:r>
              <a:rPr lang="en-VN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1F381A3-E24A-E7E1-600D-6C9DF8F86121}"/>
              </a:ext>
            </a:extLst>
          </p:cNvPr>
          <p:cNvSpPr/>
          <p:nvPr/>
        </p:nvSpPr>
        <p:spPr>
          <a:xfrm>
            <a:off x="7475560" y="2223558"/>
            <a:ext cx="4428322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cs typeface="Arial" panose="020B0604020202020204" pitchFamily="34" charset="0"/>
              </a:rPr>
              <a:t>Giọng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sôi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nổi</a:t>
            </a:r>
            <a:r>
              <a:rPr lang="en-US" sz="2400" dirty="0">
                <a:cs typeface="Arial" panose="020B0604020202020204" pitchFamily="34" charset="0"/>
              </a:rPr>
              <a:t>, </a:t>
            </a:r>
            <a:r>
              <a:rPr lang="en-US" sz="2400" dirty="0" err="1">
                <a:cs typeface="Arial" panose="020B0604020202020204" pitchFamily="34" charset="0"/>
              </a:rPr>
              <a:t>vui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vẻ</a:t>
            </a:r>
            <a:endParaRPr lang="en-VN" sz="2400" dirty="0"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BB0CD1-097B-356F-C024-5D7596B5FC98}"/>
              </a:ext>
            </a:extLst>
          </p:cNvPr>
          <p:cNvCxnSpPr/>
          <p:nvPr/>
        </p:nvCxnSpPr>
        <p:spPr>
          <a:xfrm>
            <a:off x="262055" y="3711598"/>
            <a:ext cx="1090960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3FE7FB-88FA-39EC-9BC1-F4EA68F0B85F}"/>
              </a:ext>
            </a:extLst>
          </p:cNvPr>
          <p:cNvCxnSpPr/>
          <p:nvPr/>
        </p:nvCxnSpPr>
        <p:spPr>
          <a:xfrm>
            <a:off x="226055" y="4956504"/>
            <a:ext cx="1090960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D426E3-32B0-7FBA-D4AA-F8F09B8ECCB5}"/>
              </a:ext>
            </a:extLst>
          </p:cNvPr>
          <p:cNvCxnSpPr/>
          <p:nvPr/>
        </p:nvCxnSpPr>
        <p:spPr>
          <a:xfrm>
            <a:off x="238055" y="6223952"/>
            <a:ext cx="1090960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332FB3F-05EC-17E3-F3CD-E3EE17B8DE7B}"/>
              </a:ext>
            </a:extLst>
          </p:cNvPr>
          <p:cNvSpPr/>
          <p:nvPr/>
        </p:nvSpPr>
        <p:spPr>
          <a:xfrm>
            <a:off x="232055" y="3279586"/>
            <a:ext cx="1536041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cs typeface="Arial" panose="020B0604020202020204" pitchFamily="34" charset="0"/>
              </a:rPr>
              <a:t>Đ</a:t>
            </a:r>
            <a:r>
              <a:rPr lang="en-VN" sz="2400" dirty="0">
                <a:cs typeface="Arial" panose="020B0604020202020204" pitchFamily="34" charset="0"/>
              </a:rPr>
              <a:t>oạn 2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A7D07DF-4E55-745F-8F02-79636E4C8780}"/>
              </a:ext>
            </a:extLst>
          </p:cNvPr>
          <p:cNvSpPr/>
          <p:nvPr/>
        </p:nvSpPr>
        <p:spPr>
          <a:xfrm>
            <a:off x="2058938" y="3279586"/>
            <a:ext cx="5072968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mấy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áo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sờn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.”</a:t>
            </a:r>
            <a:r>
              <a:rPr lang="en-VN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1D088DB-34F7-FB8E-C05A-0B02CB7D5AAE}"/>
              </a:ext>
            </a:extLst>
          </p:cNvPr>
          <p:cNvSpPr/>
          <p:nvPr/>
        </p:nvSpPr>
        <p:spPr>
          <a:xfrm>
            <a:off x="7475559" y="3282160"/>
            <a:ext cx="4428322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cs typeface="Arial" panose="020B0604020202020204" pitchFamily="34" charset="0"/>
              </a:rPr>
              <a:t>Giọng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chậm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rãi</a:t>
            </a:r>
            <a:r>
              <a:rPr lang="en-US" sz="2400" dirty="0">
                <a:cs typeface="Arial" panose="020B0604020202020204" pitchFamily="34" charset="0"/>
              </a:rPr>
              <a:t>, </a:t>
            </a:r>
            <a:r>
              <a:rPr lang="en-US" sz="2400" dirty="0" err="1">
                <a:cs typeface="Arial" panose="020B0604020202020204" pitchFamily="34" charset="0"/>
              </a:rPr>
              <a:t>trầm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ấm</a:t>
            </a:r>
            <a:endParaRPr lang="en-VN" sz="2400" dirty="0">
              <a:cs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53D8DF9-ED8A-04F4-9E39-F6AF9A048A7D}"/>
              </a:ext>
            </a:extLst>
          </p:cNvPr>
          <p:cNvSpPr/>
          <p:nvPr/>
        </p:nvSpPr>
        <p:spPr>
          <a:xfrm>
            <a:off x="2052938" y="4501834"/>
            <a:ext cx="5072968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rèm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…”</a:t>
            </a:r>
            <a:r>
              <a:rPr lang="en-VN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15CCA81-95E7-39FA-153B-941DAD086606}"/>
              </a:ext>
            </a:extLst>
          </p:cNvPr>
          <p:cNvSpPr/>
          <p:nvPr/>
        </p:nvSpPr>
        <p:spPr>
          <a:xfrm>
            <a:off x="232055" y="4501834"/>
            <a:ext cx="1536041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cs typeface="Arial" panose="020B0604020202020204" pitchFamily="34" charset="0"/>
              </a:rPr>
              <a:t>Đ</a:t>
            </a:r>
            <a:r>
              <a:rPr lang="en-VN" sz="2400" dirty="0">
                <a:cs typeface="Arial" panose="020B0604020202020204" pitchFamily="34" charset="0"/>
              </a:rPr>
              <a:t>oạn 3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35D52FE-D15A-BA95-2732-B871EBAE32D9}"/>
              </a:ext>
            </a:extLst>
          </p:cNvPr>
          <p:cNvSpPr/>
          <p:nvPr/>
        </p:nvSpPr>
        <p:spPr>
          <a:xfrm>
            <a:off x="7469559" y="4367261"/>
            <a:ext cx="4457265" cy="12000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cs typeface="Arial" panose="020B0604020202020204" pitchFamily="34" charset="0"/>
              </a:rPr>
              <a:t>Giọng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nhẹ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nhàng</a:t>
            </a:r>
            <a:r>
              <a:rPr lang="en-US" sz="2400" dirty="0">
                <a:cs typeface="Arial" panose="020B0604020202020204" pitchFamily="34" charset="0"/>
              </a:rPr>
              <a:t>, </a:t>
            </a:r>
            <a:r>
              <a:rPr lang="en-US" sz="2400" dirty="0" err="1">
                <a:cs typeface="Arial" panose="020B0604020202020204" pitchFamily="34" charset="0"/>
              </a:rPr>
              <a:t>tình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cảm</a:t>
            </a:r>
            <a:endParaRPr lang="en-VN" sz="2400" dirty="0">
              <a:cs typeface="Arial" panose="020B06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7721FBC-EDC1-5AD2-52A0-9BE66A1BC713}"/>
              </a:ext>
            </a:extLst>
          </p:cNvPr>
          <p:cNvSpPr/>
          <p:nvPr/>
        </p:nvSpPr>
        <p:spPr>
          <a:xfrm>
            <a:off x="244055" y="5791941"/>
            <a:ext cx="1536041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cs typeface="Arial" panose="020B0604020202020204" pitchFamily="34" charset="0"/>
              </a:rPr>
              <a:t>Đ</a:t>
            </a:r>
            <a:r>
              <a:rPr lang="en-VN" sz="2400" dirty="0">
                <a:cs typeface="Arial" panose="020B0604020202020204" pitchFamily="34" charset="0"/>
              </a:rPr>
              <a:t>oạn 4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5836BBD-FF22-F068-2FDB-4B1A41DCE380}"/>
              </a:ext>
            </a:extLst>
          </p:cNvPr>
          <p:cNvSpPr/>
          <p:nvPr/>
        </p:nvSpPr>
        <p:spPr>
          <a:xfrm>
            <a:off x="2046883" y="5793284"/>
            <a:ext cx="5085023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Phần còn lại</a:t>
            </a:r>
            <a:endParaRPr lang="en-VN" sz="2400" dirty="0">
              <a:cs typeface="Arial" panose="020B0604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A26FA25-0180-7ADA-5D3C-E955927E0A3F}"/>
              </a:ext>
            </a:extLst>
          </p:cNvPr>
          <p:cNvSpPr/>
          <p:nvPr/>
        </p:nvSpPr>
        <p:spPr>
          <a:xfrm>
            <a:off x="7451559" y="5791941"/>
            <a:ext cx="4457265" cy="8640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cs typeface="Arial" panose="020B0604020202020204" pitchFamily="34" charset="0"/>
              </a:rPr>
              <a:t>Giọng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sâu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lắng</a:t>
            </a:r>
            <a:r>
              <a:rPr lang="en-US" sz="2400" dirty="0">
                <a:cs typeface="Arial" panose="020B0604020202020204" pitchFamily="34" charset="0"/>
              </a:rPr>
              <a:t>, da </a:t>
            </a:r>
            <a:r>
              <a:rPr lang="en-US" sz="2400" dirty="0" err="1">
                <a:cs typeface="Arial" panose="020B0604020202020204" pitchFamily="34" charset="0"/>
              </a:rPr>
              <a:t>diết</a:t>
            </a:r>
            <a:endParaRPr lang="en-VN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10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CFE04-E083-272B-F6C3-31AD082C5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9351326F-5A4F-8259-BDBA-3ECEB7355EA0}"/>
              </a:ext>
            </a:extLst>
          </p:cNvPr>
          <p:cNvSpPr txBox="1"/>
          <p:nvPr/>
        </p:nvSpPr>
        <p:spPr>
          <a:xfrm>
            <a:off x="2904661" y="1322951"/>
            <a:ext cx="6240169" cy="662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7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E53F48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HOẠT ĐỘNG NHÓM</a:t>
            </a:r>
          </a:p>
        </p:txBody>
      </p:sp>
      <p:sp>
        <p:nvSpPr>
          <p:cNvPr id="39" name="Freeform 3">
            <a:extLst>
              <a:ext uri="{FF2B5EF4-FFF2-40B4-BE49-F238E27FC236}">
                <a16:creationId xmlns:a16="http://schemas.microsoft.com/office/drawing/2014/main" id="{E3247D41-725B-713B-5CE8-2BBEE43ED0CA}"/>
              </a:ext>
            </a:extLst>
          </p:cNvPr>
          <p:cNvSpPr/>
          <p:nvPr/>
        </p:nvSpPr>
        <p:spPr>
          <a:xfrm rot="-246906">
            <a:off x="7458573" y="5375065"/>
            <a:ext cx="702336" cy="2229639"/>
          </a:xfrm>
          <a:custGeom>
            <a:avLst/>
            <a:gdLst/>
            <a:ahLst/>
            <a:cxnLst/>
            <a:rect l="l" t="t" r="r" b="b"/>
            <a:pathLst>
              <a:path w="1053504" h="3344458">
                <a:moveTo>
                  <a:pt x="0" y="0"/>
                </a:moveTo>
                <a:lnTo>
                  <a:pt x="1053504" y="0"/>
                </a:lnTo>
                <a:lnTo>
                  <a:pt x="1053504" y="3344459"/>
                </a:lnTo>
                <a:lnTo>
                  <a:pt x="0" y="3344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0" name="Freeform 4">
            <a:extLst>
              <a:ext uri="{FF2B5EF4-FFF2-40B4-BE49-F238E27FC236}">
                <a16:creationId xmlns:a16="http://schemas.microsoft.com/office/drawing/2014/main" id="{834E62F8-86DA-D8F1-CC4D-F5838519EC31}"/>
              </a:ext>
            </a:extLst>
          </p:cNvPr>
          <p:cNvSpPr/>
          <p:nvPr/>
        </p:nvSpPr>
        <p:spPr>
          <a:xfrm rot="2315530">
            <a:off x="4822558" y="6671804"/>
            <a:ext cx="1103853" cy="1669343"/>
          </a:xfrm>
          <a:custGeom>
            <a:avLst/>
            <a:gdLst/>
            <a:ahLst/>
            <a:cxnLst/>
            <a:rect l="l" t="t" r="r" b="b"/>
            <a:pathLst>
              <a:path w="1655779" h="2504014">
                <a:moveTo>
                  <a:pt x="0" y="0"/>
                </a:moveTo>
                <a:lnTo>
                  <a:pt x="1655779" y="0"/>
                </a:lnTo>
                <a:lnTo>
                  <a:pt x="1655779" y="2504013"/>
                </a:lnTo>
                <a:lnTo>
                  <a:pt x="0" y="2504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7F2C8CB4-3365-79F8-A65F-3F714B273E89}"/>
              </a:ext>
            </a:extLst>
          </p:cNvPr>
          <p:cNvSpPr/>
          <p:nvPr/>
        </p:nvSpPr>
        <p:spPr>
          <a:xfrm rot="884472">
            <a:off x="6620332" y="5182791"/>
            <a:ext cx="804678" cy="1968631"/>
          </a:xfrm>
          <a:custGeom>
            <a:avLst/>
            <a:gdLst/>
            <a:ahLst/>
            <a:cxnLst/>
            <a:rect l="l" t="t" r="r" b="b"/>
            <a:pathLst>
              <a:path w="1207017" h="2952946">
                <a:moveTo>
                  <a:pt x="0" y="0"/>
                </a:moveTo>
                <a:lnTo>
                  <a:pt x="1207017" y="0"/>
                </a:lnTo>
                <a:lnTo>
                  <a:pt x="1207017" y="2952946"/>
                </a:lnTo>
                <a:lnTo>
                  <a:pt x="0" y="29529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E360A1B5-B039-5CB3-28C3-A3998B9BFE27}"/>
              </a:ext>
            </a:extLst>
          </p:cNvPr>
          <p:cNvSpPr/>
          <p:nvPr/>
        </p:nvSpPr>
        <p:spPr>
          <a:xfrm rot="-358541">
            <a:off x="4913034" y="5021299"/>
            <a:ext cx="1006681" cy="2070295"/>
          </a:xfrm>
          <a:custGeom>
            <a:avLst/>
            <a:gdLst/>
            <a:ahLst/>
            <a:cxnLst/>
            <a:rect l="l" t="t" r="r" b="b"/>
            <a:pathLst>
              <a:path w="1510022" h="3105443">
                <a:moveTo>
                  <a:pt x="0" y="0"/>
                </a:moveTo>
                <a:lnTo>
                  <a:pt x="1510021" y="0"/>
                </a:lnTo>
                <a:lnTo>
                  <a:pt x="1510021" y="3105444"/>
                </a:lnTo>
                <a:lnTo>
                  <a:pt x="0" y="31054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3" name="Freeform 7">
            <a:extLst>
              <a:ext uri="{FF2B5EF4-FFF2-40B4-BE49-F238E27FC236}">
                <a16:creationId xmlns:a16="http://schemas.microsoft.com/office/drawing/2014/main" id="{FC695C08-9B44-4999-2360-F19B2BB75476}"/>
              </a:ext>
            </a:extLst>
          </p:cNvPr>
          <p:cNvSpPr/>
          <p:nvPr/>
        </p:nvSpPr>
        <p:spPr>
          <a:xfrm flipH="1">
            <a:off x="5539895" y="5642295"/>
            <a:ext cx="843217" cy="1554317"/>
          </a:xfrm>
          <a:custGeom>
            <a:avLst/>
            <a:gdLst/>
            <a:ahLst/>
            <a:cxnLst/>
            <a:rect l="l" t="t" r="r" b="b"/>
            <a:pathLst>
              <a:path w="1264825" h="2331475">
                <a:moveTo>
                  <a:pt x="1264826" y="0"/>
                </a:moveTo>
                <a:lnTo>
                  <a:pt x="0" y="0"/>
                </a:lnTo>
                <a:lnTo>
                  <a:pt x="0" y="2331475"/>
                </a:lnTo>
                <a:lnTo>
                  <a:pt x="1264826" y="2331475"/>
                </a:lnTo>
                <a:lnTo>
                  <a:pt x="1264826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3C867EE6-EBB7-2893-CF37-277F7BF86676}"/>
              </a:ext>
            </a:extLst>
          </p:cNvPr>
          <p:cNvSpPr/>
          <p:nvPr/>
        </p:nvSpPr>
        <p:spPr>
          <a:xfrm rot="457620">
            <a:off x="3567514" y="5395537"/>
            <a:ext cx="751825" cy="1603893"/>
          </a:xfrm>
          <a:custGeom>
            <a:avLst/>
            <a:gdLst/>
            <a:ahLst/>
            <a:cxnLst/>
            <a:rect l="l" t="t" r="r" b="b"/>
            <a:pathLst>
              <a:path w="1127737" h="2405839">
                <a:moveTo>
                  <a:pt x="0" y="0"/>
                </a:moveTo>
                <a:lnTo>
                  <a:pt x="1127737" y="0"/>
                </a:lnTo>
                <a:lnTo>
                  <a:pt x="1127737" y="2405839"/>
                </a:lnTo>
                <a:lnTo>
                  <a:pt x="0" y="24058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45" name="Freeform 9">
            <a:extLst>
              <a:ext uri="{FF2B5EF4-FFF2-40B4-BE49-F238E27FC236}">
                <a16:creationId xmlns:a16="http://schemas.microsoft.com/office/drawing/2014/main" id="{30F8D8C7-E5F6-A26E-5F8F-21FACD26A613}"/>
              </a:ext>
            </a:extLst>
          </p:cNvPr>
          <p:cNvSpPr/>
          <p:nvPr/>
        </p:nvSpPr>
        <p:spPr>
          <a:xfrm>
            <a:off x="794" y="5227364"/>
            <a:ext cx="524489" cy="2151749"/>
          </a:xfrm>
          <a:custGeom>
            <a:avLst/>
            <a:gdLst/>
            <a:ahLst/>
            <a:cxnLst/>
            <a:rect l="l" t="t" r="r" b="b"/>
            <a:pathLst>
              <a:path w="786733" h="3227624">
                <a:moveTo>
                  <a:pt x="0" y="0"/>
                </a:moveTo>
                <a:lnTo>
                  <a:pt x="786733" y="0"/>
                </a:lnTo>
                <a:lnTo>
                  <a:pt x="786733" y="3227624"/>
                </a:lnTo>
                <a:lnTo>
                  <a:pt x="0" y="32276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46" name="Freeform 10">
            <a:extLst>
              <a:ext uri="{FF2B5EF4-FFF2-40B4-BE49-F238E27FC236}">
                <a16:creationId xmlns:a16="http://schemas.microsoft.com/office/drawing/2014/main" id="{F52ECD57-B51A-B538-0418-499CB30FA575}"/>
              </a:ext>
            </a:extLst>
          </p:cNvPr>
          <p:cNvSpPr/>
          <p:nvPr/>
        </p:nvSpPr>
        <p:spPr>
          <a:xfrm>
            <a:off x="389742" y="5790321"/>
            <a:ext cx="593705" cy="1220987"/>
          </a:xfrm>
          <a:custGeom>
            <a:avLst/>
            <a:gdLst/>
            <a:ahLst/>
            <a:cxnLst/>
            <a:rect l="l" t="t" r="r" b="b"/>
            <a:pathLst>
              <a:path w="890557" h="1831480">
                <a:moveTo>
                  <a:pt x="0" y="0"/>
                </a:moveTo>
                <a:lnTo>
                  <a:pt x="890558" y="0"/>
                </a:lnTo>
                <a:lnTo>
                  <a:pt x="890558" y="1831480"/>
                </a:lnTo>
                <a:lnTo>
                  <a:pt x="0" y="1831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7" name="Freeform 11">
            <a:extLst>
              <a:ext uri="{FF2B5EF4-FFF2-40B4-BE49-F238E27FC236}">
                <a16:creationId xmlns:a16="http://schemas.microsoft.com/office/drawing/2014/main" id="{F8EF7F98-67E1-B8DC-25AA-F9E2CEE1319B}"/>
              </a:ext>
            </a:extLst>
          </p:cNvPr>
          <p:cNvSpPr/>
          <p:nvPr/>
        </p:nvSpPr>
        <p:spPr>
          <a:xfrm>
            <a:off x="10584154" y="5790321"/>
            <a:ext cx="593705" cy="1220987"/>
          </a:xfrm>
          <a:custGeom>
            <a:avLst/>
            <a:gdLst/>
            <a:ahLst/>
            <a:cxnLst/>
            <a:rect l="l" t="t" r="r" b="b"/>
            <a:pathLst>
              <a:path w="890557" h="1831480">
                <a:moveTo>
                  <a:pt x="0" y="0"/>
                </a:moveTo>
                <a:lnTo>
                  <a:pt x="890558" y="0"/>
                </a:lnTo>
                <a:lnTo>
                  <a:pt x="890558" y="1831480"/>
                </a:lnTo>
                <a:lnTo>
                  <a:pt x="0" y="1831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8" name="Freeform 12">
            <a:extLst>
              <a:ext uri="{FF2B5EF4-FFF2-40B4-BE49-F238E27FC236}">
                <a16:creationId xmlns:a16="http://schemas.microsoft.com/office/drawing/2014/main" id="{54C82A7B-96AC-531F-ADA7-7A67C592C4C6}"/>
              </a:ext>
            </a:extLst>
          </p:cNvPr>
          <p:cNvSpPr/>
          <p:nvPr/>
        </p:nvSpPr>
        <p:spPr>
          <a:xfrm>
            <a:off x="8757554" y="5584782"/>
            <a:ext cx="646202" cy="1328949"/>
          </a:xfrm>
          <a:custGeom>
            <a:avLst/>
            <a:gdLst/>
            <a:ahLst/>
            <a:cxnLst/>
            <a:rect l="l" t="t" r="r" b="b"/>
            <a:pathLst>
              <a:path w="969303" h="1993424">
                <a:moveTo>
                  <a:pt x="0" y="0"/>
                </a:moveTo>
                <a:lnTo>
                  <a:pt x="969303" y="0"/>
                </a:lnTo>
                <a:lnTo>
                  <a:pt x="969303" y="1993425"/>
                </a:lnTo>
                <a:lnTo>
                  <a:pt x="0" y="1993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9" name="Freeform 13">
            <a:extLst>
              <a:ext uri="{FF2B5EF4-FFF2-40B4-BE49-F238E27FC236}">
                <a16:creationId xmlns:a16="http://schemas.microsoft.com/office/drawing/2014/main" id="{CE732782-D969-10C6-731B-5367F1145BBD}"/>
              </a:ext>
            </a:extLst>
          </p:cNvPr>
          <p:cNvSpPr/>
          <p:nvPr/>
        </p:nvSpPr>
        <p:spPr>
          <a:xfrm rot="2275480">
            <a:off x="1520393" y="5575033"/>
            <a:ext cx="1899640" cy="1869563"/>
          </a:xfrm>
          <a:custGeom>
            <a:avLst/>
            <a:gdLst/>
            <a:ahLst/>
            <a:cxnLst/>
            <a:rect l="l" t="t" r="r" b="b"/>
            <a:pathLst>
              <a:path w="2849460" h="2804344">
                <a:moveTo>
                  <a:pt x="0" y="0"/>
                </a:moveTo>
                <a:lnTo>
                  <a:pt x="2849461" y="0"/>
                </a:lnTo>
                <a:lnTo>
                  <a:pt x="2849461" y="2804344"/>
                </a:lnTo>
                <a:lnTo>
                  <a:pt x="0" y="28043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50" name="Freeform 14">
            <a:extLst>
              <a:ext uri="{FF2B5EF4-FFF2-40B4-BE49-F238E27FC236}">
                <a16:creationId xmlns:a16="http://schemas.microsoft.com/office/drawing/2014/main" id="{7E3873D4-2F0A-5F61-33A0-032575D8D498}"/>
              </a:ext>
            </a:extLst>
          </p:cNvPr>
          <p:cNvSpPr/>
          <p:nvPr/>
        </p:nvSpPr>
        <p:spPr>
          <a:xfrm rot="513391" flipH="1">
            <a:off x="954762" y="5428533"/>
            <a:ext cx="1164307" cy="1944563"/>
          </a:xfrm>
          <a:custGeom>
            <a:avLst/>
            <a:gdLst/>
            <a:ahLst/>
            <a:cxnLst/>
            <a:rect l="l" t="t" r="r" b="b"/>
            <a:pathLst>
              <a:path w="1746460" h="2916844">
                <a:moveTo>
                  <a:pt x="1746460" y="0"/>
                </a:moveTo>
                <a:lnTo>
                  <a:pt x="0" y="0"/>
                </a:lnTo>
                <a:lnTo>
                  <a:pt x="0" y="2916844"/>
                </a:lnTo>
                <a:lnTo>
                  <a:pt x="1746460" y="2916844"/>
                </a:lnTo>
                <a:lnTo>
                  <a:pt x="174646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51" name="Freeform 15">
            <a:extLst>
              <a:ext uri="{FF2B5EF4-FFF2-40B4-BE49-F238E27FC236}">
                <a16:creationId xmlns:a16="http://schemas.microsoft.com/office/drawing/2014/main" id="{7D98011A-50E4-C3D6-72B2-70C53701697E}"/>
              </a:ext>
            </a:extLst>
          </p:cNvPr>
          <p:cNvSpPr/>
          <p:nvPr/>
        </p:nvSpPr>
        <p:spPr>
          <a:xfrm rot="513391" flipH="1">
            <a:off x="11149175" y="5428533"/>
            <a:ext cx="1164307" cy="1944563"/>
          </a:xfrm>
          <a:custGeom>
            <a:avLst/>
            <a:gdLst/>
            <a:ahLst/>
            <a:cxnLst/>
            <a:rect l="l" t="t" r="r" b="b"/>
            <a:pathLst>
              <a:path w="1746460" h="2916844">
                <a:moveTo>
                  <a:pt x="1746460" y="0"/>
                </a:moveTo>
                <a:lnTo>
                  <a:pt x="0" y="0"/>
                </a:lnTo>
                <a:lnTo>
                  <a:pt x="0" y="2916844"/>
                </a:lnTo>
                <a:lnTo>
                  <a:pt x="1746460" y="2916844"/>
                </a:lnTo>
                <a:lnTo>
                  <a:pt x="174646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52" name="Freeform 16">
            <a:extLst>
              <a:ext uri="{FF2B5EF4-FFF2-40B4-BE49-F238E27FC236}">
                <a16:creationId xmlns:a16="http://schemas.microsoft.com/office/drawing/2014/main" id="{8086557C-181E-734D-250D-B2F13DDB319C}"/>
              </a:ext>
            </a:extLst>
          </p:cNvPr>
          <p:cNvSpPr/>
          <p:nvPr/>
        </p:nvSpPr>
        <p:spPr>
          <a:xfrm flipH="1">
            <a:off x="2821180" y="4936518"/>
            <a:ext cx="1089124" cy="1940532"/>
          </a:xfrm>
          <a:custGeom>
            <a:avLst/>
            <a:gdLst/>
            <a:ahLst/>
            <a:cxnLst/>
            <a:rect l="l" t="t" r="r" b="b"/>
            <a:pathLst>
              <a:path w="1633686" h="2910798">
                <a:moveTo>
                  <a:pt x="1633685" y="0"/>
                </a:moveTo>
                <a:lnTo>
                  <a:pt x="0" y="0"/>
                </a:lnTo>
                <a:lnTo>
                  <a:pt x="0" y="2910798"/>
                </a:lnTo>
                <a:lnTo>
                  <a:pt x="1633685" y="2910798"/>
                </a:lnTo>
                <a:lnTo>
                  <a:pt x="1633685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53" name="Freeform 17">
            <a:extLst>
              <a:ext uri="{FF2B5EF4-FFF2-40B4-BE49-F238E27FC236}">
                <a16:creationId xmlns:a16="http://schemas.microsoft.com/office/drawing/2014/main" id="{2E0A4DC4-22F2-EB31-7FF3-906EFD38BAE0}"/>
              </a:ext>
            </a:extLst>
          </p:cNvPr>
          <p:cNvSpPr/>
          <p:nvPr/>
        </p:nvSpPr>
        <p:spPr>
          <a:xfrm>
            <a:off x="9868266" y="4936518"/>
            <a:ext cx="1089124" cy="1940532"/>
          </a:xfrm>
          <a:custGeom>
            <a:avLst/>
            <a:gdLst/>
            <a:ahLst/>
            <a:cxnLst/>
            <a:rect l="l" t="t" r="r" b="b"/>
            <a:pathLst>
              <a:path w="1633686" h="2910798">
                <a:moveTo>
                  <a:pt x="0" y="0"/>
                </a:moveTo>
                <a:lnTo>
                  <a:pt x="1633685" y="0"/>
                </a:lnTo>
                <a:lnTo>
                  <a:pt x="1633685" y="2910798"/>
                </a:lnTo>
                <a:lnTo>
                  <a:pt x="0" y="29107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54" name="Freeform 18">
            <a:extLst>
              <a:ext uri="{FF2B5EF4-FFF2-40B4-BE49-F238E27FC236}">
                <a16:creationId xmlns:a16="http://schemas.microsoft.com/office/drawing/2014/main" id="{6ED131B1-045D-8887-C810-0397DAB5E07C}"/>
              </a:ext>
            </a:extLst>
          </p:cNvPr>
          <p:cNvSpPr/>
          <p:nvPr/>
        </p:nvSpPr>
        <p:spPr>
          <a:xfrm rot="745365" flipH="1">
            <a:off x="3307951" y="6400375"/>
            <a:ext cx="312903" cy="1283704"/>
          </a:xfrm>
          <a:custGeom>
            <a:avLst/>
            <a:gdLst/>
            <a:ahLst/>
            <a:cxnLst/>
            <a:rect l="l" t="t" r="r" b="b"/>
            <a:pathLst>
              <a:path w="469354" h="1925556">
                <a:moveTo>
                  <a:pt x="469355" y="0"/>
                </a:moveTo>
                <a:lnTo>
                  <a:pt x="0" y="0"/>
                </a:lnTo>
                <a:lnTo>
                  <a:pt x="0" y="1925556"/>
                </a:lnTo>
                <a:lnTo>
                  <a:pt x="469355" y="1925556"/>
                </a:lnTo>
                <a:lnTo>
                  <a:pt x="469355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55" name="Freeform 19">
            <a:extLst>
              <a:ext uri="{FF2B5EF4-FFF2-40B4-BE49-F238E27FC236}">
                <a16:creationId xmlns:a16="http://schemas.microsoft.com/office/drawing/2014/main" id="{F33CF281-BC78-61E4-3054-3803A508CF39}"/>
              </a:ext>
            </a:extLst>
          </p:cNvPr>
          <p:cNvSpPr/>
          <p:nvPr/>
        </p:nvSpPr>
        <p:spPr>
          <a:xfrm flipH="1">
            <a:off x="2068450" y="5584781"/>
            <a:ext cx="1103853" cy="1669343"/>
          </a:xfrm>
          <a:custGeom>
            <a:avLst/>
            <a:gdLst/>
            <a:ahLst/>
            <a:cxnLst/>
            <a:rect l="l" t="t" r="r" b="b"/>
            <a:pathLst>
              <a:path w="1655779" h="2504014">
                <a:moveTo>
                  <a:pt x="1655779" y="0"/>
                </a:moveTo>
                <a:lnTo>
                  <a:pt x="0" y="0"/>
                </a:lnTo>
                <a:lnTo>
                  <a:pt x="0" y="2504014"/>
                </a:lnTo>
                <a:lnTo>
                  <a:pt x="1655779" y="2504014"/>
                </a:lnTo>
                <a:lnTo>
                  <a:pt x="1655779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6" name="Freeform 20">
            <a:extLst>
              <a:ext uri="{FF2B5EF4-FFF2-40B4-BE49-F238E27FC236}">
                <a16:creationId xmlns:a16="http://schemas.microsoft.com/office/drawing/2014/main" id="{24A9FCFE-D76E-9A62-1436-DDEE98DA9206}"/>
              </a:ext>
            </a:extLst>
          </p:cNvPr>
          <p:cNvSpPr/>
          <p:nvPr/>
        </p:nvSpPr>
        <p:spPr>
          <a:xfrm>
            <a:off x="2549351" y="6136058"/>
            <a:ext cx="543659" cy="1118066"/>
          </a:xfrm>
          <a:custGeom>
            <a:avLst/>
            <a:gdLst/>
            <a:ahLst/>
            <a:cxnLst/>
            <a:rect l="l" t="t" r="r" b="b"/>
            <a:pathLst>
              <a:path w="815489" h="1677099">
                <a:moveTo>
                  <a:pt x="0" y="0"/>
                </a:moveTo>
                <a:lnTo>
                  <a:pt x="815490" y="0"/>
                </a:lnTo>
                <a:lnTo>
                  <a:pt x="815490" y="1677099"/>
                </a:lnTo>
                <a:lnTo>
                  <a:pt x="0" y="16770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7" name="Freeform 21">
            <a:extLst>
              <a:ext uri="{FF2B5EF4-FFF2-40B4-BE49-F238E27FC236}">
                <a16:creationId xmlns:a16="http://schemas.microsoft.com/office/drawing/2014/main" id="{C2BA83BD-93CD-7C9A-4CC6-845060BEFE89}"/>
              </a:ext>
            </a:extLst>
          </p:cNvPr>
          <p:cNvSpPr/>
          <p:nvPr/>
        </p:nvSpPr>
        <p:spPr>
          <a:xfrm>
            <a:off x="3793990" y="6133582"/>
            <a:ext cx="772712" cy="724418"/>
          </a:xfrm>
          <a:custGeom>
            <a:avLst/>
            <a:gdLst/>
            <a:ahLst/>
            <a:cxnLst/>
            <a:rect l="l" t="t" r="r" b="b"/>
            <a:pathLst>
              <a:path w="1159068" h="1086627">
                <a:moveTo>
                  <a:pt x="0" y="0"/>
                </a:moveTo>
                <a:lnTo>
                  <a:pt x="1159069" y="0"/>
                </a:lnTo>
                <a:lnTo>
                  <a:pt x="1159069" y="1086627"/>
                </a:lnTo>
                <a:lnTo>
                  <a:pt x="0" y="108662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58" name="Freeform 22">
            <a:extLst>
              <a:ext uri="{FF2B5EF4-FFF2-40B4-BE49-F238E27FC236}">
                <a16:creationId xmlns:a16="http://schemas.microsoft.com/office/drawing/2014/main" id="{F47670F3-E7CE-2E18-B40C-09579C88C10F}"/>
              </a:ext>
            </a:extLst>
          </p:cNvPr>
          <p:cNvSpPr/>
          <p:nvPr/>
        </p:nvSpPr>
        <p:spPr>
          <a:xfrm flipH="1">
            <a:off x="4202404" y="5584781"/>
            <a:ext cx="892991" cy="1376480"/>
          </a:xfrm>
          <a:custGeom>
            <a:avLst/>
            <a:gdLst/>
            <a:ahLst/>
            <a:cxnLst/>
            <a:rect l="l" t="t" r="r" b="b"/>
            <a:pathLst>
              <a:path w="1339487" h="2064720">
                <a:moveTo>
                  <a:pt x="1339487" y="0"/>
                </a:moveTo>
                <a:lnTo>
                  <a:pt x="0" y="0"/>
                </a:lnTo>
                <a:lnTo>
                  <a:pt x="0" y="2064720"/>
                </a:lnTo>
                <a:lnTo>
                  <a:pt x="1339487" y="2064720"/>
                </a:lnTo>
                <a:lnTo>
                  <a:pt x="1339487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59" name="Freeform 23">
            <a:extLst>
              <a:ext uri="{FF2B5EF4-FFF2-40B4-BE49-F238E27FC236}">
                <a16:creationId xmlns:a16="http://schemas.microsoft.com/office/drawing/2014/main" id="{14F8C12C-15F0-4985-73BA-0EACB0B8F97E}"/>
              </a:ext>
            </a:extLst>
          </p:cNvPr>
          <p:cNvSpPr/>
          <p:nvPr/>
        </p:nvSpPr>
        <p:spPr>
          <a:xfrm rot="3130213">
            <a:off x="4031910" y="5950434"/>
            <a:ext cx="262569" cy="212025"/>
          </a:xfrm>
          <a:custGeom>
            <a:avLst/>
            <a:gdLst/>
            <a:ahLst/>
            <a:cxnLst/>
            <a:rect l="l" t="t" r="r" b="b"/>
            <a:pathLst>
              <a:path w="393854" h="318037">
                <a:moveTo>
                  <a:pt x="0" y="0"/>
                </a:moveTo>
                <a:lnTo>
                  <a:pt x="393854" y="0"/>
                </a:lnTo>
                <a:lnTo>
                  <a:pt x="393854" y="318038"/>
                </a:lnTo>
                <a:lnTo>
                  <a:pt x="0" y="3180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60" name="Freeform 24">
            <a:extLst>
              <a:ext uri="{FF2B5EF4-FFF2-40B4-BE49-F238E27FC236}">
                <a16:creationId xmlns:a16="http://schemas.microsoft.com/office/drawing/2014/main" id="{D398946C-9F20-8ACA-9BA1-FE873648D36D}"/>
              </a:ext>
            </a:extLst>
          </p:cNvPr>
          <p:cNvSpPr/>
          <p:nvPr/>
        </p:nvSpPr>
        <p:spPr>
          <a:xfrm flipH="1">
            <a:off x="6096794" y="5584782"/>
            <a:ext cx="767165" cy="1636617"/>
          </a:xfrm>
          <a:custGeom>
            <a:avLst/>
            <a:gdLst/>
            <a:ahLst/>
            <a:cxnLst/>
            <a:rect l="l" t="t" r="r" b="b"/>
            <a:pathLst>
              <a:path w="1150747" h="2454926">
                <a:moveTo>
                  <a:pt x="1150747" y="0"/>
                </a:moveTo>
                <a:lnTo>
                  <a:pt x="0" y="0"/>
                </a:lnTo>
                <a:lnTo>
                  <a:pt x="0" y="2454927"/>
                </a:lnTo>
                <a:lnTo>
                  <a:pt x="1150747" y="2454927"/>
                </a:lnTo>
                <a:lnTo>
                  <a:pt x="115074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1" name="Freeform 25">
            <a:extLst>
              <a:ext uri="{FF2B5EF4-FFF2-40B4-BE49-F238E27FC236}">
                <a16:creationId xmlns:a16="http://schemas.microsoft.com/office/drawing/2014/main" id="{CC8AFAFF-216F-A65E-8192-8515B0A73AE7}"/>
              </a:ext>
            </a:extLst>
          </p:cNvPr>
          <p:cNvSpPr/>
          <p:nvPr/>
        </p:nvSpPr>
        <p:spPr>
          <a:xfrm rot="1486105">
            <a:off x="6722765" y="5400230"/>
            <a:ext cx="175177" cy="215271"/>
          </a:xfrm>
          <a:custGeom>
            <a:avLst/>
            <a:gdLst/>
            <a:ahLst/>
            <a:cxnLst/>
            <a:rect l="l" t="t" r="r" b="b"/>
            <a:pathLst>
              <a:path w="262766" h="322907">
                <a:moveTo>
                  <a:pt x="0" y="0"/>
                </a:moveTo>
                <a:lnTo>
                  <a:pt x="262766" y="0"/>
                </a:lnTo>
                <a:lnTo>
                  <a:pt x="262766" y="322907"/>
                </a:lnTo>
                <a:lnTo>
                  <a:pt x="0" y="32290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62" name="Freeform 26">
            <a:extLst>
              <a:ext uri="{FF2B5EF4-FFF2-40B4-BE49-F238E27FC236}">
                <a16:creationId xmlns:a16="http://schemas.microsoft.com/office/drawing/2014/main" id="{B686D411-93F5-46DA-FF40-D1C7F2813CBD}"/>
              </a:ext>
            </a:extLst>
          </p:cNvPr>
          <p:cNvSpPr/>
          <p:nvPr/>
        </p:nvSpPr>
        <p:spPr>
          <a:xfrm>
            <a:off x="6902059" y="6352135"/>
            <a:ext cx="607281" cy="690093"/>
          </a:xfrm>
          <a:custGeom>
            <a:avLst/>
            <a:gdLst/>
            <a:ahLst/>
            <a:cxnLst/>
            <a:rect l="l" t="t" r="r" b="b"/>
            <a:pathLst>
              <a:path w="910922" h="1035139">
                <a:moveTo>
                  <a:pt x="0" y="0"/>
                </a:moveTo>
                <a:lnTo>
                  <a:pt x="910922" y="0"/>
                </a:lnTo>
                <a:lnTo>
                  <a:pt x="910922" y="1035138"/>
                </a:lnTo>
                <a:lnTo>
                  <a:pt x="0" y="103513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63" name="Freeform 27">
            <a:extLst>
              <a:ext uri="{FF2B5EF4-FFF2-40B4-BE49-F238E27FC236}">
                <a16:creationId xmlns:a16="http://schemas.microsoft.com/office/drawing/2014/main" id="{C4409B52-2134-1980-4308-289D351AA698}"/>
              </a:ext>
            </a:extLst>
          </p:cNvPr>
          <p:cNvSpPr/>
          <p:nvPr/>
        </p:nvSpPr>
        <p:spPr>
          <a:xfrm flipH="1">
            <a:off x="8113079" y="5831621"/>
            <a:ext cx="639822" cy="1193141"/>
          </a:xfrm>
          <a:custGeom>
            <a:avLst/>
            <a:gdLst/>
            <a:ahLst/>
            <a:cxnLst/>
            <a:rect l="l" t="t" r="r" b="b"/>
            <a:pathLst>
              <a:path w="959733" h="1789711">
                <a:moveTo>
                  <a:pt x="959733" y="0"/>
                </a:moveTo>
                <a:lnTo>
                  <a:pt x="0" y="0"/>
                </a:lnTo>
                <a:lnTo>
                  <a:pt x="0" y="1789711"/>
                </a:lnTo>
                <a:lnTo>
                  <a:pt x="959733" y="1789711"/>
                </a:lnTo>
                <a:lnTo>
                  <a:pt x="959733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64" name="Freeform 28">
            <a:extLst>
              <a:ext uri="{FF2B5EF4-FFF2-40B4-BE49-F238E27FC236}">
                <a16:creationId xmlns:a16="http://schemas.microsoft.com/office/drawing/2014/main" id="{7CAD0327-A48D-7658-95F4-28CF8E5E4892}"/>
              </a:ext>
            </a:extLst>
          </p:cNvPr>
          <p:cNvSpPr/>
          <p:nvPr/>
        </p:nvSpPr>
        <p:spPr>
          <a:xfrm>
            <a:off x="8322555" y="6517991"/>
            <a:ext cx="892991" cy="1376480"/>
          </a:xfrm>
          <a:custGeom>
            <a:avLst/>
            <a:gdLst/>
            <a:ahLst/>
            <a:cxnLst/>
            <a:rect l="l" t="t" r="r" b="b"/>
            <a:pathLst>
              <a:path w="1339487" h="2064720">
                <a:moveTo>
                  <a:pt x="0" y="0"/>
                </a:moveTo>
                <a:lnTo>
                  <a:pt x="1339487" y="0"/>
                </a:lnTo>
                <a:lnTo>
                  <a:pt x="1339487" y="2064720"/>
                </a:lnTo>
                <a:lnTo>
                  <a:pt x="0" y="206472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65" name="Freeform 29">
            <a:extLst>
              <a:ext uri="{FF2B5EF4-FFF2-40B4-BE49-F238E27FC236}">
                <a16:creationId xmlns:a16="http://schemas.microsoft.com/office/drawing/2014/main" id="{D7D33C05-8088-3F64-C695-0C3E15CB0744}"/>
              </a:ext>
            </a:extLst>
          </p:cNvPr>
          <p:cNvSpPr/>
          <p:nvPr/>
        </p:nvSpPr>
        <p:spPr>
          <a:xfrm>
            <a:off x="9537106" y="5373436"/>
            <a:ext cx="767165" cy="1636617"/>
          </a:xfrm>
          <a:custGeom>
            <a:avLst/>
            <a:gdLst/>
            <a:ahLst/>
            <a:cxnLst/>
            <a:rect l="l" t="t" r="r" b="b"/>
            <a:pathLst>
              <a:path w="1150747" h="2454926">
                <a:moveTo>
                  <a:pt x="0" y="0"/>
                </a:moveTo>
                <a:lnTo>
                  <a:pt x="1150747" y="0"/>
                </a:lnTo>
                <a:lnTo>
                  <a:pt x="1150747" y="2454926"/>
                </a:lnTo>
                <a:lnTo>
                  <a:pt x="0" y="24549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6" name="Freeform 30">
            <a:extLst>
              <a:ext uri="{FF2B5EF4-FFF2-40B4-BE49-F238E27FC236}">
                <a16:creationId xmlns:a16="http://schemas.microsoft.com/office/drawing/2014/main" id="{8EDD2819-DE70-2D1A-C9AE-BD61F03A419F}"/>
              </a:ext>
            </a:extLst>
          </p:cNvPr>
          <p:cNvSpPr/>
          <p:nvPr/>
        </p:nvSpPr>
        <p:spPr>
          <a:xfrm>
            <a:off x="9298096" y="5850670"/>
            <a:ext cx="262111" cy="1075329"/>
          </a:xfrm>
          <a:custGeom>
            <a:avLst/>
            <a:gdLst/>
            <a:ahLst/>
            <a:cxnLst/>
            <a:rect l="l" t="t" r="r" b="b"/>
            <a:pathLst>
              <a:path w="393167" h="1612994">
                <a:moveTo>
                  <a:pt x="0" y="0"/>
                </a:moveTo>
                <a:lnTo>
                  <a:pt x="393167" y="0"/>
                </a:lnTo>
                <a:lnTo>
                  <a:pt x="393167" y="1612994"/>
                </a:lnTo>
                <a:lnTo>
                  <a:pt x="0" y="16129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67" name="Freeform 31">
            <a:extLst>
              <a:ext uri="{FF2B5EF4-FFF2-40B4-BE49-F238E27FC236}">
                <a16:creationId xmlns:a16="http://schemas.microsoft.com/office/drawing/2014/main" id="{118CF849-AC9F-E09E-BA94-557383968386}"/>
              </a:ext>
            </a:extLst>
          </p:cNvPr>
          <p:cNvSpPr/>
          <p:nvPr/>
        </p:nvSpPr>
        <p:spPr>
          <a:xfrm rot="-2275206" flipH="1">
            <a:off x="9499087" y="6105625"/>
            <a:ext cx="772712" cy="724418"/>
          </a:xfrm>
          <a:custGeom>
            <a:avLst/>
            <a:gdLst/>
            <a:ahLst/>
            <a:cxnLst/>
            <a:rect l="l" t="t" r="r" b="b"/>
            <a:pathLst>
              <a:path w="1159068" h="1086627">
                <a:moveTo>
                  <a:pt x="1159069" y="0"/>
                </a:moveTo>
                <a:lnTo>
                  <a:pt x="0" y="0"/>
                </a:lnTo>
                <a:lnTo>
                  <a:pt x="0" y="1086627"/>
                </a:lnTo>
                <a:lnTo>
                  <a:pt x="1159069" y="1086627"/>
                </a:lnTo>
                <a:lnTo>
                  <a:pt x="1159069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68" name="Freeform 32">
            <a:extLst>
              <a:ext uri="{FF2B5EF4-FFF2-40B4-BE49-F238E27FC236}">
                <a16:creationId xmlns:a16="http://schemas.microsoft.com/office/drawing/2014/main" id="{51BB02E0-1F76-0E86-ABF2-890F4A6C01A7}"/>
              </a:ext>
            </a:extLst>
          </p:cNvPr>
          <p:cNvSpPr/>
          <p:nvPr/>
        </p:nvSpPr>
        <p:spPr>
          <a:xfrm>
            <a:off x="11045807" y="5010231"/>
            <a:ext cx="485195" cy="497635"/>
          </a:xfrm>
          <a:custGeom>
            <a:avLst/>
            <a:gdLst/>
            <a:ahLst/>
            <a:cxnLst/>
            <a:rect l="l" t="t" r="r" b="b"/>
            <a:pathLst>
              <a:path w="727792" h="746453">
                <a:moveTo>
                  <a:pt x="0" y="0"/>
                </a:moveTo>
                <a:lnTo>
                  <a:pt x="727792" y="0"/>
                </a:lnTo>
                <a:lnTo>
                  <a:pt x="727792" y="746452"/>
                </a:lnTo>
                <a:lnTo>
                  <a:pt x="0" y="74645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8E4DED0-DF01-B2F8-323F-EA2B3D9D6847}"/>
              </a:ext>
            </a:extLst>
          </p:cNvPr>
          <p:cNvGrpSpPr/>
          <p:nvPr/>
        </p:nvGrpSpPr>
        <p:grpSpPr>
          <a:xfrm>
            <a:off x="3844873" y="1839049"/>
            <a:ext cx="4568586" cy="2914726"/>
            <a:chOff x="3844873" y="1839049"/>
            <a:chExt cx="4568586" cy="2914726"/>
          </a:xfrm>
        </p:grpSpPr>
        <p:sp>
          <p:nvSpPr>
            <p:cNvPr id="5" name="Rounded Rectangular Callout 4">
              <a:extLst>
                <a:ext uri="{FF2B5EF4-FFF2-40B4-BE49-F238E27FC236}">
                  <a16:creationId xmlns:a16="http://schemas.microsoft.com/office/drawing/2014/main" id="{638484E9-5E03-5E79-F606-06B5FA910C9B}"/>
                </a:ext>
              </a:extLst>
            </p:cNvPr>
            <p:cNvSpPr/>
            <p:nvPr/>
          </p:nvSpPr>
          <p:spPr>
            <a:xfrm>
              <a:off x="3844873" y="2211471"/>
              <a:ext cx="4359746" cy="2542304"/>
            </a:xfrm>
            <a:prstGeom prst="wedgeRoundRectCallout">
              <a:avLst>
                <a:gd name="adj1" fmla="val -22585"/>
                <a:gd name="adj2" fmla="val 45858"/>
                <a:gd name="adj3" fmla="val 16667"/>
              </a:avLst>
            </a:prstGeom>
            <a:ln>
              <a:solidFill>
                <a:srgbClr val="3F1E5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VN" sz="2400" dirty="0">
                  <a:cs typeface="Arial" panose="020B0604020202020204" pitchFamily="34" charset="0"/>
                </a:rPr>
                <a:t>Các em luyện đọc trong nhóm nhỏ và trước lớp bài thơ “Thăm nhà Bác”</a:t>
              </a:r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7AB16645-7972-A3D2-DAEE-1A75DD0D9C5B}"/>
                </a:ext>
              </a:extLst>
            </p:cNvPr>
            <p:cNvSpPr/>
            <p:nvPr/>
          </p:nvSpPr>
          <p:spPr>
            <a:xfrm rot="-5521244">
              <a:off x="7671874" y="1842308"/>
              <a:ext cx="744843" cy="738326"/>
            </a:xfrm>
            <a:custGeom>
              <a:avLst/>
              <a:gdLst/>
              <a:ahLst/>
              <a:cxnLst/>
              <a:rect l="l" t="t" r="r" b="b"/>
              <a:pathLst>
                <a:path w="2115318" h="2096809">
                  <a:moveTo>
                    <a:pt x="0" y="0"/>
                  </a:moveTo>
                  <a:lnTo>
                    <a:pt x="2115318" y="0"/>
                  </a:lnTo>
                  <a:lnTo>
                    <a:pt x="2115318" y="2096809"/>
                  </a:lnTo>
                  <a:lnTo>
                    <a:pt x="0" y="20968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0125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61412B-65C8-6928-B04D-DC08286D7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>
            <a:extLst>
              <a:ext uri="{FF2B5EF4-FFF2-40B4-BE49-F238E27FC236}">
                <a16:creationId xmlns:a16="http://schemas.microsoft.com/office/drawing/2014/main" id="{50BE1F60-BD18-909B-0F94-A29726B6EA4E}"/>
              </a:ext>
            </a:extLst>
          </p:cNvPr>
          <p:cNvSpPr/>
          <p:nvPr/>
        </p:nvSpPr>
        <p:spPr>
          <a:xfrm>
            <a:off x="11404984" y="4472146"/>
            <a:ext cx="1308078" cy="2790566"/>
          </a:xfrm>
          <a:custGeom>
            <a:avLst/>
            <a:gdLst/>
            <a:ahLst/>
            <a:cxnLst/>
            <a:rect l="l" t="t" r="r" b="b"/>
            <a:pathLst>
              <a:path w="1962117" h="4185849">
                <a:moveTo>
                  <a:pt x="0" y="0"/>
                </a:moveTo>
                <a:lnTo>
                  <a:pt x="1962117" y="0"/>
                </a:lnTo>
                <a:lnTo>
                  <a:pt x="1962117" y="4185849"/>
                </a:lnTo>
                <a:lnTo>
                  <a:pt x="0" y="41858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A8A1F863-51B0-C77A-1043-D6A2DB3F810F}"/>
              </a:ext>
            </a:extLst>
          </p:cNvPr>
          <p:cNvSpPr/>
          <p:nvPr/>
        </p:nvSpPr>
        <p:spPr>
          <a:xfrm flipH="1">
            <a:off x="8387150" y="5736890"/>
            <a:ext cx="1072049" cy="2287037"/>
          </a:xfrm>
          <a:custGeom>
            <a:avLst/>
            <a:gdLst/>
            <a:ahLst/>
            <a:cxnLst/>
            <a:rect l="l" t="t" r="r" b="b"/>
            <a:pathLst>
              <a:path w="1608073" h="3430555">
                <a:moveTo>
                  <a:pt x="1608073" y="0"/>
                </a:moveTo>
                <a:lnTo>
                  <a:pt x="0" y="0"/>
                </a:lnTo>
                <a:lnTo>
                  <a:pt x="0" y="3430555"/>
                </a:lnTo>
                <a:lnTo>
                  <a:pt x="1608073" y="3430555"/>
                </a:lnTo>
                <a:lnTo>
                  <a:pt x="16080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4F345142-BB1F-E7C8-57E3-01613F9B8778}"/>
              </a:ext>
            </a:extLst>
          </p:cNvPr>
          <p:cNvSpPr/>
          <p:nvPr/>
        </p:nvSpPr>
        <p:spPr>
          <a:xfrm rot="1258486">
            <a:off x="7645273" y="993736"/>
            <a:ext cx="3627851" cy="6765223"/>
          </a:xfrm>
          <a:custGeom>
            <a:avLst/>
            <a:gdLst/>
            <a:ahLst/>
            <a:cxnLst/>
            <a:rect l="l" t="t" r="r" b="b"/>
            <a:pathLst>
              <a:path w="6425232" h="11981785">
                <a:moveTo>
                  <a:pt x="0" y="0"/>
                </a:moveTo>
                <a:lnTo>
                  <a:pt x="6425232" y="0"/>
                </a:lnTo>
                <a:lnTo>
                  <a:pt x="6425232" y="11981785"/>
                </a:lnTo>
                <a:lnTo>
                  <a:pt x="0" y="119817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AD6FE148-C694-9311-269B-2CCC2ECC8CFD}"/>
              </a:ext>
            </a:extLst>
          </p:cNvPr>
          <p:cNvSpPr/>
          <p:nvPr/>
        </p:nvSpPr>
        <p:spPr>
          <a:xfrm>
            <a:off x="9713198" y="4457975"/>
            <a:ext cx="1435581" cy="2557827"/>
          </a:xfrm>
          <a:custGeom>
            <a:avLst/>
            <a:gdLst/>
            <a:ahLst/>
            <a:cxnLst/>
            <a:rect l="l" t="t" r="r" b="b"/>
            <a:pathLst>
              <a:path w="2153371" h="3836740">
                <a:moveTo>
                  <a:pt x="0" y="0"/>
                </a:moveTo>
                <a:lnTo>
                  <a:pt x="2153370" y="0"/>
                </a:lnTo>
                <a:lnTo>
                  <a:pt x="2153370" y="3836741"/>
                </a:lnTo>
                <a:lnTo>
                  <a:pt x="0" y="38367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9B4B8AE0-3BAE-627E-EFAE-5B6274C782A1}"/>
              </a:ext>
            </a:extLst>
          </p:cNvPr>
          <p:cNvSpPr/>
          <p:nvPr/>
        </p:nvSpPr>
        <p:spPr>
          <a:xfrm rot="5941631" flipV="1">
            <a:off x="10673495" y="6121081"/>
            <a:ext cx="1513453" cy="1032931"/>
          </a:xfrm>
          <a:custGeom>
            <a:avLst/>
            <a:gdLst/>
            <a:ahLst/>
            <a:cxnLst/>
            <a:rect l="l" t="t" r="r" b="b"/>
            <a:pathLst>
              <a:path w="2270179" h="1549397">
                <a:moveTo>
                  <a:pt x="0" y="1549397"/>
                </a:moveTo>
                <a:lnTo>
                  <a:pt x="2270180" y="1549397"/>
                </a:lnTo>
                <a:lnTo>
                  <a:pt x="2270180" y="0"/>
                </a:lnTo>
                <a:lnTo>
                  <a:pt x="0" y="0"/>
                </a:lnTo>
                <a:lnTo>
                  <a:pt x="0" y="1549397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F6FC6D6E-DB42-778C-950F-DE56A006A3F6}"/>
              </a:ext>
            </a:extLst>
          </p:cNvPr>
          <p:cNvSpPr/>
          <p:nvPr/>
        </p:nvSpPr>
        <p:spPr>
          <a:xfrm rot="3125956">
            <a:off x="7290568" y="6499337"/>
            <a:ext cx="1513453" cy="1032931"/>
          </a:xfrm>
          <a:custGeom>
            <a:avLst/>
            <a:gdLst/>
            <a:ahLst/>
            <a:cxnLst/>
            <a:rect l="l" t="t" r="r" b="b"/>
            <a:pathLst>
              <a:path w="2270179" h="1549397">
                <a:moveTo>
                  <a:pt x="0" y="0"/>
                </a:moveTo>
                <a:lnTo>
                  <a:pt x="2270179" y="0"/>
                </a:lnTo>
                <a:lnTo>
                  <a:pt x="2270179" y="1549398"/>
                </a:lnTo>
                <a:lnTo>
                  <a:pt x="0" y="15493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0D22896C-8D55-DD26-65E2-E7299BE891E7}"/>
              </a:ext>
            </a:extLst>
          </p:cNvPr>
          <p:cNvSpPr/>
          <p:nvPr/>
        </p:nvSpPr>
        <p:spPr>
          <a:xfrm>
            <a:off x="9174352" y="5319269"/>
            <a:ext cx="1077692" cy="2636555"/>
          </a:xfrm>
          <a:custGeom>
            <a:avLst/>
            <a:gdLst/>
            <a:ahLst/>
            <a:cxnLst/>
            <a:rect l="l" t="t" r="r" b="b"/>
            <a:pathLst>
              <a:path w="1616538" h="3954833">
                <a:moveTo>
                  <a:pt x="0" y="0"/>
                </a:moveTo>
                <a:lnTo>
                  <a:pt x="1616538" y="0"/>
                </a:lnTo>
                <a:lnTo>
                  <a:pt x="1616538" y="3954833"/>
                </a:lnTo>
                <a:lnTo>
                  <a:pt x="0" y="39548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B2DC634E-0150-2274-C057-388929BE6F2A}"/>
              </a:ext>
            </a:extLst>
          </p:cNvPr>
          <p:cNvSpPr/>
          <p:nvPr/>
        </p:nvSpPr>
        <p:spPr>
          <a:xfrm>
            <a:off x="8273181" y="6172200"/>
            <a:ext cx="593705" cy="1220987"/>
          </a:xfrm>
          <a:custGeom>
            <a:avLst/>
            <a:gdLst/>
            <a:ahLst/>
            <a:cxnLst/>
            <a:rect l="l" t="t" r="r" b="b"/>
            <a:pathLst>
              <a:path w="890557" h="1831480">
                <a:moveTo>
                  <a:pt x="0" y="0"/>
                </a:moveTo>
                <a:lnTo>
                  <a:pt x="890557" y="0"/>
                </a:lnTo>
                <a:lnTo>
                  <a:pt x="890557" y="1831480"/>
                </a:lnTo>
                <a:lnTo>
                  <a:pt x="0" y="18314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Freeform 13">
            <a:extLst>
              <a:ext uri="{FF2B5EF4-FFF2-40B4-BE49-F238E27FC236}">
                <a16:creationId xmlns:a16="http://schemas.microsoft.com/office/drawing/2014/main" id="{328150D8-B07D-A8CE-EEE1-D92E9E2583C1}"/>
              </a:ext>
            </a:extLst>
          </p:cNvPr>
          <p:cNvSpPr/>
          <p:nvPr/>
        </p:nvSpPr>
        <p:spPr>
          <a:xfrm rot="4820701" flipH="1">
            <a:off x="8076290" y="5867429"/>
            <a:ext cx="393782" cy="390337"/>
          </a:xfrm>
          <a:custGeom>
            <a:avLst/>
            <a:gdLst/>
            <a:ahLst/>
            <a:cxnLst/>
            <a:rect l="l" t="t" r="r" b="b"/>
            <a:pathLst>
              <a:path w="590673" h="585505">
                <a:moveTo>
                  <a:pt x="590673" y="0"/>
                </a:moveTo>
                <a:lnTo>
                  <a:pt x="0" y="0"/>
                </a:lnTo>
                <a:lnTo>
                  <a:pt x="0" y="585505"/>
                </a:lnTo>
                <a:lnTo>
                  <a:pt x="590673" y="585505"/>
                </a:lnTo>
                <a:lnTo>
                  <a:pt x="590673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4" name="Freeform 16">
            <a:extLst>
              <a:ext uri="{FF2B5EF4-FFF2-40B4-BE49-F238E27FC236}">
                <a16:creationId xmlns:a16="http://schemas.microsoft.com/office/drawing/2014/main" id="{DDEB03B9-B5BA-798E-3A5D-612A8DECD0F7}"/>
              </a:ext>
            </a:extLst>
          </p:cNvPr>
          <p:cNvSpPr/>
          <p:nvPr/>
        </p:nvSpPr>
        <p:spPr>
          <a:xfrm rot="1585179">
            <a:off x="7130221" y="1029522"/>
            <a:ext cx="1224377" cy="1255771"/>
          </a:xfrm>
          <a:custGeom>
            <a:avLst/>
            <a:gdLst/>
            <a:ahLst/>
            <a:cxnLst/>
            <a:rect l="l" t="t" r="r" b="b"/>
            <a:pathLst>
              <a:path w="1836566" h="1883657">
                <a:moveTo>
                  <a:pt x="0" y="0"/>
                </a:moveTo>
                <a:lnTo>
                  <a:pt x="1836566" y="0"/>
                </a:lnTo>
                <a:lnTo>
                  <a:pt x="1836566" y="1883657"/>
                </a:lnTo>
                <a:lnTo>
                  <a:pt x="0" y="18836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476BA95F-18C6-0DF7-71D5-1C2D8DB82FE1}"/>
              </a:ext>
            </a:extLst>
          </p:cNvPr>
          <p:cNvSpPr txBox="1"/>
          <p:nvPr/>
        </p:nvSpPr>
        <p:spPr>
          <a:xfrm>
            <a:off x="1232884" y="2324382"/>
            <a:ext cx="5681901" cy="2590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HOẠT ĐỘNG 2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ĐỌC HIỂU</a:t>
            </a:r>
          </a:p>
        </p:txBody>
      </p:sp>
    </p:spTree>
    <p:extLst>
      <p:ext uri="{BB962C8B-B14F-4D97-AF65-F5344CB8AC3E}">
        <p14:creationId xmlns:p14="http://schemas.microsoft.com/office/powerpoint/2010/main" val="345281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94EF13-1492-4E60-EDA9-88B6EA8DB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B915667-34E7-F9E8-55D2-7BA9FE908F6A}"/>
              </a:ext>
            </a:extLst>
          </p:cNvPr>
          <p:cNvSpPr txBox="1"/>
          <p:nvPr/>
        </p:nvSpPr>
        <p:spPr>
          <a:xfrm>
            <a:off x="1657760" y="1540518"/>
            <a:ext cx="8876480" cy="522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4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Giải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nghĩa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một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số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từ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khó</a:t>
            </a:r>
            <a:endParaRPr lang="en-US" sz="2400" b="1" dirty="0">
              <a:solidFill>
                <a:srgbClr val="3F1E5D"/>
              </a:solidFill>
              <a:latin typeface="+mn-lt"/>
              <a:ea typeface="Dancing Script"/>
              <a:cs typeface="Arial" panose="020B0604020202020204" pitchFamily="34" charset="0"/>
              <a:sym typeface="Dancing Scrip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F3093F7-F4A1-66A5-8692-35EE82B5C61D}"/>
              </a:ext>
            </a:extLst>
          </p:cNvPr>
          <p:cNvGrpSpPr/>
          <p:nvPr/>
        </p:nvGrpSpPr>
        <p:grpSpPr>
          <a:xfrm>
            <a:off x="5597276" y="4399143"/>
            <a:ext cx="6106044" cy="2067399"/>
            <a:chOff x="488680" y="2058438"/>
            <a:chExt cx="6106044" cy="2067399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470DC0C0-10E4-198E-E8AB-799EB11003D1}"/>
                </a:ext>
              </a:extLst>
            </p:cNvPr>
            <p:cNvSpPr/>
            <p:nvPr/>
          </p:nvSpPr>
          <p:spPr>
            <a:xfrm>
              <a:off x="750626" y="2402003"/>
              <a:ext cx="5844098" cy="172383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400" i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Bâng khuâng</a:t>
              </a:r>
              <a:r>
                <a:rPr lang="vi-VN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: có những cảm xúc luyến tiếc, nhớ thương xen lẫn nhau. </a:t>
              </a:r>
              <a:endParaRPr lang="en-VN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EC60F390-E132-577A-AC1E-413893FB16B2}"/>
                </a:ext>
              </a:extLst>
            </p:cNvPr>
            <p:cNvSpPr/>
            <p:nvPr/>
          </p:nvSpPr>
          <p:spPr>
            <a:xfrm>
              <a:off x="488680" y="2058438"/>
              <a:ext cx="604973" cy="687129"/>
            </a:xfrm>
            <a:custGeom>
              <a:avLst/>
              <a:gdLst/>
              <a:ahLst/>
              <a:cxnLst/>
              <a:rect l="l" t="t" r="r" b="b"/>
              <a:pathLst>
                <a:path w="1410496" h="1602044">
                  <a:moveTo>
                    <a:pt x="0" y="0"/>
                  </a:moveTo>
                  <a:lnTo>
                    <a:pt x="1410495" y="0"/>
                  </a:lnTo>
                  <a:lnTo>
                    <a:pt x="1410495" y="1602044"/>
                  </a:lnTo>
                  <a:lnTo>
                    <a:pt x="0" y="160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421EAA-A8EC-8A87-00E2-0F8615B3CA12}"/>
              </a:ext>
            </a:extLst>
          </p:cNvPr>
          <p:cNvGrpSpPr/>
          <p:nvPr/>
        </p:nvGrpSpPr>
        <p:grpSpPr>
          <a:xfrm>
            <a:off x="5597276" y="2151835"/>
            <a:ext cx="6097349" cy="2067399"/>
            <a:chOff x="497375" y="4204700"/>
            <a:chExt cx="6097349" cy="2067399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12A6A5F6-D603-7505-521D-02B4AF3CF539}"/>
                </a:ext>
              </a:extLst>
            </p:cNvPr>
            <p:cNvSpPr/>
            <p:nvPr/>
          </p:nvSpPr>
          <p:spPr>
            <a:xfrm>
              <a:off x="750626" y="4548265"/>
              <a:ext cx="5844098" cy="172383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400" i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Tăm cá</a:t>
              </a:r>
              <a:r>
                <a:rPr lang="vi-VN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: bọt nhỏ từ trong nước nổi lên khi cá thở. </a:t>
              </a:r>
              <a:endParaRPr lang="en-VN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981A1FDF-10BF-AEB0-E6F8-6364A1504659}"/>
                </a:ext>
              </a:extLst>
            </p:cNvPr>
            <p:cNvSpPr/>
            <p:nvPr/>
          </p:nvSpPr>
          <p:spPr>
            <a:xfrm>
              <a:off x="497375" y="4204700"/>
              <a:ext cx="604973" cy="687129"/>
            </a:xfrm>
            <a:custGeom>
              <a:avLst/>
              <a:gdLst/>
              <a:ahLst/>
              <a:cxnLst/>
              <a:rect l="l" t="t" r="r" b="b"/>
              <a:pathLst>
                <a:path w="1410496" h="1602044">
                  <a:moveTo>
                    <a:pt x="0" y="0"/>
                  </a:moveTo>
                  <a:lnTo>
                    <a:pt x="1410495" y="0"/>
                  </a:lnTo>
                  <a:lnTo>
                    <a:pt x="1410495" y="1602044"/>
                  </a:lnTo>
                  <a:lnTo>
                    <a:pt x="0" y="160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057E09-11A4-7912-A050-BB4CE9F9E077}"/>
              </a:ext>
            </a:extLst>
          </p:cNvPr>
          <p:cNvGrpSpPr/>
          <p:nvPr/>
        </p:nvGrpSpPr>
        <p:grpSpPr>
          <a:xfrm>
            <a:off x="497375" y="4399142"/>
            <a:ext cx="4658404" cy="2067400"/>
            <a:chOff x="6742429" y="2058437"/>
            <a:chExt cx="4658404" cy="2067400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DB5BDF3-D45D-2B5B-3400-1BC0D07467BF}"/>
                </a:ext>
              </a:extLst>
            </p:cNvPr>
            <p:cNvSpPr/>
            <p:nvPr/>
          </p:nvSpPr>
          <p:spPr>
            <a:xfrm>
              <a:off x="7044916" y="2402003"/>
              <a:ext cx="4355917" cy="172383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i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Sờn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xơ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ra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ít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bề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mặt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gần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như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rách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endParaRPr lang="en-VN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4A69435C-5311-C793-E815-50ADBC3D10D9}"/>
                </a:ext>
              </a:extLst>
            </p:cNvPr>
            <p:cNvSpPr/>
            <p:nvPr/>
          </p:nvSpPr>
          <p:spPr>
            <a:xfrm>
              <a:off x="6742429" y="2058437"/>
              <a:ext cx="604973" cy="687129"/>
            </a:xfrm>
            <a:custGeom>
              <a:avLst/>
              <a:gdLst/>
              <a:ahLst/>
              <a:cxnLst/>
              <a:rect l="l" t="t" r="r" b="b"/>
              <a:pathLst>
                <a:path w="1410496" h="1602044">
                  <a:moveTo>
                    <a:pt x="0" y="0"/>
                  </a:moveTo>
                  <a:lnTo>
                    <a:pt x="1410495" y="0"/>
                  </a:lnTo>
                  <a:lnTo>
                    <a:pt x="1410495" y="1602044"/>
                  </a:lnTo>
                  <a:lnTo>
                    <a:pt x="0" y="160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D8A73D8-CFA6-927D-F22D-6495060A739A}"/>
              </a:ext>
            </a:extLst>
          </p:cNvPr>
          <p:cNvGrpSpPr/>
          <p:nvPr/>
        </p:nvGrpSpPr>
        <p:grpSpPr>
          <a:xfrm>
            <a:off x="497375" y="2091369"/>
            <a:ext cx="4658404" cy="2067399"/>
            <a:chOff x="6760430" y="4204700"/>
            <a:chExt cx="4658404" cy="2067399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FD26388-E987-91B4-EACE-184E6BDF7735}"/>
                </a:ext>
              </a:extLst>
            </p:cNvPr>
            <p:cNvSpPr/>
            <p:nvPr/>
          </p:nvSpPr>
          <p:spPr>
            <a:xfrm>
              <a:off x="7062917" y="4548265"/>
              <a:ext cx="4355917" cy="172383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i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Cõi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khoảng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gian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gắn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thiêng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liêng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nghĩa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). </a:t>
              </a:r>
              <a:endParaRPr lang="en-VN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707C35AA-BCAC-9FB7-09A3-4679D80496B7}"/>
                </a:ext>
              </a:extLst>
            </p:cNvPr>
            <p:cNvSpPr/>
            <p:nvPr/>
          </p:nvSpPr>
          <p:spPr>
            <a:xfrm>
              <a:off x="6760430" y="4204700"/>
              <a:ext cx="604973" cy="687129"/>
            </a:xfrm>
            <a:custGeom>
              <a:avLst/>
              <a:gdLst/>
              <a:ahLst/>
              <a:cxnLst/>
              <a:rect l="l" t="t" r="r" b="b"/>
              <a:pathLst>
                <a:path w="1410496" h="1602044">
                  <a:moveTo>
                    <a:pt x="0" y="0"/>
                  </a:moveTo>
                  <a:lnTo>
                    <a:pt x="1410495" y="0"/>
                  </a:lnTo>
                  <a:lnTo>
                    <a:pt x="1410495" y="1602044"/>
                  </a:lnTo>
                  <a:lnTo>
                    <a:pt x="0" y="1602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50198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F698BB-3AF7-4057-0A76-AC3A4A61F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C4C558-3884-C5A4-6B6E-A062DAF13DFD}"/>
              </a:ext>
            </a:extLst>
          </p:cNvPr>
          <p:cNvSpPr txBox="1"/>
          <p:nvPr/>
        </p:nvSpPr>
        <p:spPr>
          <a:xfrm>
            <a:off x="1002205" y="2227864"/>
            <a:ext cx="10187587" cy="233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 1.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miêu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thanh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 </a:t>
            </a:r>
            <a:endParaRPr lang="en-VN" sz="20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 2.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nếp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giản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dị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0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 3.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vi-VN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0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 4.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so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sánh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 </a:t>
            </a:r>
            <a:endParaRPr lang="en-VN" sz="20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 5.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0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 </a:t>
            </a:r>
            <a:endParaRPr lang="en-VN" sz="20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C0AC1AE0-FD9A-949F-B9D8-E2FF874F1850}"/>
              </a:ext>
            </a:extLst>
          </p:cNvPr>
          <p:cNvSpPr/>
          <p:nvPr/>
        </p:nvSpPr>
        <p:spPr>
          <a:xfrm rot="-246906">
            <a:off x="7458573" y="5375065"/>
            <a:ext cx="702336" cy="2229639"/>
          </a:xfrm>
          <a:custGeom>
            <a:avLst/>
            <a:gdLst/>
            <a:ahLst/>
            <a:cxnLst/>
            <a:rect l="l" t="t" r="r" b="b"/>
            <a:pathLst>
              <a:path w="1053504" h="3344458">
                <a:moveTo>
                  <a:pt x="0" y="0"/>
                </a:moveTo>
                <a:lnTo>
                  <a:pt x="1053504" y="0"/>
                </a:lnTo>
                <a:lnTo>
                  <a:pt x="1053504" y="3344459"/>
                </a:lnTo>
                <a:lnTo>
                  <a:pt x="0" y="3344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C7DC2184-2B3E-7F43-D62A-CC438321C425}"/>
              </a:ext>
            </a:extLst>
          </p:cNvPr>
          <p:cNvSpPr/>
          <p:nvPr/>
        </p:nvSpPr>
        <p:spPr>
          <a:xfrm rot="2315530">
            <a:off x="4822558" y="6671804"/>
            <a:ext cx="1103853" cy="1669343"/>
          </a:xfrm>
          <a:custGeom>
            <a:avLst/>
            <a:gdLst/>
            <a:ahLst/>
            <a:cxnLst/>
            <a:rect l="l" t="t" r="r" b="b"/>
            <a:pathLst>
              <a:path w="1655779" h="2504014">
                <a:moveTo>
                  <a:pt x="0" y="0"/>
                </a:moveTo>
                <a:lnTo>
                  <a:pt x="1655779" y="0"/>
                </a:lnTo>
                <a:lnTo>
                  <a:pt x="1655779" y="2504013"/>
                </a:lnTo>
                <a:lnTo>
                  <a:pt x="0" y="2504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20DC5F13-CB9E-4CD9-D881-7DF1856ECEA2}"/>
              </a:ext>
            </a:extLst>
          </p:cNvPr>
          <p:cNvSpPr/>
          <p:nvPr/>
        </p:nvSpPr>
        <p:spPr>
          <a:xfrm rot="884472">
            <a:off x="6620332" y="5182791"/>
            <a:ext cx="804678" cy="1968631"/>
          </a:xfrm>
          <a:custGeom>
            <a:avLst/>
            <a:gdLst/>
            <a:ahLst/>
            <a:cxnLst/>
            <a:rect l="l" t="t" r="r" b="b"/>
            <a:pathLst>
              <a:path w="1207017" h="2952946">
                <a:moveTo>
                  <a:pt x="0" y="0"/>
                </a:moveTo>
                <a:lnTo>
                  <a:pt x="1207017" y="0"/>
                </a:lnTo>
                <a:lnTo>
                  <a:pt x="1207017" y="2952946"/>
                </a:lnTo>
                <a:lnTo>
                  <a:pt x="0" y="29529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BABE1CE7-7D24-A348-2438-021A6432555D}"/>
              </a:ext>
            </a:extLst>
          </p:cNvPr>
          <p:cNvSpPr/>
          <p:nvPr/>
        </p:nvSpPr>
        <p:spPr>
          <a:xfrm rot="-358541">
            <a:off x="4913034" y="5021299"/>
            <a:ext cx="1006681" cy="2070295"/>
          </a:xfrm>
          <a:custGeom>
            <a:avLst/>
            <a:gdLst/>
            <a:ahLst/>
            <a:cxnLst/>
            <a:rect l="l" t="t" r="r" b="b"/>
            <a:pathLst>
              <a:path w="1510022" h="3105443">
                <a:moveTo>
                  <a:pt x="0" y="0"/>
                </a:moveTo>
                <a:lnTo>
                  <a:pt x="1510021" y="0"/>
                </a:lnTo>
                <a:lnTo>
                  <a:pt x="1510021" y="3105444"/>
                </a:lnTo>
                <a:lnTo>
                  <a:pt x="0" y="31054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5492778D-BA40-1AD2-BF74-DF05E33F71CD}"/>
              </a:ext>
            </a:extLst>
          </p:cNvPr>
          <p:cNvSpPr/>
          <p:nvPr/>
        </p:nvSpPr>
        <p:spPr>
          <a:xfrm flipH="1">
            <a:off x="5539895" y="5642295"/>
            <a:ext cx="843217" cy="1554317"/>
          </a:xfrm>
          <a:custGeom>
            <a:avLst/>
            <a:gdLst/>
            <a:ahLst/>
            <a:cxnLst/>
            <a:rect l="l" t="t" r="r" b="b"/>
            <a:pathLst>
              <a:path w="1264825" h="2331475">
                <a:moveTo>
                  <a:pt x="1264826" y="0"/>
                </a:moveTo>
                <a:lnTo>
                  <a:pt x="0" y="0"/>
                </a:lnTo>
                <a:lnTo>
                  <a:pt x="0" y="2331475"/>
                </a:lnTo>
                <a:lnTo>
                  <a:pt x="1264826" y="2331475"/>
                </a:lnTo>
                <a:lnTo>
                  <a:pt x="1264826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0D7253D-7583-0B98-2192-D6FC821A719A}"/>
              </a:ext>
            </a:extLst>
          </p:cNvPr>
          <p:cNvSpPr/>
          <p:nvPr/>
        </p:nvSpPr>
        <p:spPr>
          <a:xfrm rot="457620">
            <a:off x="3567514" y="5395537"/>
            <a:ext cx="751825" cy="1603893"/>
          </a:xfrm>
          <a:custGeom>
            <a:avLst/>
            <a:gdLst/>
            <a:ahLst/>
            <a:cxnLst/>
            <a:rect l="l" t="t" r="r" b="b"/>
            <a:pathLst>
              <a:path w="1127737" h="2405839">
                <a:moveTo>
                  <a:pt x="0" y="0"/>
                </a:moveTo>
                <a:lnTo>
                  <a:pt x="1127737" y="0"/>
                </a:lnTo>
                <a:lnTo>
                  <a:pt x="1127737" y="2405839"/>
                </a:lnTo>
                <a:lnTo>
                  <a:pt x="0" y="24058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0E8599A9-9C59-48BE-B446-B05D1AA151B6}"/>
              </a:ext>
            </a:extLst>
          </p:cNvPr>
          <p:cNvSpPr/>
          <p:nvPr/>
        </p:nvSpPr>
        <p:spPr>
          <a:xfrm>
            <a:off x="794" y="5227364"/>
            <a:ext cx="524489" cy="2151749"/>
          </a:xfrm>
          <a:custGeom>
            <a:avLst/>
            <a:gdLst/>
            <a:ahLst/>
            <a:cxnLst/>
            <a:rect l="l" t="t" r="r" b="b"/>
            <a:pathLst>
              <a:path w="786733" h="3227624">
                <a:moveTo>
                  <a:pt x="0" y="0"/>
                </a:moveTo>
                <a:lnTo>
                  <a:pt x="786733" y="0"/>
                </a:lnTo>
                <a:lnTo>
                  <a:pt x="786733" y="3227624"/>
                </a:lnTo>
                <a:lnTo>
                  <a:pt x="0" y="32276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2D092597-772C-E24C-A3B4-A4B5820114A1}"/>
              </a:ext>
            </a:extLst>
          </p:cNvPr>
          <p:cNvSpPr/>
          <p:nvPr/>
        </p:nvSpPr>
        <p:spPr>
          <a:xfrm>
            <a:off x="389742" y="5790321"/>
            <a:ext cx="593705" cy="1220987"/>
          </a:xfrm>
          <a:custGeom>
            <a:avLst/>
            <a:gdLst/>
            <a:ahLst/>
            <a:cxnLst/>
            <a:rect l="l" t="t" r="r" b="b"/>
            <a:pathLst>
              <a:path w="890557" h="1831480">
                <a:moveTo>
                  <a:pt x="0" y="0"/>
                </a:moveTo>
                <a:lnTo>
                  <a:pt x="890558" y="0"/>
                </a:lnTo>
                <a:lnTo>
                  <a:pt x="890558" y="1831480"/>
                </a:lnTo>
                <a:lnTo>
                  <a:pt x="0" y="1831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5BF5F4D2-7F9F-99CC-1224-EC863F297B5C}"/>
              </a:ext>
            </a:extLst>
          </p:cNvPr>
          <p:cNvSpPr/>
          <p:nvPr/>
        </p:nvSpPr>
        <p:spPr>
          <a:xfrm>
            <a:off x="10584154" y="5790321"/>
            <a:ext cx="593705" cy="1220987"/>
          </a:xfrm>
          <a:custGeom>
            <a:avLst/>
            <a:gdLst/>
            <a:ahLst/>
            <a:cxnLst/>
            <a:rect l="l" t="t" r="r" b="b"/>
            <a:pathLst>
              <a:path w="890557" h="1831480">
                <a:moveTo>
                  <a:pt x="0" y="0"/>
                </a:moveTo>
                <a:lnTo>
                  <a:pt x="890558" y="0"/>
                </a:lnTo>
                <a:lnTo>
                  <a:pt x="890558" y="1831480"/>
                </a:lnTo>
                <a:lnTo>
                  <a:pt x="0" y="1831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783EC168-B6EB-7400-778B-ECF4F1A5200A}"/>
              </a:ext>
            </a:extLst>
          </p:cNvPr>
          <p:cNvSpPr/>
          <p:nvPr/>
        </p:nvSpPr>
        <p:spPr>
          <a:xfrm>
            <a:off x="8757554" y="5584782"/>
            <a:ext cx="646202" cy="1328949"/>
          </a:xfrm>
          <a:custGeom>
            <a:avLst/>
            <a:gdLst/>
            <a:ahLst/>
            <a:cxnLst/>
            <a:rect l="l" t="t" r="r" b="b"/>
            <a:pathLst>
              <a:path w="969303" h="1993424">
                <a:moveTo>
                  <a:pt x="0" y="0"/>
                </a:moveTo>
                <a:lnTo>
                  <a:pt x="969303" y="0"/>
                </a:lnTo>
                <a:lnTo>
                  <a:pt x="969303" y="1993425"/>
                </a:lnTo>
                <a:lnTo>
                  <a:pt x="0" y="1993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2BB71BF6-DB21-7CCA-7089-FDFE1474BCEF}"/>
              </a:ext>
            </a:extLst>
          </p:cNvPr>
          <p:cNvSpPr/>
          <p:nvPr/>
        </p:nvSpPr>
        <p:spPr>
          <a:xfrm rot="2275480">
            <a:off x="1520393" y="5575033"/>
            <a:ext cx="1899640" cy="1869563"/>
          </a:xfrm>
          <a:custGeom>
            <a:avLst/>
            <a:gdLst/>
            <a:ahLst/>
            <a:cxnLst/>
            <a:rect l="l" t="t" r="r" b="b"/>
            <a:pathLst>
              <a:path w="2849460" h="2804344">
                <a:moveTo>
                  <a:pt x="0" y="0"/>
                </a:moveTo>
                <a:lnTo>
                  <a:pt x="2849461" y="0"/>
                </a:lnTo>
                <a:lnTo>
                  <a:pt x="2849461" y="2804344"/>
                </a:lnTo>
                <a:lnTo>
                  <a:pt x="0" y="28043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5AEB4C1C-8744-9DDE-FC4A-65630802B600}"/>
              </a:ext>
            </a:extLst>
          </p:cNvPr>
          <p:cNvSpPr/>
          <p:nvPr/>
        </p:nvSpPr>
        <p:spPr>
          <a:xfrm rot="513391" flipH="1">
            <a:off x="954762" y="5428533"/>
            <a:ext cx="1164307" cy="1944563"/>
          </a:xfrm>
          <a:custGeom>
            <a:avLst/>
            <a:gdLst/>
            <a:ahLst/>
            <a:cxnLst/>
            <a:rect l="l" t="t" r="r" b="b"/>
            <a:pathLst>
              <a:path w="1746460" h="2916844">
                <a:moveTo>
                  <a:pt x="1746460" y="0"/>
                </a:moveTo>
                <a:lnTo>
                  <a:pt x="0" y="0"/>
                </a:lnTo>
                <a:lnTo>
                  <a:pt x="0" y="2916844"/>
                </a:lnTo>
                <a:lnTo>
                  <a:pt x="1746460" y="2916844"/>
                </a:lnTo>
                <a:lnTo>
                  <a:pt x="174646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5F7CD673-C0A6-3549-40A8-CCC48BA21EF5}"/>
              </a:ext>
            </a:extLst>
          </p:cNvPr>
          <p:cNvSpPr/>
          <p:nvPr/>
        </p:nvSpPr>
        <p:spPr>
          <a:xfrm rot="513391" flipH="1">
            <a:off x="11149175" y="5428533"/>
            <a:ext cx="1164307" cy="1944563"/>
          </a:xfrm>
          <a:custGeom>
            <a:avLst/>
            <a:gdLst/>
            <a:ahLst/>
            <a:cxnLst/>
            <a:rect l="l" t="t" r="r" b="b"/>
            <a:pathLst>
              <a:path w="1746460" h="2916844">
                <a:moveTo>
                  <a:pt x="1746460" y="0"/>
                </a:moveTo>
                <a:lnTo>
                  <a:pt x="0" y="0"/>
                </a:lnTo>
                <a:lnTo>
                  <a:pt x="0" y="2916844"/>
                </a:lnTo>
                <a:lnTo>
                  <a:pt x="1746460" y="2916844"/>
                </a:lnTo>
                <a:lnTo>
                  <a:pt x="174646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746A7ACB-BD1C-BDFE-E3A4-6466EBC4F551}"/>
              </a:ext>
            </a:extLst>
          </p:cNvPr>
          <p:cNvSpPr/>
          <p:nvPr/>
        </p:nvSpPr>
        <p:spPr>
          <a:xfrm flipH="1">
            <a:off x="2821180" y="4936518"/>
            <a:ext cx="1089124" cy="1940532"/>
          </a:xfrm>
          <a:custGeom>
            <a:avLst/>
            <a:gdLst/>
            <a:ahLst/>
            <a:cxnLst/>
            <a:rect l="l" t="t" r="r" b="b"/>
            <a:pathLst>
              <a:path w="1633686" h="2910798">
                <a:moveTo>
                  <a:pt x="1633685" y="0"/>
                </a:moveTo>
                <a:lnTo>
                  <a:pt x="0" y="0"/>
                </a:lnTo>
                <a:lnTo>
                  <a:pt x="0" y="2910798"/>
                </a:lnTo>
                <a:lnTo>
                  <a:pt x="1633685" y="2910798"/>
                </a:lnTo>
                <a:lnTo>
                  <a:pt x="1633685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84B9085B-5ACE-4534-2D5B-0A58A1231453}"/>
              </a:ext>
            </a:extLst>
          </p:cNvPr>
          <p:cNvSpPr/>
          <p:nvPr/>
        </p:nvSpPr>
        <p:spPr>
          <a:xfrm>
            <a:off x="9868266" y="4936518"/>
            <a:ext cx="1089124" cy="1940532"/>
          </a:xfrm>
          <a:custGeom>
            <a:avLst/>
            <a:gdLst/>
            <a:ahLst/>
            <a:cxnLst/>
            <a:rect l="l" t="t" r="r" b="b"/>
            <a:pathLst>
              <a:path w="1633686" h="2910798">
                <a:moveTo>
                  <a:pt x="0" y="0"/>
                </a:moveTo>
                <a:lnTo>
                  <a:pt x="1633685" y="0"/>
                </a:lnTo>
                <a:lnTo>
                  <a:pt x="1633685" y="2910798"/>
                </a:lnTo>
                <a:lnTo>
                  <a:pt x="0" y="29107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B4EFE550-C992-0DB9-FBB5-01A2AA442F11}"/>
              </a:ext>
            </a:extLst>
          </p:cNvPr>
          <p:cNvSpPr/>
          <p:nvPr/>
        </p:nvSpPr>
        <p:spPr>
          <a:xfrm rot="745365" flipH="1">
            <a:off x="3307951" y="6400375"/>
            <a:ext cx="312903" cy="1283704"/>
          </a:xfrm>
          <a:custGeom>
            <a:avLst/>
            <a:gdLst/>
            <a:ahLst/>
            <a:cxnLst/>
            <a:rect l="l" t="t" r="r" b="b"/>
            <a:pathLst>
              <a:path w="469354" h="1925556">
                <a:moveTo>
                  <a:pt x="469355" y="0"/>
                </a:moveTo>
                <a:lnTo>
                  <a:pt x="0" y="0"/>
                </a:lnTo>
                <a:lnTo>
                  <a:pt x="0" y="1925556"/>
                </a:lnTo>
                <a:lnTo>
                  <a:pt x="469355" y="1925556"/>
                </a:lnTo>
                <a:lnTo>
                  <a:pt x="469355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CFF37507-D399-7A0F-561F-55B7F2505552}"/>
              </a:ext>
            </a:extLst>
          </p:cNvPr>
          <p:cNvSpPr/>
          <p:nvPr/>
        </p:nvSpPr>
        <p:spPr>
          <a:xfrm flipH="1">
            <a:off x="2068450" y="5584781"/>
            <a:ext cx="1103853" cy="1669343"/>
          </a:xfrm>
          <a:custGeom>
            <a:avLst/>
            <a:gdLst/>
            <a:ahLst/>
            <a:cxnLst/>
            <a:rect l="l" t="t" r="r" b="b"/>
            <a:pathLst>
              <a:path w="1655779" h="2504014">
                <a:moveTo>
                  <a:pt x="1655779" y="0"/>
                </a:moveTo>
                <a:lnTo>
                  <a:pt x="0" y="0"/>
                </a:lnTo>
                <a:lnTo>
                  <a:pt x="0" y="2504014"/>
                </a:lnTo>
                <a:lnTo>
                  <a:pt x="1655779" y="2504014"/>
                </a:lnTo>
                <a:lnTo>
                  <a:pt x="1655779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DC7EE3B4-535D-4FFF-C798-989D61B8E734}"/>
              </a:ext>
            </a:extLst>
          </p:cNvPr>
          <p:cNvSpPr/>
          <p:nvPr/>
        </p:nvSpPr>
        <p:spPr>
          <a:xfrm>
            <a:off x="2549351" y="6136058"/>
            <a:ext cx="543659" cy="1118066"/>
          </a:xfrm>
          <a:custGeom>
            <a:avLst/>
            <a:gdLst/>
            <a:ahLst/>
            <a:cxnLst/>
            <a:rect l="l" t="t" r="r" b="b"/>
            <a:pathLst>
              <a:path w="815489" h="1677099">
                <a:moveTo>
                  <a:pt x="0" y="0"/>
                </a:moveTo>
                <a:lnTo>
                  <a:pt x="815490" y="0"/>
                </a:lnTo>
                <a:lnTo>
                  <a:pt x="815490" y="1677099"/>
                </a:lnTo>
                <a:lnTo>
                  <a:pt x="0" y="16770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82B17ED2-2F9C-13A2-36A0-669561A0CA2B}"/>
              </a:ext>
            </a:extLst>
          </p:cNvPr>
          <p:cNvSpPr/>
          <p:nvPr/>
        </p:nvSpPr>
        <p:spPr>
          <a:xfrm>
            <a:off x="3793990" y="6133582"/>
            <a:ext cx="772712" cy="724418"/>
          </a:xfrm>
          <a:custGeom>
            <a:avLst/>
            <a:gdLst/>
            <a:ahLst/>
            <a:cxnLst/>
            <a:rect l="l" t="t" r="r" b="b"/>
            <a:pathLst>
              <a:path w="1159068" h="1086627">
                <a:moveTo>
                  <a:pt x="0" y="0"/>
                </a:moveTo>
                <a:lnTo>
                  <a:pt x="1159069" y="0"/>
                </a:lnTo>
                <a:lnTo>
                  <a:pt x="1159069" y="1086627"/>
                </a:lnTo>
                <a:lnTo>
                  <a:pt x="0" y="108662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55EC8127-4746-C33B-AE65-8E13AAC4417E}"/>
              </a:ext>
            </a:extLst>
          </p:cNvPr>
          <p:cNvSpPr/>
          <p:nvPr/>
        </p:nvSpPr>
        <p:spPr>
          <a:xfrm flipH="1">
            <a:off x="4202404" y="5584781"/>
            <a:ext cx="892991" cy="1376480"/>
          </a:xfrm>
          <a:custGeom>
            <a:avLst/>
            <a:gdLst/>
            <a:ahLst/>
            <a:cxnLst/>
            <a:rect l="l" t="t" r="r" b="b"/>
            <a:pathLst>
              <a:path w="1339487" h="2064720">
                <a:moveTo>
                  <a:pt x="1339487" y="0"/>
                </a:moveTo>
                <a:lnTo>
                  <a:pt x="0" y="0"/>
                </a:lnTo>
                <a:lnTo>
                  <a:pt x="0" y="2064720"/>
                </a:lnTo>
                <a:lnTo>
                  <a:pt x="1339487" y="2064720"/>
                </a:lnTo>
                <a:lnTo>
                  <a:pt x="1339487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51D59A59-11DD-D727-FDB5-E034457BD606}"/>
              </a:ext>
            </a:extLst>
          </p:cNvPr>
          <p:cNvSpPr/>
          <p:nvPr/>
        </p:nvSpPr>
        <p:spPr>
          <a:xfrm rot="3130213">
            <a:off x="4031910" y="5950434"/>
            <a:ext cx="262569" cy="212025"/>
          </a:xfrm>
          <a:custGeom>
            <a:avLst/>
            <a:gdLst/>
            <a:ahLst/>
            <a:cxnLst/>
            <a:rect l="l" t="t" r="r" b="b"/>
            <a:pathLst>
              <a:path w="393854" h="318037">
                <a:moveTo>
                  <a:pt x="0" y="0"/>
                </a:moveTo>
                <a:lnTo>
                  <a:pt x="393854" y="0"/>
                </a:lnTo>
                <a:lnTo>
                  <a:pt x="393854" y="318038"/>
                </a:lnTo>
                <a:lnTo>
                  <a:pt x="0" y="3180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6234AA17-F318-33FF-3920-157A3A6D0202}"/>
              </a:ext>
            </a:extLst>
          </p:cNvPr>
          <p:cNvSpPr/>
          <p:nvPr/>
        </p:nvSpPr>
        <p:spPr>
          <a:xfrm flipH="1">
            <a:off x="6096794" y="5584782"/>
            <a:ext cx="767165" cy="1636617"/>
          </a:xfrm>
          <a:custGeom>
            <a:avLst/>
            <a:gdLst/>
            <a:ahLst/>
            <a:cxnLst/>
            <a:rect l="l" t="t" r="r" b="b"/>
            <a:pathLst>
              <a:path w="1150747" h="2454926">
                <a:moveTo>
                  <a:pt x="1150747" y="0"/>
                </a:moveTo>
                <a:lnTo>
                  <a:pt x="0" y="0"/>
                </a:lnTo>
                <a:lnTo>
                  <a:pt x="0" y="2454927"/>
                </a:lnTo>
                <a:lnTo>
                  <a:pt x="1150747" y="2454927"/>
                </a:lnTo>
                <a:lnTo>
                  <a:pt x="115074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4440CD85-D807-76EF-DD2B-700CABC1095B}"/>
              </a:ext>
            </a:extLst>
          </p:cNvPr>
          <p:cNvSpPr/>
          <p:nvPr/>
        </p:nvSpPr>
        <p:spPr>
          <a:xfrm rot="1486105">
            <a:off x="6722765" y="5400230"/>
            <a:ext cx="175177" cy="215271"/>
          </a:xfrm>
          <a:custGeom>
            <a:avLst/>
            <a:gdLst/>
            <a:ahLst/>
            <a:cxnLst/>
            <a:rect l="l" t="t" r="r" b="b"/>
            <a:pathLst>
              <a:path w="262766" h="322907">
                <a:moveTo>
                  <a:pt x="0" y="0"/>
                </a:moveTo>
                <a:lnTo>
                  <a:pt x="262766" y="0"/>
                </a:lnTo>
                <a:lnTo>
                  <a:pt x="262766" y="322907"/>
                </a:lnTo>
                <a:lnTo>
                  <a:pt x="0" y="32290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4857F67A-E298-EC61-FACA-4F45C36893E5}"/>
              </a:ext>
            </a:extLst>
          </p:cNvPr>
          <p:cNvSpPr/>
          <p:nvPr/>
        </p:nvSpPr>
        <p:spPr>
          <a:xfrm>
            <a:off x="6902059" y="6352135"/>
            <a:ext cx="607281" cy="690093"/>
          </a:xfrm>
          <a:custGeom>
            <a:avLst/>
            <a:gdLst/>
            <a:ahLst/>
            <a:cxnLst/>
            <a:rect l="l" t="t" r="r" b="b"/>
            <a:pathLst>
              <a:path w="910922" h="1035139">
                <a:moveTo>
                  <a:pt x="0" y="0"/>
                </a:moveTo>
                <a:lnTo>
                  <a:pt x="910922" y="0"/>
                </a:lnTo>
                <a:lnTo>
                  <a:pt x="910922" y="1035138"/>
                </a:lnTo>
                <a:lnTo>
                  <a:pt x="0" y="103513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1D35C240-552C-0CB1-D495-3FF54B4FC35C}"/>
              </a:ext>
            </a:extLst>
          </p:cNvPr>
          <p:cNvSpPr/>
          <p:nvPr/>
        </p:nvSpPr>
        <p:spPr>
          <a:xfrm flipH="1">
            <a:off x="8113079" y="5831621"/>
            <a:ext cx="639822" cy="1193141"/>
          </a:xfrm>
          <a:custGeom>
            <a:avLst/>
            <a:gdLst/>
            <a:ahLst/>
            <a:cxnLst/>
            <a:rect l="l" t="t" r="r" b="b"/>
            <a:pathLst>
              <a:path w="959733" h="1789711">
                <a:moveTo>
                  <a:pt x="959733" y="0"/>
                </a:moveTo>
                <a:lnTo>
                  <a:pt x="0" y="0"/>
                </a:lnTo>
                <a:lnTo>
                  <a:pt x="0" y="1789711"/>
                </a:lnTo>
                <a:lnTo>
                  <a:pt x="959733" y="1789711"/>
                </a:lnTo>
                <a:lnTo>
                  <a:pt x="959733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87076918-4858-DDAB-4C35-50C5FBA066DE}"/>
              </a:ext>
            </a:extLst>
          </p:cNvPr>
          <p:cNvSpPr/>
          <p:nvPr/>
        </p:nvSpPr>
        <p:spPr>
          <a:xfrm>
            <a:off x="8322555" y="6517991"/>
            <a:ext cx="892991" cy="1376480"/>
          </a:xfrm>
          <a:custGeom>
            <a:avLst/>
            <a:gdLst/>
            <a:ahLst/>
            <a:cxnLst/>
            <a:rect l="l" t="t" r="r" b="b"/>
            <a:pathLst>
              <a:path w="1339487" h="2064720">
                <a:moveTo>
                  <a:pt x="0" y="0"/>
                </a:moveTo>
                <a:lnTo>
                  <a:pt x="1339487" y="0"/>
                </a:lnTo>
                <a:lnTo>
                  <a:pt x="1339487" y="2064720"/>
                </a:lnTo>
                <a:lnTo>
                  <a:pt x="0" y="206472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247443C6-B829-BE9E-2002-BE609CB3607B}"/>
              </a:ext>
            </a:extLst>
          </p:cNvPr>
          <p:cNvSpPr/>
          <p:nvPr/>
        </p:nvSpPr>
        <p:spPr>
          <a:xfrm>
            <a:off x="9537106" y="5373436"/>
            <a:ext cx="767165" cy="1636617"/>
          </a:xfrm>
          <a:custGeom>
            <a:avLst/>
            <a:gdLst/>
            <a:ahLst/>
            <a:cxnLst/>
            <a:rect l="l" t="t" r="r" b="b"/>
            <a:pathLst>
              <a:path w="1150747" h="2454926">
                <a:moveTo>
                  <a:pt x="0" y="0"/>
                </a:moveTo>
                <a:lnTo>
                  <a:pt x="1150747" y="0"/>
                </a:lnTo>
                <a:lnTo>
                  <a:pt x="1150747" y="2454926"/>
                </a:lnTo>
                <a:lnTo>
                  <a:pt x="0" y="24549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2B2A34E8-5F94-99C3-D083-68B3999C0A00}"/>
              </a:ext>
            </a:extLst>
          </p:cNvPr>
          <p:cNvSpPr/>
          <p:nvPr/>
        </p:nvSpPr>
        <p:spPr>
          <a:xfrm>
            <a:off x="9298096" y="5850670"/>
            <a:ext cx="262111" cy="1075329"/>
          </a:xfrm>
          <a:custGeom>
            <a:avLst/>
            <a:gdLst/>
            <a:ahLst/>
            <a:cxnLst/>
            <a:rect l="l" t="t" r="r" b="b"/>
            <a:pathLst>
              <a:path w="393167" h="1612994">
                <a:moveTo>
                  <a:pt x="0" y="0"/>
                </a:moveTo>
                <a:lnTo>
                  <a:pt x="393167" y="0"/>
                </a:lnTo>
                <a:lnTo>
                  <a:pt x="393167" y="1612994"/>
                </a:lnTo>
                <a:lnTo>
                  <a:pt x="0" y="16129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97479871-80A3-02D5-D0F5-70E3F9D5C46D}"/>
              </a:ext>
            </a:extLst>
          </p:cNvPr>
          <p:cNvSpPr/>
          <p:nvPr/>
        </p:nvSpPr>
        <p:spPr>
          <a:xfrm rot="-2275206" flipH="1">
            <a:off x="9499087" y="6105625"/>
            <a:ext cx="772712" cy="724418"/>
          </a:xfrm>
          <a:custGeom>
            <a:avLst/>
            <a:gdLst/>
            <a:ahLst/>
            <a:cxnLst/>
            <a:rect l="l" t="t" r="r" b="b"/>
            <a:pathLst>
              <a:path w="1159068" h="1086627">
                <a:moveTo>
                  <a:pt x="1159069" y="0"/>
                </a:moveTo>
                <a:lnTo>
                  <a:pt x="0" y="0"/>
                </a:lnTo>
                <a:lnTo>
                  <a:pt x="0" y="1086627"/>
                </a:lnTo>
                <a:lnTo>
                  <a:pt x="1159069" y="1086627"/>
                </a:lnTo>
                <a:lnTo>
                  <a:pt x="1159069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804E2595-516D-12A8-FDF7-B2CD665EB263}"/>
              </a:ext>
            </a:extLst>
          </p:cNvPr>
          <p:cNvSpPr/>
          <p:nvPr/>
        </p:nvSpPr>
        <p:spPr>
          <a:xfrm>
            <a:off x="11045807" y="5010231"/>
            <a:ext cx="485195" cy="497635"/>
          </a:xfrm>
          <a:custGeom>
            <a:avLst/>
            <a:gdLst/>
            <a:ahLst/>
            <a:cxnLst/>
            <a:rect l="l" t="t" r="r" b="b"/>
            <a:pathLst>
              <a:path w="727792" h="746453">
                <a:moveTo>
                  <a:pt x="0" y="0"/>
                </a:moveTo>
                <a:lnTo>
                  <a:pt x="727792" y="0"/>
                </a:lnTo>
                <a:lnTo>
                  <a:pt x="727792" y="746452"/>
                </a:lnTo>
                <a:lnTo>
                  <a:pt x="0" y="74645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B64586-F691-B538-A951-0D5D7C6E5D7F}"/>
              </a:ext>
            </a:extLst>
          </p:cNvPr>
          <p:cNvSpPr txBox="1"/>
          <p:nvPr/>
        </p:nvSpPr>
        <p:spPr>
          <a:xfrm>
            <a:off x="1657758" y="1661702"/>
            <a:ext cx="8876480" cy="522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4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Câu</a:t>
            </a:r>
            <a:r>
              <a:rPr lang="en-US" sz="24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 </a:t>
            </a:r>
            <a:r>
              <a:rPr lang="en-US" sz="2400" b="1" dirty="0" err="1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hỏi</a:t>
            </a:r>
            <a:endParaRPr lang="en-US" sz="2400" b="1" dirty="0">
              <a:solidFill>
                <a:srgbClr val="3F1E5D"/>
              </a:solidFill>
              <a:latin typeface="+mn-lt"/>
              <a:ea typeface="Dancing Script"/>
              <a:cs typeface="Arial" panose="020B0604020202020204" pitchFamily="34" charset="0"/>
              <a:sym typeface="Dancing Script"/>
            </a:endParaRPr>
          </a:p>
        </p:txBody>
      </p:sp>
    </p:spTree>
    <p:extLst>
      <p:ext uri="{BB962C8B-B14F-4D97-AF65-F5344CB8AC3E}">
        <p14:creationId xmlns:p14="http://schemas.microsoft.com/office/powerpoint/2010/main" val="289246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5B42F-E1B8-FEFE-0F1B-F29146F1D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06779FB-BBF0-8C7F-F78B-77E6C93E0AD8}"/>
              </a:ext>
            </a:extLst>
          </p:cNvPr>
          <p:cNvSpPr txBox="1"/>
          <p:nvPr/>
        </p:nvSpPr>
        <p:spPr>
          <a:xfrm>
            <a:off x="721597" y="1615522"/>
            <a:ext cx="6523683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2060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Câu 1. Cảnh vườn nhà Bác Hồ được miêu tả đẹp và thanh bình như thế nào?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471C25-CEFF-83B9-3825-749E3EB7DADE}"/>
              </a:ext>
            </a:extLst>
          </p:cNvPr>
          <p:cNvSpPr txBox="1"/>
          <p:nvPr/>
        </p:nvSpPr>
        <p:spPr>
          <a:xfrm>
            <a:off x="673375" y="2812012"/>
            <a:ext cx="6039163" cy="3500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Cảnh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vườn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nhà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Bác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đường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xoài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hoa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trắng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ánh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nắng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đu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đưa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chiếu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qua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tán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cây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hồ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nước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tĩnh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lặng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với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đàn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cá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lội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tung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tăng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đầy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đủ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các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loại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cây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ăn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trái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như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bưởi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, cam,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bóng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dừa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mát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cs typeface="Arial" panose="020B0604020202020204" pitchFamily="34" charset="0"/>
              </a:rPr>
              <a:t>rượi</a:t>
            </a:r>
            <a:r>
              <a:rPr lang="en-US" sz="2520" kern="100" dirty="0">
                <a:latin typeface="+mn-lt"/>
                <a:cs typeface="Arial" panose="020B0604020202020204" pitchFamily="34" charset="0"/>
              </a:rPr>
              <a:t>. </a:t>
            </a:r>
            <a:endParaRPr lang="en-VN" sz="252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24A299-13C3-666A-BEAD-98405786A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00" y="1110774"/>
            <a:ext cx="3629200" cy="2437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Down Arrow 4">
            <a:extLst>
              <a:ext uri="{FF2B5EF4-FFF2-40B4-BE49-F238E27FC236}">
                <a16:creationId xmlns:a16="http://schemas.microsoft.com/office/drawing/2014/main" id="{065845BC-8662-32FF-717F-5D18A6A9BBDA}"/>
              </a:ext>
            </a:extLst>
          </p:cNvPr>
          <p:cNvSpPr/>
          <p:nvPr/>
        </p:nvSpPr>
        <p:spPr>
          <a:xfrm>
            <a:off x="9289601" y="3948910"/>
            <a:ext cx="598998" cy="613196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72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F574D4C6-642C-6327-D2EF-3D1385F4F6A2}"/>
              </a:ext>
            </a:extLst>
          </p:cNvPr>
          <p:cNvSpPr/>
          <p:nvPr/>
        </p:nvSpPr>
        <p:spPr>
          <a:xfrm>
            <a:off x="7245280" y="4846320"/>
            <a:ext cx="4687640" cy="13224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52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Rút </a:t>
            </a:r>
            <a:r>
              <a:rPr kumimoji="0" lang="en-US" sz="252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ý</a:t>
            </a:r>
            <a:r>
              <a:rPr kumimoji="0" lang="en-US" sz="252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52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đoạn</a:t>
            </a:r>
            <a:r>
              <a:rPr kumimoji="0" lang="en-US" sz="252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1: </a:t>
            </a:r>
            <a:r>
              <a:rPr kumimoji="0" lang="en-US" sz="252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Khung</a:t>
            </a:r>
            <a:r>
              <a:rPr kumimoji="0" lang="en-US" sz="25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52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cảnh</a:t>
            </a:r>
            <a:r>
              <a:rPr kumimoji="0" lang="en-US" sz="25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52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thiên</a:t>
            </a:r>
            <a:r>
              <a:rPr kumimoji="0" lang="en-US" sz="25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52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nhiên</a:t>
            </a:r>
            <a:r>
              <a:rPr kumimoji="0" lang="en-US" sz="25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52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ở</a:t>
            </a:r>
            <a:r>
              <a:rPr kumimoji="0" lang="en-US" sz="25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52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vườn</a:t>
            </a:r>
            <a:r>
              <a:rPr kumimoji="0" lang="en-US" sz="25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52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nhà</a:t>
            </a:r>
            <a:r>
              <a:rPr kumimoji="0" lang="en-US" sz="25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52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Bác</a:t>
            </a:r>
            <a:r>
              <a:rPr kumimoji="0" lang="en-US" sz="252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. </a:t>
            </a:r>
            <a:endParaRPr kumimoji="0" lang="en-VN" sz="252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759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BA06B-0902-DAFD-08F3-F20C6E563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749E05F9-B27F-148D-4BB4-C1A4DB6D7E0C}"/>
              </a:ext>
            </a:extLst>
          </p:cNvPr>
          <p:cNvSpPr txBox="1"/>
          <p:nvPr/>
        </p:nvSpPr>
        <p:spPr>
          <a:xfrm>
            <a:off x="555691" y="1731258"/>
            <a:ext cx="6264170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2060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Câu 2. Tìm trong bài thơ những chi tiết thể hiện nếp sống giản dị của Bác Hồ.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B273DC-A3B4-1D9F-9CDE-99CEB7546B76}"/>
              </a:ext>
            </a:extLst>
          </p:cNvPr>
          <p:cNvSpPr txBox="1"/>
          <p:nvPr/>
        </p:nvSpPr>
        <p:spPr>
          <a:xfrm>
            <a:off x="555691" y="2827499"/>
            <a:ext cx="6264169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400" kern="100" dirty="0">
              <a:solidFill>
                <a:srgbClr val="0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gác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đơn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sơ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endParaRPr lang="en-VN" sz="24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Gỗ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mộc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mạc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US" sz="2400" i="1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ùi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sơn</a:t>
            </a:r>
            <a:endParaRPr lang="en-VN" sz="24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Giường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máy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chiếu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cõi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đơn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chăn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gối</a:t>
            </a:r>
            <a:endParaRPr lang="en-VN" sz="24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Tủ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treo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mấy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áo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sờn</a:t>
            </a:r>
            <a:r>
              <a:rPr lang="en-US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.”</a:t>
            </a:r>
            <a:r>
              <a:rPr lang="en-VN" sz="2400" dirty="0">
                <a:latin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50CCB92-ECDF-2EB4-BA32-0C25D741014D}"/>
              </a:ext>
            </a:extLst>
          </p:cNvPr>
          <p:cNvSpPr/>
          <p:nvPr/>
        </p:nvSpPr>
        <p:spPr>
          <a:xfrm>
            <a:off x="6592279" y="5082657"/>
            <a:ext cx="737837" cy="60580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5F95CDB-E915-7947-580B-950E7E5118B9}"/>
              </a:ext>
            </a:extLst>
          </p:cNvPr>
          <p:cNvSpPr/>
          <p:nvPr/>
        </p:nvSpPr>
        <p:spPr>
          <a:xfrm>
            <a:off x="7648176" y="4772014"/>
            <a:ext cx="4363781" cy="12270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Rút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Nếp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giản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dị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D3ECA7-41BD-B16F-D6C2-7647D76F5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176" y="1731258"/>
            <a:ext cx="3732101" cy="24880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969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1157A-C7CD-615F-049B-C9902BFCF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C1D48A-D2FD-0104-7CF7-1248EF8B343F}"/>
              </a:ext>
            </a:extLst>
          </p:cNvPr>
          <p:cNvSpPr txBox="1"/>
          <p:nvPr/>
        </p:nvSpPr>
        <p:spPr>
          <a:xfrm>
            <a:off x="4564465" y="870439"/>
            <a:ext cx="7200177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2060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Câu 2. Hình ảnh nào trong bài thơ cho thấy Bác Hồ rất yêu thương trẻ em?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0C15E-F8C1-3DD8-7F01-561AC1259338}"/>
              </a:ext>
            </a:extLst>
          </p:cNvPr>
          <p:cNvSpPr txBox="1"/>
          <p:nvPr/>
        </p:nvSpPr>
        <p:spPr>
          <a:xfrm>
            <a:off x="5473259" y="2041994"/>
            <a:ext cx="5944038" cy="2918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chồng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gửi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vẫn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mở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bàn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tưởng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lúc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vẫn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vô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kern="1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bờ</a:t>
            </a:r>
            <a:r>
              <a:rPr lang="en-US" sz="2520" kern="1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DFD8433B-9839-8C6A-89A3-7F36F4988D6A}"/>
              </a:ext>
            </a:extLst>
          </p:cNvPr>
          <p:cNvSpPr/>
          <p:nvPr/>
        </p:nvSpPr>
        <p:spPr>
          <a:xfrm rot="16200000">
            <a:off x="1407139" y="5688889"/>
            <a:ext cx="561447" cy="597343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729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D9571BD-167A-871D-7F84-508D16555F14}"/>
              </a:ext>
            </a:extLst>
          </p:cNvPr>
          <p:cNvSpPr/>
          <p:nvPr/>
        </p:nvSpPr>
        <p:spPr>
          <a:xfrm>
            <a:off x="2580196" y="5291541"/>
            <a:ext cx="7697660" cy="139203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2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Rút </a:t>
            </a:r>
            <a:r>
              <a:rPr lang="en-US" sz="252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ý </a:t>
            </a:r>
            <a:r>
              <a:rPr lang="en-US" sz="252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52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thiếu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nhi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52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3FD2C1-38C3-8B19-24F0-D0A359310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4" y="1847157"/>
            <a:ext cx="4229527" cy="3163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582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B8ED52-C597-7EDB-5C79-A2AF83888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CAAE230F-6B75-C227-B72C-FD80FA204567}"/>
              </a:ext>
            </a:extLst>
          </p:cNvPr>
          <p:cNvSpPr txBox="1"/>
          <p:nvPr/>
        </p:nvSpPr>
        <p:spPr>
          <a:xfrm>
            <a:off x="1843391" y="1518931"/>
            <a:ext cx="8505217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2060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Câu 4. Tình thương của Bác Hồ được nhà thơ so sánh với hình ảnh gì? Vì sao? 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EA07E73-74D3-AD25-4C5D-ABF0FE82AA71}"/>
              </a:ext>
            </a:extLst>
          </p:cNvPr>
          <p:cNvSpPr/>
          <p:nvPr/>
        </p:nvSpPr>
        <p:spPr>
          <a:xfrm>
            <a:off x="652431" y="2846310"/>
            <a:ext cx="5334144" cy="11653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i="1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i="1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dòng</a:t>
            </a:r>
            <a:r>
              <a:rPr lang="en-US" sz="2400" i="1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sông</a:t>
            </a:r>
            <a:r>
              <a:rPr lang="en-US" sz="2400" i="1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chảy</a:t>
            </a:r>
            <a:r>
              <a:rPr lang="en-US" sz="2400" i="1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nặng</a:t>
            </a:r>
            <a:r>
              <a:rPr lang="en-US" sz="2400" i="1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phù</a:t>
            </a:r>
            <a:r>
              <a:rPr lang="en-US" sz="2400" i="1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”. 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51EEB-B330-64F4-657B-F7617D292D64}"/>
              </a:ext>
            </a:extLst>
          </p:cNvPr>
          <p:cNvSpPr txBox="1"/>
          <p:nvPr/>
        </p:nvSpPr>
        <p:spPr>
          <a:xfrm>
            <a:off x="652431" y="4128143"/>
            <a:ext cx="5334144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bao la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dòng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mang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nặng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phù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bồi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đắp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ruộng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445E8AF8-4AC1-5088-E4C9-5BAAB736A55C}"/>
              </a:ext>
            </a:extLst>
          </p:cNvPr>
          <p:cNvSpPr/>
          <p:nvPr/>
        </p:nvSpPr>
        <p:spPr>
          <a:xfrm>
            <a:off x="6323873" y="4955056"/>
            <a:ext cx="748731" cy="57601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E718D3A-1737-6C82-D175-70769E329EEA}"/>
              </a:ext>
            </a:extLst>
          </p:cNvPr>
          <p:cNvSpPr/>
          <p:nvPr/>
        </p:nvSpPr>
        <p:spPr>
          <a:xfrm>
            <a:off x="7409902" y="3851145"/>
            <a:ext cx="4108824" cy="278383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cs typeface="Arial" panose="020B0604020202020204" pitchFamily="34" charset="0"/>
              </a:rPr>
              <a:t>Rút ý đoạn 4:</a:t>
            </a:r>
            <a:r>
              <a:rPr lang="vi-VN" sz="2400" dirty="0">
                <a:cs typeface="Arial" panose="020B0604020202020204" pitchFamily="34" charset="0"/>
              </a:rPr>
              <a:t> Tình </a:t>
            </a:r>
            <a:r>
              <a:rPr lang="en-US" sz="2400" dirty="0" err="1">
                <a:cs typeface="Arial" panose="020B0604020202020204" pitchFamily="34" charset="0"/>
              </a:rPr>
              <a:t>yêu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vi-VN" sz="2400" dirty="0">
                <a:cs typeface="Arial" panose="020B0604020202020204" pitchFamily="34" charset="0"/>
              </a:rPr>
              <a:t>thương của Bác đối với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nhân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dân</a:t>
            </a:r>
            <a:r>
              <a:rPr lang="en-US" sz="2400" dirty="0">
                <a:cs typeface="Arial" panose="020B0604020202020204" pitchFamily="34" charset="0"/>
              </a:rPr>
              <a:t>, </a:t>
            </a:r>
            <a:r>
              <a:rPr lang="en-US" sz="2400" dirty="0" err="1">
                <a:cs typeface="Arial" panose="020B0604020202020204" pitchFamily="34" charset="0"/>
              </a:rPr>
              <a:t>đất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nước</a:t>
            </a:r>
            <a:r>
              <a:rPr lang="vi-VN" sz="2400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44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F05BB9-8D17-FD0F-9AD7-774B474A6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5700344B-1FD3-EE0B-044A-310A16FDEE90}"/>
              </a:ext>
            </a:extLst>
          </p:cNvPr>
          <p:cNvSpPr txBox="1"/>
          <p:nvPr/>
        </p:nvSpPr>
        <p:spPr>
          <a:xfrm>
            <a:off x="766518" y="1555096"/>
            <a:ext cx="10658963" cy="595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2060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Câu 5. Bài thơ nói lên những đức tính cao đẹp nào của Bác Hồ?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E3A91B-58F4-22FC-E612-7C071FE19973}"/>
              </a:ext>
            </a:extLst>
          </p:cNvPr>
          <p:cNvSpPr txBox="1"/>
          <p:nvPr/>
        </p:nvSpPr>
        <p:spPr>
          <a:xfrm>
            <a:off x="1164974" y="2183555"/>
            <a:ext cx="9862052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đức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giản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dị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khiêm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nhường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trân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đặc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biệt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cháu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thiếu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8C2DE-27AB-D3E0-2D65-A29F496F3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20" y="3631909"/>
            <a:ext cx="3936106" cy="2361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1531CA-36F8-8BF7-9999-7741390F4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10" y="3631909"/>
            <a:ext cx="3682429" cy="23616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5B2130-1F83-B2C0-6FC6-442598934C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907" y="3636086"/>
            <a:ext cx="2833997" cy="2361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687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AD2967-EF2F-9253-1F0E-07768A161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284ED581-9EE2-AB9C-83EA-9A84971DEE22}"/>
              </a:ext>
            </a:extLst>
          </p:cNvPr>
          <p:cNvSpPr txBox="1"/>
          <p:nvPr/>
        </p:nvSpPr>
        <p:spPr>
          <a:xfrm>
            <a:off x="903744" y="2620260"/>
            <a:ext cx="5681901" cy="2072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HOẠT ĐỘNG 3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3F1E5D"/>
                </a:solidFill>
                <a:latin typeface="+mn-lt"/>
                <a:ea typeface="Dancing Script"/>
                <a:cs typeface="Arial" panose="020B0604020202020204" pitchFamily="34" charset="0"/>
                <a:sym typeface="Dancing Script"/>
              </a:rPr>
              <a:t>ĐỌC NÂNG CAO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6E1026-B959-FE8B-B568-13D4F7CBF24C}"/>
              </a:ext>
            </a:extLst>
          </p:cNvPr>
          <p:cNvGrpSpPr/>
          <p:nvPr/>
        </p:nvGrpSpPr>
        <p:grpSpPr>
          <a:xfrm>
            <a:off x="7191389" y="1064525"/>
            <a:ext cx="4304656" cy="7934850"/>
            <a:chOff x="8174027" y="0"/>
            <a:chExt cx="5748418" cy="10596163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FFA896E3-006A-2084-2060-98EF32DD5F0B}"/>
                </a:ext>
              </a:extLst>
            </p:cNvPr>
            <p:cNvSpPr/>
            <p:nvPr/>
          </p:nvSpPr>
          <p:spPr>
            <a:xfrm>
              <a:off x="8174027" y="0"/>
              <a:ext cx="5748418" cy="10596163"/>
            </a:xfrm>
            <a:custGeom>
              <a:avLst/>
              <a:gdLst/>
              <a:ahLst/>
              <a:cxnLst/>
              <a:rect l="l" t="t" r="r" b="b"/>
              <a:pathLst>
                <a:path w="8622627" h="15894244">
                  <a:moveTo>
                    <a:pt x="0" y="0"/>
                  </a:moveTo>
                  <a:lnTo>
                    <a:pt x="8622628" y="0"/>
                  </a:lnTo>
                  <a:lnTo>
                    <a:pt x="8622628" y="15894244"/>
                  </a:lnTo>
                  <a:lnTo>
                    <a:pt x="0" y="15894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675EF830-0544-E298-A17C-99865536DFB8}"/>
                </a:ext>
              </a:extLst>
            </p:cNvPr>
            <p:cNvSpPr/>
            <p:nvPr/>
          </p:nvSpPr>
          <p:spPr>
            <a:xfrm rot="1236038">
              <a:off x="9000791" y="1913593"/>
              <a:ext cx="1844399" cy="1489353"/>
            </a:xfrm>
            <a:custGeom>
              <a:avLst/>
              <a:gdLst/>
              <a:ahLst/>
              <a:cxnLst/>
              <a:rect l="l" t="t" r="r" b="b"/>
              <a:pathLst>
                <a:path w="2766599" h="2234029">
                  <a:moveTo>
                    <a:pt x="0" y="0"/>
                  </a:moveTo>
                  <a:lnTo>
                    <a:pt x="2766599" y="0"/>
                  </a:lnTo>
                  <a:lnTo>
                    <a:pt x="2766599" y="2234029"/>
                  </a:lnTo>
                  <a:lnTo>
                    <a:pt x="0" y="22340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4052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219917-95D6-4B32-4861-CED4DA86E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24848196-1215-AC94-0692-5F430F94822D}"/>
              </a:ext>
            </a:extLst>
          </p:cNvPr>
          <p:cNvSpPr/>
          <p:nvPr/>
        </p:nvSpPr>
        <p:spPr>
          <a:xfrm rot="-246906">
            <a:off x="7458573" y="5375065"/>
            <a:ext cx="702336" cy="2229639"/>
          </a:xfrm>
          <a:custGeom>
            <a:avLst/>
            <a:gdLst/>
            <a:ahLst/>
            <a:cxnLst/>
            <a:rect l="l" t="t" r="r" b="b"/>
            <a:pathLst>
              <a:path w="1053504" h="3344458">
                <a:moveTo>
                  <a:pt x="0" y="0"/>
                </a:moveTo>
                <a:lnTo>
                  <a:pt x="1053504" y="0"/>
                </a:lnTo>
                <a:lnTo>
                  <a:pt x="1053504" y="3344459"/>
                </a:lnTo>
                <a:lnTo>
                  <a:pt x="0" y="33444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D559FF1D-096E-099F-3BB1-DC0AD053780A}"/>
              </a:ext>
            </a:extLst>
          </p:cNvPr>
          <p:cNvSpPr/>
          <p:nvPr/>
        </p:nvSpPr>
        <p:spPr>
          <a:xfrm rot="2315530">
            <a:off x="4822558" y="6671804"/>
            <a:ext cx="1103853" cy="1669343"/>
          </a:xfrm>
          <a:custGeom>
            <a:avLst/>
            <a:gdLst/>
            <a:ahLst/>
            <a:cxnLst/>
            <a:rect l="l" t="t" r="r" b="b"/>
            <a:pathLst>
              <a:path w="1655779" h="2504014">
                <a:moveTo>
                  <a:pt x="0" y="0"/>
                </a:moveTo>
                <a:lnTo>
                  <a:pt x="1655779" y="0"/>
                </a:lnTo>
                <a:lnTo>
                  <a:pt x="1655779" y="2504013"/>
                </a:lnTo>
                <a:lnTo>
                  <a:pt x="0" y="2504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40595B9D-ADAC-FDE9-566B-2FBD0CB43C7A}"/>
              </a:ext>
            </a:extLst>
          </p:cNvPr>
          <p:cNvSpPr/>
          <p:nvPr/>
        </p:nvSpPr>
        <p:spPr>
          <a:xfrm rot="884472">
            <a:off x="6620332" y="5182791"/>
            <a:ext cx="804678" cy="1968631"/>
          </a:xfrm>
          <a:custGeom>
            <a:avLst/>
            <a:gdLst/>
            <a:ahLst/>
            <a:cxnLst/>
            <a:rect l="l" t="t" r="r" b="b"/>
            <a:pathLst>
              <a:path w="1207017" h="2952946">
                <a:moveTo>
                  <a:pt x="0" y="0"/>
                </a:moveTo>
                <a:lnTo>
                  <a:pt x="1207017" y="0"/>
                </a:lnTo>
                <a:lnTo>
                  <a:pt x="1207017" y="2952946"/>
                </a:lnTo>
                <a:lnTo>
                  <a:pt x="0" y="29529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B754E9C1-DD7E-3246-EE8B-9AE291CCC910}"/>
              </a:ext>
            </a:extLst>
          </p:cNvPr>
          <p:cNvSpPr/>
          <p:nvPr/>
        </p:nvSpPr>
        <p:spPr>
          <a:xfrm rot="-358541">
            <a:off x="4913034" y="5021299"/>
            <a:ext cx="1006681" cy="2070295"/>
          </a:xfrm>
          <a:custGeom>
            <a:avLst/>
            <a:gdLst/>
            <a:ahLst/>
            <a:cxnLst/>
            <a:rect l="l" t="t" r="r" b="b"/>
            <a:pathLst>
              <a:path w="1510022" h="3105443">
                <a:moveTo>
                  <a:pt x="0" y="0"/>
                </a:moveTo>
                <a:lnTo>
                  <a:pt x="1510021" y="0"/>
                </a:lnTo>
                <a:lnTo>
                  <a:pt x="1510021" y="3105444"/>
                </a:lnTo>
                <a:lnTo>
                  <a:pt x="0" y="31054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B2A1CCF-6EE5-FB64-4CC0-17FC02C80577}"/>
              </a:ext>
            </a:extLst>
          </p:cNvPr>
          <p:cNvSpPr/>
          <p:nvPr/>
        </p:nvSpPr>
        <p:spPr>
          <a:xfrm flipH="1">
            <a:off x="5539895" y="5642295"/>
            <a:ext cx="843217" cy="1554317"/>
          </a:xfrm>
          <a:custGeom>
            <a:avLst/>
            <a:gdLst/>
            <a:ahLst/>
            <a:cxnLst/>
            <a:rect l="l" t="t" r="r" b="b"/>
            <a:pathLst>
              <a:path w="1264825" h="2331475">
                <a:moveTo>
                  <a:pt x="1264826" y="0"/>
                </a:moveTo>
                <a:lnTo>
                  <a:pt x="0" y="0"/>
                </a:lnTo>
                <a:lnTo>
                  <a:pt x="0" y="2331475"/>
                </a:lnTo>
                <a:lnTo>
                  <a:pt x="1264826" y="2331475"/>
                </a:lnTo>
                <a:lnTo>
                  <a:pt x="1264826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8F92BBDA-C1B2-44FD-91F9-934474DF3652}"/>
              </a:ext>
            </a:extLst>
          </p:cNvPr>
          <p:cNvSpPr/>
          <p:nvPr/>
        </p:nvSpPr>
        <p:spPr>
          <a:xfrm rot="457620">
            <a:off x="3567514" y="5395537"/>
            <a:ext cx="751825" cy="1603893"/>
          </a:xfrm>
          <a:custGeom>
            <a:avLst/>
            <a:gdLst/>
            <a:ahLst/>
            <a:cxnLst/>
            <a:rect l="l" t="t" r="r" b="b"/>
            <a:pathLst>
              <a:path w="1127737" h="2405839">
                <a:moveTo>
                  <a:pt x="0" y="0"/>
                </a:moveTo>
                <a:lnTo>
                  <a:pt x="1127737" y="0"/>
                </a:lnTo>
                <a:lnTo>
                  <a:pt x="1127737" y="2405839"/>
                </a:lnTo>
                <a:lnTo>
                  <a:pt x="0" y="24058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F371393E-28B6-4C47-C554-7F874DD173BE}"/>
              </a:ext>
            </a:extLst>
          </p:cNvPr>
          <p:cNvSpPr/>
          <p:nvPr/>
        </p:nvSpPr>
        <p:spPr>
          <a:xfrm>
            <a:off x="794" y="5227364"/>
            <a:ext cx="524489" cy="2151749"/>
          </a:xfrm>
          <a:custGeom>
            <a:avLst/>
            <a:gdLst/>
            <a:ahLst/>
            <a:cxnLst/>
            <a:rect l="l" t="t" r="r" b="b"/>
            <a:pathLst>
              <a:path w="786733" h="3227624">
                <a:moveTo>
                  <a:pt x="0" y="0"/>
                </a:moveTo>
                <a:lnTo>
                  <a:pt x="786733" y="0"/>
                </a:lnTo>
                <a:lnTo>
                  <a:pt x="786733" y="3227624"/>
                </a:lnTo>
                <a:lnTo>
                  <a:pt x="0" y="32276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4A7A4679-EB0C-90BD-12A0-EBD73B07E9A3}"/>
              </a:ext>
            </a:extLst>
          </p:cNvPr>
          <p:cNvSpPr/>
          <p:nvPr/>
        </p:nvSpPr>
        <p:spPr>
          <a:xfrm>
            <a:off x="389742" y="5790321"/>
            <a:ext cx="593705" cy="1220987"/>
          </a:xfrm>
          <a:custGeom>
            <a:avLst/>
            <a:gdLst/>
            <a:ahLst/>
            <a:cxnLst/>
            <a:rect l="l" t="t" r="r" b="b"/>
            <a:pathLst>
              <a:path w="890557" h="1831480">
                <a:moveTo>
                  <a:pt x="0" y="0"/>
                </a:moveTo>
                <a:lnTo>
                  <a:pt x="890558" y="0"/>
                </a:lnTo>
                <a:lnTo>
                  <a:pt x="890558" y="1831480"/>
                </a:lnTo>
                <a:lnTo>
                  <a:pt x="0" y="1831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0E92D5DF-41EC-DF96-B727-E1452DF7E894}"/>
              </a:ext>
            </a:extLst>
          </p:cNvPr>
          <p:cNvSpPr/>
          <p:nvPr/>
        </p:nvSpPr>
        <p:spPr>
          <a:xfrm>
            <a:off x="10584154" y="5790321"/>
            <a:ext cx="593705" cy="1220987"/>
          </a:xfrm>
          <a:custGeom>
            <a:avLst/>
            <a:gdLst/>
            <a:ahLst/>
            <a:cxnLst/>
            <a:rect l="l" t="t" r="r" b="b"/>
            <a:pathLst>
              <a:path w="890557" h="1831480">
                <a:moveTo>
                  <a:pt x="0" y="0"/>
                </a:moveTo>
                <a:lnTo>
                  <a:pt x="890558" y="0"/>
                </a:lnTo>
                <a:lnTo>
                  <a:pt x="890558" y="1831480"/>
                </a:lnTo>
                <a:lnTo>
                  <a:pt x="0" y="1831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70595F8C-D5BD-E8BF-6BCB-45E8E85A43A7}"/>
              </a:ext>
            </a:extLst>
          </p:cNvPr>
          <p:cNvSpPr/>
          <p:nvPr/>
        </p:nvSpPr>
        <p:spPr>
          <a:xfrm>
            <a:off x="8757554" y="5584782"/>
            <a:ext cx="646202" cy="1328949"/>
          </a:xfrm>
          <a:custGeom>
            <a:avLst/>
            <a:gdLst/>
            <a:ahLst/>
            <a:cxnLst/>
            <a:rect l="l" t="t" r="r" b="b"/>
            <a:pathLst>
              <a:path w="969303" h="1993424">
                <a:moveTo>
                  <a:pt x="0" y="0"/>
                </a:moveTo>
                <a:lnTo>
                  <a:pt x="969303" y="0"/>
                </a:lnTo>
                <a:lnTo>
                  <a:pt x="969303" y="1993425"/>
                </a:lnTo>
                <a:lnTo>
                  <a:pt x="0" y="1993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6F5D4393-67BB-8510-B11F-54ADC363A306}"/>
              </a:ext>
            </a:extLst>
          </p:cNvPr>
          <p:cNvSpPr/>
          <p:nvPr/>
        </p:nvSpPr>
        <p:spPr>
          <a:xfrm rot="2275480">
            <a:off x="1520393" y="5575033"/>
            <a:ext cx="1899640" cy="1869563"/>
          </a:xfrm>
          <a:custGeom>
            <a:avLst/>
            <a:gdLst/>
            <a:ahLst/>
            <a:cxnLst/>
            <a:rect l="l" t="t" r="r" b="b"/>
            <a:pathLst>
              <a:path w="2849460" h="2804344">
                <a:moveTo>
                  <a:pt x="0" y="0"/>
                </a:moveTo>
                <a:lnTo>
                  <a:pt x="2849461" y="0"/>
                </a:lnTo>
                <a:lnTo>
                  <a:pt x="2849461" y="2804344"/>
                </a:lnTo>
                <a:lnTo>
                  <a:pt x="0" y="28043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D58CFBC5-1B57-CB95-D02F-CB5BE90B6AF4}"/>
              </a:ext>
            </a:extLst>
          </p:cNvPr>
          <p:cNvSpPr/>
          <p:nvPr/>
        </p:nvSpPr>
        <p:spPr>
          <a:xfrm rot="513391" flipH="1">
            <a:off x="954762" y="5428533"/>
            <a:ext cx="1164307" cy="1944563"/>
          </a:xfrm>
          <a:custGeom>
            <a:avLst/>
            <a:gdLst/>
            <a:ahLst/>
            <a:cxnLst/>
            <a:rect l="l" t="t" r="r" b="b"/>
            <a:pathLst>
              <a:path w="1746460" h="2916844">
                <a:moveTo>
                  <a:pt x="1746460" y="0"/>
                </a:moveTo>
                <a:lnTo>
                  <a:pt x="0" y="0"/>
                </a:lnTo>
                <a:lnTo>
                  <a:pt x="0" y="2916844"/>
                </a:lnTo>
                <a:lnTo>
                  <a:pt x="1746460" y="2916844"/>
                </a:lnTo>
                <a:lnTo>
                  <a:pt x="174646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F1C45773-2816-45A1-E9F0-5949E2B8026F}"/>
              </a:ext>
            </a:extLst>
          </p:cNvPr>
          <p:cNvSpPr/>
          <p:nvPr/>
        </p:nvSpPr>
        <p:spPr>
          <a:xfrm rot="513391" flipH="1">
            <a:off x="11149175" y="5428533"/>
            <a:ext cx="1164307" cy="1944563"/>
          </a:xfrm>
          <a:custGeom>
            <a:avLst/>
            <a:gdLst/>
            <a:ahLst/>
            <a:cxnLst/>
            <a:rect l="l" t="t" r="r" b="b"/>
            <a:pathLst>
              <a:path w="1746460" h="2916844">
                <a:moveTo>
                  <a:pt x="1746460" y="0"/>
                </a:moveTo>
                <a:lnTo>
                  <a:pt x="0" y="0"/>
                </a:lnTo>
                <a:lnTo>
                  <a:pt x="0" y="2916844"/>
                </a:lnTo>
                <a:lnTo>
                  <a:pt x="1746460" y="2916844"/>
                </a:lnTo>
                <a:lnTo>
                  <a:pt x="174646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8DC012F1-8156-C36D-D716-B3564520A86E}"/>
              </a:ext>
            </a:extLst>
          </p:cNvPr>
          <p:cNvSpPr/>
          <p:nvPr/>
        </p:nvSpPr>
        <p:spPr>
          <a:xfrm flipH="1">
            <a:off x="2821180" y="4936518"/>
            <a:ext cx="1089124" cy="1940532"/>
          </a:xfrm>
          <a:custGeom>
            <a:avLst/>
            <a:gdLst/>
            <a:ahLst/>
            <a:cxnLst/>
            <a:rect l="l" t="t" r="r" b="b"/>
            <a:pathLst>
              <a:path w="1633686" h="2910798">
                <a:moveTo>
                  <a:pt x="1633685" y="0"/>
                </a:moveTo>
                <a:lnTo>
                  <a:pt x="0" y="0"/>
                </a:lnTo>
                <a:lnTo>
                  <a:pt x="0" y="2910798"/>
                </a:lnTo>
                <a:lnTo>
                  <a:pt x="1633685" y="2910798"/>
                </a:lnTo>
                <a:lnTo>
                  <a:pt x="1633685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27309F4F-22F9-F331-CBC7-D7FEE68ED0DF}"/>
              </a:ext>
            </a:extLst>
          </p:cNvPr>
          <p:cNvSpPr/>
          <p:nvPr/>
        </p:nvSpPr>
        <p:spPr>
          <a:xfrm>
            <a:off x="9868266" y="4936518"/>
            <a:ext cx="1089124" cy="1940532"/>
          </a:xfrm>
          <a:custGeom>
            <a:avLst/>
            <a:gdLst/>
            <a:ahLst/>
            <a:cxnLst/>
            <a:rect l="l" t="t" r="r" b="b"/>
            <a:pathLst>
              <a:path w="1633686" h="2910798">
                <a:moveTo>
                  <a:pt x="0" y="0"/>
                </a:moveTo>
                <a:lnTo>
                  <a:pt x="1633685" y="0"/>
                </a:lnTo>
                <a:lnTo>
                  <a:pt x="1633685" y="2910798"/>
                </a:lnTo>
                <a:lnTo>
                  <a:pt x="0" y="29107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186FE5B4-2011-C4C0-6344-6EFCF44513E0}"/>
              </a:ext>
            </a:extLst>
          </p:cNvPr>
          <p:cNvSpPr/>
          <p:nvPr/>
        </p:nvSpPr>
        <p:spPr>
          <a:xfrm rot="745365" flipH="1">
            <a:off x="3307951" y="6400375"/>
            <a:ext cx="312903" cy="1283704"/>
          </a:xfrm>
          <a:custGeom>
            <a:avLst/>
            <a:gdLst/>
            <a:ahLst/>
            <a:cxnLst/>
            <a:rect l="l" t="t" r="r" b="b"/>
            <a:pathLst>
              <a:path w="469354" h="1925556">
                <a:moveTo>
                  <a:pt x="469355" y="0"/>
                </a:moveTo>
                <a:lnTo>
                  <a:pt x="0" y="0"/>
                </a:lnTo>
                <a:lnTo>
                  <a:pt x="0" y="1925556"/>
                </a:lnTo>
                <a:lnTo>
                  <a:pt x="469355" y="1925556"/>
                </a:lnTo>
                <a:lnTo>
                  <a:pt x="469355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9B017C11-E0CE-92B7-4FC8-0BC22B489276}"/>
              </a:ext>
            </a:extLst>
          </p:cNvPr>
          <p:cNvSpPr/>
          <p:nvPr/>
        </p:nvSpPr>
        <p:spPr>
          <a:xfrm flipH="1">
            <a:off x="2068450" y="5584781"/>
            <a:ext cx="1103853" cy="1669343"/>
          </a:xfrm>
          <a:custGeom>
            <a:avLst/>
            <a:gdLst/>
            <a:ahLst/>
            <a:cxnLst/>
            <a:rect l="l" t="t" r="r" b="b"/>
            <a:pathLst>
              <a:path w="1655779" h="2504014">
                <a:moveTo>
                  <a:pt x="1655779" y="0"/>
                </a:moveTo>
                <a:lnTo>
                  <a:pt x="0" y="0"/>
                </a:lnTo>
                <a:lnTo>
                  <a:pt x="0" y="2504014"/>
                </a:lnTo>
                <a:lnTo>
                  <a:pt x="1655779" y="2504014"/>
                </a:lnTo>
                <a:lnTo>
                  <a:pt x="1655779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701F8572-E6E4-2F59-7580-53426BE7BDFD}"/>
              </a:ext>
            </a:extLst>
          </p:cNvPr>
          <p:cNvSpPr/>
          <p:nvPr/>
        </p:nvSpPr>
        <p:spPr>
          <a:xfrm>
            <a:off x="2549351" y="6136058"/>
            <a:ext cx="543659" cy="1118066"/>
          </a:xfrm>
          <a:custGeom>
            <a:avLst/>
            <a:gdLst/>
            <a:ahLst/>
            <a:cxnLst/>
            <a:rect l="l" t="t" r="r" b="b"/>
            <a:pathLst>
              <a:path w="815489" h="1677099">
                <a:moveTo>
                  <a:pt x="0" y="0"/>
                </a:moveTo>
                <a:lnTo>
                  <a:pt x="815490" y="0"/>
                </a:lnTo>
                <a:lnTo>
                  <a:pt x="815490" y="1677099"/>
                </a:lnTo>
                <a:lnTo>
                  <a:pt x="0" y="16770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C940D610-19C1-D02C-39E6-E1A87369F925}"/>
              </a:ext>
            </a:extLst>
          </p:cNvPr>
          <p:cNvSpPr/>
          <p:nvPr/>
        </p:nvSpPr>
        <p:spPr>
          <a:xfrm>
            <a:off x="3793990" y="6133582"/>
            <a:ext cx="772712" cy="724418"/>
          </a:xfrm>
          <a:custGeom>
            <a:avLst/>
            <a:gdLst/>
            <a:ahLst/>
            <a:cxnLst/>
            <a:rect l="l" t="t" r="r" b="b"/>
            <a:pathLst>
              <a:path w="1159068" h="1086627">
                <a:moveTo>
                  <a:pt x="0" y="0"/>
                </a:moveTo>
                <a:lnTo>
                  <a:pt x="1159069" y="0"/>
                </a:lnTo>
                <a:lnTo>
                  <a:pt x="1159069" y="1086627"/>
                </a:lnTo>
                <a:lnTo>
                  <a:pt x="0" y="108662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863FFD60-7943-052B-CEF1-E5D8A9B3E221}"/>
              </a:ext>
            </a:extLst>
          </p:cNvPr>
          <p:cNvSpPr/>
          <p:nvPr/>
        </p:nvSpPr>
        <p:spPr>
          <a:xfrm flipH="1">
            <a:off x="4202404" y="5584781"/>
            <a:ext cx="892991" cy="1376480"/>
          </a:xfrm>
          <a:custGeom>
            <a:avLst/>
            <a:gdLst/>
            <a:ahLst/>
            <a:cxnLst/>
            <a:rect l="l" t="t" r="r" b="b"/>
            <a:pathLst>
              <a:path w="1339487" h="2064720">
                <a:moveTo>
                  <a:pt x="1339487" y="0"/>
                </a:moveTo>
                <a:lnTo>
                  <a:pt x="0" y="0"/>
                </a:lnTo>
                <a:lnTo>
                  <a:pt x="0" y="2064720"/>
                </a:lnTo>
                <a:lnTo>
                  <a:pt x="1339487" y="2064720"/>
                </a:lnTo>
                <a:lnTo>
                  <a:pt x="1339487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B097CE74-5DD2-D258-578D-1E71DEA29D1F}"/>
              </a:ext>
            </a:extLst>
          </p:cNvPr>
          <p:cNvSpPr/>
          <p:nvPr/>
        </p:nvSpPr>
        <p:spPr>
          <a:xfrm rot="3130213">
            <a:off x="4031910" y="5950434"/>
            <a:ext cx="262569" cy="212025"/>
          </a:xfrm>
          <a:custGeom>
            <a:avLst/>
            <a:gdLst/>
            <a:ahLst/>
            <a:cxnLst/>
            <a:rect l="l" t="t" r="r" b="b"/>
            <a:pathLst>
              <a:path w="393854" h="318037">
                <a:moveTo>
                  <a:pt x="0" y="0"/>
                </a:moveTo>
                <a:lnTo>
                  <a:pt x="393854" y="0"/>
                </a:lnTo>
                <a:lnTo>
                  <a:pt x="393854" y="318038"/>
                </a:lnTo>
                <a:lnTo>
                  <a:pt x="0" y="3180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A05613C5-5CC6-DA99-A2B9-ED5C8A566697}"/>
              </a:ext>
            </a:extLst>
          </p:cNvPr>
          <p:cNvSpPr/>
          <p:nvPr/>
        </p:nvSpPr>
        <p:spPr>
          <a:xfrm flipH="1">
            <a:off x="6096794" y="5584782"/>
            <a:ext cx="767165" cy="1636617"/>
          </a:xfrm>
          <a:custGeom>
            <a:avLst/>
            <a:gdLst/>
            <a:ahLst/>
            <a:cxnLst/>
            <a:rect l="l" t="t" r="r" b="b"/>
            <a:pathLst>
              <a:path w="1150747" h="2454926">
                <a:moveTo>
                  <a:pt x="1150747" y="0"/>
                </a:moveTo>
                <a:lnTo>
                  <a:pt x="0" y="0"/>
                </a:lnTo>
                <a:lnTo>
                  <a:pt x="0" y="2454927"/>
                </a:lnTo>
                <a:lnTo>
                  <a:pt x="1150747" y="2454927"/>
                </a:lnTo>
                <a:lnTo>
                  <a:pt x="1150747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48CA7BA0-8073-DB54-D453-3AEBC2EDC4BB}"/>
              </a:ext>
            </a:extLst>
          </p:cNvPr>
          <p:cNvSpPr/>
          <p:nvPr/>
        </p:nvSpPr>
        <p:spPr>
          <a:xfrm rot="1486105">
            <a:off x="6722765" y="5400230"/>
            <a:ext cx="175177" cy="215271"/>
          </a:xfrm>
          <a:custGeom>
            <a:avLst/>
            <a:gdLst/>
            <a:ahLst/>
            <a:cxnLst/>
            <a:rect l="l" t="t" r="r" b="b"/>
            <a:pathLst>
              <a:path w="262766" h="322907">
                <a:moveTo>
                  <a:pt x="0" y="0"/>
                </a:moveTo>
                <a:lnTo>
                  <a:pt x="262766" y="0"/>
                </a:lnTo>
                <a:lnTo>
                  <a:pt x="262766" y="322907"/>
                </a:lnTo>
                <a:lnTo>
                  <a:pt x="0" y="32290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CB9C6904-5B87-5DEC-3EC6-741C6940F0A5}"/>
              </a:ext>
            </a:extLst>
          </p:cNvPr>
          <p:cNvSpPr/>
          <p:nvPr/>
        </p:nvSpPr>
        <p:spPr>
          <a:xfrm>
            <a:off x="6902059" y="6352135"/>
            <a:ext cx="607281" cy="690093"/>
          </a:xfrm>
          <a:custGeom>
            <a:avLst/>
            <a:gdLst/>
            <a:ahLst/>
            <a:cxnLst/>
            <a:rect l="l" t="t" r="r" b="b"/>
            <a:pathLst>
              <a:path w="910922" h="1035139">
                <a:moveTo>
                  <a:pt x="0" y="0"/>
                </a:moveTo>
                <a:lnTo>
                  <a:pt x="910922" y="0"/>
                </a:lnTo>
                <a:lnTo>
                  <a:pt x="910922" y="1035138"/>
                </a:lnTo>
                <a:lnTo>
                  <a:pt x="0" y="103513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AB2ECE28-C80B-6077-CCA3-D1C4735CA965}"/>
              </a:ext>
            </a:extLst>
          </p:cNvPr>
          <p:cNvSpPr/>
          <p:nvPr/>
        </p:nvSpPr>
        <p:spPr>
          <a:xfrm flipH="1">
            <a:off x="8113079" y="5831621"/>
            <a:ext cx="639822" cy="1193141"/>
          </a:xfrm>
          <a:custGeom>
            <a:avLst/>
            <a:gdLst/>
            <a:ahLst/>
            <a:cxnLst/>
            <a:rect l="l" t="t" r="r" b="b"/>
            <a:pathLst>
              <a:path w="959733" h="1789711">
                <a:moveTo>
                  <a:pt x="959733" y="0"/>
                </a:moveTo>
                <a:lnTo>
                  <a:pt x="0" y="0"/>
                </a:lnTo>
                <a:lnTo>
                  <a:pt x="0" y="1789711"/>
                </a:lnTo>
                <a:lnTo>
                  <a:pt x="959733" y="1789711"/>
                </a:lnTo>
                <a:lnTo>
                  <a:pt x="959733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5A9B9EC3-63C5-CB94-5B2D-82190E3E65AB}"/>
              </a:ext>
            </a:extLst>
          </p:cNvPr>
          <p:cNvSpPr/>
          <p:nvPr/>
        </p:nvSpPr>
        <p:spPr>
          <a:xfrm>
            <a:off x="8322555" y="6517991"/>
            <a:ext cx="892991" cy="1376480"/>
          </a:xfrm>
          <a:custGeom>
            <a:avLst/>
            <a:gdLst/>
            <a:ahLst/>
            <a:cxnLst/>
            <a:rect l="l" t="t" r="r" b="b"/>
            <a:pathLst>
              <a:path w="1339487" h="2064720">
                <a:moveTo>
                  <a:pt x="0" y="0"/>
                </a:moveTo>
                <a:lnTo>
                  <a:pt x="1339487" y="0"/>
                </a:lnTo>
                <a:lnTo>
                  <a:pt x="1339487" y="2064720"/>
                </a:lnTo>
                <a:lnTo>
                  <a:pt x="0" y="206472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92905D40-0358-AD77-1BE8-F1172974FB18}"/>
              </a:ext>
            </a:extLst>
          </p:cNvPr>
          <p:cNvSpPr/>
          <p:nvPr/>
        </p:nvSpPr>
        <p:spPr>
          <a:xfrm>
            <a:off x="9537106" y="5373436"/>
            <a:ext cx="767165" cy="1636617"/>
          </a:xfrm>
          <a:custGeom>
            <a:avLst/>
            <a:gdLst/>
            <a:ahLst/>
            <a:cxnLst/>
            <a:rect l="l" t="t" r="r" b="b"/>
            <a:pathLst>
              <a:path w="1150747" h="2454926">
                <a:moveTo>
                  <a:pt x="0" y="0"/>
                </a:moveTo>
                <a:lnTo>
                  <a:pt x="1150747" y="0"/>
                </a:lnTo>
                <a:lnTo>
                  <a:pt x="1150747" y="2454926"/>
                </a:lnTo>
                <a:lnTo>
                  <a:pt x="0" y="24549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22FEB811-F199-BB6F-6A39-4236B2025B7C}"/>
              </a:ext>
            </a:extLst>
          </p:cNvPr>
          <p:cNvSpPr/>
          <p:nvPr/>
        </p:nvSpPr>
        <p:spPr>
          <a:xfrm>
            <a:off x="9298096" y="5850670"/>
            <a:ext cx="262111" cy="1075329"/>
          </a:xfrm>
          <a:custGeom>
            <a:avLst/>
            <a:gdLst/>
            <a:ahLst/>
            <a:cxnLst/>
            <a:rect l="l" t="t" r="r" b="b"/>
            <a:pathLst>
              <a:path w="393167" h="1612994">
                <a:moveTo>
                  <a:pt x="0" y="0"/>
                </a:moveTo>
                <a:lnTo>
                  <a:pt x="393167" y="0"/>
                </a:lnTo>
                <a:lnTo>
                  <a:pt x="393167" y="1612994"/>
                </a:lnTo>
                <a:lnTo>
                  <a:pt x="0" y="16129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A5BBF984-B1D4-6C14-EEB2-830F05C162F2}"/>
              </a:ext>
            </a:extLst>
          </p:cNvPr>
          <p:cNvSpPr/>
          <p:nvPr/>
        </p:nvSpPr>
        <p:spPr>
          <a:xfrm rot="-2275206" flipH="1">
            <a:off x="9499087" y="6105625"/>
            <a:ext cx="772712" cy="724418"/>
          </a:xfrm>
          <a:custGeom>
            <a:avLst/>
            <a:gdLst/>
            <a:ahLst/>
            <a:cxnLst/>
            <a:rect l="l" t="t" r="r" b="b"/>
            <a:pathLst>
              <a:path w="1159068" h="1086627">
                <a:moveTo>
                  <a:pt x="1159069" y="0"/>
                </a:moveTo>
                <a:lnTo>
                  <a:pt x="0" y="0"/>
                </a:lnTo>
                <a:lnTo>
                  <a:pt x="0" y="1086627"/>
                </a:lnTo>
                <a:lnTo>
                  <a:pt x="1159069" y="1086627"/>
                </a:lnTo>
                <a:lnTo>
                  <a:pt x="1159069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73C86383-0AE8-5BE9-E232-D77E52C3AF00}"/>
              </a:ext>
            </a:extLst>
          </p:cNvPr>
          <p:cNvSpPr/>
          <p:nvPr/>
        </p:nvSpPr>
        <p:spPr>
          <a:xfrm>
            <a:off x="11045807" y="5010231"/>
            <a:ext cx="485195" cy="497635"/>
          </a:xfrm>
          <a:custGeom>
            <a:avLst/>
            <a:gdLst/>
            <a:ahLst/>
            <a:cxnLst/>
            <a:rect l="l" t="t" r="r" b="b"/>
            <a:pathLst>
              <a:path w="727792" h="746453">
                <a:moveTo>
                  <a:pt x="0" y="0"/>
                </a:moveTo>
                <a:lnTo>
                  <a:pt x="727792" y="0"/>
                </a:lnTo>
                <a:lnTo>
                  <a:pt x="727792" y="746452"/>
                </a:lnTo>
                <a:lnTo>
                  <a:pt x="0" y="74645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6312993-B620-1EBC-0E39-6FA20A883DB3}"/>
              </a:ext>
            </a:extLst>
          </p:cNvPr>
          <p:cNvGrpSpPr/>
          <p:nvPr/>
        </p:nvGrpSpPr>
        <p:grpSpPr>
          <a:xfrm>
            <a:off x="3441639" y="1695389"/>
            <a:ext cx="5882946" cy="2797763"/>
            <a:chOff x="3844872" y="2100605"/>
            <a:chExt cx="5882946" cy="2797763"/>
          </a:xfrm>
        </p:grpSpPr>
        <p:sp>
          <p:nvSpPr>
            <p:cNvPr id="37" name="Rounded Rectangular Callout 36">
              <a:extLst>
                <a:ext uri="{FF2B5EF4-FFF2-40B4-BE49-F238E27FC236}">
                  <a16:creationId xmlns:a16="http://schemas.microsoft.com/office/drawing/2014/main" id="{EB3A9001-F7E7-0B5B-D433-79D8C1B85109}"/>
                </a:ext>
              </a:extLst>
            </p:cNvPr>
            <p:cNvSpPr/>
            <p:nvPr/>
          </p:nvSpPr>
          <p:spPr>
            <a:xfrm>
              <a:off x="3844872" y="2460019"/>
              <a:ext cx="5558883" cy="2438349"/>
            </a:xfrm>
            <a:prstGeom prst="wedgeRoundRectCallout">
              <a:avLst>
                <a:gd name="adj1" fmla="val -22585"/>
                <a:gd name="adj2" fmla="val 45858"/>
                <a:gd name="adj3" fmla="val 16667"/>
              </a:avLst>
            </a:prstGeom>
            <a:ln>
              <a:solidFill>
                <a:srgbClr val="3F1E5D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dirty="0">
                  <a:cs typeface="Arial" panose="020B0604020202020204" pitchFamily="34" charset="0"/>
                </a:rPr>
                <a:t>E</a:t>
              </a:r>
              <a:r>
                <a:rPr lang="en-VN" sz="2800" dirty="0">
                  <a:cs typeface="Arial" panose="020B0604020202020204" pitchFamily="34" charset="0"/>
                </a:rPr>
                <a:t>m hãy nhắc lại nội dung, </a:t>
              </a:r>
            </a:p>
            <a:p>
              <a:pPr algn="ctr">
                <a:lnSpc>
                  <a:spcPct val="150000"/>
                </a:lnSpc>
              </a:pPr>
              <a:r>
                <a:rPr lang="en-VN" sz="2800" dirty="0">
                  <a:cs typeface="Arial" panose="020B0604020202020204" pitchFamily="34" charset="0"/>
                </a:rPr>
                <a:t>ý nghĩa của bài đọc </a:t>
              </a:r>
            </a:p>
            <a:p>
              <a:pPr algn="ctr">
                <a:lnSpc>
                  <a:spcPct val="150000"/>
                </a:lnSpc>
              </a:pPr>
              <a:r>
                <a:rPr lang="en-VN" sz="2800" dirty="0">
                  <a:cs typeface="Arial" panose="020B0604020202020204" pitchFamily="34" charset="0"/>
                </a:rPr>
                <a:t>“Thăm nhà Bác”</a:t>
              </a:r>
              <a:r>
                <a:rPr lang="en-US" sz="2800" dirty="0">
                  <a:cs typeface="Arial" panose="020B0604020202020204" pitchFamily="34" charset="0"/>
                </a:rPr>
                <a:t>.</a:t>
              </a:r>
              <a:endParaRPr lang="en-VN" sz="2800" dirty="0">
                <a:cs typeface="Arial" panose="020B0604020202020204" pitchFamily="34" charset="0"/>
              </a:endParaRPr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AF74F463-276A-CDEF-D699-10925400569C}"/>
                </a:ext>
              </a:extLst>
            </p:cNvPr>
            <p:cNvSpPr/>
            <p:nvPr/>
          </p:nvSpPr>
          <p:spPr>
            <a:xfrm rot="16078756">
              <a:off x="8986233" y="2103864"/>
              <a:ext cx="744843" cy="738326"/>
            </a:xfrm>
            <a:custGeom>
              <a:avLst/>
              <a:gdLst/>
              <a:ahLst/>
              <a:cxnLst/>
              <a:rect l="l" t="t" r="r" b="b"/>
              <a:pathLst>
                <a:path w="2115318" h="2096809">
                  <a:moveTo>
                    <a:pt x="0" y="0"/>
                  </a:moveTo>
                  <a:lnTo>
                    <a:pt x="2115318" y="0"/>
                  </a:lnTo>
                  <a:lnTo>
                    <a:pt x="2115318" y="2096809"/>
                  </a:lnTo>
                  <a:lnTo>
                    <a:pt x="0" y="20968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65006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DAAEA2-08B2-8A9F-7FFC-CDFFAFDC7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8431080-198F-6FEB-20EA-162E3A644319}"/>
              </a:ext>
            </a:extLst>
          </p:cNvPr>
          <p:cNvGrpSpPr/>
          <p:nvPr/>
        </p:nvGrpSpPr>
        <p:grpSpPr>
          <a:xfrm>
            <a:off x="1378233" y="3821372"/>
            <a:ext cx="8445498" cy="2714871"/>
            <a:chOff x="1300450" y="3004642"/>
            <a:chExt cx="8445498" cy="2714871"/>
          </a:xfrm>
        </p:grpSpPr>
        <p:sp>
          <p:nvSpPr>
            <p:cNvPr id="4" name="Rounded Rectangular Callout 3">
              <a:extLst>
                <a:ext uri="{FF2B5EF4-FFF2-40B4-BE49-F238E27FC236}">
                  <a16:creationId xmlns:a16="http://schemas.microsoft.com/office/drawing/2014/main" id="{997EA1B0-64A8-2675-64BE-C584BB3F2201}"/>
                </a:ext>
              </a:extLst>
            </p:cNvPr>
            <p:cNvSpPr/>
            <p:nvPr/>
          </p:nvSpPr>
          <p:spPr>
            <a:xfrm>
              <a:off x="2320120" y="3004642"/>
              <a:ext cx="7425828" cy="2714871"/>
            </a:xfrm>
            <a:prstGeom prst="wedgeRoundRectCallout">
              <a:avLst>
                <a:gd name="adj1" fmla="val -22160"/>
                <a:gd name="adj2" fmla="val 46906"/>
                <a:gd name="adj3" fmla="val 16667"/>
              </a:avLst>
            </a:prstGeom>
            <a:ln>
              <a:solidFill>
                <a:srgbClr val="3F1E5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59988" indent="-359988"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vi-VN" sz="2600" dirty="0">
                  <a:cs typeface="Arial" panose="020B0604020202020204" pitchFamily="34" charset="0"/>
                </a:rPr>
                <a:t>Đọc diễn cảm toàn bài thơ.</a:t>
              </a:r>
            </a:p>
            <a:p>
              <a:pPr marL="359988" indent="-359988"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vi-VN" sz="2600" dirty="0">
                  <a:cs typeface="Arial" panose="020B0604020202020204" pitchFamily="34" charset="0"/>
                </a:rPr>
                <a:t>Ngắt nghỉ đúng chỗ; nhấn mạnh vào những từ ngữ quan trọng thể hiện tình cảm da diết, sâu lắng của tác giả.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7778C7B-0711-72AC-BADE-C106DDCB385B}"/>
                </a:ext>
              </a:extLst>
            </p:cNvPr>
            <p:cNvGrpSpPr/>
            <p:nvPr/>
          </p:nvGrpSpPr>
          <p:grpSpPr>
            <a:xfrm flipH="1">
              <a:off x="1300450" y="3429000"/>
              <a:ext cx="1165882" cy="1882915"/>
              <a:chOff x="7725083" y="4311501"/>
              <a:chExt cx="1165882" cy="1882915"/>
            </a:xfrm>
          </p:grpSpPr>
          <p:sp>
            <p:nvSpPr>
              <p:cNvPr id="6" name="Freeform 23">
                <a:extLst>
                  <a:ext uri="{FF2B5EF4-FFF2-40B4-BE49-F238E27FC236}">
                    <a16:creationId xmlns:a16="http://schemas.microsoft.com/office/drawing/2014/main" id="{7E4D7816-6527-071D-511C-FEA90368D745}"/>
                  </a:ext>
                </a:extLst>
              </p:cNvPr>
              <p:cNvSpPr/>
              <p:nvPr/>
            </p:nvSpPr>
            <p:spPr>
              <a:xfrm flipH="1">
                <a:off x="7725083" y="4311501"/>
                <a:ext cx="1009713" cy="1882915"/>
              </a:xfrm>
              <a:custGeom>
                <a:avLst/>
                <a:gdLst/>
                <a:ahLst/>
                <a:cxnLst/>
                <a:rect l="l" t="t" r="r" b="b"/>
                <a:pathLst>
                  <a:path w="1514570" h="2824373">
                    <a:moveTo>
                      <a:pt x="1514570" y="0"/>
                    </a:moveTo>
                    <a:lnTo>
                      <a:pt x="0" y="0"/>
                    </a:lnTo>
                    <a:lnTo>
                      <a:pt x="0" y="2824372"/>
                    </a:lnTo>
                    <a:lnTo>
                      <a:pt x="1514570" y="2824372"/>
                    </a:lnTo>
                    <a:lnTo>
                      <a:pt x="151457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  <p:sp>
            <p:nvSpPr>
              <p:cNvPr id="7" name="Freeform 28">
                <a:extLst>
                  <a:ext uri="{FF2B5EF4-FFF2-40B4-BE49-F238E27FC236}">
                    <a16:creationId xmlns:a16="http://schemas.microsoft.com/office/drawing/2014/main" id="{EFEA4476-BBEB-EDB4-254A-3D8BF691CD24}"/>
                  </a:ext>
                </a:extLst>
              </p:cNvPr>
              <p:cNvSpPr/>
              <p:nvPr/>
            </p:nvSpPr>
            <p:spPr>
              <a:xfrm>
                <a:off x="8378765" y="4471642"/>
                <a:ext cx="512200" cy="525333"/>
              </a:xfrm>
              <a:custGeom>
                <a:avLst/>
                <a:gdLst/>
                <a:ahLst/>
                <a:cxnLst/>
                <a:rect l="l" t="t" r="r" b="b"/>
                <a:pathLst>
                  <a:path w="768300" h="788000">
                    <a:moveTo>
                      <a:pt x="0" y="0"/>
                    </a:moveTo>
                    <a:lnTo>
                      <a:pt x="768300" y="0"/>
                    </a:lnTo>
                    <a:lnTo>
                      <a:pt x="768300" y="788000"/>
                    </a:lnTo>
                    <a:lnTo>
                      <a:pt x="0" y="7880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9DDD76-E839-9D58-D418-EABD3B8E5C89}"/>
              </a:ext>
            </a:extLst>
          </p:cNvPr>
          <p:cNvGrpSpPr/>
          <p:nvPr/>
        </p:nvGrpSpPr>
        <p:grpSpPr>
          <a:xfrm>
            <a:off x="1378233" y="1682473"/>
            <a:ext cx="8448154" cy="1882915"/>
            <a:chOff x="-122830" y="148632"/>
            <a:chExt cx="8448154" cy="1882915"/>
          </a:xfrm>
        </p:grpSpPr>
        <p:sp>
          <p:nvSpPr>
            <p:cNvPr id="3" name="Rounded Rectangular Callout 2">
              <a:extLst>
                <a:ext uri="{FF2B5EF4-FFF2-40B4-BE49-F238E27FC236}">
                  <a16:creationId xmlns:a16="http://schemas.microsoft.com/office/drawing/2014/main" id="{F532055D-1C3E-60E4-9132-FDFFC14D2413}"/>
                </a:ext>
              </a:extLst>
            </p:cNvPr>
            <p:cNvSpPr/>
            <p:nvPr/>
          </p:nvSpPr>
          <p:spPr>
            <a:xfrm>
              <a:off x="899496" y="403642"/>
              <a:ext cx="7425828" cy="1627905"/>
            </a:xfrm>
            <a:prstGeom prst="wedgeRoundRectCallout">
              <a:avLst>
                <a:gd name="adj1" fmla="val -20484"/>
                <a:gd name="adj2" fmla="val 41541"/>
                <a:gd name="adj3" fmla="val 16667"/>
              </a:avLst>
            </a:prstGeom>
            <a:ln>
              <a:solidFill>
                <a:srgbClr val="3F1E5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600" dirty="0">
                  <a:cs typeface="Arial" panose="020B0604020202020204" pitchFamily="34" charset="0"/>
                </a:rPr>
                <a:t>C</a:t>
              </a:r>
              <a:r>
                <a:rPr lang="en-VN" sz="2600" dirty="0">
                  <a:cs typeface="Arial" panose="020B0604020202020204" pitchFamily="34" charset="0"/>
                </a:rPr>
                <a:t>ác em hãy đọc nối tiếp 4 đoạn thơ và xác định giọng đọc.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8F768F8-A261-AA0E-7DDB-27A436355DDB}"/>
                </a:ext>
              </a:extLst>
            </p:cNvPr>
            <p:cNvGrpSpPr/>
            <p:nvPr/>
          </p:nvGrpSpPr>
          <p:grpSpPr>
            <a:xfrm>
              <a:off x="-122830" y="148632"/>
              <a:ext cx="1165882" cy="1882915"/>
              <a:chOff x="54591" y="1261281"/>
              <a:chExt cx="1165882" cy="1882915"/>
            </a:xfrm>
          </p:grpSpPr>
          <p:sp>
            <p:nvSpPr>
              <p:cNvPr id="11" name="Freeform 23">
                <a:extLst>
                  <a:ext uri="{FF2B5EF4-FFF2-40B4-BE49-F238E27FC236}">
                    <a16:creationId xmlns:a16="http://schemas.microsoft.com/office/drawing/2014/main" id="{1D13AB97-3057-BCF8-9C95-5B0CA6917208}"/>
                  </a:ext>
                </a:extLst>
              </p:cNvPr>
              <p:cNvSpPr/>
              <p:nvPr/>
            </p:nvSpPr>
            <p:spPr>
              <a:xfrm>
                <a:off x="210760" y="1261281"/>
                <a:ext cx="1009713" cy="1882915"/>
              </a:xfrm>
              <a:custGeom>
                <a:avLst/>
                <a:gdLst/>
                <a:ahLst/>
                <a:cxnLst/>
                <a:rect l="l" t="t" r="r" b="b"/>
                <a:pathLst>
                  <a:path w="1514570" h="2824373">
                    <a:moveTo>
                      <a:pt x="1514570" y="0"/>
                    </a:moveTo>
                    <a:lnTo>
                      <a:pt x="0" y="0"/>
                    </a:lnTo>
                    <a:lnTo>
                      <a:pt x="0" y="2824372"/>
                    </a:lnTo>
                    <a:lnTo>
                      <a:pt x="1514570" y="2824372"/>
                    </a:lnTo>
                    <a:lnTo>
                      <a:pt x="151457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  <p:sp>
            <p:nvSpPr>
              <p:cNvPr id="12" name="Freeform 28">
                <a:extLst>
                  <a:ext uri="{FF2B5EF4-FFF2-40B4-BE49-F238E27FC236}">
                    <a16:creationId xmlns:a16="http://schemas.microsoft.com/office/drawing/2014/main" id="{2D578DB9-48C7-186D-AFAB-FFF11C212939}"/>
                  </a:ext>
                </a:extLst>
              </p:cNvPr>
              <p:cNvSpPr/>
              <p:nvPr/>
            </p:nvSpPr>
            <p:spPr>
              <a:xfrm flipH="1">
                <a:off x="54591" y="1421422"/>
                <a:ext cx="512200" cy="525333"/>
              </a:xfrm>
              <a:custGeom>
                <a:avLst/>
                <a:gdLst/>
                <a:ahLst/>
                <a:cxnLst/>
                <a:rect l="l" t="t" r="r" b="b"/>
                <a:pathLst>
                  <a:path w="768300" h="788000">
                    <a:moveTo>
                      <a:pt x="0" y="0"/>
                    </a:moveTo>
                    <a:lnTo>
                      <a:pt x="768300" y="0"/>
                    </a:lnTo>
                    <a:lnTo>
                      <a:pt x="768300" y="788000"/>
                    </a:lnTo>
                    <a:lnTo>
                      <a:pt x="0" y="7880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</p:grpSp>
      </p:grpSp>
    </p:spTree>
    <p:extLst>
      <p:ext uri="{BB962C8B-B14F-4D97-AF65-F5344CB8AC3E}">
        <p14:creationId xmlns:p14="http://schemas.microsoft.com/office/powerpoint/2010/main" val="186605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CDB1A3D-AC15-88B1-0750-31A5F72F6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2C335-7DB7-3D84-2B32-BC2740D69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56C79F-F2F3-F9C5-7664-4819A6A578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EB6AC6-4642-3522-2C66-5B57EACF8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E29BD8-9A4B-C57C-2531-3995C951DA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8B8553-ACC0-7B1B-51C4-7DCB96D0DD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4BB631-3D2B-0DD0-1729-C58E883582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pic>
        <p:nvPicPr>
          <p:cNvPr id="7" name="Nhacnen - 9Slide.vn">
            <a:hlinkClick r:id="" action="ppaction://media"/>
            <a:extLst>
              <a:ext uri="{FF2B5EF4-FFF2-40B4-BE49-F238E27FC236}">
                <a16:creationId xmlns:a16="http://schemas.microsoft.com/office/drawing/2014/main" id="{C5545133-B414-0272-1908-B79D3DB2E8E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0"/>
                  <p14:fade in="20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 flipV="1">
            <a:off x="-1009650" y="-2552700"/>
            <a:ext cx="487362" cy="476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AD2570-9825-71E1-4860-92843BFE355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9306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999" showWhenStopped="0">
                    <p:cTn id="3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999" showWhenStopped="0">
                    <p:cTn id="3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C086D3-878E-F778-0BCE-B374075A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147E88-3CB3-E6F2-81A6-09B8CD2CBC11}"/>
              </a:ext>
            </a:extLst>
          </p:cNvPr>
          <p:cNvGrpSpPr/>
          <p:nvPr/>
        </p:nvGrpSpPr>
        <p:grpSpPr>
          <a:xfrm>
            <a:off x="2833109" y="1442222"/>
            <a:ext cx="3148199" cy="868729"/>
            <a:chOff x="2430965" y="1434862"/>
            <a:chExt cx="3148199" cy="868729"/>
          </a:xfrm>
        </p:grpSpPr>
        <p:sp>
          <p:nvSpPr>
            <p:cNvPr id="3" name="Rectangle: Rounded Corners 95">
              <a:extLst>
                <a:ext uri="{FF2B5EF4-FFF2-40B4-BE49-F238E27FC236}">
                  <a16:creationId xmlns:a16="http://schemas.microsoft.com/office/drawing/2014/main" id="{730A60BA-9195-8E93-054C-91D4410FA0AE}"/>
                </a:ext>
              </a:extLst>
            </p:cNvPr>
            <p:cNvSpPr/>
            <p:nvPr/>
          </p:nvSpPr>
          <p:spPr>
            <a:xfrm>
              <a:off x="2840890" y="1465606"/>
              <a:ext cx="2738274" cy="837985"/>
            </a:xfrm>
            <a:prstGeom prst="roundRect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en-US" sz="2800" b="1">
                  <a:solidFill>
                    <a:prstClr val="white"/>
                  </a:solidFill>
                  <a:latin typeface="UTM Avo" panose="02040603050506020204" pitchFamily="18" charset="0"/>
                </a:rPr>
                <a:t>Hướng dẫn</a:t>
              </a:r>
            </a:p>
          </p:txBody>
        </p:sp>
        <p:pic>
          <p:nvPicPr>
            <p:cNvPr id="4" name="ChuongCam - 9Slide.vn">
              <a:extLst>
                <a:ext uri="{FF2B5EF4-FFF2-40B4-BE49-F238E27FC236}">
                  <a16:creationId xmlns:a16="http://schemas.microsoft.com/office/drawing/2014/main" id="{E79E24D3-BF83-D310-9A0E-F66AB46BA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0965" y="1434862"/>
              <a:ext cx="942571" cy="868729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95D3C0E-2A2C-290F-9949-929783E51DC0}"/>
              </a:ext>
            </a:extLst>
          </p:cNvPr>
          <p:cNvSpPr/>
          <p:nvPr/>
        </p:nvSpPr>
        <p:spPr>
          <a:xfrm>
            <a:off x="270459" y="2310951"/>
            <a:ext cx="8273500" cy="2828215"/>
          </a:xfrm>
          <a:prstGeom prst="roundRect">
            <a:avLst>
              <a:gd name="adj" fmla="val 90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50000"/>
              </a:lnSpc>
              <a:buFontTx/>
              <a:buChar char="-"/>
              <a:defRPr/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Click vào bắt đầu để đến trò chơi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lang="vi-VN" sz="240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lvl="0" indent="-342900">
              <a:lnSpc>
                <a:spcPct val="150000"/>
              </a:lnSpc>
              <a:buFontTx/>
              <a:buChar char="-"/>
              <a:defRPr/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Click vào các 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đáp án</a:t>
            </a: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để hiện đáp án đúng/sai.</a:t>
            </a:r>
          </a:p>
          <a:p>
            <a:pPr marL="342900" lvl="0" indent="-342900">
              <a:lnSpc>
                <a:spcPct val="150000"/>
              </a:lnSpc>
              <a:buFontTx/>
              <a:buChar char="-"/>
              <a:defRPr/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Bấm chuột trái để chuyển sang câu hỏi tiếp theo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435FF2D-9736-860C-2322-1905340F757A}"/>
              </a:ext>
            </a:extLst>
          </p:cNvPr>
          <p:cNvSpPr/>
          <p:nvPr/>
        </p:nvSpPr>
        <p:spPr>
          <a:xfrm>
            <a:off x="9485458" y="5944039"/>
            <a:ext cx="2401678" cy="644839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>
                <a:solidFill>
                  <a:prstClr val="white"/>
                </a:solidFill>
                <a:latin typeface="UTM Avo" panose="02040603050506020204" pitchFamily="18" charset="0"/>
              </a:rPr>
              <a:t>Bắt đầu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C6A484-01FA-A0AC-08AC-13A447D6A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559">
            <a:off x="7991389" y="-146527"/>
            <a:ext cx="4859701" cy="4914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51F608-F96A-4EC3-2B60-54493493D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036177-A200-45BA-F603-1BBAD60038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7093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068F4-1502-F6DC-DA1B-EE5912B4B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A63E95-C583-A3D8-5674-8C48FA0042CF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F645E871-D83F-5FF2-0277-345A8D21E90F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BCD48666-CCAF-CEE6-4E8F-B1ECF40010ED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71">
                <a:lnSpc>
                  <a:spcPct val="150000"/>
                </a:lnSpc>
                <a:defRPr/>
              </a:pPr>
              <a:r>
                <a:rPr lang="vi-VN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Câu hỏi 1: </a:t>
              </a:r>
              <a:r>
                <a:rPr lang="vi-VN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Trong bài thơ "Thăm nhà Bác", Bác Hồ được miêu tả sống trong ngôi nhà như thế nào?</a:t>
              </a: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8E57FC04-CF41-FEDB-C6D6-CB595B9E0BC3}"/>
              </a:ext>
            </a:extLst>
          </p:cNvPr>
          <p:cNvSpPr/>
          <p:nvPr/>
        </p:nvSpPr>
        <p:spPr>
          <a:xfrm>
            <a:off x="6296448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800" noProof="1">
                <a:solidFill>
                  <a:prstClr val="black"/>
                </a:solidFill>
                <a:cs typeface="Arial" panose="020B0604020202020204" pitchFamily="34" charset="0"/>
              </a:rPr>
              <a:t>C. </a:t>
            </a:r>
            <a:r>
              <a:rPr lang="vi-VN" sz="2800" noProof="1">
                <a:solidFill>
                  <a:prstClr val="black"/>
                </a:solidFill>
                <a:cs typeface="Arial" panose="020B0604020202020204" pitchFamily="34" charset="0"/>
              </a:rPr>
              <a:t>Nhà gác đơn sơ</a:t>
            </a:r>
            <a:r>
              <a:rPr lang="en-US" sz="2800" noProof="1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vi-VN" sz="28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6B62C14E-CF2C-39F9-6240-75C8D81C3246}"/>
              </a:ext>
            </a:extLst>
          </p:cNvPr>
          <p:cNvSpPr/>
          <p:nvPr/>
        </p:nvSpPr>
        <p:spPr>
          <a:xfrm>
            <a:off x="595369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800" noProof="1">
                <a:solidFill>
                  <a:prstClr val="black"/>
                </a:solidFill>
                <a:cs typeface="Arial" panose="020B0604020202020204" pitchFamily="34" charset="0"/>
              </a:rPr>
              <a:t>A. Nhà gạch lớn.</a:t>
            </a:r>
            <a:endParaRPr lang="vi-VN" sz="28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F2363624-ED5D-3C89-BD83-81336D6EEE5E}"/>
              </a:ext>
            </a:extLst>
          </p:cNvPr>
          <p:cNvSpPr/>
          <p:nvPr/>
        </p:nvSpPr>
        <p:spPr>
          <a:xfrm>
            <a:off x="588324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800" noProof="1">
                <a:solidFill>
                  <a:prstClr val="black"/>
                </a:solidFill>
                <a:cs typeface="Arial" panose="020B0604020202020204" pitchFamily="34" charset="0"/>
              </a:rPr>
              <a:t>B. Nhà tranh dột nát.</a:t>
            </a:r>
            <a:endParaRPr lang="vi-VN" sz="28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DC3BA2E0-CE21-6675-947A-FEB63F10C3E5}"/>
              </a:ext>
            </a:extLst>
          </p:cNvPr>
          <p:cNvSpPr/>
          <p:nvPr/>
        </p:nvSpPr>
        <p:spPr>
          <a:xfrm>
            <a:off x="6303492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800" noProof="1">
                <a:solidFill>
                  <a:prstClr val="black"/>
                </a:solidFill>
                <a:cs typeface="Arial" panose="020B0604020202020204" pitchFamily="34" charset="0"/>
              </a:rPr>
              <a:t>D. Nhà sàn thoáng đãng.</a:t>
            </a:r>
            <a:endParaRPr lang="vi-VN" sz="28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A202D3-7126-6C10-7EC4-91CCCFE066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E55A47-6883-B826-7544-30A7D2F05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04417149-7B8C-3825-FB25-F8CAC7088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9193" y="3196475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EC9C75E4-F1F6-41BF-A503-97BA39FA68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723" y="4973468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39772706-9B70-C159-9B32-5DC74170B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4587" y="4999819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58A5EDF6-1756-500B-A9C3-BD01A42817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723" y="2990460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4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9045D-C396-FEFB-9695-BAEDA2E28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B898AF-AD0A-6797-188B-D82ACD3FE845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56A522B7-45A4-815E-3914-350C9D57643F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CD40F51B-53D6-FDD8-5065-16F0C79BA6A5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71">
                <a:lnSpc>
                  <a:spcPct val="150000"/>
                </a:lnSpc>
                <a:defRPr/>
              </a:pPr>
              <a:r>
                <a:rPr lang="vi-VN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Câu hỏi </a:t>
              </a:r>
              <a:r>
                <a:rPr lang="en-US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2: </a:t>
              </a:r>
              <a:r>
                <a:rPr lang="vi-VN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Câu "Như dòng sông chảy, nặng phù sa" trong bài thơ "Thăm nhà Bác" nhấn mạnh điều gì?</a:t>
              </a: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F0010179-CDC2-010F-E543-4E4F9FB5B9C2}"/>
              </a:ext>
            </a:extLst>
          </p:cNvPr>
          <p:cNvSpPr/>
          <p:nvPr/>
        </p:nvSpPr>
        <p:spPr>
          <a:xfrm>
            <a:off x="6372080" y="5001784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D. </a:t>
            </a: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Tình yêu thương không ngừng nghỉ của Bác.</a:t>
            </a: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A0002EEC-7AF1-DCB4-5EED-7439F632C47D}"/>
              </a:ext>
            </a:extLst>
          </p:cNvPr>
          <p:cNvSpPr/>
          <p:nvPr/>
        </p:nvSpPr>
        <p:spPr>
          <a:xfrm>
            <a:off x="6372476" y="313009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C. Cuộc sống đầy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biến động của Bác.</a:t>
            </a:r>
            <a:endParaRPr lang="vi-VN" sz="24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D6208641-1492-6943-AEAF-6EC9C7EC2C00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B. </a:t>
            </a: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Tầm ảnh hưởng sâu </a:t>
            </a:r>
            <a:endParaRPr lang="en-US" sz="2400" noProof="1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rộng của Bác đến xã hội.</a:t>
            </a: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CFAF30A0-2658-8357-B3B3-19A4B0BEF7CB}"/>
              </a:ext>
            </a:extLst>
          </p:cNvPr>
          <p:cNvSpPr/>
          <p:nvPr/>
        </p:nvSpPr>
        <p:spPr>
          <a:xfrm>
            <a:off x="697060" y="3126335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863971">
              <a:lnSpc>
                <a:spcPct val="150000"/>
              </a:lnSpc>
              <a:buAutoNum type="alphaUcPeriod"/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Sự kiên nhẫn đáng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kinh ngạc của Bác.</a:t>
            </a:r>
            <a:endParaRPr lang="vi-VN" sz="24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A858BF-9503-C53E-E150-E4C4942F98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130693-C4D9-0C4E-EED0-AC404BCA1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E29E3B5E-7503-E7B2-A20B-A14B6CD21E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3246" y="5061468"/>
            <a:ext cx="1480478" cy="1457071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7FB2709E-8B64-BE28-74A7-931064500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5446" y="4871884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38ED57C2-902D-4BC9-5A0B-3A7FA5AE74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6572" y="3051793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D3F29A9B-0BA2-9B64-56A9-99232C6250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4627" y="3194626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5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0D8A1C-8F87-654A-14B7-011AB4BEE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76BFF9C-477C-ABCB-477E-3A0732ED7435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F7B1D49F-C232-0FCC-7516-0189E74600FB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735B8D4E-6595-FB22-0E5C-0BC63D3B0EE4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71">
                <a:lnSpc>
                  <a:spcPct val="150000"/>
                </a:lnSpc>
                <a:defRPr/>
              </a:pPr>
              <a:r>
                <a:rPr lang="vi-VN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Câu hỏi </a:t>
              </a:r>
              <a:r>
                <a:rPr lang="en-US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3: </a:t>
              </a:r>
              <a:r>
                <a:rPr lang="vi-VN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Câu thơ "Tủ nhỏ, vừa treo mấy áo sờn" trong bài thơ "Thăm nhà Bác" nhấn mạnh </a:t>
              </a:r>
              <a:r>
                <a:rPr lang="en-US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điều ở </a:t>
              </a:r>
              <a:r>
                <a:rPr lang="vi-VN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Bác</a:t>
              </a:r>
              <a:r>
                <a:rPr lang="en-US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?</a:t>
              </a:r>
              <a:endParaRPr lang="vi-VN" sz="2800" noProof="1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7BA55121-6C39-BF2F-60B7-0D2A742A96A2}"/>
              </a:ext>
            </a:extLst>
          </p:cNvPr>
          <p:cNvSpPr/>
          <p:nvPr/>
        </p:nvSpPr>
        <p:spPr>
          <a:xfrm>
            <a:off x="6483079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C. Cuộc sống tiết kiệm.</a:t>
            </a:r>
            <a:endParaRPr lang="vi-VN" sz="24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0470F69B-B30C-FA23-8CD6-BBF7419878D8}"/>
              </a:ext>
            </a:extLst>
          </p:cNvPr>
          <p:cNvSpPr/>
          <p:nvPr/>
        </p:nvSpPr>
        <p:spPr>
          <a:xfrm>
            <a:off x="704105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A. T</a:t>
            </a: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ình yêu đất nước</a:t>
            </a: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vi-VN" sz="24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EB1826F2-2BB6-127C-7035-E0020102C29D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B. Phong cách sống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quý tộc.</a:t>
            </a:r>
            <a:endParaRPr lang="vi-VN" sz="24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19C29856-1CB3-9816-F707-DDEF6335492D}"/>
              </a:ext>
            </a:extLst>
          </p:cNvPr>
          <p:cNvSpPr/>
          <p:nvPr/>
        </p:nvSpPr>
        <p:spPr>
          <a:xfrm>
            <a:off x="6490123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D. Sự gần gũi với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thiên nhiên.</a:t>
            </a:r>
            <a:endParaRPr lang="vi-VN" sz="24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7D1F8D-4F86-86E2-97CF-C3675D9A7C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9B9508-BA32-8FAE-192C-221F5CAA3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59" y="273175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239159CB-6C5C-2FAD-2A74-72AAE74AE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2817" y="3210299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07988895-7068-F601-8B92-AAC230CCF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0202" y="4973468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B704B166-4A14-B01A-3142-FF6394717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7336" y="5092815"/>
            <a:ext cx="1580112" cy="1348738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69509FC7-6AAA-08F8-9EBC-5BA9EF31CE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0202" y="3210299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7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2EF91E-1941-6445-780D-9F5A615C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3D6A207-4784-5571-F38F-D91259B7B37D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D2CF3368-FDE3-F9A1-8C90-83B3F3A91773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5C27A1C4-FABB-3FFF-4BDE-ADAE7E3A1E53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71">
                <a:lnSpc>
                  <a:spcPct val="150000"/>
                </a:lnSpc>
                <a:defRPr/>
              </a:pPr>
              <a:r>
                <a:rPr lang="vi-VN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Câu hỏi </a:t>
              </a:r>
              <a:r>
                <a:rPr lang="en-US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4: </a:t>
              </a:r>
              <a:r>
                <a:rPr lang="vi-VN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Câu thơ "Ô vẫn còn đây, của các em" trong bài thơ "Thăm nhà Bác" thể hiện điều gì?</a:t>
              </a: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657AC9CC-AF66-C721-F275-6CECA11F07FF}"/>
              </a:ext>
            </a:extLst>
          </p:cNvPr>
          <p:cNvSpPr/>
          <p:nvPr/>
        </p:nvSpPr>
        <p:spPr>
          <a:xfrm>
            <a:off x="546518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863971">
              <a:lnSpc>
                <a:spcPct val="150000"/>
              </a:lnSpc>
              <a:buAutoNum type="alphaUcPeriod"/>
              <a:defRPr/>
            </a:pP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Lòng yêu thương của </a:t>
            </a:r>
            <a:endParaRPr lang="en-US" sz="2400" noProof="1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Bác với con trẻ.</a:t>
            </a: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6A003DC2-238C-A26F-BC5F-80D6B1AAF1EC}"/>
              </a:ext>
            </a:extLst>
          </p:cNvPr>
          <p:cNvSpPr/>
          <p:nvPr/>
        </p:nvSpPr>
        <p:spPr>
          <a:xfrm>
            <a:off x="6312261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C. </a:t>
            </a: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Những kỷ vật tổ tiên </a:t>
            </a:r>
            <a:endParaRPr lang="en-US" sz="2400" noProof="1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để lại cho Bác.</a:t>
            </a: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567C284E-EF0E-5B69-6B02-F6AC262C12FA}"/>
              </a:ext>
            </a:extLst>
          </p:cNvPr>
          <p:cNvSpPr/>
          <p:nvPr/>
        </p:nvSpPr>
        <p:spPr>
          <a:xfrm>
            <a:off x="546518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B. </a:t>
            </a: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Lịch sử cách mạng </a:t>
            </a:r>
            <a:endParaRPr lang="en-US" sz="2400" noProof="1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hào hùng.</a:t>
            </a: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0A2CC85B-0165-E354-EE74-8FDBAE6FB8F1}"/>
              </a:ext>
            </a:extLst>
          </p:cNvPr>
          <p:cNvSpPr/>
          <p:nvPr/>
        </p:nvSpPr>
        <p:spPr>
          <a:xfrm>
            <a:off x="63122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D. Tình cảm Bác dành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cho bộ đội.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E708D6-36AE-1CF5-C7A1-C81F8EFA8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4F7878-3A3C-B24F-ABCE-88DDB5EB6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7A10E41E-F835-978C-F6F9-46F54152AF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352" y="3203116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1CF46107-E528-CFB7-6011-84F885541B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049" y="4999819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63D6CA70-766A-4D78-5D48-9FAAC8D3A8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5546" y="4999819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94D5458C-AEF7-B06F-D486-7121179840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4730" y="3203116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4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DDFA09-208B-26BF-48C2-8D900C365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47C4B35-A012-8BA8-A62A-7689D6118781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E572BEE8-E433-780C-8CEA-2A35DD295D4C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A4B3368F-DA54-CB07-55AA-E45E3B28552C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71">
                <a:lnSpc>
                  <a:spcPct val="150000"/>
                </a:lnSpc>
                <a:defRPr/>
              </a:pPr>
              <a:r>
                <a:rPr lang="vi-VN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Câu hỏi </a:t>
              </a:r>
              <a:r>
                <a:rPr lang="en-US" sz="2800" b="1" noProof="1">
                  <a:solidFill>
                    <a:prstClr val="black"/>
                  </a:solidFill>
                  <a:cs typeface="Arial" panose="020B0604020202020204" pitchFamily="34" charset="0"/>
                </a:rPr>
                <a:t>5:</a:t>
              </a:r>
              <a:r>
                <a:rPr lang="en-US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  <a:r>
                <a:rPr lang="vi-VN" sz="2800" noProof="1">
                  <a:solidFill>
                    <a:prstClr val="black"/>
                  </a:solidFill>
                  <a:cs typeface="Arial" panose="020B0604020202020204" pitchFamily="34" charset="0"/>
                </a:rPr>
                <a:t>Từ bài thơ "Thăm nhà Bác", em học được gì về cách sống của Bác Hồ?</a:t>
              </a: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3FA7D1A4-40F1-FC89-D2BF-0AB958A5E4C9}"/>
              </a:ext>
            </a:extLst>
          </p:cNvPr>
          <p:cNvSpPr/>
          <p:nvPr/>
        </p:nvSpPr>
        <p:spPr>
          <a:xfrm>
            <a:off x="709326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B. </a:t>
            </a: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Sống giản dị, yêu thương mọi người.</a:t>
            </a: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6A43EDDE-3D9A-2201-464D-5426644961C8}"/>
              </a:ext>
            </a:extLst>
          </p:cNvPr>
          <p:cNvSpPr/>
          <p:nvPr/>
        </p:nvSpPr>
        <p:spPr>
          <a:xfrm>
            <a:off x="6572420" y="312403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C. Sống cởi mở, vui vẻ,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luôn cố gắng hòa nhập.</a:t>
            </a: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582A9822-CFCB-4440-54F5-BEA1B5119260}"/>
              </a:ext>
            </a:extLst>
          </p:cNvPr>
          <p:cNvSpPr/>
          <p:nvPr/>
        </p:nvSpPr>
        <p:spPr>
          <a:xfrm>
            <a:off x="709326" y="307048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863971">
              <a:lnSpc>
                <a:spcPct val="150000"/>
              </a:lnSpc>
              <a:buAutoNum type="alphaUcPeriod"/>
              <a:defRPr/>
            </a:pP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Sống kiên cường và </a:t>
            </a:r>
            <a:endParaRPr lang="en-US" sz="2400" noProof="1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chiến đấu không ngừng.</a:t>
            </a:r>
            <a:endParaRPr lang="en-US" sz="2400" noProof="1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86AA33A5-1A74-B82C-15BA-4E876C5A5AEC}"/>
              </a:ext>
            </a:extLst>
          </p:cNvPr>
          <p:cNvSpPr/>
          <p:nvPr/>
        </p:nvSpPr>
        <p:spPr>
          <a:xfrm>
            <a:off x="657241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D. </a:t>
            </a: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Sống phóng khoáng</a:t>
            </a: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,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cs typeface="Arial" panose="020B0604020202020204" pitchFamily="34" charset="0"/>
              </a:rPr>
              <a:t>tìm kiếm sự náo nhiệt.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9166E3-32AF-4ECB-02E0-967F805632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06DEBC-76D8-D5D0-B338-1E4F28A21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34C2930A-BAF7-5FD6-F966-4834FDA83C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4198" y="5043477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EBA83B52-3D11-2E68-3B3E-279DF0E055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542" y="3029781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D0C00232-EBDD-DE23-FD07-A3E82C9BC6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9252" y="4871884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0B2B43C8-8D1B-1C13-CDC0-0F77BEB65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9252" y="2976229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6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ECDC56C-F08C-DB1F-1992-0A53A6FAC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179613F-562E-5F0A-1AA4-FD7B1EAD48D0}"/>
              </a:ext>
            </a:extLst>
          </p:cNvPr>
          <p:cNvGrpSpPr/>
          <p:nvPr/>
        </p:nvGrpSpPr>
        <p:grpSpPr>
          <a:xfrm>
            <a:off x="2720597" y="1927268"/>
            <a:ext cx="6750806" cy="1453911"/>
            <a:chOff x="3485015" y="1467034"/>
            <a:chExt cx="6750806" cy="1453911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0F1E823B-AE0E-97AA-D904-F939DD6D60BB}"/>
                </a:ext>
              </a:extLst>
            </p:cNvPr>
            <p:cNvSpPr/>
            <p:nvPr/>
          </p:nvSpPr>
          <p:spPr>
            <a:xfrm>
              <a:off x="3960125" y="1471644"/>
              <a:ext cx="6275696" cy="144930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F1E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Nhận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xét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tiết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học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.</a:t>
              </a:r>
            </a:p>
          </p:txBody>
        </p:sp>
        <p:sp>
          <p:nvSpPr>
            <p:cNvPr id="11" name="Freeform 24">
              <a:extLst>
                <a:ext uri="{FF2B5EF4-FFF2-40B4-BE49-F238E27FC236}">
                  <a16:creationId xmlns:a16="http://schemas.microsoft.com/office/drawing/2014/main" id="{4FADF587-5691-FA37-8343-911C39D7B80C}"/>
                </a:ext>
              </a:extLst>
            </p:cNvPr>
            <p:cNvSpPr/>
            <p:nvPr/>
          </p:nvSpPr>
          <p:spPr>
            <a:xfrm>
              <a:off x="3485015" y="1467034"/>
              <a:ext cx="757275" cy="1395898"/>
            </a:xfrm>
            <a:custGeom>
              <a:avLst/>
              <a:gdLst/>
              <a:ahLst/>
              <a:cxnLst/>
              <a:rect l="l" t="t" r="r" b="b"/>
              <a:pathLst>
                <a:path w="1407889" h="2595187">
                  <a:moveTo>
                    <a:pt x="1407889" y="0"/>
                  </a:moveTo>
                  <a:lnTo>
                    <a:pt x="0" y="0"/>
                  </a:lnTo>
                  <a:lnTo>
                    <a:pt x="0" y="2595187"/>
                  </a:lnTo>
                  <a:lnTo>
                    <a:pt x="1407889" y="2595187"/>
                  </a:lnTo>
                  <a:lnTo>
                    <a:pt x="1407889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2F5D98-57F9-7CA2-D321-827D465C7DDF}"/>
              </a:ext>
            </a:extLst>
          </p:cNvPr>
          <p:cNvGrpSpPr/>
          <p:nvPr/>
        </p:nvGrpSpPr>
        <p:grpSpPr>
          <a:xfrm>
            <a:off x="2720596" y="3637613"/>
            <a:ext cx="6750807" cy="1449302"/>
            <a:chOff x="3485014" y="3723199"/>
            <a:chExt cx="6750807" cy="144930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97307164-D830-02F5-F634-AD3AD50227D7}"/>
                </a:ext>
              </a:extLst>
            </p:cNvPr>
            <p:cNvSpPr/>
            <p:nvPr/>
          </p:nvSpPr>
          <p:spPr>
            <a:xfrm>
              <a:off x="3960125" y="3723199"/>
              <a:ext cx="6275696" cy="144930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F1E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Các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em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hãy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tìm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đọc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thêm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</a:p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những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bài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viết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về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chủ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điểm</a:t>
              </a:r>
              <a:r>
                <a:rPr lang="en-US" sz="2800" dirty="0">
                  <a:solidFill>
                    <a:schemeClr val="tx1"/>
                  </a:solidFill>
                  <a:ea typeface="Public Sans Bold"/>
                  <a:cs typeface="Arial" panose="020B0604020202020204" pitchFamily="34" charset="0"/>
                  <a:sym typeface="Public Sans Bold"/>
                </a:rPr>
                <a:t>.</a:t>
              </a:r>
            </a:p>
          </p:txBody>
        </p:sp>
        <p:sp>
          <p:nvSpPr>
            <p:cNvPr id="12" name="Freeform 24">
              <a:extLst>
                <a:ext uri="{FF2B5EF4-FFF2-40B4-BE49-F238E27FC236}">
                  <a16:creationId xmlns:a16="http://schemas.microsoft.com/office/drawing/2014/main" id="{65B84A33-4F65-194A-5D2C-F6CEB17CAD0B}"/>
                </a:ext>
              </a:extLst>
            </p:cNvPr>
            <p:cNvSpPr/>
            <p:nvPr/>
          </p:nvSpPr>
          <p:spPr>
            <a:xfrm>
              <a:off x="3485014" y="3734358"/>
              <a:ext cx="757275" cy="1395898"/>
            </a:xfrm>
            <a:custGeom>
              <a:avLst/>
              <a:gdLst/>
              <a:ahLst/>
              <a:cxnLst/>
              <a:rect l="l" t="t" r="r" b="b"/>
              <a:pathLst>
                <a:path w="1407889" h="2595187">
                  <a:moveTo>
                    <a:pt x="1407889" y="0"/>
                  </a:moveTo>
                  <a:lnTo>
                    <a:pt x="0" y="0"/>
                  </a:lnTo>
                  <a:lnTo>
                    <a:pt x="0" y="2595187"/>
                  </a:lnTo>
                  <a:lnTo>
                    <a:pt x="1407889" y="2595187"/>
                  </a:lnTo>
                  <a:lnTo>
                    <a:pt x="1407889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2" name="Freeform 4">
            <a:extLst>
              <a:ext uri="{FF2B5EF4-FFF2-40B4-BE49-F238E27FC236}">
                <a16:creationId xmlns:a16="http://schemas.microsoft.com/office/drawing/2014/main" id="{C60F0D5C-4FC2-56F3-9B77-4AAF0BBBAC29}"/>
              </a:ext>
            </a:extLst>
          </p:cNvPr>
          <p:cNvSpPr/>
          <p:nvPr/>
        </p:nvSpPr>
        <p:spPr>
          <a:xfrm rot="2829572">
            <a:off x="4663953" y="5414936"/>
            <a:ext cx="1308078" cy="2790566"/>
          </a:xfrm>
          <a:custGeom>
            <a:avLst/>
            <a:gdLst/>
            <a:ahLst/>
            <a:cxnLst/>
            <a:rect l="l" t="t" r="r" b="b"/>
            <a:pathLst>
              <a:path w="1962117" h="4185849">
                <a:moveTo>
                  <a:pt x="0" y="0"/>
                </a:moveTo>
                <a:lnTo>
                  <a:pt x="1962117" y="0"/>
                </a:lnTo>
                <a:lnTo>
                  <a:pt x="1962117" y="4185849"/>
                </a:lnTo>
                <a:lnTo>
                  <a:pt x="0" y="41858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3" name="Freeform 6">
            <a:extLst>
              <a:ext uri="{FF2B5EF4-FFF2-40B4-BE49-F238E27FC236}">
                <a16:creationId xmlns:a16="http://schemas.microsoft.com/office/drawing/2014/main" id="{1163C7A3-3708-B450-8CE2-62B42372D116}"/>
              </a:ext>
            </a:extLst>
          </p:cNvPr>
          <p:cNvSpPr/>
          <p:nvPr/>
        </p:nvSpPr>
        <p:spPr>
          <a:xfrm rot="3189566">
            <a:off x="77966" y="5021755"/>
            <a:ext cx="1455825" cy="2431440"/>
          </a:xfrm>
          <a:custGeom>
            <a:avLst/>
            <a:gdLst/>
            <a:ahLst/>
            <a:cxnLst/>
            <a:rect l="l" t="t" r="r" b="b"/>
            <a:pathLst>
              <a:path w="2183737" h="3647160">
                <a:moveTo>
                  <a:pt x="0" y="0"/>
                </a:moveTo>
                <a:lnTo>
                  <a:pt x="2183737" y="0"/>
                </a:lnTo>
                <a:lnTo>
                  <a:pt x="2183737" y="3647160"/>
                </a:lnTo>
                <a:lnTo>
                  <a:pt x="0" y="36471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5" name="Freeform 10">
            <a:extLst>
              <a:ext uri="{FF2B5EF4-FFF2-40B4-BE49-F238E27FC236}">
                <a16:creationId xmlns:a16="http://schemas.microsoft.com/office/drawing/2014/main" id="{A923AECB-4981-E2C7-08BB-87300A8B7FD7}"/>
              </a:ext>
            </a:extLst>
          </p:cNvPr>
          <p:cNvSpPr/>
          <p:nvPr/>
        </p:nvSpPr>
        <p:spPr>
          <a:xfrm rot="2700000">
            <a:off x="3128744" y="5727454"/>
            <a:ext cx="1111869" cy="2049527"/>
          </a:xfrm>
          <a:custGeom>
            <a:avLst/>
            <a:gdLst/>
            <a:ahLst/>
            <a:cxnLst/>
            <a:rect l="l" t="t" r="r" b="b"/>
            <a:pathLst>
              <a:path w="1667803" h="3074291">
                <a:moveTo>
                  <a:pt x="0" y="0"/>
                </a:moveTo>
                <a:lnTo>
                  <a:pt x="1667802" y="0"/>
                </a:lnTo>
                <a:lnTo>
                  <a:pt x="1667802" y="3074291"/>
                </a:lnTo>
                <a:lnTo>
                  <a:pt x="0" y="30742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6" name="Freeform 12">
            <a:extLst>
              <a:ext uri="{FF2B5EF4-FFF2-40B4-BE49-F238E27FC236}">
                <a16:creationId xmlns:a16="http://schemas.microsoft.com/office/drawing/2014/main" id="{52A59035-B022-0C4D-2478-2579A3B37E4E}"/>
              </a:ext>
            </a:extLst>
          </p:cNvPr>
          <p:cNvSpPr/>
          <p:nvPr/>
        </p:nvSpPr>
        <p:spPr>
          <a:xfrm rot="1449642" flipH="1">
            <a:off x="6131182" y="5527619"/>
            <a:ext cx="1309241" cy="2790566"/>
          </a:xfrm>
          <a:custGeom>
            <a:avLst/>
            <a:gdLst/>
            <a:ahLst/>
            <a:cxnLst/>
            <a:rect l="l" t="t" r="r" b="b"/>
            <a:pathLst>
              <a:path w="1963861" h="4185849">
                <a:moveTo>
                  <a:pt x="1963861" y="0"/>
                </a:moveTo>
                <a:lnTo>
                  <a:pt x="0" y="0"/>
                </a:lnTo>
                <a:lnTo>
                  <a:pt x="0" y="4185848"/>
                </a:lnTo>
                <a:lnTo>
                  <a:pt x="1963861" y="4185848"/>
                </a:lnTo>
                <a:lnTo>
                  <a:pt x="196386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9" name="Freeform 19">
            <a:extLst>
              <a:ext uri="{FF2B5EF4-FFF2-40B4-BE49-F238E27FC236}">
                <a16:creationId xmlns:a16="http://schemas.microsoft.com/office/drawing/2014/main" id="{805BCE42-E048-2218-4155-A87396A4BAB8}"/>
              </a:ext>
            </a:extLst>
          </p:cNvPr>
          <p:cNvSpPr/>
          <p:nvPr/>
        </p:nvSpPr>
        <p:spPr>
          <a:xfrm>
            <a:off x="10108395" y="6237476"/>
            <a:ext cx="940331" cy="1068029"/>
          </a:xfrm>
          <a:custGeom>
            <a:avLst/>
            <a:gdLst/>
            <a:ahLst/>
            <a:cxnLst/>
            <a:rect l="l" t="t" r="r" b="b"/>
            <a:pathLst>
              <a:path w="1410496" h="1602044">
                <a:moveTo>
                  <a:pt x="0" y="0"/>
                </a:moveTo>
                <a:lnTo>
                  <a:pt x="1410495" y="0"/>
                </a:lnTo>
                <a:lnTo>
                  <a:pt x="1410495" y="1602044"/>
                </a:lnTo>
                <a:lnTo>
                  <a:pt x="0" y="16020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0" name="Freeform 20">
            <a:extLst>
              <a:ext uri="{FF2B5EF4-FFF2-40B4-BE49-F238E27FC236}">
                <a16:creationId xmlns:a16="http://schemas.microsoft.com/office/drawing/2014/main" id="{0099CD0D-8572-5961-5DBB-B78BC3490572}"/>
              </a:ext>
            </a:extLst>
          </p:cNvPr>
          <p:cNvSpPr/>
          <p:nvPr/>
        </p:nvSpPr>
        <p:spPr>
          <a:xfrm rot="18877035">
            <a:off x="11095037" y="5014910"/>
            <a:ext cx="1308078" cy="2790566"/>
          </a:xfrm>
          <a:custGeom>
            <a:avLst/>
            <a:gdLst/>
            <a:ahLst/>
            <a:cxnLst/>
            <a:rect l="l" t="t" r="r" b="b"/>
            <a:pathLst>
              <a:path w="1962117" h="4185849">
                <a:moveTo>
                  <a:pt x="0" y="0"/>
                </a:moveTo>
                <a:lnTo>
                  <a:pt x="1962117" y="0"/>
                </a:lnTo>
                <a:lnTo>
                  <a:pt x="1962117" y="4185849"/>
                </a:lnTo>
                <a:lnTo>
                  <a:pt x="0" y="41858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2" name="Freeform 25">
            <a:extLst>
              <a:ext uri="{FF2B5EF4-FFF2-40B4-BE49-F238E27FC236}">
                <a16:creationId xmlns:a16="http://schemas.microsoft.com/office/drawing/2014/main" id="{ABD65B5A-0515-A538-D091-4B212DB83D26}"/>
              </a:ext>
            </a:extLst>
          </p:cNvPr>
          <p:cNvSpPr/>
          <p:nvPr/>
        </p:nvSpPr>
        <p:spPr>
          <a:xfrm rot="443935">
            <a:off x="4345998" y="5591383"/>
            <a:ext cx="779458" cy="1906931"/>
          </a:xfrm>
          <a:custGeom>
            <a:avLst/>
            <a:gdLst/>
            <a:ahLst/>
            <a:cxnLst/>
            <a:rect l="l" t="t" r="r" b="b"/>
            <a:pathLst>
              <a:path w="1169187" h="2860397">
                <a:moveTo>
                  <a:pt x="0" y="0"/>
                </a:moveTo>
                <a:lnTo>
                  <a:pt x="1169188" y="0"/>
                </a:lnTo>
                <a:lnTo>
                  <a:pt x="1169188" y="2860397"/>
                </a:lnTo>
                <a:lnTo>
                  <a:pt x="0" y="28603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3" name="Freeform 27">
            <a:extLst>
              <a:ext uri="{FF2B5EF4-FFF2-40B4-BE49-F238E27FC236}">
                <a16:creationId xmlns:a16="http://schemas.microsoft.com/office/drawing/2014/main" id="{59533A24-5100-580E-1ED5-86F525EDEB25}"/>
              </a:ext>
            </a:extLst>
          </p:cNvPr>
          <p:cNvSpPr/>
          <p:nvPr/>
        </p:nvSpPr>
        <p:spPr>
          <a:xfrm rot="-4732841">
            <a:off x="1977787" y="5907769"/>
            <a:ext cx="1092566" cy="1586303"/>
          </a:xfrm>
          <a:custGeom>
            <a:avLst/>
            <a:gdLst/>
            <a:ahLst/>
            <a:cxnLst/>
            <a:rect l="l" t="t" r="r" b="b"/>
            <a:pathLst>
              <a:path w="1638849" h="2379455">
                <a:moveTo>
                  <a:pt x="0" y="0"/>
                </a:moveTo>
                <a:lnTo>
                  <a:pt x="1638850" y="0"/>
                </a:lnTo>
                <a:lnTo>
                  <a:pt x="1638850" y="2379455"/>
                </a:lnTo>
                <a:lnTo>
                  <a:pt x="0" y="23794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5" name="Freeform 35">
            <a:extLst>
              <a:ext uri="{FF2B5EF4-FFF2-40B4-BE49-F238E27FC236}">
                <a16:creationId xmlns:a16="http://schemas.microsoft.com/office/drawing/2014/main" id="{4723C56C-1396-1435-CB45-186F098B9933}"/>
              </a:ext>
            </a:extLst>
          </p:cNvPr>
          <p:cNvSpPr/>
          <p:nvPr/>
        </p:nvSpPr>
        <p:spPr>
          <a:xfrm rot="7851945">
            <a:off x="5616777" y="6321147"/>
            <a:ext cx="1431613" cy="1342137"/>
          </a:xfrm>
          <a:custGeom>
            <a:avLst/>
            <a:gdLst/>
            <a:ahLst/>
            <a:cxnLst/>
            <a:rect l="l" t="t" r="r" b="b"/>
            <a:pathLst>
              <a:path w="2147419" h="2013205">
                <a:moveTo>
                  <a:pt x="0" y="0"/>
                </a:moveTo>
                <a:lnTo>
                  <a:pt x="2147419" y="0"/>
                </a:lnTo>
                <a:lnTo>
                  <a:pt x="2147419" y="2013205"/>
                </a:lnTo>
                <a:lnTo>
                  <a:pt x="0" y="20132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6" name="Freeform 37">
            <a:extLst>
              <a:ext uri="{FF2B5EF4-FFF2-40B4-BE49-F238E27FC236}">
                <a16:creationId xmlns:a16="http://schemas.microsoft.com/office/drawing/2014/main" id="{89F75A13-6A84-0B5C-5C6F-EA7F073CA3A7}"/>
              </a:ext>
            </a:extLst>
          </p:cNvPr>
          <p:cNvSpPr/>
          <p:nvPr/>
        </p:nvSpPr>
        <p:spPr>
          <a:xfrm rot="3942136">
            <a:off x="2150609" y="6125880"/>
            <a:ext cx="2241966" cy="837935"/>
          </a:xfrm>
          <a:custGeom>
            <a:avLst/>
            <a:gdLst/>
            <a:ahLst/>
            <a:cxnLst/>
            <a:rect l="l" t="t" r="r" b="b"/>
            <a:pathLst>
              <a:path w="3362949" h="1256902">
                <a:moveTo>
                  <a:pt x="0" y="0"/>
                </a:moveTo>
                <a:lnTo>
                  <a:pt x="3362949" y="0"/>
                </a:lnTo>
                <a:lnTo>
                  <a:pt x="3362949" y="1256903"/>
                </a:lnTo>
                <a:lnTo>
                  <a:pt x="0" y="12569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7" name="Freeform 38">
            <a:extLst>
              <a:ext uri="{FF2B5EF4-FFF2-40B4-BE49-F238E27FC236}">
                <a16:creationId xmlns:a16="http://schemas.microsoft.com/office/drawing/2014/main" id="{42902805-88B4-C2AD-F315-03BFD1564AFE}"/>
              </a:ext>
            </a:extLst>
          </p:cNvPr>
          <p:cNvSpPr/>
          <p:nvPr/>
        </p:nvSpPr>
        <p:spPr>
          <a:xfrm>
            <a:off x="8377236" y="5350767"/>
            <a:ext cx="779458" cy="1906931"/>
          </a:xfrm>
          <a:custGeom>
            <a:avLst/>
            <a:gdLst/>
            <a:ahLst/>
            <a:cxnLst/>
            <a:rect l="l" t="t" r="r" b="b"/>
            <a:pathLst>
              <a:path w="1169187" h="2860397">
                <a:moveTo>
                  <a:pt x="0" y="0"/>
                </a:moveTo>
                <a:lnTo>
                  <a:pt x="1169187" y="0"/>
                </a:lnTo>
                <a:lnTo>
                  <a:pt x="1169187" y="2860397"/>
                </a:lnTo>
                <a:lnTo>
                  <a:pt x="0" y="28603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8" name="Freeform 39">
            <a:extLst>
              <a:ext uri="{FF2B5EF4-FFF2-40B4-BE49-F238E27FC236}">
                <a16:creationId xmlns:a16="http://schemas.microsoft.com/office/drawing/2014/main" id="{760C3487-A824-F8C0-8E22-4FDED4866191}"/>
              </a:ext>
            </a:extLst>
          </p:cNvPr>
          <p:cNvSpPr/>
          <p:nvPr/>
        </p:nvSpPr>
        <p:spPr>
          <a:xfrm>
            <a:off x="7308419" y="5530793"/>
            <a:ext cx="1370050" cy="2817583"/>
          </a:xfrm>
          <a:custGeom>
            <a:avLst/>
            <a:gdLst/>
            <a:ahLst/>
            <a:cxnLst/>
            <a:rect l="l" t="t" r="r" b="b"/>
            <a:pathLst>
              <a:path w="2055075" h="4226375">
                <a:moveTo>
                  <a:pt x="0" y="0"/>
                </a:moveTo>
                <a:lnTo>
                  <a:pt x="2055075" y="0"/>
                </a:lnTo>
                <a:lnTo>
                  <a:pt x="2055075" y="4226376"/>
                </a:lnTo>
                <a:lnTo>
                  <a:pt x="0" y="42263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79" name="Freeform 40">
            <a:extLst>
              <a:ext uri="{FF2B5EF4-FFF2-40B4-BE49-F238E27FC236}">
                <a16:creationId xmlns:a16="http://schemas.microsoft.com/office/drawing/2014/main" id="{CFE26368-89C6-82F2-B4AA-D2041C227C4B}"/>
              </a:ext>
            </a:extLst>
          </p:cNvPr>
          <p:cNvSpPr/>
          <p:nvPr/>
        </p:nvSpPr>
        <p:spPr>
          <a:xfrm>
            <a:off x="8199880" y="6172200"/>
            <a:ext cx="1152355" cy="1776270"/>
          </a:xfrm>
          <a:custGeom>
            <a:avLst/>
            <a:gdLst/>
            <a:ahLst/>
            <a:cxnLst/>
            <a:rect l="l" t="t" r="r" b="b"/>
            <a:pathLst>
              <a:path w="1728533" h="2664405">
                <a:moveTo>
                  <a:pt x="0" y="0"/>
                </a:moveTo>
                <a:lnTo>
                  <a:pt x="1728533" y="0"/>
                </a:lnTo>
                <a:lnTo>
                  <a:pt x="1728533" y="2664405"/>
                </a:lnTo>
                <a:lnTo>
                  <a:pt x="0" y="266440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80" name="Freeform 41">
            <a:extLst>
              <a:ext uri="{FF2B5EF4-FFF2-40B4-BE49-F238E27FC236}">
                <a16:creationId xmlns:a16="http://schemas.microsoft.com/office/drawing/2014/main" id="{A464BC5C-7EA5-B1D7-D2D1-1D88BA6CCB16}"/>
              </a:ext>
            </a:extLst>
          </p:cNvPr>
          <p:cNvSpPr/>
          <p:nvPr/>
        </p:nvSpPr>
        <p:spPr>
          <a:xfrm>
            <a:off x="9202243" y="5350766"/>
            <a:ext cx="556903" cy="2284731"/>
          </a:xfrm>
          <a:custGeom>
            <a:avLst/>
            <a:gdLst/>
            <a:ahLst/>
            <a:cxnLst/>
            <a:rect l="l" t="t" r="r" b="b"/>
            <a:pathLst>
              <a:path w="835355" h="3427096">
                <a:moveTo>
                  <a:pt x="0" y="0"/>
                </a:moveTo>
                <a:lnTo>
                  <a:pt x="835355" y="0"/>
                </a:lnTo>
                <a:lnTo>
                  <a:pt x="835355" y="3427096"/>
                </a:lnTo>
                <a:lnTo>
                  <a:pt x="0" y="342709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81" name="Freeform 42">
            <a:extLst>
              <a:ext uri="{FF2B5EF4-FFF2-40B4-BE49-F238E27FC236}">
                <a16:creationId xmlns:a16="http://schemas.microsoft.com/office/drawing/2014/main" id="{2891880D-3355-DB8C-8F1B-CBCD4487F0D1}"/>
              </a:ext>
            </a:extLst>
          </p:cNvPr>
          <p:cNvSpPr/>
          <p:nvPr/>
        </p:nvSpPr>
        <p:spPr>
          <a:xfrm>
            <a:off x="9561785" y="5582765"/>
            <a:ext cx="940056" cy="1674932"/>
          </a:xfrm>
          <a:custGeom>
            <a:avLst/>
            <a:gdLst/>
            <a:ahLst/>
            <a:cxnLst/>
            <a:rect l="l" t="t" r="r" b="b"/>
            <a:pathLst>
              <a:path w="1410084" h="2512398">
                <a:moveTo>
                  <a:pt x="0" y="0"/>
                </a:moveTo>
                <a:lnTo>
                  <a:pt x="1410084" y="0"/>
                </a:lnTo>
                <a:lnTo>
                  <a:pt x="1410084" y="2512398"/>
                </a:lnTo>
                <a:lnTo>
                  <a:pt x="0" y="25123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82" name="Freeform 48">
            <a:extLst>
              <a:ext uri="{FF2B5EF4-FFF2-40B4-BE49-F238E27FC236}">
                <a16:creationId xmlns:a16="http://schemas.microsoft.com/office/drawing/2014/main" id="{0287C3E3-001D-04AC-3471-779F55CEA341}"/>
              </a:ext>
            </a:extLst>
          </p:cNvPr>
          <p:cNvSpPr/>
          <p:nvPr/>
        </p:nvSpPr>
        <p:spPr>
          <a:xfrm rot="2971745">
            <a:off x="6276243" y="5562212"/>
            <a:ext cx="485195" cy="497635"/>
          </a:xfrm>
          <a:custGeom>
            <a:avLst/>
            <a:gdLst/>
            <a:ahLst/>
            <a:cxnLst/>
            <a:rect l="l" t="t" r="r" b="b"/>
            <a:pathLst>
              <a:path w="727792" h="746453">
                <a:moveTo>
                  <a:pt x="0" y="0"/>
                </a:moveTo>
                <a:lnTo>
                  <a:pt x="727791" y="0"/>
                </a:lnTo>
                <a:lnTo>
                  <a:pt x="727791" y="746453"/>
                </a:lnTo>
                <a:lnTo>
                  <a:pt x="0" y="746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83" name="Freeform 49">
            <a:extLst>
              <a:ext uri="{FF2B5EF4-FFF2-40B4-BE49-F238E27FC236}">
                <a16:creationId xmlns:a16="http://schemas.microsoft.com/office/drawing/2014/main" id="{C1DA1E03-63B8-BD50-72C7-023EFEC74A96}"/>
              </a:ext>
            </a:extLst>
          </p:cNvPr>
          <p:cNvSpPr/>
          <p:nvPr/>
        </p:nvSpPr>
        <p:spPr>
          <a:xfrm rot="-3833488" flipH="1">
            <a:off x="1805266" y="5765449"/>
            <a:ext cx="239873" cy="294624"/>
          </a:xfrm>
          <a:custGeom>
            <a:avLst/>
            <a:gdLst/>
            <a:ahLst/>
            <a:cxnLst/>
            <a:rect l="l" t="t" r="r" b="b"/>
            <a:pathLst>
              <a:path w="359810" h="441936">
                <a:moveTo>
                  <a:pt x="359810" y="0"/>
                </a:moveTo>
                <a:lnTo>
                  <a:pt x="0" y="0"/>
                </a:lnTo>
                <a:lnTo>
                  <a:pt x="0" y="441936"/>
                </a:lnTo>
                <a:lnTo>
                  <a:pt x="359810" y="441936"/>
                </a:lnTo>
                <a:lnTo>
                  <a:pt x="35981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1208</Words>
  <Application>Microsoft Office PowerPoint</Application>
  <PresentationFormat>Widescreen</PresentationFormat>
  <Paragraphs>118</Paragraphs>
  <Slides>33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Public Sans Bold</vt:lpstr>
      <vt:lpstr>Arial</vt:lpstr>
      <vt:lpstr>UTM Avo</vt:lpstr>
      <vt:lpstr>Calibri</vt:lpstr>
      <vt:lpstr>Wingdings</vt:lpstr>
      <vt:lpstr>2_Office Theme</vt:lpstr>
      <vt:lpstr>Tuần 26 Bài đọc 3: Thăm nhà Bác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132</cp:revision>
  <dcterms:created xsi:type="dcterms:W3CDTF">2023-10-19T01:39:18Z</dcterms:created>
  <dcterms:modified xsi:type="dcterms:W3CDTF">2025-02-03T07:22:54Z</dcterms:modified>
</cp:coreProperties>
</file>