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 id="2147483684" r:id="rId4"/>
  </p:sldMasterIdLst>
  <p:notesMasterIdLst>
    <p:notesMasterId r:id="rId33"/>
  </p:notesMasterIdLst>
  <p:sldIdLst>
    <p:sldId id="256" r:id="rId5"/>
    <p:sldId id="257" r:id="rId6"/>
    <p:sldId id="273" r:id="rId7"/>
    <p:sldId id="314" r:id="rId8"/>
    <p:sldId id="329" r:id="rId9"/>
    <p:sldId id="331" r:id="rId10"/>
    <p:sldId id="332" r:id="rId11"/>
    <p:sldId id="330" r:id="rId12"/>
    <p:sldId id="333" r:id="rId13"/>
    <p:sldId id="334" r:id="rId14"/>
    <p:sldId id="259" r:id="rId15"/>
    <p:sldId id="260" r:id="rId16"/>
    <p:sldId id="308" r:id="rId17"/>
    <p:sldId id="335" r:id="rId18"/>
    <p:sldId id="337" r:id="rId19"/>
    <p:sldId id="336" r:id="rId20"/>
    <p:sldId id="341" r:id="rId21"/>
    <p:sldId id="342" r:id="rId22"/>
    <p:sldId id="261" r:id="rId23"/>
    <p:sldId id="339" r:id="rId24"/>
    <p:sldId id="345" r:id="rId25"/>
    <p:sldId id="338" r:id="rId26"/>
    <p:sldId id="344" r:id="rId27"/>
    <p:sldId id="343" r:id="rId28"/>
    <p:sldId id="262" r:id="rId29"/>
    <p:sldId id="264" r:id="rId30"/>
    <p:sldId id="309" r:id="rId31"/>
    <p:sldId id="267" r:id="rId32"/>
  </p:sldIdLst>
  <p:sldSz cx="12192000" cy="6858000"/>
  <p:notesSz cx="6858000" cy="9144000"/>
  <p:embeddedFontLst>
    <p:embeddedFont>
      <p:font typeface="UTM Avo" panose="02040603050506020204" pitchFamily="18"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06" autoAdjust="0"/>
    <p:restoredTop sz="94643"/>
  </p:normalViewPr>
  <p:slideViewPr>
    <p:cSldViewPr snapToGrid="0" showGuides="1">
      <p:cViewPr varScale="1">
        <p:scale>
          <a:sx n="101" d="100"/>
          <a:sy n="101" d="100"/>
        </p:scale>
        <p:origin x="654"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1.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D8A2F6-CC47-4545-9ED9-D90CDAE9208D}" type="datetimeFigureOut">
              <a:rPr lang="en-VN" smtClean="0"/>
              <a:t>02/21/2025</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9E4EB9-1082-3647-87C6-7DC92BC0021A}" type="slidenum">
              <a:rPr lang="en-VN" smtClean="0"/>
              <a:t>‹#›</a:t>
            </a:fld>
            <a:endParaRPr lang="en-VN"/>
          </a:p>
        </p:txBody>
      </p:sp>
    </p:spTree>
    <p:extLst>
      <p:ext uri="{BB962C8B-B14F-4D97-AF65-F5344CB8AC3E}">
        <p14:creationId xmlns:p14="http://schemas.microsoft.com/office/powerpoint/2010/main" val="1383830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47829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55481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1454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43302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53968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21591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2506523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99410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0525618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56929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828276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285873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9917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09914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24846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43918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50396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369530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20300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23160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781293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954426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365199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0006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31856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575876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31753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66354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92966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9499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091192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02817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80898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2/21/2025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0089423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13652920"/>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21000" r="-2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2/21/2025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899975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khoa-hoc-tu-nhien-9/1/702/124"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3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slide" Target="slide8.xml"/><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slide" Target="slide7.xml"/><Relationship Id="rId17" Type="http://schemas.openxmlformats.org/officeDocument/2006/relationships/slide" Target="slide11.xml"/><Relationship Id="rId2" Type="http://schemas.openxmlformats.org/officeDocument/2006/relationships/image" Target="../media/image10.png"/><Relationship Id="rId16" Type="http://schemas.openxmlformats.org/officeDocument/2006/relationships/image" Target="../media/image7.jpeg"/><Relationship Id="rId1" Type="http://schemas.openxmlformats.org/officeDocument/2006/relationships/slideLayout" Target="../slideLayouts/slideLayout34.xml"/><Relationship Id="rId6" Type="http://schemas.openxmlformats.org/officeDocument/2006/relationships/image" Target="../media/image14.png"/><Relationship Id="rId11" Type="http://schemas.openxmlformats.org/officeDocument/2006/relationships/slide" Target="slide6.xml"/><Relationship Id="rId5" Type="http://schemas.openxmlformats.org/officeDocument/2006/relationships/image" Target="../media/image13.png"/><Relationship Id="rId15" Type="http://schemas.openxmlformats.org/officeDocument/2006/relationships/slide" Target="slide10.xml"/><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5.png"/><Relationship Id="rId14" Type="http://schemas.openxmlformats.org/officeDocument/2006/relationships/slide" Target="slide9.xml"/></Relationships>
</file>

<file path=ppt/slides/_rels/slide6.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7.jpeg"/><Relationship Id="rId2"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7.jpeg"/><Relationship Id="rId2"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7.jpeg"/><Relationship Id="rId2"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7.jpeg"/><Relationship Id="rId2"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7.jpeg"/><Relationship Id="rId2"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hyperlink" Target="https://www.hoc10.vn/doc-sach/khoa-hoc-tu-nhien-9/1/702/124" TargetMode="Externa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sv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9.xml.rels><?xml version="1.0" encoding="UTF-8" standalone="yes"?>
<Relationships xmlns="http://schemas.openxmlformats.org/package/2006/relationships"><Relationship Id="rId3" Type="http://schemas.openxmlformats.org/officeDocument/2006/relationships/hyperlink" Target="https://www.hoc10.vn/doc-sach/khoa-hoc-tu-nhien-9/1/702/124"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hoc10.vn/doc-sach/khoa-hoc-tu-nhien-9/1/702/124" TargetMode="Externa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5.jpg"/></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F8227-3890-5E36-84E7-B99C09ED76C6}"/>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9</a:t>
            </a:r>
          </a:p>
        </p:txBody>
      </p:sp>
      <p:sp>
        <p:nvSpPr>
          <p:cNvPr id="6" name="Subtitle 2">
            <a:extLst>
              <a:ext uri="{FF2B5EF4-FFF2-40B4-BE49-F238E27FC236}">
                <a16:creationId xmlns:a16="http://schemas.microsoft.com/office/drawing/2014/main" id="{1EEB44F8-8A63-0A54-BA92-5903BA67098D}"/>
              </a:ext>
            </a:extLst>
          </p:cNvPr>
          <p:cNvSpPr txBox="1">
            <a:spLocks/>
          </p:cNvSpPr>
          <p:nvPr/>
        </p:nvSpPr>
        <p:spPr>
          <a:xfrm>
            <a:off x="965710" y="3909319"/>
            <a:ext cx="10260579" cy="111998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pPr>
            <a:r>
              <a:rPr lang="vi-VN" sz="5200" b="1" dirty="0">
                <a:solidFill>
                  <a:srgbClr val="FF0000"/>
                </a:solidFill>
                <a:latin typeface="UTM Avo" panose="02040603050506020204" pitchFamily="18" charset="0"/>
              </a:rPr>
              <a:t>Bài tập </a:t>
            </a:r>
            <a:r>
              <a:rPr lang="en-US" sz="5200" b="1" dirty="0">
                <a:solidFill>
                  <a:srgbClr val="FF0000"/>
                </a:solidFill>
                <a:latin typeface="UTM Avo" panose="02040603050506020204" pitchFamily="18" charset="0"/>
              </a:rPr>
              <a:t>(C</a:t>
            </a:r>
            <a:r>
              <a:rPr lang="vi-VN" sz="5200" b="1" dirty="0">
                <a:solidFill>
                  <a:srgbClr val="FF0000"/>
                </a:solidFill>
                <a:latin typeface="UTM Avo" panose="02040603050506020204" pitchFamily="18" charset="0"/>
              </a:rPr>
              <a:t>hủ đề 8</a:t>
            </a:r>
            <a:r>
              <a:rPr lang="en-US" sz="5200" b="1" dirty="0">
                <a:solidFill>
                  <a:srgbClr val="FF0000"/>
                </a:solidFill>
                <a:latin typeface="UTM Avo" panose="02040603050506020204" pitchFamily="18" charset="0"/>
              </a:rPr>
              <a:t>)</a:t>
            </a:r>
          </a:p>
        </p:txBody>
      </p:sp>
      <p:sp>
        <p:nvSpPr>
          <p:cNvPr id="3" name="Title 1">
            <a:extLst>
              <a:ext uri="{FF2B5EF4-FFF2-40B4-BE49-F238E27FC236}">
                <a16:creationId xmlns:a16="http://schemas.microsoft.com/office/drawing/2014/main" id="{9A02DFFB-6998-C93E-3EDD-6A4C6E8C467A}"/>
              </a:ext>
            </a:extLst>
          </p:cNvPr>
          <p:cNvSpPr txBox="1">
            <a:spLocks/>
          </p:cNvSpPr>
          <p:nvPr/>
        </p:nvSpPr>
        <p:spPr>
          <a:xfrm>
            <a:off x="0" y="1863536"/>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spcBef>
                <a:spcPts val="600"/>
              </a:spcBef>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8</a:t>
            </a:r>
            <a:r>
              <a:rPr lang="vi-VN" sz="5200" b="1" dirty="0">
                <a:solidFill>
                  <a:srgbClr val="002060"/>
                </a:solidFill>
                <a:latin typeface="UTM Avo" panose="02040603050506020204" pitchFamily="18" charset="0"/>
              </a:rPr>
              <a:t>: </a:t>
            </a:r>
            <a:r>
              <a:rPr lang="en-US" sz="5200" b="1" dirty="0">
                <a:solidFill>
                  <a:srgbClr val="002060"/>
                </a:solidFill>
                <a:latin typeface="UTM Avo" panose="02040603050506020204" pitchFamily="18" charset="0"/>
              </a:rPr>
              <a:t>Ethylic alcohol </a:t>
            </a:r>
            <a:r>
              <a:rPr lang="en-US" sz="5200" b="1" dirty="0" err="1">
                <a:solidFill>
                  <a:srgbClr val="002060"/>
                </a:solidFill>
                <a:latin typeface="UTM Avo" panose="02040603050506020204" pitchFamily="18" charset="0"/>
              </a:rPr>
              <a:t>và</a:t>
            </a:r>
            <a:r>
              <a:rPr lang="en-US" sz="5200" b="1" dirty="0">
                <a:solidFill>
                  <a:srgbClr val="002060"/>
                </a:solidFill>
                <a:latin typeface="UTM Avo" panose="02040603050506020204" pitchFamily="18" charset="0"/>
              </a:rPr>
              <a:t> acetic acid</a:t>
            </a:r>
            <a:endParaRPr lang="vi-VN" sz="5200"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F699A78-D3A4-74FE-3E32-E318DDFCA684}"/>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16991220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1.png"/>
          <p:cNvPicPr>
            <a:picLocks noChangeAspect="1"/>
          </p:cNvPicPr>
          <p:nvPr/>
        </p:nvPicPr>
        <p:blipFill>
          <a:blip r:embed="rId4" cstate="print"/>
          <a:stretch>
            <a:fillRect/>
          </a:stretch>
        </p:blipFill>
        <p:spPr>
          <a:xfrm>
            <a:off x="1791930" y="5795770"/>
            <a:ext cx="9144000" cy="1066800"/>
          </a:xfrm>
          <a:prstGeom prst="rect">
            <a:avLst/>
          </a:prstGeom>
        </p:spPr>
      </p:pic>
      <p:pic>
        <p:nvPicPr>
          <p:cNvPr id="4" name="Picture 3" descr="6131d3148657a26e1bfe386e7ba65811.png"/>
          <p:cNvPicPr>
            <a:picLocks noChangeAspect="1"/>
          </p:cNvPicPr>
          <p:nvPr/>
        </p:nvPicPr>
        <p:blipFill>
          <a:blip r:embed="rId5" cstate="print"/>
          <a:stretch>
            <a:fillRect/>
          </a:stretch>
        </p:blipFill>
        <p:spPr>
          <a:xfrm>
            <a:off x="-120263" y="3102179"/>
            <a:ext cx="3176267" cy="4495800"/>
          </a:xfrm>
          <a:prstGeom prst="rect">
            <a:avLst/>
          </a:prstGeom>
        </p:spPr>
      </p:pic>
      <p:sp>
        <p:nvSpPr>
          <p:cNvPr id="6" name="Speech Bubble: Rectangle with Corners Rounded 5"/>
          <p:cNvSpPr/>
          <p:nvPr/>
        </p:nvSpPr>
        <p:spPr>
          <a:xfrm>
            <a:off x="907712" y="1653702"/>
            <a:ext cx="4296585" cy="2015554"/>
          </a:xfrm>
          <a:prstGeom prst="wedgeRoundRectCallout">
            <a:avLst>
              <a:gd name="adj1" fmla="val -32380"/>
              <a:gd name="adj2" fmla="val 67809"/>
              <a:gd name="adj3" fmla="val 16667"/>
            </a:avLst>
          </a:prstGeom>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marL="0" marR="0" lvl="0" indent="0" algn="just" defTabSz="914400" rtl="0" eaLnBrk="1" fontAlgn="auto" latinLnBrk="0" hangingPunct="1">
              <a:lnSpc>
                <a:spcPct val="150000"/>
              </a:lnSpc>
              <a:spcBef>
                <a:spcPts val="0"/>
              </a:spcBef>
              <a:spcAft>
                <a:spcPts val="0"/>
              </a:spcAft>
              <a:buClrTx/>
              <a:buSzTx/>
              <a:buFont typeface="Arial"/>
              <a:buNone/>
              <a:tabLst/>
              <a:defRPr/>
            </a:pP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Chào</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các</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bạn</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mình</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là</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thỏ</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con,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hôm</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nay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các</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bạn</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giúp</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mình</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lấy</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những</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củ</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cà</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rốt</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ngon</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nhé</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p>
        </p:txBody>
      </p:sp>
      <p:pic>
        <p:nvPicPr>
          <p:cNvPr id="2" name="Picture 1" descr="Logo, company name&#10;&#10;Description automatically generated">
            <a:extLst>
              <a:ext uri="{FF2B5EF4-FFF2-40B4-BE49-F238E27FC236}">
                <a16:creationId xmlns:a16="http://schemas.microsoft.com/office/drawing/2014/main" id="{51B833D0-A745-6D2C-786F-D1836B6261C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
        <p:nvSpPr>
          <p:cNvPr id="11" name="Rectangle 10"/>
          <p:cNvSpPr/>
          <p:nvPr/>
        </p:nvSpPr>
        <p:spPr>
          <a:xfrm>
            <a:off x="5558105" y="1401658"/>
            <a:ext cx="6175235" cy="280076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Thỏ</a:t>
            </a:r>
            <a:endParaRPr kumimoji="0" lang="en-US" sz="88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kiếm</a:t>
            </a:r>
            <a:r>
              <a:rPr kumimoji="0" lang="en-US" sz="88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 </a:t>
            </a: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ăn</a:t>
            </a:r>
            <a:endParaRPr kumimoji="0" lang="en-US" sz="88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endParaRPr>
          </a:p>
        </p:txBody>
      </p:sp>
      <p:pic>
        <p:nvPicPr>
          <p:cNvPr id="3" name="Сute funny background music _ no copyright">
            <a:hlinkClick r:id="" action="ppaction://media"/>
            <a:extLst>
              <a:ext uri="{FF2B5EF4-FFF2-40B4-BE49-F238E27FC236}">
                <a16:creationId xmlns:a16="http://schemas.microsoft.com/office/drawing/2014/main" id="{A0E37995-55D1-8D95-DAB3-69CC2AF0061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6679383" y="-2653713"/>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anim calcmode="lin" valueType="num">
                                      <p:cBhvr>
                                        <p:cTn id="10" dur="500" fill="hold"/>
                                        <p:tgtEl>
                                          <p:spTgt spid="4"/>
                                        </p:tgtEl>
                                        <p:attrNameLst>
                                          <p:attrName>ppt_x</p:attrName>
                                        </p:attrNameLst>
                                      </p:cBhvr>
                                      <p:tavLst>
                                        <p:tav tm="0">
                                          <p:val>
                                            <p:strVal val="#ppt_x"/>
                                          </p:val>
                                        </p:tav>
                                        <p:tav tm="100000">
                                          <p:val>
                                            <p:strVal val="#ppt_x"/>
                                          </p:val>
                                        </p:tav>
                                      </p:tavLst>
                                    </p:anim>
                                    <p:anim calcmode="lin" valueType="num">
                                      <p:cBhvr>
                                        <p:cTn id="11" dur="500" fill="hold"/>
                                        <p:tgtEl>
                                          <p:spTgt spid="4"/>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20" repeatCount="indefinite" fill="hold" display="0">
                  <p:stCondLst>
                    <p:cond delay="indefinite"/>
                  </p:stCondLst>
                  <p:endCondLst>
                    <p:cond evt="onStopAudio" delay="0">
                      <p:tgtEl>
                        <p:sldTgt/>
                      </p:tgtEl>
                    </p:cond>
                  </p:endCondLst>
                </p:cTn>
                <p:tgtEl>
                  <p:spTgt spid="3"/>
                </p:tgtEl>
              </p:cMediaNode>
            </p:audio>
          </p:childTnLst>
        </p:cTn>
      </p:par>
    </p:tnLst>
    <p:bldLst>
      <p:bldP spid="6"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817F4B7-E3E7-2F11-C19D-6038D6866942}"/>
              </a:ext>
            </a:extLst>
          </p:cNvPr>
          <p:cNvSpPr/>
          <p:nvPr/>
        </p:nvSpPr>
        <p:spPr>
          <a:xfrm>
            <a:off x="1447550" y="1189243"/>
            <a:ext cx="9230096" cy="4655972"/>
          </a:xfrm>
          <a:prstGeom prst="roundRect">
            <a:avLst>
              <a:gd name="adj" fmla="val 3754"/>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Click 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Bắt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đầu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bắt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đầu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trò</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chơi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Mỗi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tương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ứng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1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hỏi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Click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số</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đến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hỏi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Chọn đáp án bằng cách </a:t>
            </a:r>
            <a:r>
              <a:rPr kumimoji="0" lang="vi-VN"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click</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v</a:t>
            </a:r>
            <a:r>
              <a:rPr kumimoji="0" lang="en-US" sz="2400" b="0" i="0" u="none" strike="noStrike" kern="1200" cap="none" spc="0" normalizeH="0" baseline="0" noProof="0" dirty="0" err="1">
                <a:ln>
                  <a:noFill/>
                </a:ln>
                <a:solidFill>
                  <a:prstClr val="black"/>
                </a:solidFill>
                <a:effectLst/>
                <a:uLnTx/>
                <a:uFillTx/>
                <a:latin typeface="UTM Avo"/>
                <a:ea typeface="+mn-ea"/>
                <a:cs typeface="+mn-cs"/>
              </a:rPr>
              <a:t>ào</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c</a:t>
            </a:r>
            <a:r>
              <a:rPr kumimoji="0" lang="en-US" sz="2400" b="0" i="0" u="none" strike="noStrike" kern="1200" cap="none" spc="0" normalizeH="0" baseline="0" noProof="0" dirty="0">
                <a:ln>
                  <a:noFill/>
                </a:ln>
                <a:solidFill>
                  <a:prstClr val="black"/>
                </a:solidFill>
                <a:effectLst/>
                <a:uLnTx/>
                <a:uFillTx/>
                <a:latin typeface="UTM Avo"/>
                <a:ea typeface="+mn-ea"/>
                <a:cs typeface="+mn-cs"/>
              </a:rPr>
              <a:t>á</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 ô đáp án tương ứng.</a:t>
            </a:r>
            <a:endParaRPr kumimoji="0" lang="en-US" sz="2400" b="0" i="0" u="none" strike="noStrike" kern="1200" cap="none" spc="0" normalizeH="0" baseline="0" noProof="0" dirty="0">
              <a:ln>
                <a:noFill/>
              </a:ln>
              <a:solidFill>
                <a:prstClr val="black"/>
              </a:solidFill>
              <a:effectLst/>
              <a:uLnTx/>
              <a:uFillTx/>
              <a:latin typeface="UTM Avo"/>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Sau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chọn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đáp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án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đúng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GV click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chú</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thỏ</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ở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quay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màn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thỏ</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ăn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Click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chú</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thỏ</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ăn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sp>
        <p:nvSpPr>
          <p:cNvPr id="13" name="Rectangle 12">
            <a:extLst>
              <a:ext uri="{FF2B5EF4-FFF2-40B4-BE49-F238E27FC236}">
                <a16:creationId xmlns:a16="http://schemas.microsoft.com/office/drawing/2014/main" id="{4FA920F3-D469-8382-8235-C46309DEB410}"/>
              </a:ext>
            </a:extLst>
          </p:cNvPr>
          <p:cNvSpPr/>
          <p:nvPr/>
        </p:nvSpPr>
        <p:spPr>
          <a:xfrm>
            <a:off x="4077683" y="681906"/>
            <a:ext cx="3969829" cy="523220"/>
          </a:xfrm>
          <a:prstGeom prst="rect">
            <a:avLst/>
          </a:prstGeom>
          <a:solidFill>
            <a:schemeClr val="bg1"/>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800" b="1" i="0" u="none" strike="noStrike" kern="1200" cap="none" spc="0" normalizeH="0" baseline="0" noProof="0" dirty="0">
                <a:ln w="6600">
                  <a:noFill/>
                  <a:prstDash val="solid"/>
                </a:ln>
                <a:solidFill>
                  <a:srgbClr val="FF5050"/>
                </a:solidFill>
                <a:effectLst/>
                <a:uLnTx/>
                <a:uFillTx/>
                <a:latin typeface="UTM Avo" panose="02040603050506020204" pitchFamily="18"/>
                <a:ea typeface="+mn-ea"/>
                <a:cs typeface="Arial"/>
                <a:sym typeface="Arial"/>
              </a:rPr>
              <a:t>HƯỚNG DẪN</a:t>
            </a:r>
          </a:p>
        </p:txBody>
      </p:sp>
      <p:pic>
        <p:nvPicPr>
          <p:cNvPr id="4" name="Picture 3" descr="6131d3148657a26e1bfe386e7ba65811.png"/>
          <p:cNvPicPr>
            <a:picLocks noChangeAspect="1"/>
          </p:cNvPicPr>
          <p:nvPr/>
        </p:nvPicPr>
        <p:blipFill>
          <a:blip r:embed="rId2" cstate="print"/>
          <a:stretch>
            <a:fillRect/>
          </a:stretch>
        </p:blipFill>
        <p:spPr>
          <a:xfrm>
            <a:off x="0" y="4409954"/>
            <a:ext cx="1894190" cy="2681103"/>
          </a:xfrm>
          <a:prstGeom prst="rect">
            <a:avLst/>
          </a:prstGeom>
        </p:spPr>
      </p:pic>
      <p:pic>
        <p:nvPicPr>
          <p:cNvPr id="5" name="Picture 4">
            <a:hlinkClick r:id="" action="ppaction://hlinkshowjump?jump=nextslide"/>
            <a:extLst>
              <a:ext uri="{FF2B5EF4-FFF2-40B4-BE49-F238E27FC236}">
                <a16:creationId xmlns:a16="http://schemas.microsoft.com/office/drawing/2014/main" id="{672CBEFC-1E51-EF3C-18B5-6DBC3BAA2F1E}"/>
              </a:ext>
            </a:extLst>
          </p:cNvPr>
          <p:cNvPicPr>
            <a:picLocks noChangeAspect="1"/>
          </p:cNvPicPr>
          <p:nvPr/>
        </p:nvPicPr>
        <p:blipFill>
          <a:blip r:embed="rId3"/>
          <a:stretch>
            <a:fillRect/>
          </a:stretch>
        </p:blipFill>
        <p:spPr>
          <a:xfrm>
            <a:off x="10427001" y="5163165"/>
            <a:ext cx="1828959" cy="1694835"/>
          </a:xfrm>
          <a:prstGeom prst="rect">
            <a:avLst/>
          </a:prstGeom>
        </p:spPr>
      </p:pic>
      <p:pic>
        <p:nvPicPr>
          <p:cNvPr id="6" name="Picture 5" descr="Logo, company name&#10;&#10;Description automatically generated">
            <a:extLst>
              <a:ext uri="{FF2B5EF4-FFF2-40B4-BE49-F238E27FC236}">
                <a16:creationId xmlns:a16="http://schemas.microsoft.com/office/drawing/2014/main" id="{F216F839-8FAB-E238-68F0-1B0A1F2E89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195293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3f7e749c750b79cbde134e7bcf00a140.png"/>
          <p:cNvPicPr>
            <a:picLocks noChangeAspect="1"/>
          </p:cNvPicPr>
          <p:nvPr/>
        </p:nvPicPr>
        <p:blipFill>
          <a:blip r:embed="rId2" cstate="print"/>
          <a:stretch>
            <a:fillRect/>
          </a:stretch>
        </p:blipFill>
        <p:spPr>
          <a:xfrm>
            <a:off x="8267700" y="760413"/>
            <a:ext cx="4739149" cy="7315200"/>
          </a:xfrm>
          <a:prstGeom prst="rect">
            <a:avLst/>
          </a:prstGeom>
        </p:spPr>
      </p:pic>
      <p:pic>
        <p:nvPicPr>
          <p:cNvPr id="7" name="Picture 6" descr="bd81bbb18139c6b7a3c3be45a0b5eaa8.png"/>
          <p:cNvPicPr>
            <a:picLocks noChangeAspect="1"/>
          </p:cNvPicPr>
          <p:nvPr/>
        </p:nvPicPr>
        <p:blipFill>
          <a:blip r:embed="rId3" cstate="print"/>
          <a:stretch>
            <a:fillRect/>
          </a:stretch>
        </p:blipFill>
        <p:spPr>
          <a:xfrm>
            <a:off x="3352800" y="5257800"/>
            <a:ext cx="1295400" cy="1295400"/>
          </a:xfrm>
          <a:prstGeom prst="rect">
            <a:avLst/>
          </a:prstGeom>
        </p:spPr>
      </p:pic>
      <p:pic>
        <p:nvPicPr>
          <p:cNvPr id="8" name="Picture 7" descr="bd81bbb18139c6b7a3c3be45a0b5eaa8.png"/>
          <p:cNvPicPr>
            <a:picLocks noChangeAspect="1"/>
          </p:cNvPicPr>
          <p:nvPr/>
        </p:nvPicPr>
        <p:blipFill>
          <a:blip r:embed="rId3" cstate="print"/>
          <a:stretch>
            <a:fillRect/>
          </a:stretch>
        </p:blipFill>
        <p:spPr>
          <a:xfrm>
            <a:off x="4572000" y="5334000"/>
            <a:ext cx="1295400" cy="1295400"/>
          </a:xfrm>
          <a:prstGeom prst="rect">
            <a:avLst/>
          </a:prstGeom>
        </p:spPr>
      </p:pic>
      <p:pic>
        <p:nvPicPr>
          <p:cNvPr id="9" name="Picture 8" descr="bd81bbb18139c6b7a3c3be45a0b5eaa8.png"/>
          <p:cNvPicPr>
            <a:picLocks noChangeAspect="1"/>
          </p:cNvPicPr>
          <p:nvPr/>
        </p:nvPicPr>
        <p:blipFill>
          <a:blip r:embed="rId3" cstate="print"/>
          <a:stretch>
            <a:fillRect/>
          </a:stretch>
        </p:blipFill>
        <p:spPr>
          <a:xfrm>
            <a:off x="5562600" y="5334000"/>
            <a:ext cx="1295400" cy="1295400"/>
          </a:xfrm>
          <a:prstGeom prst="rect">
            <a:avLst/>
          </a:prstGeom>
        </p:spPr>
      </p:pic>
      <p:pic>
        <p:nvPicPr>
          <p:cNvPr id="10" name="Picture 9" descr="bd81bbb18139c6b7a3c3be45a0b5eaa8.png"/>
          <p:cNvPicPr>
            <a:picLocks noChangeAspect="1"/>
          </p:cNvPicPr>
          <p:nvPr/>
        </p:nvPicPr>
        <p:blipFill>
          <a:blip r:embed="rId3" cstate="print"/>
          <a:stretch>
            <a:fillRect/>
          </a:stretch>
        </p:blipFill>
        <p:spPr>
          <a:xfrm>
            <a:off x="6629400" y="5334000"/>
            <a:ext cx="1295400" cy="1295400"/>
          </a:xfrm>
          <a:prstGeom prst="rect">
            <a:avLst/>
          </a:prstGeom>
        </p:spPr>
      </p:pic>
      <p:pic>
        <p:nvPicPr>
          <p:cNvPr id="11" name="Picture 10" descr="bd81bbb18139c6b7a3c3be45a0b5eaa8.png"/>
          <p:cNvPicPr>
            <a:picLocks noChangeAspect="1"/>
          </p:cNvPicPr>
          <p:nvPr/>
        </p:nvPicPr>
        <p:blipFill>
          <a:blip r:embed="rId3" cstate="print"/>
          <a:stretch>
            <a:fillRect/>
          </a:stretch>
        </p:blipFill>
        <p:spPr>
          <a:xfrm>
            <a:off x="7666300" y="5334000"/>
            <a:ext cx="1295400" cy="1295400"/>
          </a:xfrm>
          <a:prstGeom prst="rect">
            <a:avLst/>
          </a:prstGeom>
        </p:spPr>
      </p:pic>
      <p:pic>
        <p:nvPicPr>
          <p:cNvPr id="5" name="Picture 4" descr="2ddded3c47508e0775bea75a55625106.png"/>
          <p:cNvPicPr>
            <a:picLocks noChangeAspect="1"/>
          </p:cNvPicPr>
          <p:nvPr/>
        </p:nvPicPr>
        <p:blipFill>
          <a:blip r:embed="rId4" cstate="print"/>
          <a:stretch>
            <a:fillRect/>
          </a:stretch>
        </p:blipFill>
        <p:spPr>
          <a:xfrm>
            <a:off x="1524000" y="6324600"/>
            <a:ext cx="9144000" cy="533400"/>
          </a:xfrm>
          <a:prstGeom prst="rect">
            <a:avLst/>
          </a:prstGeom>
        </p:spPr>
      </p:pic>
      <p:pic>
        <p:nvPicPr>
          <p:cNvPr id="16" name="Picture 15" descr="sun-309027_1280.png"/>
          <p:cNvPicPr>
            <a:picLocks noChangeAspect="1"/>
          </p:cNvPicPr>
          <p:nvPr/>
        </p:nvPicPr>
        <p:blipFill>
          <a:blip r:embed="rId5" cstate="print"/>
          <a:stretch>
            <a:fillRect/>
          </a:stretch>
        </p:blipFill>
        <p:spPr>
          <a:xfrm>
            <a:off x="1524000" y="0"/>
            <a:ext cx="1524000" cy="1524000"/>
          </a:xfrm>
          <a:prstGeom prst="rect">
            <a:avLst/>
          </a:prstGeom>
        </p:spPr>
      </p:pic>
      <p:pic>
        <p:nvPicPr>
          <p:cNvPr id="17" name="Picture 16" descr="cloud-303181_1280.png"/>
          <p:cNvPicPr>
            <a:picLocks noChangeAspect="1"/>
          </p:cNvPicPr>
          <p:nvPr/>
        </p:nvPicPr>
        <p:blipFill>
          <a:blip r:embed="rId6" cstate="print"/>
          <a:stretch>
            <a:fillRect/>
          </a:stretch>
        </p:blipFill>
        <p:spPr>
          <a:xfrm>
            <a:off x="1143000" y="304800"/>
            <a:ext cx="2743200" cy="1066800"/>
          </a:xfrm>
          <a:prstGeom prst="rect">
            <a:avLst/>
          </a:prstGeom>
        </p:spPr>
      </p:pic>
      <p:pic>
        <p:nvPicPr>
          <p:cNvPr id="19" name="Picture 18" descr="cloud-303181_1280.png"/>
          <p:cNvPicPr>
            <a:picLocks noChangeAspect="1"/>
          </p:cNvPicPr>
          <p:nvPr/>
        </p:nvPicPr>
        <p:blipFill>
          <a:blip r:embed="rId7" cstate="print"/>
          <a:stretch>
            <a:fillRect/>
          </a:stretch>
        </p:blipFill>
        <p:spPr>
          <a:xfrm>
            <a:off x="5943600" y="228600"/>
            <a:ext cx="2819400" cy="1143000"/>
          </a:xfrm>
          <a:prstGeom prst="rect">
            <a:avLst/>
          </a:prstGeom>
        </p:spPr>
      </p:pic>
      <p:pic>
        <p:nvPicPr>
          <p:cNvPr id="20" name="Picture 19" descr="6131d3148657a26e1bfe386e7ba65811.png"/>
          <p:cNvPicPr>
            <a:picLocks noChangeAspect="1"/>
          </p:cNvPicPr>
          <p:nvPr/>
        </p:nvPicPr>
        <p:blipFill>
          <a:blip r:embed="rId8" cstate="print"/>
          <a:stretch>
            <a:fillRect/>
          </a:stretch>
        </p:blipFill>
        <p:spPr>
          <a:xfrm>
            <a:off x="1828800" y="4435834"/>
            <a:ext cx="1524000" cy="2422167"/>
          </a:xfrm>
          <a:prstGeom prst="rect">
            <a:avLst/>
          </a:prstGeom>
        </p:spPr>
      </p:pic>
      <p:pic>
        <p:nvPicPr>
          <p:cNvPr id="12" name="Picture 11" descr="1.png"/>
          <p:cNvPicPr>
            <a:picLocks noChangeAspect="1"/>
          </p:cNvPicPr>
          <p:nvPr/>
        </p:nvPicPr>
        <p:blipFill>
          <a:blip r:embed="rId9" cstate="print"/>
          <a:stretch>
            <a:fillRect/>
          </a:stretch>
        </p:blipFill>
        <p:spPr>
          <a:xfrm>
            <a:off x="1524000" y="6248400"/>
            <a:ext cx="9144000" cy="609600"/>
          </a:xfrm>
          <a:prstGeom prst="rect">
            <a:avLst/>
          </a:prstGeom>
        </p:spPr>
      </p:pic>
      <p:pic>
        <p:nvPicPr>
          <p:cNvPr id="22" name="Picture 21" descr="trai tim nay.png"/>
          <p:cNvPicPr>
            <a:picLocks noChangeAspect="1"/>
          </p:cNvPicPr>
          <p:nvPr/>
        </p:nvPicPr>
        <p:blipFill>
          <a:blip r:embed="rId10" cstate="print"/>
          <a:stretch>
            <a:fillRect/>
          </a:stretch>
        </p:blipFill>
        <p:spPr>
          <a:xfrm flipH="1">
            <a:off x="343294" y="1447801"/>
            <a:ext cx="1180707" cy="786597"/>
          </a:xfrm>
          <a:prstGeom prst="rect">
            <a:avLst/>
          </a:prstGeom>
        </p:spPr>
      </p:pic>
      <p:sp>
        <p:nvSpPr>
          <p:cNvPr id="18" name="Oval 17">
            <a:hlinkClick r:id="rId11" action="ppaction://hlinksldjump"/>
            <a:extLst>
              <a:ext uri="{FF2B5EF4-FFF2-40B4-BE49-F238E27FC236}">
                <a16:creationId xmlns:a16="http://schemas.microsoft.com/office/drawing/2014/main" id="{CE254560-CD84-FCBA-C6D1-E648CB47646A}"/>
              </a:ext>
            </a:extLst>
          </p:cNvPr>
          <p:cNvSpPr/>
          <p:nvPr/>
        </p:nvSpPr>
        <p:spPr>
          <a:xfrm>
            <a:off x="3651813"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1</a:t>
            </a:r>
          </a:p>
        </p:txBody>
      </p:sp>
      <p:sp>
        <p:nvSpPr>
          <p:cNvPr id="23" name="Oval 22">
            <a:hlinkClick r:id="rId12" action="ppaction://hlinksldjump"/>
            <a:extLst>
              <a:ext uri="{FF2B5EF4-FFF2-40B4-BE49-F238E27FC236}">
                <a16:creationId xmlns:a16="http://schemas.microsoft.com/office/drawing/2014/main" id="{02754637-5179-AF15-B9ED-3B34F7966A0C}"/>
              </a:ext>
            </a:extLst>
          </p:cNvPr>
          <p:cNvSpPr/>
          <p:nvPr/>
        </p:nvSpPr>
        <p:spPr>
          <a:xfrm>
            <a:off x="4849042"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2</a:t>
            </a:r>
          </a:p>
        </p:txBody>
      </p:sp>
      <p:sp>
        <p:nvSpPr>
          <p:cNvPr id="24" name="Oval 23">
            <a:hlinkClick r:id="rId13" action="ppaction://hlinksldjump"/>
            <a:extLst>
              <a:ext uri="{FF2B5EF4-FFF2-40B4-BE49-F238E27FC236}">
                <a16:creationId xmlns:a16="http://schemas.microsoft.com/office/drawing/2014/main" id="{570EC777-0B8F-6171-0E3D-2B638CBEE8DC}"/>
              </a:ext>
            </a:extLst>
          </p:cNvPr>
          <p:cNvSpPr/>
          <p:nvPr/>
        </p:nvSpPr>
        <p:spPr>
          <a:xfrm>
            <a:off x="5839642"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3</a:t>
            </a:r>
          </a:p>
        </p:txBody>
      </p:sp>
      <p:sp>
        <p:nvSpPr>
          <p:cNvPr id="25" name="Oval 24">
            <a:hlinkClick r:id="rId14" action="ppaction://hlinksldjump"/>
            <a:extLst>
              <a:ext uri="{FF2B5EF4-FFF2-40B4-BE49-F238E27FC236}">
                <a16:creationId xmlns:a16="http://schemas.microsoft.com/office/drawing/2014/main" id="{0D4BB605-2E93-05E7-A2F8-A793D8D56353}"/>
              </a:ext>
            </a:extLst>
          </p:cNvPr>
          <p:cNvSpPr/>
          <p:nvPr/>
        </p:nvSpPr>
        <p:spPr>
          <a:xfrm>
            <a:off x="6910796"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4</a:t>
            </a:r>
          </a:p>
        </p:txBody>
      </p:sp>
      <p:sp>
        <p:nvSpPr>
          <p:cNvPr id="26" name="Oval 25">
            <a:hlinkClick r:id="rId15" action="ppaction://hlinksldjump"/>
            <a:extLst>
              <a:ext uri="{FF2B5EF4-FFF2-40B4-BE49-F238E27FC236}">
                <a16:creationId xmlns:a16="http://schemas.microsoft.com/office/drawing/2014/main" id="{229FFA3A-549C-35C6-6AC5-029B06E1A301}"/>
              </a:ext>
            </a:extLst>
          </p:cNvPr>
          <p:cNvSpPr/>
          <p:nvPr/>
        </p:nvSpPr>
        <p:spPr>
          <a:xfrm>
            <a:off x="7947696"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5</a:t>
            </a:r>
          </a:p>
        </p:txBody>
      </p:sp>
      <p:pic>
        <p:nvPicPr>
          <p:cNvPr id="36" name="Picture 35" descr="Logo, company name&#10;&#10;Description automatically generated">
            <a:extLst>
              <a:ext uri="{FF2B5EF4-FFF2-40B4-BE49-F238E27FC236}">
                <a16:creationId xmlns:a16="http://schemas.microsoft.com/office/drawing/2014/main" id="{FFE40214-A58C-7643-3C4E-66B62985C61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
        <p:nvSpPr>
          <p:cNvPr id="2" name="Right Arrow 1">
            <a:hlinkClick r:id="rId17" action="ppaction://hlinksldjump"/>
            <a:extLst>
              <a:ext uri="{FF2B5EF4-FFF2-40B4-BE49-F238E27FC236}">
                <a16:creationId xmlns:a16="http://schemas.microsoft.com/office/drawing/2014/main" id="{30EA209B-9835-7352-69C0-36282821A905}"/>
              </a:ext>
            </a:extLst>
          </p:cNvPr>
          <p:cNvSpPr/>
          <p:nvPr/>
        </p:nvSpPr>
        <p:spPr>
          <a:xfrm>
            <a:off x="10458450" y="132557"/>
            <a:ext cx="1485900" cy="825500"/>
          </a:xfrm>
          <a:prstGeom prst="rightArrow">
            <a:avLst/>
          </a:prstGeom>
          <a:solidFill>
            <a:schemeClr val="accent5">
              <a:lumMod val="40000"/>
              <a:lumOff val="60000"/>
            </a:schemeClr>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VN" sz="2800" b="1" dirty="0">
                <a:solidFill>
                  <a:schemeClr val="tx1"/>
                </a:solidFill>
                <a:latin typeface="UTM Avo" panose="02040603050506020204" pitchFamily="18"/>
              </a:rPr>
              <a:t>NEXT</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3333 -0.00116 L 0.0625 0.00949 " pathEditMode="relative" rAng="0" ptsTypes="AA">
                                      <p:cBhvr>
                                        <p:cTn id="6" dur="500" fill="hold"/>
                                        <p:tgtEl>
                                          <p:spTgt spid="20"/>
                                        </p:tgtEl>
                                        <p:attrNameLst>
                                          <p:attrName>ppt_x</p:attrName>
                                          <p:attrName>ppt_y</p:attrName>
                                        </p:attrNameLst>
                                      </p:cBhvr>
                                      <p:rCtr x="2708" y="532"/>
                                    </p:animMotion>
                                  </p:childTnLst>
                                </p:cTn>
                              </p:par>
                              <p:par>
                                <p:cTn id="7" presetID="10" presetClass="exit" presetSubtype="0" fill="hold" nodeType="withEffect">
                                  <p:stCondLst>
                                    <p:cond delay="0"/>
                                  </p:stCondLst>
                                  <p:childTnLst>
                                    <p:animEffect transition="out" filter="fade">
                                      <p:cBhvr>
                                        <p:cTn id="8" dur="500"/>
                                        <p:tgtEl>
                                          <p:spTgt spid="7"/>
                                        </p:tgtEl>
                                      </p:cBhvr>
                                    </p:animEffect>
                                    <p:set>
                                      <p:cBhvr>
                                        <p:cTn id="9" dur="1" fill="hold">
                                          <p:stCondLst>
                                            <p:cond delay="499"/>
                                          </p:stCondLst>
                                        </p:cTn>
                                        <p:tgtEl>
                                          <p:spTgt spid="7"/>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3" restart="whenNotActive" fill="hold" evtFilter="cancelBubble" nodeType="interactiveSeq">
                <p:stCondLst>
                  <p:cond evt="onClick" delay="0">
                    <p:tgtEl>
                      <p:spTgt spid="8"/>
                    </p:tgtEl>
                  </p:cond>
                </p:stCondLst>
                <p:endSync evt="end" delay="0">
                  <p:rtn val="all"/>
                </p:endSync>
                <p:childTnLst>
                  <p:par>
                    <p:cTn id="14" fill="hold">
                      <p:stCondLst>
                        <p:cond delay="0"/>
                      </p:stCondLst>
                      <p:childTnLst>
                        <p:par>
                          <p:cTn id="15" fill="hold">
                            <p:stCondLst>
                              <p:cond delay="0"/>
                            </p:stCondLst>
                            <p:childTnLst>
                              <p:par>
                                <p:cTn id="16" presetID="63" presetClass="path" presetSubtype="0" accel="50000" decel="50000" fill="hold" nodeType="withEffect">
                                  <p:stCondLst>
                                    <p:cond delay="0"/>
                                  </p:stCondLst>
                                  <p:childTnLst>
                                    <p:animMotion origin="layout" path="M 0.0625 0.00949 L 0.20625 0.00949 " pathEditMode="relative" rAng="0" ptsTypes="AA">
                                      <p:cBhvr>
                                        <p:cTn id="17" dur="500" fill="hold"/>
                                        <p:tgtEl>
                                          <p:spTgt spid="20"/>
                                        </p:tgtEl>
                                        <p:attrNameLst>
                                          <p:attrName>ppt_x</p:attrName>
                                          <p:attrName>ppt_y</p:attrName>
                                        </p:attrNameLst>
                                      </p:cBhvr>
                                      <p:rCtr x="6133" y="301"/>
                                    </p:animMotion>
                                  </p:childTnLst>
                                </p:cTn>
                              </p:par>
                              <p:par>
                                <p:cTn id="18" presetID="10" presetClass="exit" presetSubtype="0" fill="hold" nodeType="withEffect">
                                  <p:stCondLst>
                                    <p:cond delay="0"/>
                                  </p:stCondLst>
                                  <p:childTnLst>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500"/>
                                        <p:tgtEl>
                                          <p:spTgt spid="23"/>
                                        </p:tgtEl>
                                      </p:cBhvr>
                                    </p:animEffect>
                                    <p:set>
                                      <p:cBhvr>
                                        <p:cTn id="2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4" restart="whenNotActive" fill="hold" evtFilter="cancelBubble" nodeType="interactiveSeq">
                <p:stCondLst>
                  <p:cond evt="onClick" delay="0">
                    <p:tgtEl>
                      <p:spTgt spid="9"/>
                    </p:tgtEl>
                  </p:cond>
                </p:stCondLst>
                <p:endSync evt="end" delay="0">
                  <p:rtn val="all"/>
                </p:endSync>
                <p:childTnLst>
                  <p:par>
                    <p:cTn id="25" fill="hold">
                      <p:stCondLst>
                        <p:cond delay="0"/>
                      </p:stCondLst>
                      <p:childTnLst>
                        <p:par>
                          <p:cTn id="26" fill="hold">
                            <p:stCondLst>
                              <p:cond delay="0"/>
                            </p:stCondLst>
                            <p:childTnLst>
                              <p:par>
                                <p:cTn id="27" presetID="63" presetClass="path" presetSubtype="0" accel="50000" decel="50000" fill="hold" nodeType="withEffect">
                                  <p:stCondLst>
                                    <p:cond delay="0"/>
                                  </p:stCondLst>
                                  <p:childTnLst>
                                    <p:animMotion origin="layout" path="M 0.20625 0.00949 L 0.32383 0.00486 " pathEditMode="relative" rAng="0" ptsTypes="AA">
                                      <p:cBhvr>
                                        <p:cTn id="28" dur="500" fill="hold"/>
                                        <p:tgtEl>
                                          <p:spTgt spid="20"/>
                                        </p:tgtEl>
                                        <p:attrNameLst>
                                          <p:attrName>ppt_x</p:attrName>
                                          <p:attrName>ppt_y</p:attrName>
                                        </p:attrNameLst>
                                      </p:cBhvr>
                                      <p:rCtr x="5872" y="-231"/>
                                    </p:animMotion>
                                  </p:childTnLst>
                                </p:cTn>
                              </p:par>
                              <p:par>
                                <p:cTn id="29" presetID="10" presetClass="exit" presetSubtype="0" fill="hold" nodeType="withEffect">
                                  <p:stCondLst>
                                    <p:cond delay="0"/>
                                  </p:stCondLst>
                                  <p:childTnLst>
                                    <p:animEffect transition="out" filter="fade">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24"/>
                                        </p:tgtEl>
                                      </p:cBhvr>
                                    </p:animEffect>
                                    <p:set>
                                      <p:cBhvr>
                                        <p:cTn id="34"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35" restart="whenNotActive" fill="hold" evtFilter="cancelBubble" nodeType="interactiveSeq">
                <p:stCondLst>
                  <p:cond evt="onClick" delay="0">
                    <p:tgtEl>
                      <p:spTgt spid="10"/>
                    </p:tgtEl>
                  </p:cond>
                </p:stCondLst>
                <p:endSync evt="end" delay="0">
                  <p:rtn val="all"/>
                </p:endSync>
                <p:childTnLst>
                  <p:par>
                    <p:cTn id="36" fill="hold">
                      <p:stCondLst>
                        <p:cond delay="0"/>
                      </p:stCondLst>
                      <p:childTnLst>
                        <p:par>
                          <p:cTn id="37" fill="hold">
                            <p:stCondLst>
                              <p:cond delay="0"/>
                            </p:stCondLst>
                            <p:childTnLst>
                              <p:par>
                                <p:cTn id="38" presetID="63" presetClass="path" presetSubtype="0" accel="50000" decel="50000" fill="hold" nodeType="withEffect">
                                  <p:stCondLst>
                                    <p:cond delay="0"/>
                                  </p:stCondLst>
                                  <p:childTnLst>
                                    <p:animMotion origin="layout" path="M 0.375 -0.00116 L 0.37253 -0.00116 " pathEditMode="relative" rAng="0" ptsTypes="AA">
                                      <p:cBhvr>
                                        <p:cTn id="39" dur="500" fill="hold"/>
                                        <p:tgtEl>
                                          <p:spTgt spid="20"/>
                                        </p:tgtEl>
                                        <p:attrNameLst>
                                          <p:attrName>ppt_x</p:attrName>
                                          <p:attrName>ppt_y</p:attrName>
                                        </p:attrNameLst>
                                      </p:cBhvr>
                                      <p:rCtr x="-130" y="0"/>
                                    </p:animMotion>
                                  </p:childTnLst>
                                </p:cTn>
                              </p:par>
                              <p:par>
                                <p:cTn id="40" presetID="10" presetClass="exit" presetSubtype="0" fill="hold" nodeType="with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25"/>
                                        </p:tgtEl>
                                      </p:cBhvr>
                                    </p:animEffect>
                                    <p:set>
                                      <p:cBhvr>
                                        <p:cTn id="45"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46" restart="whenNotActive" fill="hold" evtFilter="cancelBubble" nodeType="interactiveSeq">
                <p:stCondLst>
                  <p:cond evt="onClick" delay="0">
                    <p:tgtEl>
                      <p:spTgt spid="11"/>
                    </p:tgtEl>
                  </p:cond>
                </p:stCondLst>
                <p:endSync evt="end" delay="0">
                  <p:rtn val="all"/>
                </p:endSync>
                <p:childTnLst>
                  <p:par>
                    <p:cTn id="47" fill="hold">
                      <p:stCondLst>
                        <p:cond delay="0"/>
                      </p:stCondLst>
                      <p:childTnLst>
                        <p:par>
                          <p:cTn id="48" fill="hold">
                            <p:stCondLst>
                              <p:cond delay="0"/>
                            </p:stCondLst>
                            <p:childTnLst>
                              <p:par>
                                <p:cTn id="49" presetID="63" presetClass="path" presetSubtype="0" accel="50000" decel="50000" fill="hold" nodeType="withEffect">
                                  <p:stCondLst>
                                    <p:cond delay="0"/>
                                  </p:stCondLst>
                                  <p:childTnLst>
                                    <p:animMotion origin="layout" path="M 0.4125 0.00949 L 0.6 -0.00116 " pathEditMode="relative" rAng="0" ptsTypes="AA">
                                      <p:cBhvr>
                                        <p:cTn id="50" dur="500" fill="hold"/>
                                        <p:tgtEl>
                                          <p:spTgt spid="20"/>
                                        </p:tgtEl>
                                        <p:attrNameLst>
                                          <p:attrName>ppt_x</p:attrName>
                                          <p:attrName>ppt_y</p:attrName>
                                        </p:attrNameLst>
                                      </p:cBhvr>
                                      <p:rCtr x="9375" y="-532"/>
                                    </p:animMotion>
                                  </p:childTnLst>
                                </p:cTn>
                              </p:par>
                              <p:par>
                                <p:cTn id="51" presetID="10" presetClass="exit" presetSubtype="0" fill="hold" nodeType="withEffect">
                                  <p:stCondLst>
                                    <p:cond delay="0"/>
                                  </p:stCondLst>
                                  <p:childTnLst>
                                    <p:animEffect transition="out" filter="fade">
                                      <p:cBhvr>
                                        <p:cTn id="52" dur="500"/>
                                        <p:tgtEl>
                                          <p:spTgt spid="11"/>
                                        </p:tgtEl>
                                      </p:cBhvr>
                                    </p:animEffect>
                                    <p:set>
                                      <p:cBhvr>
                                        <p:cTn id="53" dur="1" fill="hold">
                                          <p:stCondLst>
                                            <p:cond delay="499"/>
                                          </p:stCondLst>
                                        </p:cTn>
                                        <p:tgtEl>
                                          <p:spTgt spid="11"/>
                                        </p:tgtEl>
                                        <p:attrNameLst>
                                          <p:attrName>style.visibility</p:attrName>
                                        </p:attrNameLst>
                                      </p:cBhvr>
                                      <p:to>
                                        <p:strVal val="hidden"/>
                                      </p:to>
                                    </p:set>
                                  </p:childTnLst>
                                </p:cTn>
                              </p:par>
                              <p:par>
                                <p:cTn id="54" presetID="10" presetClass="exit" presetSubtype="0" fill="hold" grpId="0" nodeType="withEffect">
                                  <p:stCondLst>
                                    <p:cond delay="0"/>
                                  </p:stCondLst>
                                  <p:childTnLst>
                                    <p:animEffect transition="out" filter="fade">
                                      <p:cBhvr>
                                        <p:cTn id="55" dur="500"/>
                                        <p:tgtEl>
                                          <p:spTgt spid="26"/>
                                        </p:tgtEl>
                                      </p:cBhvr>
                                    </p:animEffect>
                                    <p:set>
                                      <p:cBhvr>
                                        <p:cTn id="56"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18" grpId="0" animBg="1"/>
      <p:bldP spid="23" grpId="0" animBg="1"/>
      <p:bldP spid="24" grpId="0" animBg="1"/>
      <p:bldP spid="25"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3f7e749c750b79cbde134e7bcf00a140.png">
            <a:extLst>
              <a:ext uri="{FF2B5EF4-FFF2-40B4-BE49-F238E27FC236}">
                <a16:creationId xmlns:a16="http://schemas.microsoft.com/office/drawing/2014/main" id="{5513C356-F80F-5E88-26A5-A01B9399C731}"/>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11" name="Picture 10" descr="6131d3148657a26e1bfe386e7ba65811.png">
            <a:hlinkClick r:id="rId3" action="ppaction://hlinksldjump"/>
            <a:extLst>
              <a:ext uri="{FF2B5EF4-FFF2-40B4-BE49-F238E27FC236}">
                <a16:creationId xmlns:a16="http://schemas.microsoft.com/office/drawing/2014/main" id="{7553AA20-153C-BEEC-62B0-46030E020C93}"/>
              </a:ext>
            </a:extLst>
          </p:cNvPr>
          <p:cNvPicPr>
            <a:picLocks noChangeAspect="1"/>
          </p:cNvPicPr>
          <p:nvPr/>
        </p:nvPicPr>
        <p:blipFill>
          <a:blip r:embed="rId4" cstate="print"/>
          <a:stretch>
            <a:fillRect/>
          </a:stretch>
        </p:blipFill>
        <p:spPr>
          <a:xfrm>
            <a:off x="10852830" y="4818095"/>
            <a:ext cx="1394703" cy="2216725"/>
          </a:xfrm>
          <a:prstGeom prst="rect">
            <a:avLst/>
          </a:prstGeom>
        </p:spPr>
      </p:pic>
      <p:sp>
        <p:nvSpPr>
          <p:cNvPr id="12" name="a">
            <a:extLst>
              <a:ext uri="{FF2B5EF4-FFF2-40B4-BE49-F238E27FC236}">
                <a16:creationId xmlns:a16="http://schemas.microsoft.com/office/drawing/2014/main" id="{789751D2-E196-0A8E-CF1B-3156ED3F5760}"/>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400" kern="0" dirty="0">
                <a:solidFill>
                  <a:srgbClr val="000000"/>
                </a:solidFill>
                <a:latin typeface="UTM Avo" panose="02040603050506020204" pitchFamily="18"/>
                <a:cs typeface="Arial"/>
                <a:sym typeface="Arial"/>
              </a:rPr>
              <a:t>A. Ethylic alcohol là </a:t>
            </a:r>
            <a:br>
              <a:rPr lang="vi-VN" sz="2400" kern="0" dirty="0">
                <a:solidFill>
                  <a:srgbClr val="000000"/>
                </a:solidFill>
                <a:latin typeface="UTM Avo" panose="02040603050506020204" pitchFamily="18"/>
                <a:cs typeface="Arial"/>
                <a:sym typeface="Arial"/>
              </a:rPr>
            </a:br>
            <a:r>
              <a:rPr lang="vi-VN" sz="2400" kern="0" dirty="0">
                <a:solidFill>
                  <a:srgbClr val="000000"/>
                </a:solidFill>
                <a:latin typeface="UTM Avo" panose="02040603050506020204" pitchFamily="18"/>
                <a:cs typeface="Arial"/>
                <a:sym typeface="Arial"/>
              </a:rPr>
              <a:t>chất lỏng, không màu.</a:t>
            </a:r>
          </a:p>
        </p:txBody>
      </p:sp>
      <p:sp>
        <p:nvSpPr>
          <p:cNvPr id="13" name="c">
            <a:extLst>
              <a:ext uri="{FF2B5EF4-FFF2-40B4-BE49-F238E27FC236}">
                <a16:creationId xmlns:a16="http://schemas.microsoft.com/office/drawing/2014/main" id="{1060B2DD-7A54-F810-04B2-BB88A979C1B3}"/>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400" kern="0" dirty="0">
                <a:solidFill>
                  <a:srgbClr val="000000"/>
                </a:solidFill>
                <a:latin typeface="UTM Avo" panose="02040603050506020204" pitchFamily="18"/>
                <a:cs typeface="Arial"/>
                <a:sym typeface="Arial"/>
              </a:rPr>
              <a:t>C. Ethylic alcohol có thể hòa tan được iodine.</a:t>
            </a:r>
          </a:p>
        </p:txBody>
      </p:sp>
      <p:sp>
        <p:nvSpPr>
          <p:cNvPr id="14" name="b">
            <a:extLst>
              <a:ext uri="{FF2B5EF4-FFF2-40B4-BE49-F238E27FC236}">
                <a16:creationId xmlns:a16="http://schemas.microsoft.com/office/drawing/2014/main" id="{28F8E172-D3CC-94DE-F41E-6DFC2941FCCA}"/>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400" kern="0" dirty="0">
                <a:solidFill>
                  <a:srgbClr val="000000"/>
                </a:solidFill>
                <a:latin typeface="UTM Avo" panose="02040603050506020204" pitchFamily="18"/>
                <a:cs typeface="Arial"/>
                <a:sym typeface="Arial"/>
              </a:rPr>
              <a:t>B. Ethylic alcohol tan </a:t>
            </a:r>
            <a:br>
              <a:rPr lang="vi-VN" sz="2400" kern="0" dirty="0">
                <a:solidFill>
                  <a:srgbClr val="000000"/>
                </a:solidFill>
                <a:latin typeface="UTM Avo" panose="02040603050506020204" pitchFamily="18"/>
                <a:cs typeface="Arial"/>
                <a:sym typeface="Arial"/>
              </a:rPr>
            </a:br>
            <a:r>
              <a:rPr lang="vi-VN" sz="2400" kern="0" dirty="0">
                <a:solidFill>
                  <a:srgbClr val="000000"/>
                </a:solidFill>
                <a:latin typeface="UTM Avo" panose="02040603050506020204" pitchFamily="18"/>
                <a:cs typeface="Arial"/>
                <a:sym typeface="Arial"/>
              </a:rPr>
              <a:t>vô hạn trong nước.</a:t>
            </a:r>
          </a:p>
        </p:txBody>
      </p:sp>
      <p:sp>
        <p:nvSpPr>
          <p:cNvPr id="20" name="d">
            <a:extLst>
              <a:ext uri="{FF2B5EF4-FFF2-40B4-BE49-F238E27FC236}">
                <a16:creationId xmlns:a16="http://schemas.microsoft.com/office/drawing/2014/main" id="{8EFF2771-34D7-1B59-1B82-D9CE5A1EA981}"/>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400" kern="0" dirty="0">
                <a:solidFill>
                  <a:srgbClr val="000000"/>
                </a:solidFill>
                <a:latin typeface="UTM Avo" panose="02040603050506020204" pitchFamily="18"/>
                <a:cs typeface="Arial"/>
                <a:sym typeface="Arial"/>
              </a:rPr>
              <a:t>D. Ethylic alcohol nặng</a:t>
            </a:r>
            <a:r>
              <a:rPr lang="en-US" sz="2400" kern="0" dirty="0">
                <a:solidFill>
                  <a:srgbClr val="000000"/>
                </a:solidFill>
                <a:latin typeface="UTM Avo" panose="02040603050506020204" pitchFamily="18"/>
                <a:cs typeface="Arial"/>
                <a:sym typeface="Arial"/>
              </a:rPr>
              <a:t> </a:t>
            </a:r>
            <a:r>
              <a:rPr lang="en-US" sz="2400" kern="0" dirty="0" err="1">
                <a:solidFill>
                  <a:srgbClr val="000000"/>
                </a:solidFill>
                <a:latin typeface="UTM Avo" panose="02040603050506020204" pitchFamily="18"/>
                <a:cs typeface="Arial"/>
                <a:sym typeface="Arial"/>
              </a:rPr>
              <a:t>hơn</a:t>
            </a:r>
            <a:r>
              <a:rPr lang="en-US" sz="2400" kern="0" dirty="0">
                <a:solidFill>
                  <a:srgbClr val="000000"/>
                </a:solidFill>
                <a:latin typeface="UTM Avo" panose="02040603050506020204" pitchFamily="18"/>
                <a:cs typeface="Arial"/>
                <a:sym typeface="Arial"/>
              </a:rPr>
              <a:t> </a:t>
            </a:r>
            <a:r>
              <a:rPr lang="en-US" sz="2400" kern="0" dirty="0" err="1">
                <a:solidFill>
                  <a:srgbClr val="000000"/>
                </a:solidFill>
                <a:latin typeface="UTM Avo" panose="02040603050506020204" pitchFamily="18"/>
                <a:cs typeface="Arial"/>
                <a:sym typeface="Arial"/>
              </a:rPr>
              <a:t>nước</a:t>
            </a:r>
            <a:r>
              <a:rPr lang="en-US" sz="2400" kern="0" dirty="0">
                <a:solidFill>
                  <a:srgbClr val="000000"/>
                </a:solidFill>
                <a:latin typeface="UTM Avo" panose="02040603050506020204" pitchFamily="18"/>
                <a:cs typeface="Arial"/>
                <a:sym typeface="Arial"/>
              </a:rPr>
              <a:t>.</a:t>
            </a:r>
            <a:r>
              <a:rPr lang="vi-VN" sz="2400" kern="0" dirty="0">
                <a:solidFill>
                  <a:srgbClr val="000000"/>
                </a:solidFill>
                <a:latin typeface="UTM Avo" panose="02040603050506020204" pitchFamily="18"/>
                <a:cs typeface="Arial"/>
                <a:sym typeface="Arial"/>
              </a:rPr>
              <a:t> </a:t>
            </a:r>
          </a:p>
        </p:txBody>
      </p:sp>
      <p:pic>
        <p:nvPicPr>
          <p:cNvPr id="21" name="Picture 18">
            <a:extLst>
              <a:ext uri="{FF2B5EF4-FFF2-40B4-BE49-F238E27FC236}">
                <a16:creationId xmlns:a16="http://schemas.microsoft.com/office/drawing/2014/main" id="{8D63A113-B1D5-DEDE-6F02-F167AF2B84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19627" y="523518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0">
            <a:extLst>
              <a:ext uri="{FF2B5EF4-FFF2-40B4-BE49-F238E27FC236}">
                <a16:creationId xmlns:a16="http://schemas.microsoft.com/office/drawing/2014/main" id="{C19AF01E-5575-7DC3-776A-EE575C0701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3154" y="3548401"/>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0FE8542-7C24-B89C-FA0E-DA46044466A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58821" y="357513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B073D071-E9CB-ED21-1941-458285E4291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3154" y="517104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2816DAE1-6A40-7D82-936C-7C4F4E0AACC9}"/>
              </a:ext>
            </a:extLst>
          </p:cNvPr>
          <p:cNvSpPr/>
          <p:nvPr/>
        </p:nvSpPr>
        <p:spPr>
          <a:xfrm>
            <a:off x="841150" y="714374"/>
            <a:ext cx="9725593" cy="1862989"/>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371600" rtl="0" eaLnBrk="1" fontAlgn="auto" latinLnBrk="0" hangingPunct="1">
              <a:lnSpc>
                <a:spcPct val="150000"/>
              </a:lnSpc>
              <a:spcBef>
                <a:spcPts val="0"/>
              </a:spcBef>
              <a:spcAft>
                <a:spcPts val="0"/>
              </a:spcAft>
              <a:buClr>
                <a:srgbClr val="000000"/>
              </a:buClr>
              <a:buSzTx/>
              <a:buFont typeface="Arial"/>
              <a:buNone/>
              <a:tabLst/>
              <a:defRPr/>
            </a:pPr>
            <a:r>
              <a:rPr kumimoji="0" lang="vi-VN" sz="2600" b="1" i="0" u="none" strike="noStrike" kern="0" cap="none" spc="0" normalizeH="0" baseline="0" noProof="0" dirty="0">
                <a:ln>
                  <a:noFill/>
                </a:ln>
                <a:solidFill>
                  <a:srgbClr val="000000"/>
                </a:solidFill>
                <a:effectLst/>
                <a:uLnTx/>
                <a:uFillTx/>
                <a:latin typeface="UTM Avo" panose="02040603050506020204" pitchFamily="18"/>
                <a:cs typeface="Arial"/>
                <a:sym typeface="Arial"/>
              </a:rPr>
              <a:t>Câu 1:</a:t>
            </a:r>
            <a:r>
              <a:rPr kumimoji="0" lang="en-US" sz="2600" b="1"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Nhận</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xét</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nào</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sau</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đây</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là</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a:cs typeface="Arial"/>
                <a:sym typeface="Arial"/>
              </a:rPr>
              <a:t>sai</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a:t>
            </a:r>
          </a:p>
        </p:txBody>
      </p:sp>
      <p:pic>
        <p:nvPicPr>
          <p:cNvPr id="26" name="Picture 25" descr="Logo, company name&#10;&#10;Description automatically generated">
            <a:extLst>
              <a:ext uri="{FF2B5EF4-FFF2-40B4-BE49-F238E27FC236}">
                <a16:creationId xmlns:a16="http://schemas.microsoft.com/office/drawing/2014/main" id="{9C8BD6D1-22F1-DE55-C2A4-E5533F4C614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20797768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nextCondLst>
                <p:cond evt="onClick" delay="0">
                  <p:tgtEl>
                    <p:spTgt spid="20"/>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childTnLst>
              </p:cTn>
              <p:nextCondLst>
                <p:cond evt="onClick" delay="0">
                  <p:tgtEl>
                    <p:spTgt spid="1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3f7e749c750b79cbde134e7bcf00a140.png">
            <a:extLst>
              <a:ext uri="{FF2B5EF4-FFF2-40B4-BE49-F238E27FC236}">
                <a16:creationId xmlns:a16="http://schemas.microsoft.com/office/drawing/2014/main" id="{5513C356-F80F-5E88-26A5-A01B9399C731}"/>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11" name="Picture 10" descr="6131d3148657a26e1bfe386e7ba65811.png">
            <a:hlinkClick r:id="rId3" action="ppaction://hlinksldjump"/>
            <a:extLst>
              <a:ext uri="{FF2B5EF4-FFF2-40B4-BE49-F238E27FC236}">
                <a16:creationId xmlns:a16="http://schemas.microsoft.com/office/drawing/2014/main" id="{7553AA20-153C-BEEC-62B0-46030E020C93}"/>
              </a:ext>
            </a:extLst>
          </p:cNvPr>
          <p:cNvPicPr>
            <a:picLocks noChangeAspect="1"/>
          </p:cNvPicPr>
          <p:nvPr/>
        </p:nvPicPr>
        <p:blipFill>
          <a:blip r:embed="rId4" cstate="print"/>
          <a:stretch>
            <a:fillRect/>
          </a:stretch>
        </p:blipFill>
        <p:spPr>
          <a:xfrm>
            <a:off x="10852830" y="4818095"/>
            <a:ext cx="1394703" cy="2216725"/>
          </a:xfrm>
          <a:prstGeom prst="rect">
            <a:avLst/>
          </a:prstGeom>
        </p:spPr>
      </p:pic>
      <p:sp>
        <p:nvSpPr>
          <p:cNvPr id="12" name="a">
            <a:extLst>
              <a:ext uri="{FF2B5EF4-FFF2-40B4-BE49-F238E27FC236}">
                <a16:creationId xmlns:a16="http://schemas.microsoft.com/office/drawing/2014/main" id="{789751D2-E196-0A8E-CF1B-3156ED3F5760}"/>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A. C</a:t>
            </a:r>
            <a:r>
              <a:rPr lang="vi-VN" sz="2600" kern="0" baseline="-25000" dirty="0">
                <a:solidFill>
                  <a:srgbClr val="000000"/>
                </a:solidFill>
                <a:latin typeface="UTM Avo" panose="02040603050506020204" pitchFamily="18"/>
                <a:cs typeface="Arial"/>
                <a:sym typeface="Arial"/>
              </a:rPr>
              <a:t>2</a:t>
            </a:r>
            <a:r>
              <a:rPr lang="vi-VN" sz="2600" kern="0" dirty="0">
                <a:solidFill>
                  <a:srgbClr val="000000"/>
                </a:solidFill>
                <a:latin typeface="UTM Avo" panose="02040603050506020204" pitchFamily="18"/>
                <a:cs typeface="Arial"/>
                <a:sym typeface="Arial"/>
              </a:rPr>
              <a:t>H</a:t>
            </a:r>
            <a:r>
              <a:rPr lang="vi-VN" sz="2600" kern="0" baseline="-25000" dirty="0">
                <a:solidFill>
                  <a:srgbClr val="000000"/>
                </a:solidFill>
                <a:latin typeface="UTM Avo" panose="02040603050506020204" pitchFamily="18"/>
                <a:cs typeface="Arial"/>
                <a:sym typeface="Arial"/>
              </a:rPr>
              <a:t>5</a:t>
            </a:r>
            <a:r>
              <a:rPr lang="vi-VN" sz="2600" kern="0" dirty="0">
                <a:solidFill>
                  <a:srgbClr val="000000"/>
                </a:solidFill>
                <a:latin typeface="UTM Avo" panose="02040603050506020204" pitchFamily="18"/>
                <a:cs typeface="Arial"/>
                <a:sym typeface="Arial"/>
              </a:rPr>
              <a:t>OH.</a:t>
            </a:r>
          </a:p>
        </p:txBody>
      </p:sp>
      <p:sp>
        <p:nvSpPr>
          <p:cNvPr id="13" name="c">
            <a:extLst>
              <a:ext uri="{FF2B5EF4-FFF2-40B4-BE49-F238E27FC236}">
                <a16:creationId xmlns:a16="http://schemas.microsoft.com/office/drawing/2014/main" id="{1060B2DD-7A54-F810-04B2-BB88A979C1B3}"/>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C. Ba(OH)</a:t>
            </a:r>
            <a:r>
              <a:rPr lang="vi-VN" sz="2600" kern="0" baseline="-25000" dirty="0">
                <a:solidFill>
                  <a:srgbClr val="000000"/>
                </a:solidFill>
                <a:latin typeface="UTM Avo" panose="02040603050506020204" pitchFamily="18"/>
                <a:cs typeface="Arial"/>
                <a:sym typeface="Arial"/>
              </a:rPr>
              <a:t>2</a:t>
            </a:r>
            <a:r>
              <a:rPr lang="vi-VN" sz="2600" kern="0" dirty="0">
                <a:solidFill>
                  <a:srgbClr val="000000"/>
                </a:solidFill>
                <a:latin typeface="UTM Avo" panose="02040603050506020204" pitchFamily="18"/>
                <a:cs typeface="Arial"/>
                <a:sym typeface="Arial"/>
              </a:rPr>
              <a:t>.</a:t>
            </a:r>
          </a:p>
        </p:txBody>
      </p:sp>
      <p:sp>
        <p:nvSpPr>
          <p:cNvPr id="14" name="b">
            <a:extLst>
              <a:ext uri="{FF2B5EF4-FFF2-40B4-BE49-F238E27FC236}">
                <a16:creationId xmlns:a16="http://schemas.microsoft.com/office/drawing/2014/main" id="{28F8E172-D3CC-94DE-F41E-6DFC2941FCCA}"/>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B. Mg.</a:t>
            </a:r>
          </a:p>
        </p:txBody>
      </p:sp>
      <p:sp>
        <p:nvSpPr>
          <p:cNvPr id="20" name="d">
            <a:extLst>
              <a:ext uri="{FF2B5EF4-FFF2-40B4-BE49-F238E27FC236}">
                <a16:creationId xmlns:a16="http://schemas.microsoft.com/office/drawing/2014/main" id="{8EFF2771-34D7-1B59-1B82-D9CE5A1EA981}"/>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D. Cu.</a:t>
            </a:r>
          </a:p>
        </p:txBody>
      </p:sp>
      <p:pic>
        <p:nvPicPr>
          <p:cNvPr id="21" name="Picture 18">
            <a:extLst>
              <a:ext uri="{FF2B5EF4-FFF2-40B4-BE49-F238E27FC236}">
                <a16:creationId xmlns:a16="http://schemas.microsoft.com/office/drawing/2014/main" id="{8D63A113-B1D5-DEDE-6F02-F167AF2B84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19627" y="523518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0">
            <a:extLst>
              <a:ext uri="{FF2B5EF4-FFF2-40B4-BE49-F238E27FC236}">
                <a16:creationId xmlns:a16="http://schemas.microsoft.com/office/drawing/2014/main" id="{C19AF01E-5575-7DC3-776A-EE575C0701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3154" y="3548401"/>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0FE8542-7C24-B89C-FA0E-DA46044466A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58821" y="357513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B073D071-E9CB-ED21-1941-458285E4291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3154" y="517104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2816DAE1-6A40-7D82-936C-7C4F4E0AACC9}"/>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371600" rtl="0" eaLnBrk="1" fontAlgn="auto" latinLnBrk="0" hangingPunct="1">
              <a:lnSpc>
                <a:spcPct val="150000"/>
              </a:lnSpc>
              <a:spcBef>
                <a:spcPts val="0"/>
              </a:spcBef>
              <a:spcAft>
                <a:spcPts val="0"/>
              </a:spcAft>
              <a:buClr>
                <a:srgbClr val="000000"/>
              </a:buClr>
              <a:buSzTx/>
              <a:buFont typeface="Arial"/>
              <a:buNone/>
              <a:tabLst/>
              <a:defRPr/>
            </a:pPr>
            <a:r>
              <a:rPr kumimoji="0" lang="vi-VN" sz="2600" b="1" i="0" u="none" strike="noStrike" kern="0" cap="none" spc="0" normalizeH="0" baseline="0" noProof="0" dirty="0">
                <a:ln>
                  <a:noFill/>
                </a:ln>
                <a:solidFill>
                  <a:srgbClr val="000000"/>
                </a:solidFill>
                <a:effectLst/>
                <a:uLnTx/>
                <a:uFillTx/>
                <a:latin typeface="UTM Avo" panose="02040603050506020204" pitchFamily="18"/>
                <a:cs typeface="Arial"/>
                <a:sym typeface="Arial"/>
              </a:rPr>
              <a:t>Câu 2:</a:t>
            </a:r>
            <a:r>
              <a:rPr kumimoji="0" lang="en-US" sz="2600" b="1"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vi-VN"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Chất nào sau đây không tác dụng được với dung dịch acetic acid?</a:t>
            </a:r>
          </a:p>
        </p:txBody>
      </p:sp>
      <p:pic>
        <p:nvPicPr>
          <p:cNvPr id="26" name="Picture 25" descr="Logo, company name&#10;&#10;Description automatically generated">
            <a:extLst>
              <a:ext uri="{FF2B5EF4-FFF2-40B4-BE49-F238E27FC236}">
                <a16:creationId xmlns:a16="http://schemas.microsoft.com/office/drawing/2014/main" id="{9C8BD6D1-22F1-DE55-C2A4-E5533F4C614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11254362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nextCondLst>
                <p:cond evt="onClick" delay="0">
                  <p:tgtEl>
                    <p:spTgt spid="20"/>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childTnLst>
              </p:cTn>
              <p:nextCondLst>
                <p:cond evt="onClick" delay="0">
                  <p:tgtEl>
                    <p:spTgt spid="1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f7e749c750b79cbde134e7bcf00a140.png">
            <a:extLst>
              <a:ext uri="{FF2B5EF4-FFF2-40B4-BE49-F238E27FC236}">
                <a16:creationId xmlns:a16="http://schemas.microsoft.com/office/drawing/2014/main" id="{F4495775-F277-DBBF-E8C8-9A6EF012A8EC}"/>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3" name="Picture 2" descr="6131d3148657a26e1bfe386e7ba65811.png">
            <a:hlinkClick r:id="rId3" action="ppaction://hlinksldjump"/>
            <a:extLst>
              <a:ext uri="{FF2B5EF4-FFF2-40B4-BE49-F238E27FC236}">
                <a16:creationId xmlns:a16="http://schemas.microsoft.com/office/drawing/2014/main" id="{4B611506-A2C8-53BA-2122-54D192D198B7}"/>
              </a:ext>
            </a:extLst>
          </p:cNvPr>
          <p:cNvPicPr>
            <a:picLocks noChangeAspect="1"/>
          </p:cNvPicPr>
          <p:nvPr/>
        </p:nvPicPr>
        <p:blipFill>
          <a:blip r:embed="rId4" cstate="print"/>
          <a:stretch>
            <a:fillRect/>
          </a:stretch>
        </p:blipFill>
        <p:spPr>
          <a:xfrm>
            <a:off x="10852830" y="4818095"/>
            <a:ext cx="1394703" cy="2216725"/>
          </a:xfrm>
          <a:prstGeom prst="rect">
            <a:avLst/>
          </a:prstGeom>
        </p:spPr>
      </p:pic>
      <p:sp>
        <p:nvSpPr>
          <p:cNvPr id="7" name="Rectangle: Rounded Corners 13">
            <a:extLst>
              <a:ext uri="{FF2B5EF4-FFF2-40B4-BE49-F238E27FC236}">
                <a16:creationId xmlns:a16="http://schemas.microsoft.com/office/drawing/2014/main" id="{8749CB48-9494-8659-B852-91253EBC3C50}"/>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A. </a:t>
            </a:r>
            <a:r>
              <a:rPr lang="en-US" sz="2600" kern="0" dirty="0">
                <a:solidFill>
                  <a:srgbClr val="000000"/>
                </a:solidFill>
                <a:latin typeface="UTM Avo" panose="02040603050506020204" pitchFamily="18"/>
                <a:cs typeface="Arial"/>
                <a:sym typeface="Arial"/>
              </a:rPr>
              <a:t>A</a:t>
            </a:r>
            <a:r>
              <a:rPr lang="vi-VN" sz="2600" kern="0" dirty="0">
                <a:solidFill>
                  <a:srgbClr val="000000"/>
                </a:solidFill>
                <a:latin typeface="UTM Avo" panose="02040603050506020204" pitchFamily="18"/>
                <a:cs typeface="Arial"/>
                <a:sym typeface="Arial"/>
              </a:rPr>
              <a:t>lcohol và muối.</a:t>
            </a:r>
          </a:p>
        </p:txBody>
      </p:sp>
      <p:sp>
        <p:nvSpPr>
          <p:cNvPr id="8" name="Rectangle: Rounded Corners 14">
            <a:extLst>
              <a:ext uri="{FF2B5EF4-FFF2-40B4-BE49-F238E27FC236}">
                <a16:creationId xmlns:a16="http://schemas.microsoft.com/office/drawing/2014/main" id="{E55BD118-A744-A185-7D78-24C3FD3FC49F}"/>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C. </a:t>
            </a:r>
            <a:r>
              <a:rPr lang="en-US" sz="2600" kern="0" dirty="0">
                <a:solidFill>
                  <a:srgbClr val="000000"/>
                </a:solidFill>
                <a:latin typeface="UTM Avo" panose="02040603050506020204" pitchFamily="18"/>
                <a:cs typeface="Arial"/>
                <a:sym typeface="Arial"/>
              </a:rPr>
              <a:t>A</a:t>
            </a:r>
            <a:r>
              <a:rPr lang="vi-VN" sz="2600" kern="0" dirty="0">
                <a:solidFill>
                  <a:srgbClr val="000000"/>
                </a:solidFill>
                <a:latin typeface="UTM Avo" panose="02040603050506020204" pitchFamily="18"/>
                <a:cs typeface="Arial"/>
                <a:sym typeface="Arial"/>
              </a:rPr>
              <a:t>lcohol và glucose.</a:t>
            </a:r>
          </a:p>
        </p:txBody>
      </p:sp>
      <p:sp>
        <p:nvSpPr>
          <p:cNvPr id="9" name="Rectangle: Rounded Corners 15">
            <a:extLst>
              <a:ext uri="{FF2B5EF4-FFF2-40B4-BE49-F238E27FC236}">
                <a16:creationId xmlns:a16="http://schemas.microsoft.com/office/drawing/2014/main" id="{93EC3A5C-2536-B7B4-9D10-7C9236DE710E}"/>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B. </a:t>
            </a:r>
            <a:r>
              <a:rPr lang="en-US" sz="2600" kern="0" dirty="0">
                <a:solidFill>
                  <a:srgbClr val="000000"/>
                </a:solidFill>
                <a:latin typeface="UTM Avo" panose="02040603050506020204" pitchFamily="18"/>
                <a:cs typeface="Arial"/>
                <a:sym typeface="Arial"/>
              </a:rPr>
              <a:t>A</a:t>
            </a:r>
            <a:r>
              <a:rPr lang="vi-VN" sz="2600" kern="0" dirty="0">
                <a:solidFill>
                  <a:srgbClr val="000000"/>
                </a:solidFill>
                <a:latin typeface="UTM Avo" panose="02040603050506020204" pitchFamily="18"/>
                <a:cs typeface="Arial"/>
                <a:sym typeface="Arial"/>
              </a:rPr>
              <a:t>cid và alcohol.</a:t>
            </a:r>
          </a:p>
        </p:txBody>
      </p:sp>
      <p:sp>
        <p:nvSpPr>
          <p:cNvPr id="10" name="Rectangle: Rounded Corners 16">
            <a:extLst>
              <a:ext uri="{FF2B5EF4-FFF2-40B4-BE49-F238E27FC236}">
                <a16:creationId xmlns:a16="http://schemas.microsoft.com/office/drawing/2014/main" id="{19ADC264-62BD-36EE-9191-7CB253C9E2FA}"/>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D. Acid và muối.</a:t>
            </a:r>
          </a:p>
        </p:txBody>
      </p:sp>
      <p:pic>
        <p:nvPicPr>
          <p:cNvPr id="11" name="Picture 18">
            <a:extLst>
              <a:ext uri="{FF2B5EF4-FFF2-40B4-BE49-F238E27FC236}">
                <a16:creationId xmlns:a16="http://schemas.microsoft.com/office/drawing/2014/main" id="{8771A53E-D98F-509E-77B1-98DF70ED0E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353762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8C1CD008-C81A-442A-04EE-F31C8BE571A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902A481-81D6-D318-84E7-4663F47435E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41779" y="362565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FC24AEA-8BDD-8523-5A6A-3C75E77A048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41779"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6494028A-3958-27D0-C648-14A09D5F511E}"/>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371600" rtl="0" eaLnBrk="1" fontAlgn="auto" latinLnBrk="0" hangingPunct="1">
              <a:lnSpc>
                <a:spcPct val="150000"/>
              </a:lnSpc>
              <a:spcBef>
                <a:spcPts val="0"/>
              </a:spcBef>
              <a:spcAft>
                <a:spcPts val="0"/>
              </a:spcAft>
              <a:buClr>
                <a:srgbClr val="000000"/>
              </a:buClr>
              <a:buSzTx/>
              <a:buFont typeface="Arial"/>
              <a:buNone/>
              <a:tabLst/>
              <a:defRPr/>
            </a:pPr>
            <a:r>
              <a:rPr kumimoji="0" lang="vi-VN" sz="2600" b="1" i="0" u="none" strike="noStrike" kern="0" cap="none" spc="0" normalizeH="0" baseline="0" noProof="0" dirty="0">
                <a:ln>
                  <a:noFill/>
                </a:ln>
                <a:solidFill>
                  <a:srgbClr val="000000"/>
                </a:solidFill>
                <a:effectLst/>
                <a:uLnTx/>
                <a:uFillTx/>
                <a:latin typeface="UTM Avo" panose="02040603050506020204" pitchFamily="18"/>
                <a:cs typeface="Arial"/>
                <a:sym typeface="Arial"/>
              </a:rPr>
              <a:t>Câu 3:</a:t>
            </a:r>
            <a:r>
              <a:rPr kumimoji="0" lang="en-US" sz="2600" b="1"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Ester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là</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sản</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phẩm</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của</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phản</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ứng</a:t>
            </a:r>
            <a:endPar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endParaRPr>
          </a:p>
        </p:txBody>
      </p:sp>
      <p:pic>
        <p:nvPicPr>
          <p:cNvPr id="26" name="Picture 25" descr="Logo, company name&#10;&#10;Description automatically generated">
            <a:extLst>
              <a:ext uri="{FF2B5EF4-FFF2-40B4-BE49-F238E27FC236}">
                <a16:creationId xmlns:a16="http://schemas.microsoft.com/office/drawing/2014/main" id="{DC339B6E-BC9C-3A12-4399-74BD46285D5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21771757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nextCondLst>
                <p:cond evt="onClick" delay="0">
                  <p:tgtEl>
                    <p:spTgt spid="7"/>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f7e749c750b79cbde134e7bcf00a140.png">
            <a:extLst>
              <a:ext uri="{FF2B5EF4-FFF2-40B4-BE49-F238E27FC236}">
                <a16:creationId xmlns:a16="http://schemas.microsoft.com/office/drawing/2014/main" id="{F4495775-F277-DBBF-E8C8-9A6EF012A8EC}"/>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3" name="Picture 2" descr="6131d3148657a26e1bfe386e7ba65811.png">
            <a:hlinkClick r:id="rId3" action="ppaction://hlinksldjump"/>
            <a:extLst>
              <a:ext uri="{FF2B5EF4-FFF2-40B4-BE49-F238E27FC236}">
                <a16:creationId xmlns:a16="http://schemas.microsoft.com/office/drawing/2014/main" id="{4B611506-A2C8-53BA-2122-54D192D198B7}"/>
              </a:ext>
            </a:extLst>
          </p:cNvPr>
          <p:cNvPicPr>
            <a:picLocks noChangeAspect="1"/>
          </p:cNvPicPr>
          <p:nvPr/>
        </p:nvPicPr>
        <p:blipFill>
          <a:blip r:embed="rId4" cstate="print"/>
          <a:stretch>
            <a:fillRect/>
          </a:stretch>
        </p:blipFill>
        <p:spPr>
          <a:xfrm>
            <a:off x="10852830" y="4818095"/>
            <a:ext cx="1394703" cy="2216725"/>
          </a:xfrm>
          <a:prstGeom prst="rect">
            <a:avLst/>
          </a:prstGeom>
        </p:spPr>
      </p:pic>
      <p:sp>
        <p:nvSpPr>
          <p:cNvPr id="7" name="Rectangle: Rounded Corners 13">
            <a:extLst>
              <a:ext uri="{FF2B5EF4-FFF2-40B4-BE49-F238E27FC236}">
                <a16:creationId xmlns:a16="http://schemas.microsoft.com/office/drawing/2014/main" id="{8749CB48-9494-8659-B852-91253EBC3C50}"/>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A. Thủy phân sucrose.</a:t>
            </a:r>
          </a:p>
        </p:txBody>
      </p:sp>
      <p:sp>
        <p:nvSpPr>
          <p:cNvPr id="8" name="Rectangle: Rounded Corners 14">
            <a:extLst>
              <a:ext uri="{FF2B5EF4-FFF2-40B4-BE49-F238E27FC236}">
                <a16:creationId xmlns:a16="http://schemas.microsoft.com/office/drawing/2014/main" id="{E55BD118-A744-A185-7D78-24C3FD3FC49F}"/>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C. Thủy phân đường maltose.</a:t>
            </a:r>
          </a:p>
        </p:txBody>
      </p:sp>
      <p:sp>
        <p:nvSpPr>
          <p:cNvPr id="9" name="Rectangle: Rounded Corners 15">
            <a:extLst>
              <a:ext uri="{FF2B5EF4-FFF2-40B4-BE49-F238E27FC236}">
                <a16:creationId xmlns:a16="http://schemas.microsoft.com/office/drawing/2014/main" id="{93EC3A5C-2536-B7B4-9D10-7C9236DE710E}"/>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B. Lên men glucose.</a:t>
            </a:r>
          </a:p>
        </p:txBody>
      </p:sp>
      <p:sp>
        <p:nvSpPr>
          <p:cNvPr id="10" name="Rectangle: Rounded Corners 16">
            <a:extLst>
              <a:ext uri="{FF2B5EF4-FFF2-40B4-BE49-F238E27FC236}">
                <a16:creationId xmlns:a16="http://schemas.microsoft.com/office/drawing/2014/main" id="{19ADC264-62BD-36EE-9191-7CB253C9E2FA}"/>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600" kern="0" dirty="0">
                <a:solidFill>
                  <a:srgbClr val="000000"/>
                </a:solidFill>
                <a:latin typeface="UTM Avo" panose="02040603050506020204" pitchFamily="18"/>
                <a:cs typeface="Arial"/>
                <a:sym typeface="Arial"/>
              </a:rPr>
              <a:t>D. Thủy phân tinh bột.</a:t>
            </a:r>
          </a:p>
        </p:txBody>
      </p:sp>
      <p:pic>
        <p:nvPicPr>
          <p:cNvPr id="11" name="Picture 18">
            <a:extLst>
              <a:ext uri="{FF2B5EF4-FFF2-40B4-BE49-F238E27FC236}">
                <a16:creationId xmlns:a16="http://schemas.microsoft.com/office/drawing/2014/main" id="{8771A53E-D98F-509E-77B1-98DF70ED0E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353762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8C1CD008-C81A-442A-04EE-F31C8BE571A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902A481-81D6-D318-84E7-4663F47435E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41779" y="362565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FC24AEA-8BDD-8523-5A6A-3C75E77A048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41779"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6494028A-3958-27D0-C648-14A09D5F511E}"/>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371600" rtl="0" eaLnBrk="1" fontAlgn="auto" latinLnBrk="0" hangingPunct="1">
              <a:lnSpc>
                <a:spcPct val="150000"/>
              </a:lnSpc>
              <a:spcBef>
                <a:spcPts val="0"/>
              </a:spcBef>
              <a:spcAft>
                <a:spcPts val="0"/>
              </a:spcAft>
              <a:buClr>
                <a:srgbClr val="000000"/>
              </a:buClr>
              <a:buSzTx/>
              <a:buFont typeface="Arial"/>
              <a:buNone/>
              <a:tabLst/>
              <a:defRPr/>
            </a:pPr>
            <a:r>
              <a:rPr kumimoji="0" lang="vi-VN" sz="2600" b="1" i="0" u="none" strike="noStrike" kern="0" cap="none" spc="0" normalizeH="0" baseline="0" noProof="0" dirty="0">
                <a:ln>
                  <a:noFill/>
                </a:ln>
                <a:solidFill>
                  <a:srgbClr val="000000"/>
                </a:solidFill>
                <a:effectLst/>
                <a:uLnTx/>
                <a:uFillTx/>
                <a:latin typeface="UTM Avo" panose="02040603050506020204" pitchFamily="18"/>
                <a:cs typeface="Arial"/>
                <a:sym typeface="Arial"/>
              </a:rPr>
              <a:t>Câu 4: </a:t>
            </a:r>
            <a:r>
              <a:rPr kumimoji="0" lang="vi-VN"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Ethylic alcohol được tạo ra khi</a:t>
            </a:r>
          </a:p>
        </p:txBody>
      </p:sp>
      <p:pic>
        <p:nvPicPr>
          <p:cNvPr id="26" name="Picture 25" descr="Logo, company name&#10;&#10;Description automatically generated">
            <a:extLst>
              <a:ext uri="{FF2B5EF4-FFF2-40B4-BE49-F238E27FC236}">
                <a16:creationId xmlns:a16="http://schemas.microsoft.com/office/drawing/2014/main" id="{DC339B6E-BC9C-3A12-4399-74BD46285D5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19579065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nextCondLst>
                <p:cond evt="onClick" delay="0">
                  <p:tgtEl>
                    <p:spTgt spid="7"/>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3f7e749c750b79cbde134e7bcf00a140.png">
            <a:extLst>
              <a:ext uri="{FF2B5EF4-FFF2-40B4-BE49-F238E27FC236}">
                <a16:creationId xmlns:a16="http://schemas.microsoft.com/office/drawing/2014/main" id="{5513C356-F80F-5E88-26A5-A01B9399C731}"/>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11" name="Picture 10" descr="6131d3148657a26e1bfe386e7ba65811.png">
            <a:hlinkClick r:id="rId3" action="ppaction://hlinksldjump"/>
            <a:extLst>
              <a:ext uri="{FF2B5EF4-FFF2-40B4-BE49-F238E27FC236}">
                <a16:creationId xmlns:a16="http://schemas.microsoft.com/office/drawing/2014/main" id="{7553AA20-153C-BEEC-62B0-46030E020C93}"/>
              </a:ext>
            </a:extLst>
          </p:cNvPr>
          <p:cNvPicPr>
            <a:picLocks noChangeAspect="1"/>
          </p:cNvPicPr>
          <p:nvPr/>
        </p:nvPicPr>
        <p:blipFill>
          <a:blip r:embed="rId4" cstate="print"/>
          <a:stretch>
            <a:fillRect/>
          </a:stretch>
        </p:blipFill>
        <p:spPr>
          <a:xfrm>
            <a:off x="10852830" y="4818095"/>
            <a:ext cx="1394703" cy="2216725"/>
          </a:xfrm>
          <a:prstGeom prst="rect">
            <a:avLst/>
          </a:prstGeom>
        </p:spPr>
      </p:pic>
      <p:sp>
        <p:nvSpPr>
          <p:cNvPr id="12" name="a">
            <a:extLst>
              <a:ext uri="{FF2B5EF4-FFF2-40B4-BE49-F238E27FC236}">
                <a16:creationId xmlns:a16="http://schemas.microsoft.com/office/drawing/2014/main" id="{789751D2-E196-0A8E-CF1B-3156ED3F5760}"/>
              </a:ext>
            </a:extLst>
          </p:cNvPr>
          <p:cNvSpPr/>
          <p:nvPr/>
        </p:nvSpPr>
        <p:spPr>
          <a:xfrm>
            <a:off x="841150" y="2317721"/>
            <a:ext cx="4142232" cy="1722277"/>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400" kern="0" dirty="0">
                <a:solidFill>
                  <a:srgbClr val="000000"/>
                </a:solidFill>
                <a:latin typeface="UTM Avo" panose="02040603050506020204" pitchFamily="18"/>
                <a:cs typeface="Arial"/>
                <a:sym typeface="Arial"/>
              </a:rPr>
              <a:t>A. Ethylic alcohol sôi ở 100°C.</a:t>
            </a:r>
          </a:p>
        </p:txBody>
      </p:sp>
      <p:sp>
        <p:nvSpPr>
          <p:cNvPr id="13" name="c">
            <a:extLst>
              <a:ext uri="{FF2B5EF4-FFF2-40B4-BE49-F238E27FC236}">
                <a16:creationId xmlns:a16="http://schemas.microsoft.com/office/drawing/2014/main" id="{1060B2DD-7A54-F810-04B2-BB88A979C1B3}"/>
              </a:ext>
            </a:extLst>
          </p:cNvPr>
          <p:cNvSpPr/>
          <p:nvPr/>
        </p:nvSpPr>
        <p:spPr>
          <a:xfrm>
            <a:off x="841150" y="4204181"/>
            <a:ext cx="4142232" cy="1722277"/>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400" kern="0" dirty="0">
                <a:solidFill>
                  <a:srgbClr val="000000"/>
                </a:solidFill>
                <a:latin typeface="UTM Avo" panose="02040603050506020204" pitchFamily="18"/>
                <a:cs typeface="Arial"/>
                <a:sym typeface="Arial"/>
              </a:rPr>
              <a:t>C. Ethylic alcohol sôi ở 45°C.</a:t>
            </a:r>
          </a:p>
        </p:txBody>
      </p:sp>
      <p:sp>
        <p:nvSpPr>
          <p:cNvPr id="14" name="b">
            <a:extLst>
              <a:ext uri="{FF2B5EF4-FFF2-40B4-BE49-F238E27FC236}">
                <a16:creationId xmlns:a16="http://schemas.microsoft.com/office/drawing/2014/main" id="{28F8E172-D3CC-94DE-F41E-6DFC2941FCCA}"/>
              </a:ext>
            </a:extLst>
          </p:cNvPr>
          <p:cNvSpPr/>
          <p:nvPr/>
        </p:nvSpPr>
        <p:spPr>
          <a:xfrm>
            <a:off x="6395650" y="2317721"/>
            <a:ext cx="4142232" cy="1722277"/>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400" kern="0" dirty="0">
                <a:solidFill>
                  <a:srgbClr val="000000"/>
                </a:solidFill>
                <a:latin typeface="UTM Avo" panose="02040603050506020204" pitchFamily="18"/>
                <a:cs typeface="Arial"/>
                <a:sym typeface="Arial"/>
              </a:rPr>
              <a:t>B. Nhiệt độ sôi của ethylic alcohol cao hơn nhiệt độ sôi của nước.</a:t>
            </a:r>
          </a:p>
        </p:txBody>
      </p:sp>
      <p:sp>
        <p:nvSpPr>
          <p:cNvPr id="20" name="d">
            <a:extLst>
              <a:ext uri="{FF2B5EF4-FFF2-40B4-BE49-F238E27FC236}">
                <a16:creationId xmlns:a16="http://schemas.microsoft.com/office/drawing/2014/main" id="{8EFF2771-34D7-1B59-1B82-D9CE5A1EA981}"/>
              </a:ext>
            </a:extLst>
          </p:cNvPr>
          <p:cNvSpPr/>
          <p:nvPr/>
        </p:nvSpPr>
        <p:spPr>
          <a:xfrm>
            <a:off x="6395650" y="4204181"/>
            <a:ext cx="4142232" cy="1722277"/>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1371600">
              <a:lnSpc>
                <a:spcPct val="150000"/>
              </a:lnSpc>
              <a:buClr>
                <a:srgbClr val="000000"/>
              </a:buClr>
              <a:defRPr/>
            </a:pPr>
            <a:r>
              <a:rPr lang="vi-VN" sz="2400" kern="0" dirty="0">
                <a:solidFill>
                  <a:srgbClr val="000000"/>
                </a:solidFill>
                <a:latin typeface="UTM Avo" panose="02040603050506020204" pitchFamily="18"/>
                <a:cs typeface="Arial"/>
                <a:sym typeface="Arial"/>
              </a:rPr>
              <a:t>D. Ethylic alcohol sôi ở 78,3°C.</a:t>
            </a:r>
          </a:p>
        </p:txBody>
      </p:sp>
      <p:pic>
        <p:nvPicPr>
          <p:cNvPr id="21" name="Picture 18">
            <a:extLst>
              <a:ext uri="{FF2B5EF4-FFF2-40B4-BE49-F238E27FC236}">
                <a16:creationId xmlns:a16="http://schemas.microsoft.com/office/drawing/2014/main" id="{8D63A113-B1D5-DEDE-6F02-F167AF2B84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19627" y="523518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0">
            <a:extLst>
              <a:ext uri="{FF2B5EF4-FFF2-40B4-BE49-F238E27FC236}">
                <a16:creationId xmlns:a16="http://schemas.microsoft.com/office/drawing/2014/main" id="{C19AF01E-5575-7DC3-776A-EE575C0701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2736" y="3305229"/>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0FE8542-7C24-B89C-FA0E-DA46044466A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69738" y="3317031"/>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B073D071-E9CB-ED21-1941-458285E4291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3154" y="517104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2816DAE1-6A40-7D82-936C-7C4F4E0AACC9}"/>
              </a:ext>
            </a:extLst>
          </p:cNvPr>
          <p:cNvSpPr/>
          <p:nvPr/>
        </p:nvSpPr>
        <p:spPr>
          <a:xfrm>
            <a:off x="841150" y="376088"/>
            <a:ext cx="9725593" cy="1722277"/>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371600" rtl="0" eaLnBrk="1" fontAlgn="auto" latinLnBrk="0" hangingPunct="1">
              <a:lnSpc>
                <a:spcPct val="150000"/>
              </a:lnSpc>
              <a:spcBef>
                <a:spcPts val="0"/>
              </a:spcBef>
              <a:spcAft>
                <a:spcPts val="0"/>
              </a:spcAft>
              <a:buClr>
                <a:srgbClr val="000000"/>
              </a:buClr>
              <a:buSzTx/>
              <a:buFont typeface="Arial"/>
              <a:buNone/>
              <a:tabLst/>
              <a:defRPr/>
            </a:pPr>
            <a:r>
              <a:rPr kumimoji="0" lang="vi-VN" sz="2600" b="1" i="0" u="none" strike="noStrike" kern="0" cap="none" spc="0" normalizeH="0" baseline="0" noProof="0" dirty="0">
                <a:ln>
                  <a:noFill/>
                </a:ln>
                <a:solidFill>
                  <a:srgbClr val="000000"/>
                </a:solidFill>
                <a:effectLst/>
                <a:uLnTx/>
                <a:uFillTx/>
                <a:latin typeface="UTM Avo" panose="02040603050506020204" pitchFamily="18"/>
                <a:cs typeface="Arial"/>
                <a:sym typeface="Arial"/>
              </a:rPr>
              <a:t>Câu 5:</a:t>
            </a:r>
            <a:r>
              <a:rPr kumimoji="0" lang="en-US" sz="2600" b="1"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Nhận</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xét</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nào</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đúng</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về</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nhiệt</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độ</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sôi</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r>
              <a:rPr kumimoji="0" lang="en-US" sz="2600" b="0" i="0" u="none" strike="noStrike" kern="0" cap="none" spc="0" normalizeH="0" baseline="0" noProof="0" dirty="0" err="1">
                <a:ln>
                  <a:noFill/>
                </a:ln>
                <a:solidFill>
                  <a:srgbClr val="000000"/>
                </a:solidFill>
                <a:effectLst/>
                <a:uLnTx/>
                <a:uFillTx/>
                <a:latin typeface="UTM Avo" panose="02040603050506020204" pitchFamily="18"/>
                <a:cs typeface="Arial"/>
                <a:sym typeface="Arial"/>
              </a:rPr>
              <a:t>của</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 </a:t>
            </a:r>
            <a:b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b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a:sym typeface="Arial"/>
              </a:rPr>
              <a:t>ethylic alcohol?</a:t>
            </a:r>
          </a:p>
        </p:txBody>
      </p:sp>
      <p:pic>
        <p:nvPicPr>
          <p:cNvPr id="26" name="Picture 25" descr="Logo, company name&#10;&#10;Description automatically generated">
            <a:extLst>
              <a:ext uri="{FF2B5EF4-FFF2-40B4-BE49-F238E27FC236}">
                <a16:creationId xmlns:a16="http://schemas.microsoft.com/office/drawing/2014/main" id="{9C8BD6D1-22F1-DE55-C2A4-E5533F4C614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6172996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nextCondLst>
                <p:cond evt="onClick" delay="0">
                  <p:tgtEl>
                    <p:spTgt spid="20"/>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childTnLst>
              </p:cTn>
              <p:nextCondLst>
                <p:cond evt="onClick" delay="0">
                  <p:tgtEl>
                    <p:spTgt spid="1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733042A-A20F-37E7-D5AA-073BC436CD71}"/>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412340166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F48327B-63FC-18FA-5791-E438A5F09B5E}"/>
              </a:ext>
            </a:extLst>
          </p:cNvPr>
          <p:cNvSpPr txBox="1"/>
          <p:nvPr/>
        </p:nvSpPr>
        <p:spPr>
          <a:xfrm>
            <a:off x="2052805" y="2003884"/>
            <a:ext cx="2832652" cy="707886"/>
          </a:xfrm>
          <a:prstGeom prst="rect">
            <a:avLst/>
          </a:prstGeom>
          <a:noFill/>
        </p:spPr>
        <p:txBody>
          <a:bodyPr wrap="square">
            <a:spAutoFit/>
          </a:bodyPr>
          <a:lstStyle/>
          <a:p>
            <a:pPr algn="ctr">
              <a:buClr>
                <a:srgbClr val="000000"/>
              </a:buClr>
              <a:buFont typeface="Arial"/>
              <a:buNone/>
            </a:pPr>
            <a:r>
              <a:rPr lang="en-US" sz="4000" b="1" kern="0" dirty="0" err="1">
                <a:solidFill>
                  <a:srgbClr val="000000"/>
                </a:solidFill>
                <a:latin typeface="UTM Avo" panose="02040603050506020204" pitchFamily="18"/>
                <a:cs typeface="Arial" panose="020B0604020202020204" pitchFamily="34" charset="0"/>
                <a:sym typeface="Arial"/>
              </a:rPr>
              <a:t>Nhiệm</a:t>
            </a:r>
            <a:r>
              <a:rPr lang="en-US" sz="4000" b="1" kern="0" dirty="0">
                <a:solidFill>
                  <a:srgbClr val="000000"/>
                </a:solidFill>
                <a:latin typeface="UTM Avo" panose="02040603050506020204" pitchFamily="18"/>
                <a:cs typeface="Arial" panose="020B0604020202020204" pitchFamily="34" charset="0"/>
                <a:sym typeface="Arial"/>
              </a:rPr>
              <a:t> </a:t>
            </a:r>
            <a:r>
              <a:rPr lang="en-US" sz="4000" b="1" kern="0" dirty="0" err="1">
                <a:solidFill>
                  <a:srgbClr val="000000"/>
                </a:solidFill>
                <a:latin typeface="UTM Avo" panose="02040603050506020204" pitchFamily="18"/>
                <a:cs typeface="Arial" panose="020B0604020202020204" pitchFamily="34" charset="0"/>
                <a:sym typeface="Arial"/>
              </a:rPr>
              <a:t>vụ</a:t>
            </a:r>
            <a:endParaRPr lang="en-US" sz="4000" kern="0" dirty="0">
              <a:solidFill>
                <a:srgbClr val="000000"/>
              </a:solidFill>
              <a:latin typeface="UTM Avo" panose="02040603050506020204" pitchFamily="18"/>
              <a:cs typeface="Arial" panose="020B0604020202020204" pitchFamily="34" charset="0"/>
              <a:sym typeface="Arial"/>
            </a:endParaRPr>
          </a:p>
        </p:txBody>
      </p:sp>
      <p:sp>
        <p:nvSpPr>
          <p:cNvPr id="9" name="TextBox 8">
            <a:extLst>
              <a:ext uri="{FF2B5EF4-FFF2-40B4-BE49-F238E27FC236}">
                <a16:creationId xmlns:a16="http://schemas.microsoft.com/office/drawing/2014/main" id="{ADF92544-4CE1-12C3-C611-9C7AEEC3E47A}"/>
              </a:ext>
            </a:extLst>
          </p:cNvPr>
          <p:cNvSpPr txBox="1"/>
          <p:nvPr/>
        </p:nvSpPr>
        <p:spPr>
          <a:xfrm>
            <a:off x="476584" y="2979653"/>
            <a:ext cx="6419515" cy="1675843"/>
          </a:xfrm>
          <a:prstGeom prst="rect">
            <a:avLst/>
          </a:prstGeom>
          <a:noFill/>
        </p:spPr>
        <p:txBody>
          <a:bodyPr wrap="square">
            <a:spAutoFit/>
          </a:bodyPr>
          <a:lstStyle/>
          <a:p>
            <a:pPr marL="372732" indent="-372732" algn="just">
              <a:lnSpc>
                <a:spcPct val="150000"/>
              </a:lnSpc>
              <a:buClr>
                <a:srgbClr val="000000"/>
              </a:buClr>
              <a:buFont typeface="Wingdings" panose="05000000000000000000" pitchFamily="2" charset="2"/>
              <a:buChar char="§"/>
            </a:pPr>
            <a:r>
              <a:rPr lang="en-US" sz="2400" kern="0" dirty="0">
                <a:solidFill>
                  <a:srgbClr val="000000"/>
                </a:solidFill>
                <a:latin typeface="UTM Avo" panose="02040603050506020204" pitchFamily="18"/>
                <a:cs typeface="Arial" panose="020B0604020202020204" pitchFamily="34" charset="0"/>
                <a:sym typeface="Arial"/>
              </a:rPr>
              <a:t>C</a:t>
            </a:r>
            <a:r>
              <a:rPr lang="vi-VN" sz="2400" kern="0" dirty="0">
                <a:solidFill>
                  <a:srgbClr val="000000"/>
                </a:solidFill>
                <a:latin typeface="UTM Avo" panose="02040603050506020204" pitchFamily="18"/>
                <a:cs typeface="Arial" panose="020B0604020202020204" pitchFamily="34" charset="0"/>
                <a:sym typeface="Arial"/>
              </a:rPr>
              <a:t>hia lớp thành các nhóm 8 - 10 HS.</a:t>
            </a:r>
          </a:p>
          <a:p>
            <a:pPr marL="372732" indent="-372732" algn="just">
              <a:lnSpc>
                <a:spcPct val="150000"/>
              </a:lnSpc>
              <a:buClr>
                <a:srgbClr val="000000"/>
              </a:buClr>
              <a:buFont typeface="Wingdings" panose="05000000000000000000" pitchFamily="2" charset="2"/>
              <a:buChar char="§"/>
            </a:pPr>
            <a:r>
              <a:rPr lang="en-US" sz="2400" kern="0" dirty="0">
                <a:solidFill>
                  <a:srgbClr val="000000"/>
                </a:solidFill>
                <a:latin typeface="UTM Avo" panose="02040603050506020204" pitchFamily="18"/>
                <a:cs typeface="Arial" panose="020B0604020202020204" pitchFamily="34" charset="0"/>
                <a:sym typeface="Arial"/>
              </a:rPr>
              <a:t>Y</a:t>
            </a:r>
            <a:r>
              <a:rPr lang="vi-VN" sz="2400" kern="0" dirty="0">
                <a:solidFill>
                  <a:srgbClr val="000000"/>
                </a:solidFill>
                <a:latin typeface="UTM Avo" panose="02040603050506020204" pitchFamily="18"/>
                <a:cs typeface="Arial" panose="020B0604020202020204" pitchFamily="34" charset="0"/>
                <a:sym typeface="Arial"/>
              </a:rPr>
              <a:t>êu cầu các nhóm HS thiết kế sơ đồ tư duy khái quát những kiến thức đã học.</a:t>
            </a:r>
          </a:p>
        </p:txBody>
      </p:sp>
      <p:sp>
        <p:nvSpPr>
          <p:cNvPr id="10" name="Freeform 2">
            <a:extLst>
              <a:ext uri="{FF2B5EF4-FFF2-40B4-BE49-F238E27FC236}">
                <a16:creationId xmlns:a16="http://schemas.microsoft.com/office/drawing/2014/main" id="{3E6DD530-F855-F364-931A-CEFF985CD361}"/>
              </a:ext>
            </a:extLst>
          </p:cNvPr>
          <p:cNvSpPr/>
          <p:nvPr/>
        </p:nvSpPr>
        <p:spPr>
          <a:xfrm>
            <a:off x="7064447" y="2003884"/>
            <a:ext cx="4681865" cy="4564230"/>
          </a:xfrm>
          <a:custGeom>
            <a:avLst/>
            <a:gdLst/>
            <a:ahLst/>
            <a:cxnLst/>
            <a:rect l="l" t="t" r="r" b="b"/>
            <a:pathLst>
              <a:path w="3267832" h="3271922">
                <a:moveTo>
                  <a:pt x="0" y="0"/>
                </a:moveTo>
                <a:lnTo>
                  <a:pt x="3267832" y="0"/>
                </a:lnTo>
                <a:lnTo>
                  <a:pt x="3267832" y="3271922"/>
                </a:lnTo>
                <a:lnTo>
                  <a:pt x="0" y="3271922"/>
                </a:lnTo>
                <a:lnTo>
                  <a:pt x="0" y="0"/>
                </a:lnTo>
                <a:close/>
              </a:path>
            </a:pathLst>
          </a:custGeom>
          <a:blipFill>
            <a:blip r:embed="rId3"/>
            <a:stretch>
              <a:fillRect/>
            </a:stretch>
          </a:blipFill>
        </p:spPr>
        <p:txBody>
          <a:bodyPr/>
          <a:lstStyle/>
          <a:p>
            <a:pPr>
              <a:buClr>
                <a:srgbClr val="000000"/>
              </a:buClr>
              <a:buFont typeface="Arial"/>
              <a:buNone/>
            </a:pPr>
            <a:endParaRPr lang="en-US" sz="1200" kern="0">
              <a:solidFill>
                <a:srgbClr val="000000"/>
              </a:solidFill>
              <a:latin typeface="UTM Avo" panose="02040603050506020204" pitchFamily="18"/>
              <a:cs typeface="Arial"/>
              <a:sym typeface="Arial"/>
            </a:endParaRPr>
          </a:p>
        </p:txBody>
      </p:sp>
    </p:spTree>
    <p:extLst>
      <p:ext uri="{BB962C8B-B14F-4D97-AF65-F5344CB8AC3E}">
        <p14:creationId xmlns:p14="http://schemas.microsoft.com/office/powerpoint/2010/main" val="35790237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1EADEA00-925A-7C5A-C00E-4EBCB09DC8EB}"/>
              </a:ext>
            </a:extLst>
          </p:cNvPr>
          <p:cNvSpPr/>
          <p:nvPr/>
        </p:nvSpPr>
        <p:spPr>
          <a:xfrm>
            <a:off x="0" y="743919"/>
            <a:ext cx="4448014" cy="1319581"/>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1" name="Rectangle: Rounded Corners 1">
            <a:extLst>
              <a:ext uri="{FF2B5EF4-FFF2-40B4-BE49-F238E27FC236}">
                <a16:creationId xmlns:a16="http://schemas.microsoft.com/office/drawing/2014/main" id="{B74F0F59-1130-C034-996E-3787DA64A7D6}"/>
              </a:ext>
            </a:extLst>
          </p:cNvPr>
          <p:cNvSpPr/>
          <p:nvPr/>
        </p:nvSpPr>
        <p:spPr>
          <a:xfrm>
            <a:off x="590462" y="2526348"/>
            <a:ext cx="1900556" cy="2642960"/>
          </a:xfrm>
          <a:prstGeom prst="roundRect">
            <a:avLst>
              <a:gd name="adj" fmla="val 10545"/>
            </a:avLst>
          </a:prstGeom>
          <a:solidFill>
            <a:schemeClr val="accent1">
              <a:lumMod val="60000"/>
              <a:lumOff val="40000"/>
            </a:schemeClr>
          </a:solidFill>
          <a:ln w="25400" cap="flat" cmpd="sng" algn="ctr">
            <a:solidFill>
              <a:srgbClr val="6B96A6">
                <a:shade val="1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effectLst/>
                <a:uLnTx/>
                <a:uFillTx/>
                <a:latin typeface="UTM Avo" panose="02040603050506020204" pitchFamily="18"/>
                <a:cs typeface="Arial" panose="020B0604020202020204" pitchFamily="34" charset="0"/>
                <a:sym typeface="Arial"/>
              </a:rPr>
              <a:t>Ethylic Alcohol</a:t>
            </a:r>
          </a:p>
        </p:txBody>
      </p:sp>
      <p:sp>
        <p:nvSpPr>
          <p:cNvPr id="22" name="Rectangle: Rounded Corners 2">
            <a:extLst>
              <a:ext uri="{FF2B5EF4-FFF2-40B4-BE49-F238E27FC236}">
                <a16:creationId xmlns:a16="http://schemas.microsoft.com/office/drawing/2014/main" id="{0D1554C1-6882-5C4E-286D-CBFD09AF39DA}"/>
              </a:ext>
            </a:extLst>
          </p:cNvPr>
          <p:cNvSpPr/>
          <p:nvPr/>
        </p:nvSpPr>
        <p:spPr>
          <a:xfrm>
            <a:off x="3228428" y="1123469"/>
            <a:ext cx="3204763" cy="804827"/>
          </a:xfrm>
          <a:prstGeom prst="roundRect">
            <a:avLst/>
          </a:prstGeom>
          <a:solidFill>
            <a:srgbClr val="9BA144"/>
          </a:solidFill>
          <a:ln w="25400" cap="flat" cmpd="sng" algn="ctr">
            <a:solidFill>
              <a:srgbClr val="9BA144">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Cấu tạo phân tử</a:t>
            </a:r>
          </a:p>
        </p:txBody>
      </p:sp>
      <p:sp>
        <p:nvSpPr>
          <p:cNvPr id="23" name="Rectangle: Rounded Corners 3">
            <a:extLst>
              <a:ext uri="{FF2B5EF4-FFF2-40B4-BE49-F238E27FC236}">
                <a16:creationId xmlns:a16="http://schemas.microsoft.com/office/drawing/2014/main" id="{A93E220E-C9BE-98C1-347D-4E5E2E4F3F19}"/>
              </a:ext>
            </a:extLst>
          </p:cNvPr>
          <p:cNvSpPr/>
          <p:nvPr/>
        </p:nvSpPr>
        <p:spPr>
          <a:xfrm>
            <a:off x="3228428" y="2257434"/>
            <a:ext cx="3204763" cy="804827"/>
          </a:xfrm>
          <a:prstGeom prst="roundRect">
            <a:avLst/>
          </a:prstGeom>
          <a:solidFill>
            <a:srgbClr val="C6573F"/>
          </a:solidFill>
          <a:ln w="25400" cap="flat" cmpd="sng" algn="ctr">
            <a:solidFill>
              <a:srgbClr val="C6573F">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Tính</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chất</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vật</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lí</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p:txBody>
      </p:sp>
      <p:cxnSp>
        <p:nvCxnSpPr>
          <p:cNvPr id="24" name="Connector: Elbow 8">
            <a:extLst>
              <a:ext uri="{FF2B5EF4-FFF2-40B4-BE49-F238E27FC236}">
                <a16:creationId xmlns:a16="http://schemas.microsoft.com/office/drawing/2014/main" id="{FE2C88C8-58ED-BF2F-8EA7-EAB66E1D64D1}"/>
              </a:ext>
            </a:extLst>
          </p:cNvPr>
          <p:cNvCxnSpPr>
            <a:stCxn id="21" idx="3"/>
            <a:endCxn id="22" idx="1"/>
          </p:cNvCxnSpPr>
          <p:nvPr/>
        </p:nvCxnSpPr>
        <p:spPr>
          <a:xfrm flipV="1">
            <a:off x="2491018" y="1525883"/>
            <a:ext cx="737410" cy="2321945"/>
          </a:xfrm>
          <a:prstGeom prst="bentConnector3">
            <a:avLst/>
          </a:prstGeom>
          <a:noFill/>
          <a:ln w="19050" cap="flat" cmpd="sng" algn="ctr">
            <a:solidFill>
              <a:srgbClr val="F3F3F3">
                <a:lumMod val="10000"/>
              </a:srgbClr>
            </a:solidFill>
            <a:prstDash val="solid"/>
          </a:ln>
          <a:effectLst/>
        </p:spPr>
      </p:cxnSp>
      <p:cxnSp>
        <p:nvCxnSpPr>
          <p:cNvPr id="25" name="Connector: Elbow 9">
            <a:extLst>
              <a:ext uri="{FF2B5EF4-FFF2-40B4-BE49-F238E27FC236}">
                <a16:creationId xmlns:a16="http://schemas.microsoft.com/office/drawing/2014/main" id="{D7014715-AF89-A889-8D4C-FE008C335877}"/>
              </a:ext>
            </a:extLst>
          </p:cNvPr>
          <p:cNvCxnSpPr>
            <a:cxnSpLocks/>
            <a:stCxn id="21" idx="3"/>
            <a:endCxn id="23" idx="1"/>
          </p:cNvCxnSpPr>
          <p:nvPr/>
        </p:nvCxnSpPr>
        <p:spPr>
          <a:xfrm flipV="1">
            <a:off x="2491018" y="2659848"/>
            <a:ext cx="737410" cy="1187980"/>
          </a:xfrm>
          <a:prstGeom prst="bentConnector3">
            <a:avLst>
              <a:gd name="adj1" fmla="val 50000"/>
            </a:avLst>
          </a:prstGeom>
          <a:noFill/>
          <a:ln w="19050" cap="flat" cmpd="sng" algn="ctr">
            <a:solidFill>
              <a:srgbClr val="F3F3F3">
                <a:lumMod val="10000"/>
              </a:srgbClr>
            </a:solidFill>
            <a:prstDash val="solid"/>
          </a:ln>
          <a:effectLst/>
        </p:spPr>
      </p:cxnSp>
      <p:sp>
        <p:nvSpPr>
          <p:cNvPr id="26" name="Rectangle: Rounded Corners 21">
            <a:extLst>
              <a:ext uri="{FF2B5EF4-FFF2-40B4-BE49-F238E27FC236}">
                <a16:creationId xmlns:a16="http://schemas.microsoft.com/office/drawing/2014/main" id="{2A1DC280-1D79-3C28-4154-7CE0F066F7F8}"/>
              </a:ext>
            </a:extLst>
          </p:cNvPr>
          <p:cNvSpPr/>
          <p:nvPr/>
        </p:nvSpPr>
        <p:spPr>
          <a:xfrm>
            <a:off x="7509527" y="1123469"/>
            <a:ext cx="4092012" cy="804827"/>
          </a:xfrm>
          <a:prstGeom prst="roundRect">
            <a:avLst/>
          </a:prstGeom>
          <a:solidFill>
            <a:srgbClr val="FFFFFF"/>
          </a:solidFill>
          <a:ln w="25400" cap="flat" cmpd="sng" algn="ctr">
            <a:solidFill>
              <a:srgbClr val="9BA144">
                <a:lumMod val="75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Nhóm –OH đặc trưng.</a:t>
            </a:r>
          </a:p>
        </p:txBody>
      </p:sp>
      <p:sp>
        <p:nvSpPr>
          <p:cNvPr id="27" name="Rectangle: Rounded Corners 22">
            <a:extLst>
              <a:ext uri="{FF2B5EF4-FFF2-40B4-BE49-F238E27FC236}">
                <a16:creationId xmlns:a16="http://schemas.microsoft.com/office/drawing/2014/main" id="{2B061CD6-D218-022B-5492-685AAE36401B}"/>
              </a:ext>
            </a:extLst>
          </p:cNvPr>
          <p:cNvSpPr/>
          <p:nvPr/>
        </p:nvSpPr>
        <p:spPr>
          <a:xfrm>
            <a:off x="7509526" y="2063500"/>
            <a:ext cx="4092012" cy="1192696"/>
          </a:xfrm>
          <a:prstGeom prst="roundRect">
            <a:avLst>
              <a:gd name="adj" fmla="val 11136"/>
            </a:avLst>
          </a:prstGeom>
          <a:solidFill>
            <a:srgbClr val="FFFFFF"/>
          </a:solidFill>
          <a:ln w="25400" cap="flat" cmpd="sng" algn="ctr">
            <a:solidFill>
              <a:srgbClr val="C6573F">
                <a:lumMod val="7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Chất lỏng, không màu, mùi đặc trưng, vị cay.</a:t>
            </a:r>
          </a:p>
        </p:txBody>
      </p:sp>
      <p:sp>
        <p:nvSpPr>
          <p:cNvPr id="28" name="Rectangle: Rounded Corners 23">
            <a:extLst>
              <a:ext uri="{FF2B5EF4-FFF2-40B4-BE49-F238E27FC236}">
                <a16:creationId xmlns:a16="http://schemas.microsoft.com/office/drawing/2014/main" id="{EDD324BB-F75B-D233-1A78-062CAD733456}"/>
              </a:ext>
            </a:extLst>
          </p:cNvPr>
          <p:cNvSpPr/>
          <p:nvPr/>
        </p:nvSpPr>
        <p:spPr>
          <a:xfrm>
            <a:off x="7509526" y="3396194"/>
            <a:ext cx="4092012" cy="1192696"/>
          </a:xfrm>
          <a:prstGeom prst="roundRect">
            <a:avLst>
              <a:gd name="adj" fmla="val 11136"/>
            </a:avLst>
          </a:prstGeom>
          <a:solidFill>
            <a:srgbClr val="FFFFFF"/>
          </a:solidFill>
          <a:ln w="25400" cap="flat" cmpd="sng" algn="ctr">
            <a:solidFill>
              <a:srgbClr val="C6573F">
                <a:lumMod val="7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Tan vô hạn trong nước, làm dung môi.</a:t>
            </a:r>
          </a:p>
        </p:txBody>
      </p:sp>
      <p:sp>
        <p:nvSpPr>
          <p:cNvPr id="29" name="Rectangle: Rounded Corners 24">
            <a:extLst>
              <a:ext uri="{FF2B5EF4-FFF2-40B4-BE49-F238E27FC236}">
                <a16:creationId xmlns:a16="http://schemas.microsoft.com/office/drawing/2014/main" id="{98BBB680-4CB8-C59A-895B-C502A26ECF12}"/>
              </a:ext>
            </a:extLst>
          </p:cNvPr>
          <p:cNvSpPr/>
          <p:nvPr/>
        </p:nvSpPr>
        <p:spPr>
          <a:xfrm>
            <a:off x="7509525" y="4724036"/>
            <a:ext cx="4092012" cy="1834496"/>
          </a:xfrm>
          <a:prstGeom prst="roundRect">
            <a:avLst>
              <a:gd name="adj" fmla="val 7965"/>
            </a:avLst>
          </a:prstGeom>
          <a:solidFill>
            <a:srgbClr val="FFFFFF"/>
          </a:solidFill>
          <a:ln w="25400" cap="flat" cmpd="sng" algn="ctr">
            <a:solidFill>
              <a:srgbClr val="C6573F">
                <a:lumMod val="7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Độ cồn: số ml ethylic alcohol trong 100 ml dung dịch ở 20</a:t>
            </a:r>
            <a:r>
              <a:rPr kumimoji="0" lang="en-US" sz="2400" b="0" i="0" u="none" strike="noStrike" kern="0" cap="none" spc="0" normalizeH="0" baseline="30000" noProof="0">
                <a:ln>
                  <a:noFill/>
                </a:ln>
                <a:effectLst/>
                <a:uLnTx/>
                <a:uFillTx/>
                <a:latin typeface="UTM Avo" panose="02040603050506020204" pitchFamily="18"/>
                <a:cs typeface="Arial" panose="020B0604020202020204" pitchFamily="34" charset="0"/>
                <a:sym typeface="Arial"/>
              </a:rPr>
              <a:t>o</a:t>
            </a: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C.</a:t>
            </a:r>
          </a:p>
        </p:txBody>
      </p:sp>
      <p:cxnSp>
        <p:nvCxnSpPr>
          <p:cNvPr id="30" name="Straight Arrow Connector 29">
            <a:extLst>
              <a:ext uri="{FF2B5EF4-FFF2-40B4-BE49-F238E27FC236}">
                <a16:creationId xmlns:a16="http://schemas.microsoft.com/office/drawing/2014/main" id="{4E6FAC22-828A-38F8-6D80-73B1098F0FED}"/>
              </a:ext>
            </a:extLst>
          </p:cNvPr>
          <p:cNvCxnSpPr>
            <a:stCxn id="22" idx="3"/>
            <a:endCxn id="26" idx="1"/>
          </p:cNvCxnSpPr>
          <p:nvPr/>
        </p:nvCxnSpPr>
        <p:spPr>
          <a:xfrm>
            <a:off x="6433191" y="1525882"/>
            <a:ext cx="1076336" cy="0"/>
          </a:xfrm>
          <a:prstGeom prst="straightConnector1">
            <a:avLst/>
          </a:prstGeom>
          <a:noFill/>
          <a:ln w="19050" cap="flat" cmpd="sng" algn="ctr">
            <a:solidFill>
              <a:srgbClr val="9BA144">
                <a:lumMod val="75000"/>
              </a:srgbClr>
            </a:solidFill>
            <a:prstDash val="solid"/>
            <a:tailEnd type="triangle"/>
          </a:ln>
          <a:effectLst/>
        </p:spPr>
      </p:cxnSp>
      <p:cxnSp>
        <p:nvCxnSpPr>
          <p:cNvPr id="31" name="Straight Arrow Connector 30">
            <a:extLst>
              <a:ext uri="{FF2B5EF4-FFF2-40B4-BE49-F238E27FC236}">
                <a16:creationId xmlns:a16="http://schemas.microsoft.com/office/drawing/2014/main" id="{C9ED6440-AEC6-7536-5DF0-251F7F45B94A}"/>
              </a:ext>
            </a:extLst>
          </p:cNvPr>
          <p:cNvCxnSpPr>
            <a:cxnSpLocks/>
            <a:stCxn id="23" idx="3"/>
            <a:endCxn id="27" idx="1"/>
          </p:cNvCxnSpPr>
          <p:nvPr/>
        </p:nvCxnSpPr>
        <p:spPr>
          <a:xfrm>
            <a:off x="6433191" y="2659848"/>
            <a:ext cx="1076335" cy="0"/>
          </a:xfrm>
          <a:prstGeom prst="straightConnector1">
            <a:avLst/>
          </a:prstGeom>
          <a:noFill/>
          <a:ln w="19050" cap="flat" cmpd="sng" algn="ctr">
            <a:solidFill>
              <a:srgbClr val="C6573F">
                <a:lumMod val="75000"/>
              </a:srgbClr>
            </a:solidFill>
            <a:prstDash val="solid"/>
            <a:tailEnd type="triangle"/>
          </a:ln>
          <a:effectLst/>
        </p:spPr>
      </p:cxnSp>
      <p:cxnSp>
        <p:nvCxnSpPr>
          <p:cNvPr id="32" name="Straight Arrow Connector 31">
            <a:extLst>
              <a:ext uri="{FF2B5EF4-FFF2-40B4-BE49-F238E27FC236}">
                <a16:creationId xmlns:a16="http://schemas.microsoft.com/office/drawing/2014/main" id="{D5D9BCFF-8A27-C3A3-6C85-32F7C5255A55}"/>
              </a:ext>
            </a:extLst>
          </p:cNvPr>
          <p:cNvCxnSpPr>
            <a:cxnSpLocks/>
            <a:stCxn id="23" idx="3"/>
            <a:endCxn id="28" idx="1"/>
          </p:cNvCxnSpPr>
          <p:nvPr/>
        </p:nvCxnSpPr>
        <p:spPr>
          <a:xfrm>
            <a:off x="6433191" y="2659848"/>
            <a:ext cx="1076335" cy="1332694"/>
          </a:xfrm>
          <a:prstGeom prst="straightConnector1">
            <a:avLst/>
          </a:prstGeom>
          <a:noFill/>
          <a:ln w="19050" cap="flat" cmpd="sng" algn="ctr">
            <a:solidFill>
              <a:srgbClr val="C6573F">
                <a:lumMod val="75000"/>
              </a:srgbClr>
            </a:solidFill>
            <a:prstDash val="solid"/>
            <a:tailEnd type="triangle"/>
          </a:ln>
          <a:effectLst/>
        </p:spPr>
      </p:cxnSp>
      <p:cxnSp>
        <p:nvCxnSpPr>
          <p:cNvPr id="33" name="Straight Arrow Connector 32">
            <a:extLst>
              <a:ext uri="{FF2B5EF4-FFF2-40B4-BE49-F238E27FC236}">
                <a16:creationId xmlns:a16="http://schemas.microsoft.com/office/drawing/2014/main" id="{416CD262-3EC8-43CC-30C7-B7DA87FC015D}"/>
              </a:ext>
            </a:extLst>
          </p:cNvPr>
          <p:cNvCxnSpPr>
            <a:cxnSpLocks/>
            <a:stCxn id="23" idx="3"/>
            <a:endCxn id="29" idx="1"/>
          </p:cNvCxnSpPr>
          <p:nvPr/>
        </p:nvCxnSpPr>
        <p:spPr>
          <a:xfrm>
            <a:off x="6433191" y="2659848"/>
            <a:ext cx="1076334" cy="2981436"/>
          </a:xfrm>
          <a:prstGeom prst="straightConnector1">
            <a:avLst/>
          </a:prstGeom>
          <a:noFill/>
          <a:ln w="19050" cap="flat" cmpd="sng" algn="ctr">
            <a:solidFill>
              <a:srgbClr val="C6573F">
                <a:lumMod val="75000"/>
              </a:srgbClr>
            </a:solidFill>
            <a:prstDash val="solid"/>
            <a:tailEnd type="triangle"/>
          </a:ln>
          <a:effectLst/>
        </p:spPr>
      </p:cxnSp>
      <p:sp>
        <p:nvSpPr>
          <p:cNvPr id="34" name="Rectangle: Rounded Corners 4">
            <a:extLst>
              <a:ext uri="{FF2B5EF4-FFF2-40B4-BE49-F238E27FC236}">
                <a16:creationId xmlns:a16="http://schemas.microsoft.com/office/drawing/2014/main" id="{85CD39C7-E83D-5B19-A766-015080FEBAA7}"/>
              </a:ext>
            </a:extLst>
          </p:cNvPr>
          <p:cNvSpPr/>
          <p:nvPr/>
        </p:nvSpPr>
        <p:spPr>
          <a:xfrm>
            <a:off x="3228428" y="3386842"/>
            <a:ext cx="3204763" cy="804827"/>
          </a:xfrm>
          <a:prstGeom prst="roundRect">
            <a:avLst/>
          </a:prstGeom>
          <a:solidFill>
            <a:srgbClr val="0E4655">
              <a:lumMod val="75000"/>
              <a:lumOff val="25000"/>
            </a:srgbClr>
          </a:solidFill>
          <a:ln w="25400" cap="flat" cmpd="sng" algn="ctr">
            <a:solidFill>
              <a:srgbClr val="0E4655">
                <a:lumMod val="90000"/>
                <a:lumOff val="1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Tính</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chất</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hóa</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học</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p:txBody>
      </p:sp>
      <p:sp>
        <p:nvSpPr>
          <p:cNvPr id="35" name="Rectangle: Rounded Corners 5">
            <a:extLst>
              <a:ext uri="{FF2B5EF4-FFF2-40B4-BE49-F238E27FC236}">
                <a16:creationId xmlns:a16="http://schemas.microsoft.com/office/drawing/2014/main" id="{D0DC4A2B-2353-8C4E-CED1-6C4CE6643D61}"/>
              </a:ext>
            </a:extLst>
          </p:cNvPr>
          <p:cNvSpPr/>
          <p:nvPr/>
        </p:nvSpPr>
        <p:spPr>
          <a:xfrm>
            <a:off x="3228428" y="4516250"/>
            <a:ext cx="3204763" cy="804827"/>
          </a:xfrm>
          <a:prstGeom prst="roundRect">
            <a:avLst/>
          </a:prstGeom>
          <a:solidFill>
            <a:srgbClr val="FF0066"/>
          </a:solidFill>
          <a:ln w="25400" cap="flat" cmpd="sng" algn="ctr">
            <a:solidFill>
              <a:srgbClr val="B8004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Điều chế</a:t>
            </a:r>
          </a:p>
        </p:txBody>
      </p:sp>
      <p:sp>
        <p:nvSpPr>
          <p:cNvPr id="36" name="Rectangle: Rounded Corners 6">
            <a:extLst>
              <a:ext uri="{FF2B5EF4-FFF2-40B4-BE49-F238E27FC236}">
                <a16:creationId xmlns:a16="http://schemas.microsoft.com/office/drawing/2014/main" id="{24D0C7CC-98AA-1EB4-3E0E-9D8FA7699D30}"/>
              </a:ext>
            </a:extLst>
          </p:cNvPr>
          <p:cNvSpPr/>
          <p:nvPr/>
        </p:nvSpPr>
        <p:spPr>
          <a:xfrm>
            <a:off x="3228424" y="5672934"/>
            <a:ext cx="3204763" cy="804827"/>
          </a:xfrm>
          <a:prstGeom prst="roundRect">
            <a:avLst/>
          </a:prstGeom>
          <a:solidFill>
            <a:srgbClr val="9900FF"/>
          </a:solidFill>
          <a:ln w="25400" cap="flat" cmpd="sng" algn="ctr">
            <a:solidFill>
              <a:srgbClr val="7000B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Ứng dụng</a:t>
            </a:r>
          </a:p>
        </p:txBody>
      </p:sp>
      <p:cxnSp>
        <p:nvCxnSpPr>
          <p:cNvPr id="37" name="Connector: Elbow 12">
            <a:extLst>
              <a:ext uri="{FF2B5EF4-FFF2-40B4-BE49-F238E27FC236}">
                <a16:creationId xmlns:a16="http://schemas.microsoft.com/office/drawing/2014/main" id="{7E61313E-501B-ED42-D131-5367999AC7C9}"/>
              </a:ext>
            </a:extLst>
          </p:cNvPr>
          <p:cNvCxnSpPr>
            <a:cxnSpLocks/>
            <a:stCxn id="21" idx="3"/>
            <a:endCxn id="34" idx="1"/>
          </p:cNvCxnSpPr>
          <p:nvPr/>
        </p:nvCxnSpPr>
        <p:spPr>
          <a:xfrm flipV="1">
            <a:off x="2491018" y="3789256"/>
            <a:ext cx="737410" cy="58572"/>
          </a:xfrm>
          <a:prstGeom prst="bentConnector3">
            <a:avLst>
              <a:gd name="adj1" fmla="val 50000"/>
            </a:avLst>
          </a:prstGeom>
          <a:noFill/>
          <a:ln w="19050" cap="flat" cmpd="sng" algn="ctr">
            <a:solidFill>
              <a:srgbClr val="F3F3F3">
                <a:lumMod val="10000"/>
              </a:srgbClr>
            </a:solidFill>
            <a:prstDash val="solid"/>
          </a:ln>
          <a:effectLst/>
        </p:spPr>
      </p:cxnSp>
      <p:cxnSp>
        <p:nvCxnSpPr>
          <p:cNvPr id="38" name="Connector: Elbow 18">
            <a:extLst>
              <a:ext uri="{FF2B5EF4-FFF2-40B4-BE49-F238E27FC236}">
                <a16:creationId xmlns:a16="http://schemas.microsoft.com/office/drawing/2014/main" id="{255A177C-EB98-BFA4-335E-FBD8BD6F9AC2}"/>
              </a:ext>
            </a:extLst>
          </p:cNvPr>
          <p:cNvCxnSpPr>
            <a:cxnSpLocks/>
            <a:stCxn id="21" idx="3"/>
            <a:endCxn id="36" idx="1"/>
          </p:cNvCxnSpPr>
          <p:nvPr/>
        </p:nvCxnSpPr>
        <p:spPr>
          <a:xfrm>
            <a:off x="2491018" y="3847828"/>
            <a:ext cx="737406" cy="2227520"/>
          </a:xfrm>
          <a:prstGeom prst="bentConnector3">
            <a:avLst>
              <a:gd name="adj1" fmla="val 50000"/>
            </a:avLst>
          </a:prstGeom>
          <a:noFill/>
          <a:ln w="19050" cap="flat" cmpd="sng" algn="ctr">
            <a:solidFill>
              <a:srgbClr val="F3F3F3">
                <a:lumMod val="10000"/>
              </a:srgbClr>
            </a:solidFill>
            <a:prstDash val="solid"/>
          </a:ln>
          <a:effectLst/>
        </p:spPr>
      </p:cxnSp>
      <p:cxnSp>
        <p:nvCxnSpPr>
          <p:cNvPr id="55" name="Connector: Elbow 12">
            <a:extLst>
              <a:ext uri="{FF2B5EF4-FFF2-40B4-BE49-F238E27FC236}">
                <a16:creationId xmlns:a16="http://schemas.microsoft.com/office/drawing/2014/main" id="{AB02F685-386B-E961-749F-67812738A8E5}"/>
              </a:ext>
            </a:extLst>
          </p:cNvPr>
          <p:cNvCxnSpPr>
            <a:cxnSpLocks/>
            <a:stCxn id="21" idx="3"/>
            <a:endCxn id="35" idx="1"/>
          </p:cNvCxnSpPr>
          <p:nvPr/>
        </p:nvCxnSpPr>
        <p:spPr>
          <a:xfrm>
            <a:off x="2491018" y="3847828"/>
            <a:ext cx="737410" cy="1070836"/>
          </a:xfrm>
          <a:prstGeom prst="bentConnector3">
            <a:avLst>
              <a:gd name="adj1" fmla="val 50000"/>
            </a:avLst>
          </a:prstGeom>
          <a:noFill/>
          <a:ln w="19050" cap="flat" cmpd="sng" algn="ctr">
            <a:solidFill>
              <a:srgbClr val="F3F3F3">
                <a:lumMod val="10000"/>
              </a:srgbClr>
            </a:solidFill>
            <a:prstDash val="solid"/>
          </a:ln>
          <a:effectLst/>
        </p:spPr>
      </p:cxnSp>
    </p:spTree>
    <p:extLst>
      <p:ext uri="{BB962C8B-B14F-4D97-AF65-F5344CB8AC3E}">
        <p14:creationId xmlns:p14="http://schemas.microsoft.com/office/powerpoint/2010/main" val="34127893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21"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inVertical)">
                                      <p:cBhvr>
                                        <p:cTn id="17" dur="500"/>
                                        <p:tgtEl>
                                          <p:spTgt spid="25"/>
                                        </p:tgtEl>
                                      </p:cBhvr>
                                    </p:animEffect>
                                  </p:childTnLst>
                                </p:cTn>
                              </p:par>
                              <p:par>
                                <p:cTn id="18" presetID="16" presetClass="entr" presetSubtype="21"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barn(inVertical)">
                                      <p:cBhvr>
                                        <p:cTn id="20" dur="500"/>
                                        <p:tgtEl>
                                          <p:spTgt spid="37"/>
                                        </p:tgtEl>
                                      </p:cBhvr>
                                    </p:animEffect>
                                  </p:childTnLst>
                                </p:cTn>
                              </p:par>
                              <p:par>
                                <p:cTn id="21" presetID="16" presetClass="entr" presetSubtype="21"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barn(inVertical)">
                                      <p:cBhvr>
                                        <p:cTn id="23" dur="500"/>
                                        <p:tgtEl>
                                          <p:spTgt spid="3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barn(inVertical)">
                                      <p:cBhvr>
                                        <p:cTn id="26" dur="500"/>
                                        <p:tgtEl>
                                          <p:spTgt spid="36"/>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barn(inVertical)">
                                      <p:cBhvr>
                                        <p:cTn id="29" dur="500"/>
                                        <p:tgtEl>
                                          <p:spTgt spid="35"/>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barn(inVertical)">
                                      <p:cBhvr>
                                        <p:cTn id="32" dur="500"/>
                                        <p:tgtEl>
                                          <p:spTgt spid="34"/>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barn(inVertical)">
                                      <p:cBhvr>
                                        <p:cTn id="35" dur="500"/>
                                        <p:tgtEl>
                                          <p:spTgt spid="23"/>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arn(inVertical)">
                                      <p:cBhvr>
                                        <p:cTn id="38" dur="500"/>
                                        <p:tgtEl>
                                          <p:spTgt spid="22"/>
                                        </p:tgtEl>
                                      </p:cBhvr>
                                    </p:animEffect>
                                  </p:childTnLst>
                                </p:cTn>
                              </p:par>
                              <p:par>
                                <p:cTn id="39" presetID="16" presetClass="entr" presetSubtype="21"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barn(inVertical)">
                                      <p:cBhvr>
                                        <p:cTn id="41" dur="500"/>
                                        <p:tgtEl>
                                          <p:spTgt spid="5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down)">
                                      <p:cBhvr>
                                        <p:cTn id="54" dur="500"/>
                                        <p:tgtEl>
                                          <p:spTgt spid="31"/>
                                        </p:tgtEl>
                                      </p:cBhvr>
                                    </p:animEffect>
                                  </p:childTnLst>
                                </p:cTn>
                              </p:par>
                              <p:par>
                                <p:cTn id="55" presetID="22" presetClass="entr" presetSubtype="4"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down)">
                                      <p:cBhvr>
                                        <p:cTn id="57" dur="500"/>
                                        <p:tgtEl>
                                          <p:spTgt spid="32"/>
                                        </p:tgtEl>
                                      </p:cBhvr>
                                    </p:animEffect>
                                  </p:childTnLst>
                                </p:cTn>
                              </p:par>
                              <p:par>
                                <p:cTn id="58" presetID="22" presetClass="entr" presetSubtype="4" fill="hold"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down)">
                                      <p:cBhvr>
                                        <p:cTn id="60" dur="500"/>
                                        <p:tgtEl>
                                          <p:spTgt spid="33"/>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down)">
                                      <p:cBhvr>
                                        <p:cTn id="63" dur="500"/>
                                        <p:tgtEl>
                                          <p:spTgt spid="2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down)">
                                      <p:cBhvr>
                                        <p:cTn id="66" dur="500"/>
                                        <p:tgtEl>
                                          <p:spTgt spid="28"/>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down)">
                                      <p:cBhvr>
                                        <p:cTn id="6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6" grpId="0" animBg="1"/>
      <p:bldP spid="27" grpId="0" animBg="1"/>
      <p:bldP spid="28" grpId="0" animBg="1"/>
      <p:bldP spid="29" grpId="0" animBg="1"/>
      <p:bldP spid="34" grpId="0" animBg="1"/>
      <p:bldP spid="35" grpId="0" animBg="1"/>
      <p:bldP spid="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1EADEA00-925A-7C5A-C00E-4EBCB09DC8EB}"/>
              </a:ext>
            </a:extLst>
          </p:cNvPr>
          <p:cNvSpPr/>
          <p:nvPr/>
        </p:nvSpPr>
        <p:spPr>
          <a:xfrm>
            <a:off x="0" y="743919"/>
            <a:ext cx="4448014" cy="1319581"/>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1" name="Rectangle: Rounded Corners 1">
            <a:extLst>
              <a:ext uri="{FF2B5EF4-FFF2-40B4-BE49-F238E27FC236}">
                <a16:creationId xmlns:a16="http://schemas.microsoft.com/office/drawing/2014/main" id="{B74F0F59-1130-C034-996E-3787DA64A7D6}"/>
              </a:ext>
            </a:extLst>
          </p:cNvPr>
          <p:cNvSpPr/>
          <p:nvPr/>
        </p:nvSpPr>
        <p:spPr>
          <a:xfrm>
            <a:off x="590462" y="2526348"/>
            <a:ext cx="1900556" cy="2642960"/>
          </a:xfrm>
          <a:prstGeom prst="roundRect">
            <a:avLst>
              <a:gd name="adj" fmla="val 10545"/>
            </a:avLst>
          </a:prstGeom>
          <a:solidFill>
            <a:schemeClr val="accent1">
              <a:lumMod val="60000"/>
              <a:lumOff val="40000"/>
            </a:schemeClr>
          </a:solidFill>
          <a:ln w="25400" cap="flat" cmpd="sng" algn="ctr">
            <a:solidFill>
              <a:srgbClr val="6B96A6">
                <a:shade val="1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effectLst/>
                <a:uLnTx/>
                <a:uFillTx/>
                <a:latin typeface="UTM Avo" panose="02040603050506020204" pitchFamily="18"/>
                <a:cs typeface="Arial" panose="020B0604020202020204" pitchFamily="34" charset="0"/>
                <a:sym typeface="Arial"/>
              </a:rPr>
              <a:t>Ethylic Alcohol</a:t>
            </a:r>
          </a:p>
        </p:txBody>
      </p:sp>
      <p:sp>
        <p:nvSpPr>
          <p:cNvPr id="22" name="Rectangle: Rounded Corners 2">
            <a:extLst>
              <a:ext uri="{FF2B5EF4-FFF2-40B4-BE49-F238E27FC236}">
                <a16:creationId xmlns:a16="http://schemas.microsoft.com/office/drawing/2014/main" id="{0D1554C1-6882-5C4E-286D-CBFD09AF39DA}"/>
              </a:ext>
            </a:extLst>
          </p:cNvPr>
          <p:cNvSpPr/>
          <p:nvPr/>
        </p:nvSpPr>
        <p:spPr>
          <a:xfrm>
            <a:off x="3228428" y="1123469"/>
            <a:ext cx="3204763" cy="804827"/>
          </a:xfrm>
          <a:prstGeom prst="roundRect">
            <a:avLst/>
          </a:prstGeom>
          <a:solidFill>
            <a:srgbClr val="9BA144"/>
          </a:solidFill>
          <a:ln w="25400" cap="flat" cmpd="sng" algn="ctr">
            <a:solidFill>
              <a:srgbClr val="9BA144">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Cấu tạo phân tử</a:t>
            </a:r>
          </a:p>
        </p:txBody>
      </p:sp>
      <p:sp>
        <p:nvSpPr>
          <p:cNvPr id="23" name="Rectangle: Rounded Corners 3">
            <a:extLst>
              <a:ext uri="{FF2B5EF4-FFF2-40B4-BE49-F238E27FC236}">
                <a16:creationId xmlns:a16="http://schemas.microsoft.com/office/drawing/2014/main" id="{A93E220E-C9BE-98C1-347D-4E5E2E4F3F19}"/>
              </a:ext>
            </a:extLst>
          </p:cNvPr>
          <p:cNvSpPr/>
          <p:nvPr/>
        </p:nvSpPr>
        <p:spPr>
          <a:xfrm>
            <a:off x="3228428" y="2257434"/>
            <a:ext cx="3204763" cy="804827"/>
          </a:xfrm>
          <a:prstGeom prst="roundRect">
            <a:avLst/>
          </a:prstGeom>
          <a:solidFill>
            <a:srgbClr val="C6573F"/>
          </a:solidFill>
          <a:ln w="25400" cap="flat" cmpd="sng" algn="ctr">
            <a:solidFill>
              <a:srgbClr val="C6573F">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Tính</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chất</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vật</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lí</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p:txBody>
      </p:sp>
      <p:cxnSp>
        <p:nvCxnSpPr>
          <p:cNvPr id="24" name="Connector: Elbow 8">
            <a:extLst>
              <a:ext uri="{FF2B5EF4-FFF2-40B4-BE49-F238E27FC236}">
                <a16:creationId xmlns:a16="http://schemas.microsoft.com/office/drawing/2014/main" id="{FE2C88C8-58ED-BF2F-8EA7-EAB66E1D64D1}"/>
              </a:ext>
            </a:extLst>
          </p:cNvPr>
          <p:cNvCxnSpPr>
            <a:stCxn id="21" idx="3"/>
            <a:endCxn id="22" idx="1"/>
          </p:cNvCxnSpPr>
          <p:nvPr/>
        </p:nvCxnSpPr>
        <p:spPr>
          <a:xfrm flipV="1">
            <a:off x="2491018" y="1525883"/>
            <a:ext cx="737410" cy="2321945"/>
          </a:xfrm>
          <a:prstGeom prst="bentConnector3">
            <a:avLst/>
          </a:prstGeom>
          <a:noFill/>
          <a:ln w="19050" cap="flat" cmpd="sng" algn="ctr">
            <a:solidFill>
              <a:srgbClr val="F3F3F3">
                <a:lumMod val="10000"/>
              </a:srgbClr>
            </a:solidFill>
            <a:prstDash val="solid"/>
          </a:ln>
          <a:effectLst/>
        </p:spPr>
      </p:cxnSp>
      <p:cxnSp>
        <p:nvCxnSpPr>
          <p:cNvPr id="25" name="Connector: Elbow 9">
            <a:extLst>
              <a:ext uri="{FF2B5EF4-FFF2-40B4-BE49-F238E27FC236}">
                <a16:creationId xmlns:a16="http://schemas.microsoft.com/office/drawing/2014/main" id="{D7014715-AF89-A889-8D4C-FE008C335877}"/>
              </a:ext>
            </a:extLst>
          </p:cNvPr>
          <p:cNvCxnSpPr>
            <a:cxnSpLocks/>
            <a:stCxn id="21" idx="3"/>
            <a:endCxn id="23" idx="1"/>
          </p:cNvCxnSpPr>
          <p:nvPr/>
        </p:nvCxnSpPr>
        <p:spPr>
          <a:xfrm flipV="1">
            <a:off x="2491018" y="2659848"/>
            <a:ext cx="737410" cy="1187980"/>
          </a:xfrm>
          <a:prstGeom prst="bentConnector3">
            <a:avLst>
              <a:gd name="adj1" fmla="val 50000"/>
            </a:avLst>
          </a:prstGeom>
          <a:noFill/>
          <a:ln w="19050" cap="flat" cmpd="sng" algn="ctr">
            <a:solidFill>
              <a:srgbClr val="F3F3F3">
                <a:lumMod val="10000"/>
              </a:srgbClr>
            </a:solidFill>
            <a:prstDash val="solid"/>
          </a:ln>
          <a:effectLst/>
        </p:spPr>
      </p:cxnSp>
      <p:sp>
        <p:nvSpPr>
          <p:cNvPr id="34" name="Rectangle: Rounded Corners 4">
            <a:extLst>
              <a:ext uri="{FF2B5EF4-FFF2-40B4-BE49-F238E27FC236}">
                <a16:creationId xmlns:a16="http://schemas.microsoft.com/office/drawing/2014/main" id="{85CD39C7-E83D-5B19-A766-015080FEBAA7}"/>
              </a:ext>
            </a:extLst>
          </p:cNvPr>
          <p:cNvSpPr/>
          <p:nvPr/>
        </p:nvSpPr>
        <p:spPr>
          <a:xfrm>
            <a:off x="3228428" y="3386842"/>
            <a:ext cx="3204763" cy="804827"/>
          </a:xfrm>
          <a:prstGeom prst="roundRect">
            <a:avLst/>
          </a:prstGeom>
          <a:solidFill>
            <a:srgbClr val="0E4655">
              <a:lumMod val="75000"/>
              <a:lumOff val="25000"/>
            </a:srgbClr>
          </a:solidFill>
          <a:ln w="25400" cap="flat" cmpd="sng" algn="ctr">
            <a:solidFill>
              <a:srgbClr val="0E4655">
                <a:lumMod val="90000"/>
                <a:lumOff val="1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Tính</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chất</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hóa</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học</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p:txBody>
      </p:sp>
      <p:sp>
        <p:nvSpPr>
          <p:cNvPr id="35" name="Rectangle: Rounded Corners 5">
            <a:extLst>
              <a:ext uri="{FF2B5EF4-FFF2-40B4-BE49-F238E27FC236}">
                <a16:creationId xmlns:a16="http://schemas.microsoft.com/office/drawing/2014/main" id="{D0DC4A2B-2353-8C4E-CED1-6C4CE6643D61}"/>
              </a:ext>
            </a:extLst>
          </p:cNvPr>
          <p:cNvSpPr/>
          <p:nvPr/>
        </p:nvSpPr>
        <p:spPr>
          <a:xfrm>
            <a:off x="3228428" y="4516250"/>
            <a:ext cx="3204763" cy="804827"/>
          </a:xfrm>
          <a:prstGeom prst="roundRect">
            <a:avLst/>
          </a:prstGeom>
          <a:solidFill>
            <a:srgbClr val="FF0066"/>
          </a:solidFill>
          <a:ln w="25400" cap="flat" cmpd="sng" algn="ctr">
            <a:solidFill>
              <a:srgbClr val="B8004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Điều chế</a:t>
            </a:r>
          </a:p>
        </p:txBody>
      </p:sp>
      <p:sp>
        <p:nvSpPr>
          <p:cNvPr id="36" name="Rectangle: Rounded Corners 6">
            <a:extLst>
              <a:ext uri="{FF2B5EF4-FFF2-40B4-BE49-F238E27FC236}">
                <a16:creationId xmlns:a16="http://schemas.microsoft.com/office/drawing/2014/main" id="{24D0C7CC-98AA-1EB4-3E0E-9D8FA7699D30}"/>
              </a:ext>
            </a:extLst>
          </p:cNvPr>
          <p:cNvSpPr/>
          <p:nvPr/>
        </p:nvSpPr>
        <p:spPr>
          <a:xfrm>
            <a:off x="3228424" y="5672934"/>
            <a:ext cx="3204763" cy="804827"/>
          </a:xfrm>
          <a:prstGeom prst="roundRect">
            <a:avLst/>
          </a:prstGeom>
          <a:solidFill>
            <a:srgbClr val="9900FF"/>
          </a:solidFill>
          <a:ln w="25400" cap="flat" cmpd="sng" algn="ctr">
            <a:solidFill>
              <a:srgbClr val="7000B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Ứng dụng</a:t>
            </a:r>
          </a:p>
        </p:txBody>
      </p:sp>
      <p:cxnSp>
        <p:nvCxnSpPr>
          <p:cNvPr id="37" name="Connector: Elbow 12">
            <a:extLst>
              <a:ext uri="{FF2B5EF4-FFF2-40B4-BE49-F238E27FC236}">
                <a16:creationId xmlns:a16="http://schemas.microsoft.com/office/drawing/2014/main" id="{7E61313E-501B-ED42-D131-5367999AC7C9}"/>
              </a:ext>
            </a:extLst>
          </p:cNvPr>
          <p:cNvCxnSpPr>
            <a:cxnSpLocks/>
            <a:stCxn id="21" idx="3"/>
            <a:endCxn id="34" idx="1"/>
          </p:cNvCxnSpPr>
          <p:nvPr/>
        </p:nvCxnSpPr>
        <p:spPr>
          <a:xfrm flipV="1">
            <a:off x="2491018" y="3789256"/>
            <a:ext cx="737410" cy="58572"/>
          </a:xfrm>
          <a:prstGeom prst="bentConnector3">
            <a:avLst>
              <a:gd name="adj1" fmla="val 50000"/>
            </a:avLst>
          </a:prstGeom>
          <a:noFill/>
          <a:ln w="19050" cap="flat" cmpd="sng" algn="ctr">
            <a:solidFill>
              <a:srgbClr val="F3F3F3">
                <a:lumMod val="10000"/>
              </a:srgbClr>
            </a:solidFill>
            <a:prstDash val="solid"/>
          </a:ln>
          <a:effectLst/>
        </p:spPr>
      </p:cxnSp>
      <p:cxnSp>
        <p:nvCxnSpPr>
          <p:cNvPr id="38" name="Connector: Elbow 18">
            <a:extLst>
              <a:ext uri="{FF2B5EF4-FFF2-40B4-BE49-F238E27FC236}">
                <a16:creationId xmlns:a16="http://schemas.microsoft.com/office/drawing/2014/main" id="{255A177C-EB98-BFA4-335E-FBD8BD6F9AC2}"/>
              </a:ext>
            </a:extLst>
          </p:cNvPr>
          <p:cNvCxnSpPr>
            <a:cxnSpLocks/>
            <a:stCxn id="21" idx="3"/>
            <a:endCxn id="36" idx="1"/>
          </p:cNvCxnSpPr>
          <p:nvPr/>
        </p:nvCxnSpPr>
        <p:spPr>
          <a:xfrm>
            <a:off x="2491018" y="3847828"/>
            <a:ext cx="737406" cy="2227520"/>
          </a:xfrm>
          <a:prstGeom prst="bentConnector3">
            <a:avLst>
              <a:gd name="adj1" fmla="val 50000"/>
            </a:avLst>
          </a:prstGeom>
          <a:noFill/>
          <a:ln w="19050" cap="flat" cmpd="sng" algn="ctr">
            <a:solidFill>
              <a:srgbClr val="F3F3F3">
                <a:lumMod val="10000"/>
              </a:srgbClr>
            </a:solidFill>
            <a:prstDash val="solid"/>
          </a:ln>
          <a:effectLst/>
        </p:spPr>
      </p:cxnSp>
      <p:cxnSp>
        <p:nvCxnSpPr>
          <p:cNvPr id="55" name="Connector: Elbow 12">
            <a:extLst>
              <a:ext uri="{FF2B5EF4-FFF2-40B4-BE49-F238E27FC236}">
                <a16:creationId xmlns:a16="http://schemas.microsoft.com/office/drawing/2014/main" id="{AB02F685-386B-E961-749F-67812738A8E5}"/>
              </a:ext>
            </a:extLst>
          </p:cNvPr>
          <p:cNvCxnSpPr>
            <a:cxnSpLocks/>
            <a:stCxn id="21" idx="3"/>
            <a:endCxn id="35" idx="1"/>
          </p:cNvCxnSpPr>
          <p:nvPr/>
        </p:nvCxnSpPr>
        <p:spPr>
          <a:xfrm>
            <a:off x="2491018" y="3847828"/>
            <a:ext cx="737410" cy="1070836"/>
          </a:xfrm>
          <a:prstGeom prst="bentConnector3">
            <a:avLst>
              <a:gd name="adj1" fmla="val 50000"/>
            </a:avLst>
          </a:prstGeom>
          <a:noFill/>
          <a:ln w="19050" cap="flat" cmpd="sng" algn="ctr">
            <a:solidFill>
              <a:srgbClr val="F3F3F3">
                <a:lumMod val="10000"/>
              </a:srgbClr>
            </a:solidFill>
            <a:prstDash val="solid"/>
          </a:ln>
          <a:effectLst/>
        </p:spPr>
      </p:cxnSp>
      <p:sp>
        <p:nvSpPr>
          <p:cNvPr id="16" name="Rectangle: Rounded Corners 22">
            <a:extLst>
              <a:ext uri="{FF2B5EF4-FFF2-40B4-BE49-F238E27FC236}">
                <a16:creationId xmlns:a16="http://schemas.microsoft.com/office/drawing/2014/main" id="{202AAEEB-AC68-E8B0-65FE-040C57EA9B56}"/>
              </a:ext>
            </a:extLst>
          </p:cNvPr>
          <p:cNvSpPr/>
          <p:nvPr/>
        </p:nvSpPr>
        <p:spPr>
          <a:xfrm>
            <a:off x="7508381" y="822849"/>
            <a:ext cx="4092012" cy="715617"/>
          </a:xfrm>
          <a:prstGeom prst="roundRect">
            <a:avLst>
              <a:gd name="adj" fmla="val 11136"/>
            </a:avLst>
          </a:prstGeom>
          <a:solidFill>
            <a:srgbClr val="FFFFFF"/>
          </a:solidFill>
          <a:ln w="25400" cap="flat" cmpd="sng" algn="ctr">
            <a:solidFill>
              <a:srgbClr val="0E4655">
                <a:lumMod val="90000"/>
                <a:lumOff val="10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Phản</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ứng</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cháy</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p:txBody>
      </p:sp>
      <p:sp>
        <p:nvSpPr>
          <p:cNvPr id="17" name="Rectangle: Rounded Corners 23">
            <a:extLst>
              <a:ext uri="{FF2B5EF4-FFF2-40B4-BE49-F238E27FC236}">
                <a16:creationId xmlns:a16="http://schemas.microsoft.com/office/drawing/2014/main" id="{9AA4FA1F-E340-C8B3-93E2-EE70A59B55B0}"/>
              </a:ext>
            </a:extLst>
          </p:cNvPr>
          <p:cNvSpPr/>
          <p:nvPr/>
        </p:nvSpPr>
        <p:spPr>
          <a:xfrm>
            <a:off x="7508376" y="1645489"/>
            <a:ext cx="4092012" cy="715617"/>
          </a:xfrm>
          <a:prstGeom prst="roundRect">
            <a:avLst>
              <a:gd name="adj" fmla="val 11136"/>
            </a:avLst>
          </a:prstGeom>
          <a:solidFill>
            <a:srgbClr val="FFFFFF"/>
          </a:solidFill>
          <a:ln w="25400" cap="flat" cmpd="sng" algn="ctr">
            <a:solidFill>
              <a:srgbClr val="0E4655">
                <a:lumMod val="90000"/>
                <a:lumOff val="10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Tác</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dụng</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với</a:t>
            </a:r>
            <a:r>
              <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sodium</a:t>
            </a:r>
          </a:p>
        </p:txBody>
      </p:sp>
      <p:sp>
        <p:nvSpPr>
          <p:cNvPr id="18" name="Rectangle: Rounded Corners 24">
            <a:extLst>
              <a:ext uri="{FF2B5EF4-FFF2-40B4-BE49-F238E27FC236}">
                <a16:creationId xmlns:a16="http://schemas.microsoft.com/office/drawing/2014/main" id="{23EDA591-1C46-2B55-97D9-A799E43988E6}"/>
              </a:ext>
            </a:extLst>
          </p:cNvPr>
          <p:cNvSpPr/>
          <p:nvPr/>
        </p:nvSpPr>
        <p:spPr>
          <a:xfrm>
            <a:off x="7509517" y="2610984"/>
            <a:ext cx="4092008" cy="715617"/>
          </a:xfrm>
          <a:prstGeom prst="roundRect">
            <a:avLst>
              <a:gd name="adj" fmla="val 7965"/>
            </a:avLst>
          </a:prstGeom>
          <a:solidFill>
            <a:srgbClr val="FFFFFF"/>
          </a:solidFill>
          <a:ln w="25400" cap="flat" cmpd="sng" algn="ctr">
            <a:solidFill>
              <a:srgbClr val="B8004A"/>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Từ tinh bột</a:t>
            </a:r>
          </a:p>
        </p:txBody>
      </p:sp>
      <p:cxnSp>
        <p:nvCxnSpPr>
          <p:cNvPr id="19" name="Straight Arrow Connector 18">
            <a:extLst>
              <a:ext uri="{FF2B5EF4-FFF2-40B4-BE49-F238E27FC236}">
                <a16:creationId xmlns:a16="http://schemas.microsoft.com/office/drawing/2014/main" id="{84447B92-F903-5237-8271-B92A54EE3CFD}"/>
              </a:ext>
            </a:extLst>
          </p:cNvPr>
          <p:cNvCxnSpPr>
            <a:cxnSpLocks/>
            <a:stCxn id="34" idx="3"/>
            <a:endCxn id="16" idx="1"/>
          </p:cNvCxnSpPr>
          <p:nvPr/>
        </p:nvCxnSpPr>
        <p:spPr>
          <a:xfrm flipV="1">
            <a:off x="6433191" y="1180658"/>
            <a:ext cx="1075190" cy="2608598"/>
          </a:xfrm>
          <a:prstGeom prst="straightConnector1">
            <a:avLst/>
          </a:prstGeom>
          <a:noFill/>
          <a:ln w="19050" cap="flat" cmpd="sng" algn="ctr">
            <a:solidFill>
              <a:srgbClr val="0E4655">
                <a:lumMod val="90000"/>
                <a:lumOff val="10000"/>
              </a:srgbClr>
            </a:solidFill>
            <a:prstDash val="solid"/>
            <a:tailEnd type="triangle"/>
          </a:ln>
          <a:effectLst/>
        </p:spPr>
      </p:cxnSp>
      <p:cxnSp>
        <p:nvCxnSpPr>
          <p:cNvPr id="20" name="Straight Arrow Connector 19">
            <a:extLst>
              <a:ext uri="{FF2B5EF4-FFF2-40B4-BE49-F238E27FC236}">
                <a16:creationId xmlns:a16="http://schemas.microsoft.com/office/drawing/2014/main" id="{A87EF994-3938-3901-6000-C11E4177DCC5}"/>
              </a:ext>
            </a:extLst>
          </p:cNvPr>
          <p:cNvCxnSpPr>
            <a:cxnSpLocks/>
            <a:stCxn id="34" idx="3"/>
            <a:endCxn id="17" idx="1"/>
          </p:cNvCxnSpPr>
          <p:nvPr/>
        </p:nvCxnSpPr>
        <p:spPr>
          <a:xfrm flipV="1">
            <a:off x="6433191" y="2003298"/>
            <a:ext cx="1075185" cy="1785958"/>
          </a:xfrm>
          <a:prstGeom prst="straightConnector1">
            <a:avLst/>
          </a:prstGeom>
          <a:noFill/>
          <a:ln w="19050" cap="flat" cmpd="sng" algn="ctr">
            <a:solidFill>
              <a:srgbClr val="0E4655">
                <a:lumMod val="90000"/>
                <a:lumOff val="10000"/>
              </a:srgbClr>
            </a:solidFill>
            <a:prstDash val="solid"/>
            <a:tailEnd type="triangle"/>
          </a:ln>
          <a:effectLst/>
        </p:spPr>
      </p:cxnSp>
      <p:cxnSp>
        <p:nvCxnSpPr>
          <p:cNvPr id="39" name="Straight Arrow Connector 38">
            <a:extLst>
              <a:ext uri="{FF2B5EF4-FFF2-40B4-BE49-F238E27FC236}">
                <a16:creationId xmlns:a16="http://schemas.microsoft.com/office/drawing/2014/main" id="{7C974C25-30FF-DC92-3D02-96D0392250D4}"/>
              </a:ext>
            </a:extLst>
          </p:cNvPr>
          <p:cNvCxnSpPr>
            <a:cxnSpLocks/>
            <a:stCxn id="35" idx="3"/>
            <a:endCxn id="18" idx="1"/>
          </p:cNvCxnSpPr>
          <p:nvPr/>
        </p:nvCxnSpPr>
        <p:spPr>
          <a:xfrm flipV="1">
            <a:off x="6433191" y="2968793"/>
            <a:ext cx="1076326" cy="1949871"/>
          </a:xfrm>
          <a:prstGeom prst="straightConnector1">
            <a:avLst/>
          </a:prstGeom>
          <a:noFill/>
          <a:ln w="19050" cap="flat" cmpd="sng" algn="ctr">
            <a:solidFill>
              <a:srgbClr val="B8004A"/>
            </a:solidFill>
            <a:prstDash val="solid"/>
            <a:tailEnd type="triangle"/>
          </a:ln>
          <a:effectLst/>
        </p:spPr>
      </p:cxnSp>
      <p:sp>
        <p:nvSpPr>
          <p:cNvPr id="40" name="Rectangle: Rounded Corners 7">
            <a:extLst>
              <a:ext uri="{FF2B5EF4-FFF2-40B4-BE49-F238E27FC236}">
                <a16:creationId xmlns:a16="http://schemas.microsoft.com/office/drawing/2014/main" id="{56C5EFD5-3773-55D4-941E-F1E73611614D}"/>
              </a:ext>
            </a:extLst>
          </p:cNvPr>
          <p:cNvSpPr/>
          <p:nvPr/>
        </p:nvSpPr>
        <p:spPr>
          <a:xfrm>
            <a:off x="7509513" y="3403332"/>
            <a:ext cx="4092012" cy="715617"/>
          </a:xfrm>
          <a:prstGeom prst="roundRect">
            <a:avLst>
              <a:gd name="adj" fmla="val 7965"/>
            </a:avLst>
          </a:prstGeom>
          <a:solidFill>
            <a:srgbClr val="FFFFFF"/>
          </a:solidFill>
          <a:ln w="25400" cap="flat" cmpd="sng" algn="ctr">
            <a:solidFill>
              <a:srgbClr val="B8004A"/>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Từ acethylene</a:t>
            </a:r>
          </a:p>
        </p:txBody>
      </p:sp>
      <p:cxnSp>
        <p:nvCxnSpPr>
          <p:cNvPr id="41" name="Straight Arrow Connector 40">
            <a:extLst>
              <a:ext uri="{FF2B5EF4-FFF2-40B4-BE49-F238E27FC236}">
                <a16:creationId xmlns:a16="http://schemas.microsoft.com/office/drawing/2014/main" id="{F14B3E77-29CB-A18F-4879-4FEA9ADAE3D3}"/>
              </a:ext>
            </a:extLst>
          </p:cNvPr>
          <p:cNvCxnSpPr>
            <a:cxnSpLocks/>
            <a:stCxn id="35" idx="3"/>
            <a:endCxn id="40" idx="1"/>
          </p:cNvCxnSpPr>
          <p:nvPr/>
        </p:nvCxnSpPr>
        <p:spPr>
          <a:xfrm flipV="1">
            <a:off x="6433191" y="3761141"/>
            <a:ext cx="1076322" cy="1157523"/>
          </a:xfrm>
          <a:prstGeom prst="straightConnector1">
            <a:avLst/>
          </a:prstGeom>
          <a:noFill/>
          <a:ln w="19050" cap="flat" cmpd="sng" algn="ctr">
            <a:solidFill>
              <a:srgbClr val="B8004A"/>
            </a:solidFill>
            <a:prstDash val="solid"/>
            <a:tailEnd type="triangle"/>
          </a:ln>
          <a:effectLst/>
        </p:spPr>
      </p:cxnSp>
      <p:sp>
        <p:nvSpPr>
          <p:cNvPr id="42" name="Rectangle: Rounded Corners 30">
            <a:extLst>
              <a:ext uri="{FF2B5EF4-FFF2-40B4-BE49-F238E27FC236}">
                <a16:creationId xmlns:a16="http://schemas.microsoft.com/office/drawing/2014/main" id="{E7499892-1D45-944A-AD74-545E652F9A66}"/>
              </a:ext>
            </a:extLst>
          </p:cNvPr>
          <p:cNvSpPr/>
          <p:nvPr/>
        </p:nvSpPr>
        <p:spPr>
          <a:xfrm>
            <a:off x="7509519" y="4361083"/>
            <a:ext cx="4092012" cy="715617"/>
          </a:xfrm>
          <a:prstGeom prst="roundRect">
            <a:avLst>
              <a:gd name="adj" fmla="val 7965"/>
            </a:avLst>
          </a:prstGeom>
          <a:solidFill>
            <a:srgbClr val="FFFFFF"/>
          </a:solidFill>
          <a:ln w="25400" cap="flat" cmpd="sng" algn="ctr">
            <a:solidFill>
              <a:srgbClr val="7000BC"/>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Dung môi</a:t>
            </a:r>
          </a:p>
        </p:txBody>
      </p:sp>
      <p:cxnSp>
        <p:nvCxnSpPr>
          <p:cNvPr id="43" name="Straight Arrow Connector 42">
            <a:extLst>
              <a:ext uri="{FF2B5EF4-FFF2-40B4-BE49-F238E27FC236}">
                <a16:creationId xmlns:a16="http://schemas.microsoft.com/office/drawing/2014/main" id="{F4BE0ECB-323F-3912-553B-B4531FA62DE0}"/>
              </a:ext>
            </a:extLst>
          </p:cNvPr>
          <p:cNvCxnSpPr>
            <a:cxnSpLocks/>
            <a:stCxn id="36" idx="3"/>
            <a:endCxn id="42" idx="1"/>
          </p:cNvCxnSpPr>
          <p:nvPr/>
        </p:nvCxnSpPr>
        <p:spPr>
          <a:xfrm flipV="1">
            <a:off x="6433187" y="4718892"/>
            <a:ext cx="1076332" cy="1356456"/>
          </a:xfrm>
          <a:prstGeom prst="straightConnector1">
            <a:avLst/>
          </a:prstGeom>
          <a:noFill/>
          <a:ln w="19050" cap="flat" cmpd="sng" algn="ctr">
            <a:solidFill>
              <a:srgbClr val="7000BC"/>
            </a:solidFill>
            <a:prstDash val="solid"/>
            <a:tailEnd type="triangle"/>
          </a:ln>
          <a:effectLst/>
        </p:spPr>
      </p:cxnSp>
      <p:sp>
        <p:nvSpPr>
          <p:cNvPr id="44" name="Rectangle: Rounded Corners 32">
            <a:extLst>
              <a:ext uri="{FF2B5EF4-FFF2-40B4-BE49-F238E27FC236}">
                <a16:creationId xmlns:a16="http://schemas.microsoft.com/office/drawing/2014/main" id="{14DA6A59-056B-F86E-0061-34B2C8DEDABD}"/>
              </a:ext>
            </a:extLst>
          </p:cNvPr>
          <p:cNvSpPr/>
          <p:nvPr/>
        </p:nvSpPr>
        <p:spPr>
          <a:xfrm>
            <a:off x="7509518" y="5182707"/>
            <a:ext cx="4092012" cy="715617"/>
          </a:xfrm>
          <a:prstGeom prst="roundRect">
            <a:avLst>
              <a:gd name="adj" fmla="val 7965"/>
            </a:avLst>
          </a:prstGeom>
          <a:solidFill>
            <a:srgbClr val="FFFFFF"/>
          </a:solidFill>
          <a:ln w="25400" cap="flat" cmpd="sng" algn="ctr">
            <a:solidFill>
              <a:srgbClr val="7000BC"/>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Nhiên liệu, nguyên liệu</a:t>
            </a:r>
          </a:p>
        </p:txBody>
      </p:sp>
      <p:cxnSp>
        <p:nvCxnSpPr>
          <p:cNvPr id="45" name="Straight Arrow Connector 44">
            <a:extLst>
              <a:ext uri="{FF2B5EF4-FFF2-40B4-BE49-F238E27FC236}">
                <a16:creationId xmlns:a16="http://schemas.microsoft.com/office/drawing/2014/main" id="{580BAECE-CA10-08A0-B8F5-F8A05832637D}"/>
              </a:ext>
            </a:extLst>
          </p:cNvPr>
          <p:cNvCxnSpPr>
            <a:cxnSpLocks/>
            <a:stCxn id="36" idx="3"/>
            <a:endCxn id="44" idx="1"/>
          </p:cNvCxnSpPr>
          <p:nvPr/>
        </p:nvCxnSpPr>
        <p:spPr>
          <a:xfrm flipV="1">
            <a:off x="6433187" y="5540516"/>
            <a:ext cx="1076331" cy="534832"/>
          </a:xfrm>
          <a:prstGeom prst="straightConnector1">
            <a:avLst/>
          </a:prstGeom>
          <a:noFill/>
          <a:ln w="19050" cap="flat" cmpd="sng" algn="ctr">
            <a:solidFill>
              <a:srgbClr val="7000BC"/>
            </a:solidFill>
            <a:prstDash val="solid"/>
            <a:tailEnd type="triangle"/>
          </a:ln>
          <a:effectLst/>
        </p:spPr>
      </p:cxnSp>
      <p:sp>
        <p:nvSpPr>
          <p:cNvPr id="46" name="Rectangle: Rounded Corners 34">
            <a:extLst>
              <a:ext uri="{FF2B5EF4-FFF2-40B4-BE49-F238E27FC236}">
                <a16:creationId xmlns:a16="http://schemas.microsoft.com/office/drawing/2014/main" id="{A6883BB7-E4E1-C7E6-3BB8-A4810A2F351D}"/>
              </a:ext>
            </a:extLst>
          </p:cNvPr>
          <p:cNvSpPr/>
          <p:nvPr/>
        </p:nvSpPr>
        <p:spPr>
          <a:xfrm>
            <a:off x="7509517" y="6016084"/>
            <a:ext cx="4092008" cy="715617"/>
          </a:xfrm>
          <a:prstGeom prst="roundRect">
            <a:avLst>
              <a:gd name="adj" fmla="val 7965"/>
            </a:avLst>
          </a:prstGeom>
          <a:solidFill>
            <a:srgbClr val="FFFFFF"/>
          </a:solidFill>
          <a:ln w="25400" cap="flat" cmpd="sng" algn="ctr">
            <a:solidFill>
              <a:srgbClr val="7000BC"/>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Đồ uống có cồn</a:t>
            </a:r>
          </a:p>
        </p:txBody>
      </p:sp>
      <p:cxnSp>
        <p:nvCxnSpPr>
          <p:cNvPr id="47" name="Straight Arrow Connector 46">
            <a:extLst>
              <a:ext uri="{FF2B5EF4-FFF2-40B4-BE49-F238E27FC236}">
                <a16:creationId xmlns:a16="http://schemas.microsoft.com/office/drawing/2014/main" id="{4AADE0D6-A1D0-8E34-8130-34C4B06E5829}"/>
              </a:ext>
            </a:extLst>
          </p:cNvPr>
          <p:cNvCxnSpPr>
            <a:cxnSpLocks/>
            <a:stCxn id="36" idx="3"/>
            <a:endCxn id="46" idx="1"/>
          </p:cNvCxnSpPr>
          <p:nvPr/>
        </p:nvCxnSpPr>
        <p:spPr>
          <a:xfrm>
            <a:off x="6433187" y="6075348"/>
            <a:ext cx="1076330" cy="298545"/>
          </a:xfrm>
          <a:prstGeom prst="straightConnector1">
            <a:avLst/>
          </a:prstGeom>
          <a:noFill/>
          <a:ln w="19050" cap="flat" cmpd="sng" algn="ctr">
            <a:solidFill>
              <a:srgbClr val="7000BC"/>
            </a:solidFill>
            <a:prstDash val="solid"/>
            <a:tailEnd type="triangle"/>
          </a:ln>
          <a:effectLst/>
        </p:spPr>
      </p:cxnSp>
    </p:spTree>
    <p:extLst>
      <p:ext uri="{BB962C8B-B14F-4D97-AF65-F5344CB8AC3E}">
        <p14:creationId xmlns:p14="http://schemas.microsoft.com/office/powerpoint/2010/main" val="35276150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barn(inVertical)">
                                      <p:cBhvr>
                                        <p:cTn id="21" dur="500"/>
                                        <p:tgtEl>
                                          <p:spTgt spid="39"/>
                                        </p:tgtEl>
                                      </p:cBhvr>
                                    </p:animEffect>
                                  </p:childTnLst>
                                </p:cTn>
                              </p:par>
                              <p:par>
                                <p:cTn id="22" presetID="16" presetClass="entr" presetSubtype="21"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barn(inVertical)">
                                      <p:cBhvr>
                                        <p:cTn id="24" dur="500"/>
                                        <p:tgtEl>
                                          <p:spTgt spid="41"/>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barn(inVertical)">
                                      <p:cBhvr>
                                        <p:cTn id="35" dur="500"/>
                                        <p:tgtEl>
                                          <p:spTgt spid="43"/>
                                        </p:tgtEl>
                                      </p:cBhvr>
                                    </p:animEffect>
                                  </p:childTnLst>
                                </p:cTn>
                              </p:par>
                              <p:par>
                                <p:cTn id="36" presetID="16" presetClass="entr" presetSubtype="21"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barn(inVertical)">
                                      <p:cBhvr>
                                        <p:cTn id="38" dur="500"/>
                                        <p:tgtEl>
                                          <p:spTgt spid="45"/>
                                        </p:tgtEl>
                                      </p:cBhvr>
                                    </p:animEffect>
                                  </p:childTnLst>
                                </p:cTn>
                              </p:par>
                              <p:par>
                                <p:cTn id="39" presetID="16" presetClass="entr" presetSubtype="21"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barn(inVertical)">
                                      <p:cBhvr>
                                        <p:cTn id="41" dur="500"/>
                                        <p:tgtEl>
                                          <p:spTgt spid="47"/>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barn(inVertical)">
                                      <p:cBhvr>
                                        <p:cTn id="44" dur="500"/>
                                        <p:tgtEl>
                                          <p:spTgt spid="46"/>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barn(inVertical)">
                                      <p:cBhvr>
                                        <p:cTn id="47" dur="500"/>
                                        <p:tgtEl>
                                          <p:spTgt spid="44"/>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barn(inVertical)">
                                      <p:cBhvr>
                                        <p:cTn id="5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40" grpId="0" animBg="1"/>
      <p:bldP spid="42" grpId="0" animBg="1"/>
      <p:bldP spid="44" grpId="0" animBg="1"/>
      <p:bldP spid="4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1FAB98-9464-F19B-7393-7CCBBC55CA42}"/>
              </a:ext>
            </a:extLst>
          </p:cNvPr>
          <p:cNvSpPr/>
          <p:nvPr/>
        </p:nvSpPr>
        <p:spPr>
          <a:xfrm>
            <a:off x="132031" y="822224"/>
            <a:ext cx="4448014" cy="1319581"/>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latin typeface="UTM Avo" panose="02040603050506020204" pitchFamily="18"/>
            </a:endParaRPr>
          </a:p>
        </p:txBody>
      </p:sp>
      <p:sp>
        <p:nvSpPr>
          <p:cNvPr id="26" name="Rectangle: Rounded Corners 1">
            <a:extLst>
              <a:ext uri="{FF2B5EF4-FFF2-40B4-BE49-F238E27FC236}">
                <a16:creationId xmlns:a16="http://schemas.microsoft.com/office/drawing/2014/main" id="{38A0B2D6-02D9-B19F-6B44-AB14ED6EECC4}"/>
              </a:ext>
            </a:extLst>
          </p:cNvPr>
          <p:cNvSpPr/>
          <p:nvPr/>
        </p:nvSpPr>
        <p:spPr>
          <a:xfrm>
            <a:off x="352323" y="2478931"/>
            <a:ext cx="1900556" cy="2642960"/>
          </a:xfrm>
          <a:prstGeom prst="roundRect">
            <a:avLst>
              <a:gd name="adj" fmla="val 10545"/>
            </a:avLst>
          </a:prstGeom>
          <a:solidFill>
            <a:srgbClr val="FFFFFF">
              <a:lumMod val="65000"/>
            </a:srgbClr>
          </a:solidFill>
          <a:ln w="25400" cap="flat" cmpd="sng" algn="ctr">
            <a:solidFill>
              <a:srgbClr val="6B96A6">
                <a:shade val="1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effectLst/>
                <a:uLnTx/>
                <a:uFillTx/>
                <a:latin typeface="UTM Avo" panose="02040603050506020204" pitchFamily="18"/>
                <a:sym typeface="Arial"/>
              </a:rPr>
              <a:t>Acetic Acid</a:t>
            </a:r>
          </a:p>
        </p:txBody>
      </p:sp>
      <p:sp>
        <p:nvSpPr>
          <p:cNvPr id="27" name="Rectangle: Rounded Corners 21">
            <a:extLst>
              <a:ext uri="{FF2B5EF4-FFF2-40B4-BE49-F238E27FC236}">
                <a16:creationId xmlns:a16="http://schemas.microsoft.com/office/drawing/2014/main" id="{4BD0B5B9-D3B1-99B8-45F5-C4529CA5717B}"/>
              </a:ext>
            </a:extLst>
          </p:cNvPr>
          <p:cNvSpPr/>
          <p:nvPr/>
        </p:nvSpPr>
        <p:spPr>
          <a:xfrm>
            <a:off x="6837777" y="1025592"/>
            <a:ext cx="4977737" cy="715617"/>
          </a:xfrm>
          <a:prstGeom prst="roundRect">
            <a:avLst/>
          </a:prstGeom>
          <a:solidFill>
            <a:srgbClr val="FFFFFF"/>
          </a:solidFill>
          <a:ln w="25400" cap="flat" cmpd="sng" algn="ctr">
            <a:solidFill>
              <a:srgbClr val="9BA144">
                <a:lumMod val="75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sym typeface="Arial"/>
              </a:rPr>
              <a:t>Nhóm</a:t>
            </a:r>
            <a:r>
              <a:rPr kumimoji="0" lang="en-US" sz="2400" b="0" i="0" u="none" strike="noStrike" kern="0" cap="none" spc="0" normalizeH="0" baseline="0" noProof="0" dirty="0">
                <a:ln>
                  <a:noFill/>
                </a:ln>
                <a:effectLst/>
                <a:uLnTx/>
                <a:uFillTx/>
                <a:latin typeface="UTM Avo" panose="02040603050506020204" pitchFamily="18"/>
                <a:sym typeface="Arial"/>
              </a:rPr>
              <a:t> –COOH </a:t>
            </a:r>
            <a:r>
              <a:rPr kumimoji="0" lang="en-US" sz="2400" b="0" i="0" u="none" strike="noStrike" kern="0" cap="none" spc="0" normalizeH="0" baseline="0" noProof="0" dirty="0" err="1">
                <a:ln>
                  <a:noFill/>
                </a:ln>
                <a:effectLst/>
                <a:uLnTx/>
                <a:uFillTx/>
                <a:latin typeface="UTM Avo" panose="02040603050506020204" pitchFamily="18"/>
                <a:sym typeface="Arial"/>
              </a:rPr>
              <a:t>đặc</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trưng</a:t>
            </a:r>
            <a:r>
              <a:rPr kumimoji="0" lang="en-US" sz="2400" b="0" i="0" u="none" strike="noStrike" kern="0" cap="none" spc="0" normalizeH="0" baseline="0" noProof="0" dirty="0">
                <a:ln>
                  <a:noFill/>
                </a:ln>
                <a:effectLst/>
                <a:uLnTx/>
                <a:uFillTx/>
                <a:latin typeface="UTM Avo" panose="02040603050506020204" pitchFamily="18"/>
                <a:sym typeface="Arial"/>
              </a:rPr>
              <a:t>.</a:t>
            </a:r>
          </a:p>
        </p:txBody>
      </p:sp>
      <p:sp>
        <p:nvSpPr>
          <p:cNvPr id="28" name="Rectangle: Rounded Corners 22">
            <a:extLst>
              <a:ext uri="{FF2B5EF4-FFF2-40B4-BE49-F238E27FC236}">
                <a16:creationId xmlns:a16="http://schemas.microsoft.com/office/drawing/2014/main" id="{748495BA-B6EC-39F3-B3BE-62B110227002}"/>
              </a:ext>
            </a:extLst>
          </p:cNvPr>
          <p:cNvSpPr/>
          <p:nvPr/>
        </p:nvSpPr>
        <p:spPr>
          <a:xfrm>
            <a:off x="6837777" y="1867505"/>
            <a:ext cx="4977737" cy="715617"/>
          </a:xfrm>
          <a:prstGeom prst="roundRect">
            <a:avLst>
              <a:gd name="adj" fmla="val 11136"/>
            </a:avLst>
          </a:prstGeom>
          <a:solidFill>
            <a:srgbClr val="FFFFFF"/>
          </a:solidFill>
          <a:ln w="25400" cap="flat" cmpd="sng" algn="ctr">
            <a:solidFill>
              <a:srgbClr val="C6573F">
                <a:lumMod val="75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sym typeface="Arial"/>
              </a:rPr>
              <a:t>Chất</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lỏng</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không</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màu</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vị</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chua</a:t>
            </a:r>
            <a:r>
              <a:rPr kumimoji="0" lang="en-US" sz="2400" b="0" i="0" u="none" strike="noStrike" kern="0" cap="none" spc="0" normalizeH="0" baseline="0" noProof="0" dirty="0">
                <a:ln>
                  <a:noFill/>
                </a:ln>
                <a:effectLst/>
                <a:uLnTx/>
                <a:uFillTx/>
                <a:latin typeface="UTM Avo" panose="02040603050506020204" pitchFamily="18"/>
                <a:sym typeface="Arial"/>
              </a:rPr>
              <a:t>.</a:t>
            </a:r>
          </a:p>
        </p:txBody>
      </p:sp>
      <p:sp>
        <p:nvSpPr>
          <p:cNvPr id="29" name="Rectangle: Rounded Corners 23">
            <a:extLst>
              <a:ext uri="{FF2B5EF4-FFF2-40B4-BE49-F238E27FC236}">
                <a16:creationId xmlns:a16="http://schemas.microsoft.com/office/drawing/2014/main" id="{D2ACC761-57D5-107C-625C-7838AB4A1318}"/>
              </a:ext>
            </a:extLst>
          </p:cNvPr>
          <p:cNvSpPr/>
          <p:nvPr/>
        </p:nvSpPr>
        <p:spPr>
          <a:xfrm>
            <a:off x="6765049" y="2735573"/>
            <a:ext cx="5051812" cy="715617"/>
          </a:xfrm>
          <a:prstGeom prst="roundRect">
            <a:avLst>
              <a:gd name="adj" fmla="val 11136"/>
            </a:avLst>
          </a:prstGeom>
          <a:solidFill>
            <a:srgbClr val="FFFFFF"/>
          </a:solidFill>
          <a:ln w="25400" cap="flat" cmpd="sng" algn="ctr">
            <a:solidFill>
              <a:srgbClr val="C6573F">
                <a:lumMod val="75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Tan vô hạn trong nước. </a:t>
            </a:r>
          </a:p>
        </p:txBody>
      </p:sp>
      <p:cxnSp>
        <p:nvCxnSpPr>
          <p:cNvPr id="30" name="Straight Arrow Connector 29">
            <a:extLst>
              <a:ext uri="{FF2B5EF4-FFF2-40B4-BE49-F238E27FC236}">
                <a16:creationId xmlns:a16="http://schemas.microsoft.com/office/drawing/2014/main" id="{F65F2457-1C45-FF76-B52E-06CCBD7252C2}"/>
              </a:ext>
            </a:extLst>
          </p:cNvPr>
          <p:cNvCxnSpPr>
            <a:cxnSpLocks/>
            <a:endCxn id="27" idx="1"/>
          </p:cNvCxnSpPr>
          <p:nvPr/>
        </p:nvCxnSpPr>
        <p:spPr>
          <a:xfrm>
            <a:off x="6226882" y="1383400"/>
            <a:ext cx="610895" cy="1"/>
          </a:xfrm>
          <a:prstGeom prst="straightConnector1">
            <a:avLst/>
          </a:prstGeom>
          <a:noFill/>
          <a:ln w="19050" cap="flat" cmpd="sng" algn="ctr">
            <a:solidFill>
              <a:srgbClr val="9BA144">
                <a:lumMod val="75000"/>
              </a:srgbClr>
            </a:solidFill>
            <a:prstDash val="solid"/>
            <a:tailEnd type="triangle"/>
          </a:ln>
          <a:effectLst/>
        </p:spPr>
      </p:cxnSp>
      <p:cxnSp>
        <p:nvCxnSpPr>
          <p:cNvPr id="31" name="Straight Arrow Connector 30">
            <a:extLst>
              <a:ext uri="{FF2B5EF4-FFF2-40B4-BE49-F238E27FC236}">
                <a16:creationId xmlns:a16="http://schemas.microsoft.com/office/drawing/2014/main" id="{25226805-1DA0-0655-7C23-5DE911180365}"/>
              </a:ext>
            </a:extLst>
          </p:cNvPr>
          <p:cNvCxnSpPr>
            <a:cxnSpLocks/>
            <a:endCxn id="28" idx="1"/>
          </p:cNvCxnSpPr>
          <p:nvPr/>
        </p:nvCxnSpPr>
        <p:spPr>
          <a:xfrm flipV="1">
            <a:off x="6251122" y="2225314"/>
            <a:ext cx="586655" cy="631787"/>
          </a:xfrm>
          <a:prstGeom prst="straightConnector1">
            <a:avLst/>
          </a:prstGeom>
          <a:noFill/>
          <a:ln w="19050" cap="flat" cmpd="sng" algn="ctr">
            <a:solidFill>
              <a:srgbClr val="C6573F">
                <a:lumMod val="75000"/>
              </a:srgbClr>
            </a:solidFill>
            <a:prstDash val="solid"/>
            <a:tailEnd type="triangle"/>
          </a:ln>
          <a:effectLst/>
        </p:spPr>
      </p:cxnSp>
      <p:cxnSp>
        <p:nvCxnSpPr>
          <p:cNvPr id="32" name="Straight Arrow Connector 31">
            <a:extLst>
              <a:ext uri="{FF2B5EF4-FFF2-40B4-BE49-F238E27FC236}">
                <a16:creationId xmlns:a16="http://schemas.microsoft.com/office/drawing/2014/main" id="{F00608EA-090F-5194-5B25-2E44E424B785}"/>
              </a:ext>
            </a:extLst>
          </p:cNvPr>
          <p:cNvCxnSpPr>
            <a:cxnSpLocks/>
            <a:endCxn id="29" idx="1"/>
          </p:cNvCxnSpPr>
          <p:nvPr/>
        </p:nvCxnSpPr>
        <p:spPr>
          <a:xfrm>
            <a:off x="6251122" y="2857101"/>
            <a:ext cx="513927" cy="236281"/>
          </a:xfrm>
          <a:prstGeom prst="straightConnector1">
            <a:avLst/>
          </a:prstGeom>
          <a:noFill/>
          <a:ln w="19050" cap="flat" cmpd="sng" algn="ctr">
            <a:solidFill>
              <a:srgbClr val="C6573F">
                <a:lumMod val="75000"/>
              </a:srgbClr>
            </a:solidFill>
            <a:prstDash val="solid"/>
            <a:tailEnd type="triangle"/>
          </a:ln>
          <a:effectLst/>
        </p:spPr>
      </p:cxnSp>
      <p:sp>
        <p:nvSpPr>
          <p:cNvPr id="33" name="Rectangle: Rounded Corners 18">
            <a:extLst>
              <a:ext uri="{FF2B5EF4-FFF2-40B4-BE49-F238E27FC236}">
                <a16:creationId xmlns:a16="http://schemas.microsoft.com/office/drawing/2014/main" id="{56F0BA15-CA04-A223-3294-E06DEA5CC6B5}"/>
              </a:ext>
            </a:extLst>
          </p:cNvPr>
          <p:cNvSpPr/>
          <p:nvPr/>
        </p:nvSpPr>
        <p:spPr>
          <a:xfrm>
            <a:off x="6765053" y="3729852"/>
            <a:ext cx="5051812" cy="715617"/>
          </a:xfrm>
          <a:prstGeom prst="roundRect">
            <a:avLst>
              <a:gd name="adj" fmla="val 11136"/>
            </a:avLst>
          </a:prstGeom>
          <a:solidFill>
            <a:srgbClr val="FFFFFF"/>
          </a:solidFill>
          <a:ln w="25400" cap="flat" cmpd="sng" algn="ctr">
            <a:solidFill>
              <a:srgbClr val="0E4655">
                <a:lumMod val="90000"/>
                <a:lumOff val="10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sym typeface="Arial"/>
              </a:rPr>
              <a:t>Tính</a:t>
            </a:r>
            <a:r>
              <a:rPr kumimoji="0" lang="en-US" sz="2400" b="0" i="0" u="none" strike="noStrike" kern="0" cap="none" spc="0" normalizeH="0" baseline="0" noProof="0" dirty="0">
                <a:ln>
                  <a:noFill/>
                </a:ln>
                <a:effectLst/>
                <a:uLnTx/>
                <a:uFillTx/>
                <a:latin typeface="UTM Avo" panose="02040603050506020204" pitchFamily="18"/>
                <a:sym typeface="Arial"/>
              </a:rPr>
              <a:t> acid.</a:t>
            </a:r>
          </a:p>
        </p:txBody>
      </p:sp>
      <p:sp>
        <p:nvSpPr>
          <p:cNvPr id="34" name="Rectangle: Rounded Corners 19">
            <a:extLst>
              <a:ext uri="{FF2B5EF4-FFF2-40B4-BE49-F238E27FC236}">
                <a16:creationId xmlns:a16="http://schemas.microsoft.com/office/drawing/2014/main" id="{696028FD-1BFC-01DE-6100-16E627C6D187}"/>
              </a:ext>
            </a:extLst>
          </p:cNvPr>
          <p:cNvSpPr/>
          <p:nvPr/>
        </p:nvSpPr>
        <p:spPr>
          <a:xfrm>
            <a:off x="6765048" y="4552493"/>
            <a:ext cx="5051812" cy="715617"/>
          </a:xfrm>
          <a:prstGeom prst="roundRect">
            <a:avLst>
              <a:gd name="adj" fmla="val 11136"/>
            </a:avLst>
          </a:prstGeom>
          <a:solidFill>
            <a:srgbClr val="FFFFFF"/>
          </a:solidFill>
          <a:ln w="25400" cap="flat" cmpd="sng" algn="ctr">
            <a:solidFill>
              <a:srgbClr val="0E4655">
                <a:lumMod val="90000"/>
                <a:lumOff val="10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Phản ứng ester hóa.</a:t>
            </a:r>
          </a:p>
        </p:txBody>
      </p:sp>
      <p:cxnSp>
        <p:nvCxnSpPr>
          <p:cNvPr id="35" name="Straight Arrow Connector 34">
            <a:extLst>
              <a:ext uri="{FF2B5EF4-FFF2-40B4-BE49-F238E27FC236}">
                <a16:creationId xmlns:a16="http://schemas.microsoft.com/office/drawing/2014/main" id="{C88B82FD-E1D8-3B4D-9B48-F5FC14877D63}"/>
              </a:ext>
            </a:extLst>
          </p:cNvPr>
          <p:cNvCxnSpPr>
            <a:cxnSpLocks/>
            <a:stCxn id="41" idx="3"/>
            <a:endCxn id="33" idx="1"/>
          </p:cNvCxnSpPr>
          <p:nvPr/>
        </p:nvCxnSpPr>
        <p:spPr>
          <a:xfrm>
            <a:off x="6199283" y="3800412"/>
            <a:ext cx="565770" cy="287249"/>
          </a:xfrm>
          <a:prstGeom prst="straightConnector1">
            <a:avLst/>
          </a:prstGeom>
          <a:noFill/>
          <a:ln w="19050" cap="flat" cmpd="sng" algn="ctr">
            <a:solidFill>
              <a:srgbClr val="0E4655">
                <a:lumMod val="90000"/>
                <a:lumOff val="10000"/>
              </a:srgbClr>
            </a:solidFill>
            <a:prstDash val="solid"/>
            <a:tailEnd type="triangle"/>
          </a:ln>
          <a:effectLst/>
        </p:spPr>
      </p:cxnSp>
      <p:cxnSp>
        <p:nvCxnSpPr>
          <p:cNvPr id="36" name="Straight Arrow Connector 35">
            <a:extLst>
              <a:ext uri="{FF2B5EF4-FFF2-40B4-BE49-F238E27FC236}">
                <a16:creationId xmlns:a16="http://schemas.microsoft.com/office/drawing/2014/main" id="{39CDC7DD-3AE7-B539-BDA4-0A1F5CAFD624}"/>
              </a:ext>
            </a:extLst>
          </p:cNvPr>
          <p:cNvCxnSpPr>
            <a:cxnSpLocks/>
            <a:stCxn id="41" idx="3"/>
            <a:endCxn id="34" idx="1"/>
          </p:cNvCxnSpPr>
          <p:nvPr/>
        </p:nvCxnSpPr>
        <p:spPr>
          <a:xfrm>
            <a:off x="6199283" y="3800412"/>
            <a:ext cx="565765" cy="1109890"/>
          </a:xfrm>
          <a:prstGeom prst="straightConnector1">
            <a:avLst/>
          </a:prstGeom>
          <a:noFill/>
          <a:ln w="19050" cap="flat" cmpd="sng" algn="ctr">
            <a:solidFill>
              <a:srgbClr val="0E4655">
                <a:lumMod val="90000"/>
                <a:lumOff val="10000"/>
              </a:srgbClr>
            </a:solidFill>
            <a:prstDash val="solid"/>
            <a:tailEnd type="triangle"/>
          </a:ln>
          <a:effectLst/>
        </p:spPr>
      </p:cxnSp>
      <p:sp>
        <p:nvSpPr>
          <p:cNvPr id="37" name="Rectangle: Rounded Corners 31">
            <a:extLst>
              <a:ext uri="{FF2B5EF4-FFF2-40B4-BE49-F238E27FC236}">
                <a16:creationId xmlns:a16="http://schemas.microsoft.com/office/drawing/2014/main" id="{AF311E2F-B7AF-F75F-83FC-C680DE59137A}"/>
              </a:ext>
            </a:extLst>
          </p:cNvPr>
          <p:cNvSpPr/>
          <p:nvPr/>
        </p:nvSpPr>
        <p:spPr>
          <a:xfrm>
            <a:off x="6765048" y="5435171"/>
            <a:ext cx="5051812" cy="715617"/>
          </a:xfrm>
          <a:prstGeom prst="roundRect">
            <a:avLst>
              <a:gd name="adj" fmla="val 11136"/>
            </a:avLst>
          </a:prstGeom>
          <a:solidFill>
            <a:srgbClr val="FFFFFF"/>
          </a:solidFill>
          <a:ln w="25400" cap="flat" cmpd="sng" algn="ctr">
            <a:solidFill>
              <a:srgbClr val="0E4655">
                <a:lumMod val="90000"/>
                <a:lumOff val="10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Phản ứng cháy.</a:t>
            </a:r>
          </a:p>
        </p:txBody>
      </p:sp>
      <p:cxnSp>
        <p:nvCxnSpPr>
          <p:cNvPr id="38" name="Straight Arrow Connector 37">
            <a:extLst>
              <a:ext uri="{FF2B5EF4-FFF2-40B4-BE49-F238E27FC236}">
                <a16:creationId xmlns:a16="http://schemas.microsoft.com/office/drawing/2014/main" id="{A247EFA0-22E1-2BCD-3510-AC92D8B3FFDB}"/>
              </a:ext>
            </a:extLst>
          </p:cNvPr>
          <p:cNvCxnSpPr>
            <a:cxnSpLocks/>
            <a:stCxn id="41" idx="3"/>
            <a:endCxn id="37" idx="1"/>
          </p:cNvCxnSpPr>
          <p:nvPr/>
        </p:nvCxnSpPr>
        <p:spPr>
          <a:xfrm>
            <a:off x="6199283" y="3800412"/>
            <a:ext cx="565765" cy="1992568"/>
          </a:xfrm>
          <a:prstGeom prst="straightConnector1">
            <a:avLst/>
          </a:prstGeom>
          <a:noFill/>
          <a:ln w="19050" cap="flat" cmpd="sng" algn="ctr">
            <a:solidFill>
              <a:srgbClr val="0E4655">
                <a:lumMod val="90000"/>
                <a:lumOff val="10000"/>
              </a:srgbClr>
            </a:solidFill>
            <a:prstDash val="solid"/>
            <a:tailEnd type="triangle"/>
          </a:ln>
          <a:effectLst/>
        </p:spPr>
      </p:cxnSp>
      <p:sp>
        <p:nvSpPr>
          <p:cNvPr id="39" name="Rectangle: Rounded Corners 2">
            <a:extLst>
              <a:ext uri="{FF2B5EF4-FFF2-40B4-BE49-F238E27FC236}">
                <a16:creationId xmlns:a16="http://schemas.microsoft.com/office/drawing/2014/main" id="{FFF2C1BD-B0EB-5FBA-49E2-52B01F59B95C}"/>
              </a:ext>
            </a:extLst>
          </p:cNvPr>
          <p:cNvSpPr/>
          <p:nvPr/>
        </p:nvSpPr>
        <p:spPr>
          <a:xfrm>
            <a:off x="2994526" y="980986"/>
            <a:ext cx="3204763" cy="804827"/>
          </a:xfrm>
          <a:prstGeom prst="roundRect">
            <a:avLst/>
          </a:prstGeom>
          <a:solidFill>
            <a:srgbClr val="9BA144"/>
          </a:solidFill>
          <a:ln w="25400" cap="flat" cmpd="sng" algn="ctr">
            <a:solidFill>
              <a:srgbClr val="9BA144">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sym typeface="Arial"/>
              </a:rPr>
              <a:t>Cấu</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tạo</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phân</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tử</a:t>
            </a:r>
            <a:endParaRPr kumimoji="0" lang="en-US" sz="2400" b="0" i="0" u="none" strike="noStrike" kern="0" cap="none" spc="0" normalizeH="0" baseline="0" noProof="0" dirty="0">
              <a:ln>
                <a:noFill/>
              </a:ln>
              <a:effectLst/>
              <a:uLnTx/>
              <a:uFillTx/>
              <a:latin typeface="UTM Avo" panose="02040603050506020204" pitchFamily="18"/>
              <a:sym typeface="Arial"/>
            </a:endParaRPr>
          </a:p>
        </p:txBody>
      </p:sp>
      <p:sp>
        <p:nvSpPr>
          <p:cNvPr id="40" name="Rectangle: Rounded Corners 3">
            <a:extLst>
              <a:ext uri="{FF2B5EF4-FFF2-40B4-BE49-F238E27FC236}">
                <a16:creationId xmlns:a16="http://schemas.microsoft.com/office/drawing/2014/main" id="{244A621E-E5EB-82A4-0410-C138BD76A2B1}"/>
              </a:ext>
            </a:extLst>
          </p:cNvPr>
          <p:cNvSpPr/>
          <p:nvPr/>
        </p:nvSpPr>
        <p:spPr>
          <a:xfrm>
            <a:off x="3000603" y="2189492"/>
            <a:ext cx="3204763" cy="804827"/>
          </a:xfrm>
          <a:prstGeom prst="roundRect">
            <a:avLst/>
          </a:prstGeom>
          <a:solidFill>
            <a:srgbClr val="C6573F"/>
          </a:solidFill>
          <a:ln w="25400" cap="flat" cmpd="sng" algn="ctr">
            <a:solidFill>
              <a:srgbClr val="C6573F">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Tính chất vật lí</a:t>
            </a:r>
          </a:p>
        </p:txBody>
      </p:sp>
      <p:sp>
        <p:nvSpPr>
          <p:cNvPr id="41" name="Rectangle: Rounded Corners 4">
            <a:extLst>
              <a:ext uri="{FF2B5EF4-FFF2-40B4-BE49-F238E27FC236}">
                <a16:creationId xmlns:a16="http://schemas.microsoft.com/office/drawing/2014/main" id="{5374BB27-30F2-F97E-8DD9-58886EABDCF5}"/>
              </a:ext>
            </a:extLst>
          </p:cNvPr>
          <p:cNvSpPr/>
          <p:nvPr/>
        </p:nvSpPr>
        <p:spPr>
          <a:xfrm>
            <a:off x="2994520" y="3397998"/>
            <a:ext cx="3204763" cy="804827"/>
          </a:xfrm>
          <a:prstGeom prst="roundRect">
            <a:avLst/>
          </a:prstGeom>
          <a:solidFill>
            <a:srgbClr val="0E4655">
              <a:lumMod val="75000"/>
              <a:lumOff val="25000"/>
            </a:srgbClr>
          </a:solidFill>
          <a:ln w="25400" cap="flat" cmpd="sng" algn="ctr">
            <a:solidFill>
              <a:srgbClr val="0E4655">
                <a:lumMod val="90000"/>
                <a:lumOff val="1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Tính chất hóa học</a:t>
            </a:r>
          </a:p>
        </p:txBody>
      </p:sp>
      <p:sp>
        <p:nvSpPr>
          <p:cNvPr id="42" name="Rectangle: Rounded Corners 5">
            <a:extLst>
              <a:ext uri="{FF2B5EF4-FFF2-40B4-BE49-F238E27FC236}">
                <a16:creationId xmlns:a16="http://schemas.microsoft.com/office/drawing/2014/main" id="{81D02590-85FB-175E-EDA5-D020EF4B2BA5}"/>
              </a:ext>
            </a:extLst>
          </p:cNvPr>
          <p:cNvSpPr/>
          <p:nvPr/>
        </p:nvSpPr>
        <p:spPr>
          <a:xfrm>
            <a:off x="2994515" y="4579117"/>
            <a:ext cx="3204763" cy="804827"/>
          </a:xfrm>
          <a:prstGeom prst="roundRect">
            <a:avLst/>
          </a:prstGeom>
          <a:solidFill>
            <a:srgbClr val="FF0066"/>
          </a:solidFill>
          <a:ln w="25400" cap="flat" cmpd="sng" algn="ctr">
            <a:solidFill>
              <a:srgbClr val="B8004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Điều chế</a:t>
            </a:r>
          </a:p>
        </p:txBody>
      </p:sp>
      <p:sp>
        <p:nvSpPr>
          <p:cNvPr id="43" name="Rectangle: Rounded Corners 6">
            <a:extLst>
              <a:ext uri="{FF2B5EF4-FFF2-40B4-BE49-F238E27FC236}">
                <a16:creationId xmlns:a16="http://schemas.microsoft.com/office/drawing/2014/main" id="{F1C7E51A-914A-C35A-F48E-8D890910E226}"/>
              </a:ext>
            </a:extLst>
          </p:cNvPr>
          <p:cNvSpPr/>
          <p:nvPr/>
        </p:nvSpPr>
        <p:spPr>
          <a:xfrm>
            <a:off x="2992082" y="5792980"/>
            <a:ext cx="3204763" cy="804827"/>
          </a:xfrm>
          <a:prstGeom prst="roundRect">
            <a:avLst/>
          </a:prstGeom>
          <a:solidFill>
            <a:srgbClr val="9900FF"/>
          </a:solidFill>
          <a:ln w="25400" cap="flat" cmpd="sng" algn="ctr">
            <a:solidFill>
              <a:srgbClr val="7000B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sym typeface="Arial"/>
              </a:rPr>
              <a:t>Ứng</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dụng</a:t>
            </a:r>
            <a:endParaRPr kumimoji="0" lang="en-US" sz="2400" b="0" i="0" u="none" strike="noStrike" kern="0" cap="none" spc="0" normalizeH="0" baseline="0" noProof="0" dirty="0">
              <a:ln>
                <a:noFill/>
              </a:ln>
              <a:effectLst/>
              <a:uLnTx/>
              <a:uFillTx/>
              <a:latin typeface="UTM Avo" panose="02040603050506020204" pitchFamily="18"/>
              <a:sym typeface="Arial"/>
            </a:endParaRPr>
          </a:p>
        </p:txBody>
      </p:sp>
      <p:cxnSp>
        <p:nvCxnSpPr>
          <p:cNvPr id="44" name="Connector: Elbow 8">
            <a:extLst>
              <a:ext uri="{FF2B5EF4-FFF2-40B4-BE49-F238E27FC236}">
                <a16:creationId xmlns:a16="http://schemas.microsoft.com/office/drawing/2014/main" id="{8F4C445C-3609-D6BA-0555-151F39D62CBE}"/>
              </a:ext>
            </a:extLst>
          </p:cNvPr>
          <p:cNvCxnSpPr>
            <a:cxnSpLocks/>
            <a:stCxn id="26" idx="3"/>
            <a:endCxn id="39" idx="1"/>
          </p:cNvCxnSpPr>
          <p:nvPr/>
        </p:nvCxnSpPr>
        <p:spPr>
          <a:xfrm flipV="1">
            <a:off x="2252879" y="1383400"/>
            <a:ext cx="741647" cy="2417011"/>
          </a:xfrm>
          <a:prstGeom prst="bentConnector3">
            <a:avLst/>
          </a:prstGeom>
          <a:noFill/>
          <a:ln w="19050" cap="flat" cmpd="sng" algn="ctr">
            <a:solidFill>
              <a:srgbClr val="F3F3F3">
                <a:lumMod val="10000"/>
              </a:srgbClr>
            </a:solidFill>
            <a:prstDash val="solid"/>
          </a:ln>
          <a:effectLst/>
        </p:spPr>
      </p:cxnSp>
      <p:cxnSp>
        <p:nvCxnSpPr>
          <p:cNvPr id="45" name="Connector: Elbow 9">
            <a:extLst>
              <a:ext uri="{FF2B5EF4-FFF2-40B4-BE49-F238E27FC236}">
                <a16:creationId xmlns:a16="http://schemas.microsoft.com/office/drawing/2014/main" id="{624F380F-3496-3755-017C-0297AB760C10}"/>
              </a:ext>
            </a:extLst>
          </p:cNvPr>
          <p:cNvCxnSpPr>
            <a:cxnSpLocks/>
            <a:stCxn id="26" idx="3"/>
            <a:endCxn id="40" idx="1"/>
          </p:cNvCxnSpPr>
          <p:nvPr/>
        </p:nvCxnSpPr>
        <p:spPr>
          <a:xfrm flipV="1">
            <a:off x="2252879" y="2591906"/>
            <a:ext cx="747724" cy="1208505"/>
          </a:xfrm>
          <a:prstGeom prst="bentConnector3">
            <a:avLst>
              <a:gd name="adj1" fmla="val 50000"/>
            </a:avLst>
          </a:prstGeom>
          <a:noFill/>
          <a:ln w="19050" cap="flat" cmpd="sng" algn="ctr">
            <a:solidFill>
              <a:srgbClr val="F3F3F3">
                <a:lumMod val="10000"/>
              </a:srgbClr>
            </a:solidFill>
            <a:prstDash val="solid"/>
          </a:ln>
          <a:effectLst/>
        </p:spPr>
      </p:cxnSp>
      <p:cxnSp>
        <p:nvCxnSpPr>
          <p:cNvPr id="46" name="Connector: Elbow 12">
            <a:extLst>
              <a:ext uri="{FF2B5EF4-FFF2-40B4-BE49-F238E27FC236}">
                <a16:creationId xmlns:a16="http://schemas.microsoft.com/office/drawing/2014/main" id="{0BA86929-4A2C-6178-E33E-C15AD05C45D1}"/>
              </a:ext>
            </a:extLst>
          </p:cNvPr>
          <p:cNvCxnSpPr>
            <a:cxnSpLocks/>
            <a:stCxn id="26" idx="3"/>
            <a:endCxn id="41" idx="1"/>
          </p:cNvCxnSpPr>
          <p:nvPr/>
        </p:nvCxnSpPr>
        <p:spPr>
          <a:xfrm>
            <a:off x="2252879" y="3800411"/>
            <a:ext cx="741641" cy="1"/>
          </a:xfrm>
          <a:prstGeom prst="bentConnector3">
            <a:avLst>
              <a:gd name="adj1" fmla="val 50000"/>
            </a:avLst>
          </a:prstGeom>
          <a:noFill/>
          <a:ln w="19050" cap="flat" cmpd="sng" algn="ctr">
            <a:solidFill>
              <a:srgbClr val="F3F3F3">
                <a:lumMod val="10000"/>
              </a:srgbClr>
            </a:solidFill>
            <a:prstDash val="solid"/>
          </a:ln>
          <a:effectLst/>
        </p:spPr>
      </p:cxnSp>
      <p:cxnSp>
        <p:nvCxnSpPr>
          <p:cNvPr id="47" name="Connector: Elbow 15">
            <a:extLst>
              <a:ext uri="{FF2B5EF4-FFF2-40B4-BE49-F238E27FC236}">
                <a16:creationId xmlns:a16="http://schemas.microsoft.com/office/drawing/2014/main" id="{A3742D1E-5127-D10C-2209-1A2ABA1222CC}"/>
              </a:ext>
            </a:extLst>
          </p:cNvPr>
          <p:cNvCxnSpPr>
            <a:cxnSpLocks/>
            <a:stCxn id="26" idx="3"/>
            <a:endCxn id="42" idx="1"/>
          </p:cNvCxnSpPr>
          <p:nvPr/>
        </p:nvCxnSpPr>
        <p:spPr>
          <a:xfrm>
            <a:off x="2252879" y="3800411"/>
            <a:ext cx="741636" cy="1181120"/>
          </a:xfrm>
          <a:prstGeom prst="bentConnector3">
            <a:avLst>
              <a:gd name="adj1" fmla="val 50000"/>
            </a:avLst>
          </a:prstGeom>
          <a:noFill/>
          <a:ln w="19050" cap="flat" cmpd="sng" algn="ctr">
            <a:solidFill>
              <a:srgbClr val="F3F3F3">
                <a:lumMod val="10000"/>
              </a:srgbClr>
            </a:solidFill>
            <a:prstDash val="solid"/>
          </a:ln>
          <a:effectLst/>
        </p:spPr>
      </p:cxnSp>
      <p:cxnSp>
        <p:nvCxnSpPr>
          <p:cNvPr id="48" name="Connector: Elbow 18">
            <a:extLst>
              <a:ext uri="{FF2B5EF4-FFF2-40B4-BE49-F238E27FC236}">
                <a16:creationId xmlns:a16="http://schemas.microsoft.com/office/drawing/2014/main" id="{4A22048B-BD55-C2E8-2050-810186E4E7B0}"/>
              </a:ext>
            </a:extLst>
          </p:cNvPr>
          <p:cNvCxnSpPr>
            <a:cxnSpLocks/>
            <a:stCxn id="26" idx="3"/>
            <a:endCxn id="43" idx="1"/>
          </p:cNvCxnSpPr>
          <p:nvPr/>
        </p:nvCxnSpPr>
        <p:spPr>
          <a:xfrm>
            <a:off x="2252879" y="3800411"/>
            <a:ext cx="739203" cy="2394983"/>
          </a:xfrm>
          <a:prstGeom prst="bentConnector3">
            <a:avLst>
              <a:gd name="adj1" fmla="val 50000"/>
            </a:avLst>
          </a:prstGeom>
          <a:noFill/>
          <a:ln w="19050" cap="flat" cmpd="sng" algn="ctr">
            <a:solidFill>
              <a:srgbClr val="F3F3F3">
                <a:lumMod val="10000"/>
              </a:srgbClr>
            </a:solidFill>
            <a:prstDash val="solid"/>
          </a:ln>
          <a:effectLst/>
        </p:spPr>
      </p:cxnSp>
    </p:spTree>
    <p:extLst>
      <p:ext uri="{BB962C8B-B14F-4D97-AF65-F5344CB8AC3E}">
        <p14:creationId xmlns:p14="http://schemas.microsoft.com/office/powerpoint/2010/main" val="34294616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par>
                                <p:cTn id="13" presetID="10"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par>
                                <p:cTn id="19" presetID="10"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par>
                                <p:cTn id="22" presetID="10" presetClass="entr" presetSubtype="0"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par>
                                <p:cTn id="53" presetID="10"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par>
                                <p:cTn id="67" presetID="10" presetClass="entr" presetSubtype="0" fill="hold"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500"/>
                                        <p:tgtEl>
                                          <p:spTgt spid="36"/>
                                        </p:tgtEl>
                                      </p:cBhvr>
                                    </p:animEffect>
                                  </p:childTnLst>
                                </p:cTn>
                              </p:par>
                              <p:par>
                                <p:cTn id="70" presetID="10" presetClass="entr" presetSubtype="0" fill="hold"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fade">
                                      <p:cBhvr>
                                        <p:cTn id="78" dur="500"/>
                                        <p:tgtEl>
                                          <p:spTgt spid="3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3" grpId="0" animBg="1"/>
      <p:bldP spid="34" grpId="0" animBg="1"/>
      <p:bldP spid="37" grpId="0" animBg="1"/>
      <p:bldP spid="39" grpId="0" animBg="1"/>
      <p:bldP spid="40" grpId="0" animBg="1"/>
      <p:bldP spid="41" grpId="0" animBg="1"/>
      <p:bldP spid="42" grpId="0" animBg="1"/>
      <p:bldP spid="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1FAB98-9464-F19B-7393-7CCBBC55CA42}"/>
              </a:ext>
            </a:extLst>
          </p:cNvPr>
          <p:cNvSpPr/>
          <p:nvPr/>
        </p:nvSpPr>
        <p:spPr>
          <a:xfrm>
            <a:off x="0" y="743919"/>
            <a:ext cx="4448014" cy="1319581"/>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3" name="Rectangle 2">
            <a:extLst>
              <a:ext uri="{FF2B5EF4-FFF2-40B4-BE49-F238E27FC236}">
                <a16:creationId xmlns:a16="http://schemas.microsoft.com/office/drawing/2014/main" id="{031B3A91-4DA9-242C-9FA3-270CA35E0646}"/>
              </a:ext>
            </a:extLst>
          </p:cNvPr>
          <p:cNvSpPr/>
          <p:nvPr/>
        </p:nvSpPr>
        <p:spPr>
          <a:xfrm>
            <a:off x="132031" y="822224"/>
            <a:ext cx="4448014" cy="1319581"/>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latin typeface="UTM Avo" panose="02040603050506020204" pitchFamily="18"/>
            </a:endParaRPr>
          </a:p>
        </p:txBody>
      </p:sp>
      <p:sp>
        <p:nvSpPr>
          <p:cNvPr id="4" name="Rectangle: Rounded Corners 1">
            <a:extLst>
              <a:ext uri="{FF2B5EF4-FFF2-40B4-BE49-F238E27FC236}">
                <a16:creationId xmlns:a16="http://schemas.microsoft.com/office/drawing/2014/main" id="{C9DE4F49-7E18-3F44-5BC1-3E84412E36D2}"/>
              </a:ext>
            </a:extLst>
          </p:cNvPr>
          <p:cNvSpPr/>
          <p:nvPr/>
        </p:nvSpPr>
        <p:spPr>
          <a:xfrm>
            <a:off x="352323" y="2478931"/>
            <a:ext cx="1900556" cy="2642960"/>
          </a:xfrm>
          <a:prstGeom prst="roundRect">
            <a:avLst>
              <a:gd name="adj" fmla="val 10545"/>
            </a:avLst>
          </a:prstGeom>
          <a:solidFill>
            <a:srgbClr val="FFFFFF">
              <a:lumMod val="65000"/>
            </a:srgbClr>
          </a:solidFill>
          <a:ln w="25400" cap="flat" cmpd="sng" algn="ctr">
            <a:solidFill>
              <a:srgbClr val="6B96A6">
                <a:shade val="1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effectLst/>
                <a:uLnTx/>
                <a:uFillTx/>
                <a:latin typeface="UTM Avo" panose="02040603050506020204" pitchFamily="18"/>
                <a:sym typeface="Arial"/>
              </a:rPr>
              <a:t>Acetic Acid</a:t>
            </a:r>
          </a:p>
        </p:txBody>
      </p:sp>
      <p:sp>
        <p:nvSpPr>
          <p:cNvPr id="27" name="Rectangle: Rounded Corners 2">
            <a:extLst>
              <a:ext uri="{FF2B5EF4-FFF2-40B4-BE49-F238E27FC236}">
                <a16:creationId xmlns:a16="http://schemas.microsoft.com/office/drawing/2014/main" id="{FFE701E5-9F2B-ABF9-27FF-88564495F4A0}"/>
              </a:ext>
            </a:extLst>
          </p:cNvPr>
          <p:cNvSpPr/>
          <p:nvPr/>
        </p:nvSpPr>
        <p:spPr>
          <a:xfrm>
            <a:off x="2994526" y="980986"/>
            <a:ext cx="3204763" cy="804827"/>
          </a:xfrm>
          <a:prstGeom prst="roundRect">
            <a:avLst/>
          </a:prstGeom>
          <a:solidFill>
            <a:srgbClr val="9BA144"/>
          </a:solidFill>
          <a:ln w="25400" cap="flat" cmpd="sng" algn="ctr">
            <a:solidFill>
              <a:srgbClr val="9BA144">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sym typeface="Arial"/>
              </a:rPr>
              <a:t>Cấu</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tạo</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phân</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tử</a:t>
            </a:r>
            <a:endParaRPr kumimoji="0" lang="en-US" sz="2400" b="0" i="0" u="none" strike="noStrike" kern="0" cap="none" spc="0" normalizeH="0" baseline="0" noProof="0" dirty="0">
              <a:ln>
                <a:noFill/>
              </a:ln>
              <a:effectLst/>
              <a:uLnTx/>
              <a:uFillTx/>
              <a:latin typeface="UTM Avo" panose="02040603050506020204" pitchFamily="18"/>
              <a:sym typeface="Arial"/>
            </a:endParaRPr>
          </a:p>
        </p:txBody>
      </p:sp>
      <p:sp>
        <p:nvSpPr>
          <p:cNvPr id="28" name="Rectangle: Rounded Corners 3">
            <a:extLst>
              <a:ext uri="{FF2B5EF4-FFF2-40B4-BE49-F238E27FC236}">
                <a16:creationId xmlns:a16="http://schemas.microsoft.com/office/drawing/2014/main" id="{4A5EB2FE-EEFF-2421-5474-B5F53BEA412F}"/>
              </a:ext>
            </a:extLst>
          </p:cNvPr>
          <p:cNvSpPr/>
          <p:nvPr/>
        </p:nvSpPr>
        <p:spPr>
          <a:xfrm>
            <a:off x="3000603" y="2189492"/>
            <a:ext cx="3204763" cy="804827"/>
          </a:xfrm>
          <a:prstGeom prst="roundRect">
            <a:avLst/>
          </a:prstGeom>
          <a:solidFill>
            <a:srgbClr val="C6573F"/>
          </a:solidFill>
          <a:ln w="25400" cap="flat" cmpd="sng" algn="ctr">
            <a:solidFill>
              <a:srgbClr val="C6573F">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Tính chất vật lí</a:t>
            </a:r>
          </a:p>
        </p:txBody>
      </p:sp>
      <p:sp>
        <p:nvSpPr>
          <p:cNvPr id="29" name="Rectangle: Rounded Corners 4">
            <a:extLst>
              <a:ext uri="{FF2B5EF4-FFF2-40B4-BE49-F238E27FC236}">
                <a16:creationId xmlns:a16="http://schemas.microsoft.com/office/drawing/2014/main" id="{8B1141B0-889C-DF17-4BF9-12857FDD6D4D}"/>
              </a:ext>
            </a:extLst>
          </p:cNvPr>
          <p:cNvSpPr/>
          <p:nvPr/>
        </p:nvSpPr>
        <p:spPr>
          <a:xfrm>
            <a:off x="2994520" y="3397998"/>
            <a:ext cx="3204763" cy="804827"/>
          </a:xfrm>
          <a:prstGeom prst="roundRect">
            <a:avLst/>
          </a:prstGeom>
          <a:solidFill>
            <a:srgbClr val="0E4655">
              <a:lumMod val="75000"/>
              <a:lumOff val="25000"/>
            </a:srgbClr>
          </a:solidFill>
          <a:ln w="25400" cap="flat" cmpd="sng" algn="ctr">
            <a:solidFill>
              <a:srgbClr val="0E4655">
                <a:lumMod val="90000"/>
                <a:lumOff val="1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Tính chất hóa học</a:t>
            </a:r>
          </a:p>
        </p:txBody>
      </p:sp>
      <p:sp>
        <p:nvSpPr>
          <p:cNvPr id="30" name="Rectangle: Rounded Corners 5">
            <a:extLst>
              <a:ext uri="{FF2B5EF4-FFF2-40B4-BE49-F238E27FC236}">
                <a16:creationId xmlns:a16="http://schemas.microsoft.com/office/drawing/2014/main" id="{6D09E97A-93F0-CA3C-020A-68E91713C191}"/>
              </a:ext>
            </a:extLst>
          </p:cNvPr>
          <p:cNvSpPr/>
          <p:nvPr/>
        </p:nvSpPr>
        <p:spPr>
          <a:xfrm>
            <a:off x="2994515" y="4579117"/>
            <a:ext cx="3204763" cy="804827"/>
          </a:xfrm>
          <a:prstGeom prst="roundRect">
            <a:avLst/>
          </a:prstGeom>
          <a:solidFill>
            <a:srgbClr val="FF0066"/>
          </a:solidFill>
          <a:ln w="25400" cap="flat" cmpd="sng" algn="ctr">
            <a:solidFill>
              <a:srgbClr val="B8004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Điều chế</a:t>
            </a:r>
          </a:p>
        </p:txBody>
      </p:sp>
      <p:sp>
        <p:nvSpPr>
          <p:cNvPr id="31" name="Rectangle: Rounded Corners 6">
            <a:extLst>
              <a:ext uri="{FF2B5EF4-FFF2-40B4-BE49-F238E27FC236}">
                <a16:creationId xmlns:a16="http://schemas.microsoft.com/office/drawing/2014/main" id="{44943B45-B9C4-9852-AA8D-AD2FB399ECD8}"/>
              </a:ext>
            </a:extLst>
          </p:cNvPr>
          <p:cNvSpPr/>
          <p:nvPr/>
        </p:nvSpPr>
        <p:spPr>
          <a:xfrm>
            <a:off x="2992082" y="5792980"/>
            <a:ext cx="3204763" cy="804827"/>
          </a:xfrm>
          <a:prstGeom prst="roundRect">
            <a:avLst/>
          </a:prstGeom>
          <a:solidFill>
            <a:srgbClr val="9900FF"/>
          </a:solidFill>
          <a:ln w="25400" cap="flat" cmpd="sng" algn="ctr">
            <a:solidFill>
              <a:srgbClr val="7000B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sym typeface="Arial"/>
              </a:rPr>
              <a:t>Ứng</a:t>
            </a:r>
            <a:r>
              <a:rPr kumimoji="0" lang="en-US" sz="2400" b="0" i="0" u="none" strike="noStrike" kern="0" cap="none" spc="0" normalizeH="0" baseline="0" noProof="0" dirty="0">
                <a:ln>
                  <a:noFill/>
                </a:ln>
                <a:effectLst/>
                <a:uLnTx/>
                <a:uFillTx/>
                <a:latin typeface="UTM Avo" panose="02040603050506020204" pitchFamily="18"/>
                <a:sym typeface="Arial"/>
              </a:rPr>
              <a:t> </a:t>
            </a:r>
            <a:r>
              <a:rPr kumimoji="0" lang="en-US" sz="2400" b="0" i="0" u="none" strike="noStrike" kern="0" cap="none" spc="0" normalizeH="0" baseline="0" noProof="0" dirty="0" err="1">
                <a:ln>
                  <a:noFill/>
                </a:ln>
                <a:effectLst/>
                <a:uLnTx/>
                <a:uFillTx/>
                <a:latin typeface="UTM Avo" panose="02040603050506020204" pitchFamily="18"/>
                <a:sym typeface="Arial"/>
              </a:rPr>
              <a:t>dụng</a:t>
            </a:r>
            <a:endParaRPr kumimoji="0" lang="en-US" sz="2400" b="0" i="0" u="none" strike="noStrike" kern="0" cap="none" spc="0" normalizeH="0" baseline="0" noProof="0" dirty="0">
              <a:ln>
                <a:noFill/>
              </a:ln>
              <a:effectLst/>
              <a:uLnTx/>
              <a:uFillTx/>
              <a:latin typeface="UTM Avo" panose="02040603050506020204" pitchFamily="18"/>
              <a:sym typeface="Arial"/>
            </a:endParaRPr>
          </a:p>
        </p:txBody>
      </p:sp>
      <p:cxnSp>
        <p:nvCxnSpPr>
          <p:cNvPr id="32" name="Connector: Elbow 8">
            <a:extLst>
              <a:ext uri="{FF2B5EF4-FFF2-40B4-BE49-F238E27FC236}">
                <a16:creationId xmlns:a16="http://schemas.microsoft.com/office/drawing/2014/main" id="{64EE4F9D-65CD-7CEC-EA9D-D7359FD50A26}"/>
              </a:ext>
            </a:extLst>
          </p:cNvPr>
          <p:cNvCxnSpPr>
            <a:cxnSpLocks/>
            <a:stCxn id="4" idx="3"/>
            <a:endCxn id="27" idx="1"/>
          </p:cNvCxnSpPr>
          <p:nvPr/>
        </p:nvCxnSpPr>
        <p:spPr>
          <a:xfrm flipV="1">
            <a:off x="2252879" y="1383400"/>
            <a:ext cx="741647" cy="2417011"/>
          </a:xfrm>
          <a:prstGeom prst="bentConnector3">
            <a:avLst/>
          </a:prstGeom>
          <a:noFill/>
          <a:ln w="19050" cap="flat" cmpd="sng" algn="ctr">
            <a:solidFill>
              <a:srgbClr val="F3F3F3">
                <a:lumMod val="10000"/>
              </a:srgbClr>
            </a:solidFill>
            <a:prstDash val="solid"/>
          </a:ln>
          <a:effectLst/>
        </p:spPr>
      </p:cxnSp>
      <p:cxnSp>
        <p:nvCxnSpPr>
          <p:cNvPr id="33" name="Connector: Elbow 9">
            <a:extLst>
              <a:ext uri="{FF2B5EF4-FFF2-40B4-BE49-F238E27FC236}">
                <a16:creationId xmlns:a16="http://schemas.microsoft.com/office/drawing/2014/main" id="{65B9BB9D-806B-97A8-E3DA-D3C2338BEEF7}"/>
              </a:ext>
            </a:extLst>
          </p:cNvPr>
          <p:cNvCxnSpPr>
            <a:cxnSpLocks/>
            <a:stCxn id="4" idx="3"/>
            <a:endCxn id="28" idx="1"/>
          </p:cNvCxnSpPr>
          <p:nvPr/>
        </p:nvCxnSpPr>
        <p:spPr>
          <a:xfrm flipV="1">
            <a:off x="2252879" y="2591906"/>
            <a:ext cx="747724" cy="1208505"/>
          </a:xfrm>
          <a:prstGeom prst="bentConnector3">
            <a:avLst>
              <a:gd name="adj1" fmla="val 50000"/>
            </a:avLst>
          </a:prstGeom>
          <a:noFill/>
          <a:ln w="19050" cap="flat" cmpd="sng" algn="ctr">
            <a:solidFill>
              <a:srgbClr val="F3F3F3">
                <a:lumMod val="10000"/>
              </a:srgbClr>
            </a:solidFill>
            <a:prstDash val="solid"/>
          </a:ln>
          <a:effectLst/>
        </p:spPr>
      </p:cxnSp>
      <p:cxnSp>
        <p:nvCxnSpPr>
          <p:cNvPr id="48" name="Connector: Elbow 12">
            <a:extLst>
              <a:ext uri="{FF2B5EF4-FFF2-40B4-BE49-F238E27FC236}">
                <a16:creationId xmlns:a16="http://schemas.microsoft.com/office/drawing/2014/main" id="{C916E750-1ADE-EC74-438C-85E3A95F7A1C}"/>
              </a:ext>
            </a:extLst>
          </p:cNvPr>
          <p:cNvCxnSpPr>
            <a:cxnSpLocks/>
            <a:stCxn id="4" idx="3"/>
            <a:endCxn id="29" idx="1"/>
          </p:cNvCxnSpPr>
          <p:nvPr/>
        </p:nvCxnSpPr>
        <p:spPr>
          <a:xfrm>
            <a:off x="2252879" y="3800411"/>
            <a:ext cx="741641" cy="1"/>
          </a:xfrm>
          <a:prstGeom prst="bentConnector3">
            <a:avLst>
              <a:gd name="adj1" fmla="val 50000"/>
            </a:avLst>
          </a:prstGeom>
          <a:noFill/>
          <a:ln w="19050" cap="flat" cmpd="sng" algn="ctr">
            <a:solidFill>
              <a:srgbClr val="F3F3F3">
                <a:lumMod val="10000"/>
              </a:srgbClr>
            </a:solidFill>
            <a:prstDash val="solid"/>
          </a:ln>
          <a:effectLst/>
        </p:spPr>
      </p:cxnSp>
      <p:cxnSp>
        <p:nvCxnSpPr>
          <p:cNvPr id="49" name="Connector: Elbow 15">
            <a:extLst>
              <a:ext uri="{FF2B5EF4-FFF2-40B4-BE49-F238E27FC236}">
                <a16:creationId xmlns:a16="http://schemas.microsoft.com/office/drawing/2014/main" id="{F632A52E-F312-0945-1242-280C7B86120E}"/>
              </a:ext>
            </a:extLst>
          </p:cNvPr>
          <p:cNvCxnSpPr>
            <a:cxnSpLocks/>
            <a:stCxn id="4" idx="3"/>
            <a:endCxn id="30" idx="1"/>
          </p:cNvCxnSpPr>
          <p:nvPr/>
        </p:nvCxnSpPr>
        <p:spPr>
          <a:xfrm>
            <a:off x="2252879" y="3800411"/>
            <a:ext cx="741636" cy="1181120"/>
          </a:xfrm>
          <a:prstGeom prst="bentConnector3">
            <a:avLst>
              <a:gd name="adj1" fmla="val 50000"/>
            </a:avLst>
          </a:prstGeom>
          <a:noFill/>
          <a:ln w="19050" cap="flat" cmpd="sng" algn="ctr">
            <a:solidFill>
              <a:srgbClr val="F3F3F3">
                <a:lumMod val="10000"/>
              </a:srgbClr>
            </a:solidFill>
            <a:prstDash val="solid"/>
          </a:ln>
          <a:effectLst/>
        </p:spPr>
      </p:cxnSp>
      <p:cxnSp>
        <p:nvCxnSpPr>
          <p:cNvPr id="50" name="Connector: Elbow 18">
            <a:extLst>
              <a:ext uri="{FF2B5EF4-FFF2-40B4-BE49-F238E27FC236}">
                <a16:creationId xmlns:a16="http://schemas.microsoft.com/office/drawing/2014/main" id="{29D8AA82-88F7-2D1C-7126-FF238FC54A36}"/>
              </a:ext>
            </a:extLst>
          </p:cNvPr>
          <p:cNvCxnSpPr>
            <a:cxnSpLocks/>
            <a:stCxn id="4" idx="3"/>
            <a:endCxn id="31" idx="1"/>
          </p:cNvCxnSpPr>
          <p:nvPr/>
        </p:nvCxnSpPr>
        <p:spPr>
          <a:xfrm>
            <a:off x="2252879" y="3800411"/>
            <a:ext cx="739203" cy="2394983"/>
          </a:xfrm>
          <a:prstGeom prst="bentConnector3">
            <a:avLst>
              <a:gd name="adj1" fmla="val 50000"/>
            </a:avLst>
          </a:prstGeom>
          <a:noFill/>
          <a:ln w="19050" cap="flat" cmpd="sng" algn="ctr">
            <a:solidFill>
              <a:srgbClr val="F3F3F3">
                <a:lumMod val="10000"/>
              </a:srgbClr>
            </a:solidFill>
            <a:prstDash val="solid"/>
          </a:ln>
          <a:effectLst/>
        </p:spPr>
      </p:cxnSp>
      <p:sp>
        <p:nvSpPr>
          <p:cNvPr id="62" name="Rectangle: Rounded Corners 24">
            <a:extLst>
              <a:ext uri="{FF2B5EF4-FFF2-40B4-BE49-F238E27FC236}">
                <a16:creationId xmlns:a16="http://schemas.microsoft.com/office/drawing/2014/main" id="{25D2FF18-8C80-8E4A-ABD3-00E89FFD9A4E}"/>
              </a:ext>
            </a:extLst>
          </p:cNvPr>
          <p:cNvSpPr/>
          <p:nvPr/>
        </p:nvSpPr>
        <p:spPr>
          <a:xfrm>
            <a:off x="7281691" y="2411309"/>
            <a:ext cx="4092012" cy="715617"/>
          </a:xfrm>
          <a:prstGeom prst="roundRect">
            <a:avLst>
              <a:gd name="adj" fmla="val 7965"/>
            </a:avLst>
          </a:prstGeom>
          <a:solidFill>
            <a:srgbClr val="FFFFFF"/>
          </a:solidFill>
          <a:ln w="25400" cap="flat" cmpd="sng" algn="ctr">
            <a:solidFill>
              <a:srgbClr val="B8004A"/>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3F3F3">
                    <a:lumMod val="10000"/>
                  </a:srgbClr>
                </a:solidFill>
                <a:effectLst/>
                <a:uLnTx/>
                <a:uFillTx/>
                <a:latin typeface="UTM Avo" panose="02040603050506020204" pitchFamily="18"/>
                <a:sym typeface="Arial"/>
              </a:rPr>
              <a:t>Làm men rượu nhạt.</a:t>
            </a:r>
          </a:p>
        </p:txBody>
      </p:sp>
      <p:cxnSp>
        <p:nvCxnSpPr>
          <p:cNvPr id="63" name="Straight Arrow Connector 62">
            <a:extLst>
              <a:ext uri="{FF2B5EF4-FFF2-40B4-BE49-F238E27FC236}">
                <a16:creationId xmlns:a16="http://schemas.microsoft.com/office/drawing/2014/main" id="{FACD025B-6BD4-82DA-DFDE-F118EEC100EB}"/>
              </a:ext>
            </a:extLst>
          </p:cNvPr>
          <p:cNvCxnSpPr>
            <a:cxnSpLocks/>
            <a:stCxn id="30" idx="3"/>
            <a:endCxn id="62" idx="1"/>
          </p:cNvCxnSpPr>
          <p:nvPr/>
        </p:nvCxnSpPr>
        <p:spPr>
          <a:xfrm flipV="1">
            <a:off x="6199278" y="2769118"/>
            <a:ext cx="1082413" cy="2212413"/>
          </a:xfrm>
          <a:prstGeom prst="straightConnector1">
            <a:avLst/>
          </a:prstGeom>
          <a:noFill/>
          <a:ln w="19050" cap="flat" cmpd="sng" algn="ctr">
            <a:solidFill>
              <a:srgbClr val="B8004A"/>
            </a:solidFill>
            <a:prstDash val="solid"/>
            <a:tailEnd type="triangle"/>
          </a:ln>
          <a:effectLst/>
        </p:spPr>
      </p:cxnSp>
      <p:sp>
        <p:nvSpPr>
          <p:cNvPr id="65" name="Rectangle: Rounded Corners 30">
            <a:extLst>
              <a:ext uri="{FF2B5EF4-FFF2-40B4-BE49-F238E27FC236}">
                <a16:creationId xmlns:a16="http://schemas.microsoft.com/office/drawing/2014/main" id="{FFD07F74-1423-7316-CEA9-B74DE0B781B8}"/>
              </a:ext>
            </a:extLst>
          </p:cNvPr>
          <p:cNvSpPr/>
          <p:nvPr/>
        </p:nvSpPr>
        <p:spPr>
          <a:xfrm>
            <a:off x="7281691" y="3429000"/>
            <a:ext cx="4092012" cy="715617"/>
          </a:xfrm>
          <a:prstGeom prst="roundRect">
            <a:avLst>
              <a:gd name="adj" fmla="val 7965"/>
            </a:avLst>
          </a:prstGeom>
          <a:solidFill>
            <a:srgbClr val="FFFFFF"/>
          </a:solidFill>
          <a:ln w="25400" cap="flat" cmpd="sng" algn="ctr">
            <a:solidFill>
              <a:srgbClr val="7000BC"/>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3F3F3">
                    <a:lumMod val="10000"/>
                  </a:srgbClr>
                </a:solidFill>
                <a:effectLst/>
                <a:uLnTx/>
                <a:uFillTx/>
                <a:latin typeface="UTM Avo" panose="02040603050506020204" pitchFamily="18"/>
                <a:sym typeface="Arial"/>
              </a:rPr>
              <a:t>Giấm ăn, dược phẩm.</a:t>
            </a:r>
          </a:p>
        </p:txBody>
      </p:sp>
      <p:cxnSp>
        <p:nvCxnSpPr>
          <p:cNvPr id="66" name="Straight Arrow Connector 65">
            <a:extLst>
              <a:ext uri="{FF2B5EF4-FFF2-40B4-BE49-F238E27FC236}">
                <a16:creationId xmlns:a16="http://schemas.microsoft.com/office/drawing/2014/main" id="{4B72F9A6-1609-89F5-95FA-D9E55EA3BABE}"/>
              </a:ext>
            </a:extLst>
          </p:cNvPr>
          <p:cNvCxnSpPr>
            <a:cxnSpLocks/>
            <a:stCxn id="31" idx="3"/>
            <a:endCxn id="65" idx="1"/>
          </p:cNvCxnSpPr>
          <p:nvPr/>
        </p:nvCxnSpPr>
        <p:spPr>
          <a:xfrm flipV="1">
            <a:off x="6196845" y="3786809"/>
            <a:ext cx="1084846" cy="2408585"/>
          </a:xfrm>
          <a:prstGeom prst="straightConnector1">
            <a:avLst/>
          </a:prstGeom>
          <a:noFill/>
          <a:ln w="19050" cap="flat" cmpd="sng" algn="ctr">
            <a:solidFill>
              <a:srgbClr val="7000BC"/>
            </a:solidFill>
            <a:prstDash val="solid"/>
            <a:tailEnd type="triangle"/>
          </a:ln>
          <a:effectLst/>
        </p:spPr>
      </p:cxnSp>
      <p:sp>
        <p:nvSpPr>
          <p:cNvPr id="67" name="Rectangle: Rounded Corners 32">
            <a:extLst>
              <a:ext uri="{FF2B5EF4-FFF2-40B4-BE49-F238E27FC236}">
                <a16:creationId xmlns:a16="http://schemas.microsoft.com/office/drawing/2014/main" id="{DE651166-327D-BAFF-9684-061E03EC8FD6}"/>
              </a:ext>
            </a:extLst>
          </p:cNvPr>
          <p:cNvSpPr/>
          <p:nvPr/>
        </p:nvSpPr>
        <p:spPr>
          <a:xfrm>
            <a:off x="7281690" y="4250624"/>
            <a:ext cx="4092012" cy="715617"/>
          </a:xfrm>
          <a:prstGeom prst="roundRect">
            <a:avLst>
              <a:gd name="adj" fmla="val 7965"/>
            </a:avLst>
          </a:prstGeom>
          <a:solidFill>
            <a:srgbClr val="FFFFFF"/>
          </a:solidFill>
          <a:ln w="25400" cap="flat" cmpd="sng" algn="ctr">
            <a:solidFill>
              <a:srgbClr val="7000BC"/>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3F3F3">
                    <a:lumMod val="10000"/>
                  </a:srgbClr>
                </a:solidFill>
                <a:effectLst/>
                <a:uLnTx/>
                <a:uFillTx/>
                <a:latin typeface="UTM Avo" panose="02040603050506020204" pitchFamily="18"/>
                <a:sym typeface="Arial"/>
              </a:rPr>
              <a:t>Keo dán.</a:t>
            </a:r>
          </a:p>
        </p:txBody>
      </p:sp>
      <p:cxnSp>
        <p:nvCxnSpPr>
          <p:cNvPr id="68" name="Straight Arrow Connector 67">
            <a:extLst>
              <a:ext uri="{FF2B5EF4-FFF2-40B4-BE49-F238E27FC236}">
                <a16:creationId xmlns:a16="http://schemas.microsoft.com/office/drawing/2014/main" id="{2936F986-E923-442D-19E1-69011AA1885F}"/>
              </a:ext>
            </a:extLst>
          </p:cNvPr>
          <p:cNvCxnSpPr>
            <a:cxnSpLocks/>
            <a:stCxn id="31" idx="3"/>
            <a:endCxn id="67" idx="1"/>
          </p:cNvCxnSpPr>
          <p:nvPr/>
        </p:nvCxnSpPr>
        <p:spPr>
          <a:xfrm flipV="1">
            <a:off x="6196845" y="4608433"/>
            <a:ext cx="1084845" cy="1586961"/>
          </a:xfrm>
          <a:prstGeom prst="straightConnector1">
            <a:avLst/>
          </a:prstGeom>
          <a:noFill/>
          <a:ln w="19050" cap="flat" cmpd="sng" algn="ctr">
            <a:solidFill>
              <a:srgbClr val="7000BC"/>
            </a:solidFill>
            <a:prstDash val="solid"/>
            <a:tailEnd type="triangle"/>
          </a:ln>
          <a:effectLst/>
        </p:spPr>
      </p:cxnSp>
      <p:sp>
        <p:nvSpPr>
          <p:cNvPr id="69" name="Rectangle: Rounded Corners 34">
            <a:extLst>
              <a:ext uri="{FF2B5EF4-FFF2-40B4-BE49-F238E27FC236}">
                <a16:creationId xmlns:a16="http://schemas.microsoft.com/office/drawing/2014/main" id="{B172C9C7-452D-9B83-DA03-43EB9A8D77D5}"/>
              </a:ext>
            </a:extLst>
          </p:cNvPr>
          <p:cNvSpPr/>
          <p:nvPr/>
        </p:nvSpPr>
        <p:spPr>
          <a:xfrm>
            <a:off x="7281689" y="5084001"/>
            <a:ext cx="4092012" cy="715617"/>
          </a:xfrm>
          <a:prstGeom prst="roundRect">
            <a:avLst>
              <a:gd name="adj" fmla="val 7965"/>
            </a:avLst>
          </a:prstGeom>
          <a:solidFill>
            <a:srgbClr val="FFFFFF"/>
          </a:solidFill>
          <a:ln w="25400" cap="flat" cmpd="sng" algn="ctr">
            <a:solidFill>
              <a:srgbClr val="7000BC"/>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3F3F3">
                    <a:lumMod val="10000"/>
                  </a:srgbClr>
                </a:solidFill>
                <a:effectLst/>
                <a:uLnTx/>
                <a:uFillTx/>
                <a:latin typeface="UTM Avo" panose="02040603050506020204" pitchFamily="18"/>
                <a:sym typeface="Arial"/>
              </a:rPr>
              <a:t>Sơn.</a:t>
            </a:r>
          </a:p>
        </p:txBody>
      </p:sp>
      <p:cxnSp>
        <p:nvCxnSpPr>
          <p:cNvPr id="70" name="Straight Arrow Connector 69">
            <a:extLst>
              <a:ext uri="{FF2B5EF4-FFF2-40B4-BE49-F238E27FC236}">
                <a16:creationId xmlns:a16="http://schemas.microsoft.com/office/drawing/2014/main" id="{B477FB83-2F24-E9DC-A4B0-703785BE5441}"/>
              </a:ext>
            </a:extLst>
          </p:cNvPr>
          <p:cNvCxnSpPr>
            <a:cxnSpLocks/>
            <a:stCxn id="31" idx="3"/>
            <a:endCxn id="69" idx="1"/>
          </p:cNvCxnSpPr>
          <p:nvPr/>
        </p:nvCxnSpPr>
        <p:spPr>
          <a:xfrm flipV="1">
            <a:off x="6196845" y="5441810"/>
            <a:ext cx="1084844" cy="753584"/>
          </a:xfrm>
          <a:prstGeom prst="straightConnector1">
            <a:avLst/>
          </a:prstGeom>
          <a:noFill/>
          <a:ln w="19050" cap="flat" cmpd="sng" algn="ctr">
            <a:solidFill>
              <a:srgbClr val="7000BC"/>
            </a:solidFill>
            <a:prstDash val="solid"/>
            <a:tailEnd type="triangle"/>
          </a:ln>
          <a:effectLst/>
        </p:spPr>
      </p:cxnSp>
      <p:sp>
        <p:nvSpPr>
          <p:cNvPr id="71" name="Rectangle: Rounded Corners 19">
            <a:extLst>
              <a:ext uri="{FF2B5EF4-FFF2-40B4-BE49-F238E27FC236}">
                <a16:creationId xmlns:a16="http://schemas.microsoft.com/office/drawing/2014/main" id="{9E9036B4-6720-6E62-004A-C45091CFFC56}"/>
              </a:ext>
            </a:extLst>
          </p:cNvPr>
          <p:cNvSpPr/>
          <p:nvPr/>
        </p:nvSpPr>
        <p:spPr>
          <a:xfrm>
            <a:off x="7281689" y="5925692"/>
            <a:ext cx="4092012" cy="715617"/>
          </a:xfrm>
          <a:prstGeom prst="roundRect">
            <a:avLst>
              <a:gd name="adj" fmla="val 7965"/>
            </a:avLst>
          </a:prstGeom>
          <a:solidFill>
            <a:srgbClr val="FFFFFF"/>
          </a:solidFill>
          <a:ln w="25400" cap="flat" cmpd="sng" algn="ctr">
            <a:solidFill>
              <a:srgbClr val="7000BC"/>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3F3F3">
                    <a:lumMod val="10000"/>
                  </a:srgbClr>
                </a:solidFill>
                <a:effectLst/>
                <a:uLnTx/>
                <a:uFillTx/>
                <a:latin typeface="UTM Avo" panose="02040603050506020204" pitchFamily="18"/>
                <a:sym typeface="Arial"/>
              </a:rPr>
              <a:t>Chất dẻo.</a:t>
            </a:r>
          </a:p>
        </p:txBody>
      </p:sp>
      <p:cxnSp>
        <p:nvCxnSpPr>
          <p:cNvPr id="72" name="Straight Arrow Connector 71">
            <a:extLst>
              <a:ext uri="{FF2B5EF4-FFF2-40B4-BE49-F238E27FC236}">
                <a16:creationId xmlns:a16="http://schemas.microsoft.com/office/drawing/2014/main" id="{3050D5FA-F5DD-1646-25B1-1B385839BEA9}"/>
              </a:ext>
            </a:extLst>
          </p:cNvPr>
          <p:cNvCxnSpPr>
            <a:cxnSpLocks/>
            <a:stCxn id="31" idx="3"/>
            <a:endCxn id="71" idx="1"/>
          </p:cNvCxnSpPr>
          <p:nvPr/>
        </p:nvCxnSpPr>
        <p:spPr>
          <a:xfrm>
            <a:off x="6196845" y="6195394"/>
            <a:ext cx="1084844" cy="88107"/>
          </a:xfrm>
          <a:prstGeom prst="straightConnector1">
            <a:avLst/>
          </a:prstGeom>
          <a:noFill/>
          <a:ln w="19050" cap="flat" cmpd="sng" algn="ctr">
            <a:solidFill>
              <a:srgbClr val="7000BC"/>
            </a:solidFill>
            <a:prstDash val="solid"/>
            <a:tailEnd type="triangle"/>
          </a:ln>
          <a:effectLst/>
        </p:spPr>
      </p:cxnSp>
    </p:spTree>
    <p:extLst>
      <p:ext uri="{BB962C8B-B14F-4D97-AF65-F5344CB8AC3E}">
        <p14:creationId xmlns:p14="http://schemas.microsoft.com/office/powerpoint/2010/main" val="4160919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barn(inVertical)">
                                      <p:cBhvr>
                                        <p:cTn id="11" dur="500"/>
                                        <p:tgtEl>
                                          <p:spTgt spid="6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wipe(left)">
                                      <p:cBhvr>
                                        <p:cTn id="16" dur="500"/>
                                        <p:tgtEl>
                                          <p:spTgt spid="66"/>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barn(inVertical)">
                                      <p:cBhvr>
                                        <p:cTn id="20" dur="500"/>
                                        <p:tgtEl>
                                          <p:spTgt spid="6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8"/>
                                        </p:tgtEl>
                                        <p:attrNameLst>
                                          <p:attrName>style.visibility</p:attrName>
                                        </p:attrNameLst>
                                      </p:cBhvr>
                                      <p:to>
                                        <p:strVal val="visible"/>
                                      </p:to>
                                    </p:set>
                                    <p:animEffect transition="in" filter="wipe(left)">
                                      <p:cBhvr>
                                        <p:cTn id="25" dur="500"/>
                                        <p:tgtEl>
                                          <p:spTgt spid="68"/>
                                        </p:tgtEl>
                                      </p:cBhvr>
                                    </p:animEffect>
                                  </p:childTnLst>
                                </p:cTn>
                              </p:par>
                            </p:childTnLst>
                          </p:cTn>
                        </p:par>
                        <p:par>
                          <p:cTn id="26" fill="hold">
                            <p:stCondLst>
                              <p:cond delay="500"/>
                            </p:stCondLst>
                            <p:childTnLst>
                              <p:par>
                                <p:cTn id="27" presetID="16" presetClass="entr" presetSubtype="21"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barn(inVertical)">
                                      <p:cBhvr>
                                        <p:cTn id="29" dur="500"/>
                                        <p:tgtEl>
                                          <p:spTgt spid="6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wipe(left)">
                                      <p:cBhvr>
                                        <p:cTn id="34" dur="500"/>
                                        <p:tgtEl>
                                          <p:spTgt spid="70"/>
                                        </p:tgtEl>
                                      </p:cBhvr>
                                    </p:animEffect>
                                  </p:childTnLst>
                                </p:cTn>
                              </p:par>
                            </p:childTnLst>
                          </p:cTn>
                        </p:par>
                        <p:par>
                          <p:cTn id="35" fill="hold">
                            <p:stCondLst>
                              <p:cond delay="500"/>
                            </p:stCondLst>
                            <p:childTnLst>
                              <p:par>
                                <p:cTn id="36" presetID="16" presetClass="entr" presetSubtype="21" fill="hold" grpId="0" nodeType="after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barn(inVertical)">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left)">
                                      <p:cBhvr>
                                        <p:cTn id="43" dur="500"/>
                                        <p:tgtEl>
                                          <p:spTgt spid="72"/>
                                        </p:tgtEl>
                                      </p:cBhvr>
                                    </p:animEffect>
                                  </p:childTnLst>
                                </p:cTn>
                              </p:par>
                            </p:childTnLst>
                          </p:cTn>
                        </p:par>
                        <p:par>
                          <p:cTn id="44" fill="hold">
                            <p:stCondLst>
                              <p:cond delay="500"/>
                            </p:stCondLst>
                            <p:childTnLst>
                              <p:par>
                                <p:cTn id="45" presetID="16" presetClass="entr" presetSubtype="21"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barn(inVertical)">
                                      <p:cBhvr>
                                        <p:cTn id="4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5" grpId="0" animBg="1"/>
      <p:bldP spid="67" grpId="0" animBg="1"/>
      <p:bldP spid="69" grpId="0" animBg="1"/>
      <p:bldP spid="7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9F2D4D-72C6-4F8A-3342-A3A513E6F084}"/>
              </a:ext>
            </a:extLst>
          </p:cNvPr>
          <p:cNvSpPr/>
          <p:nvPr/>
        </p:nvSpPr>
        <p:spPr>
          <a:xfrm>
            <a:off x="132031" y="822224"/>
            <a:ext cx="4448014" cy="1319581"/>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latin typeface="UTM Avo" panose="02040603050506020204" pitchFamily="18"/>
            </a:endParaRPr>
          </a:p>
        </p:txBody>
      </p:sp>
      <p:sp>
        <p:nvSpPr>
          <p:cNvPr id="6" name="TextBox 5">
            <a:extLst>
              <a:ext uri="{FF2B5EF4-FFF2-40B4-BE49-F238E27FC236}">
                <a16:creationId xmlns:a16="http://schemas.microsoft.com/office/drawing/2014/main" id="{292F13EE-029D-545E-E3FD-1B2DDAACFB91}"/>
              </a:ext>
            </a:extLst>
          </p:cNvPr>
          <p:cNvSpPr txBox="1"/>
          <p:nvPr/>
        </p:nvSpPr>
        <p:spPr>
          <a:xfrm>
            <a:off x="385848" y="721025"/>
            <a:ext cx="11420303" cy="1674305"/>
          </a:xfrm>
          <a:prstGeom prst="rect">
            <a:avLst/>
          </a:prstGeom>
          <a:noFill/>
        </p:spPr>
        <p:txBody>
          <a:bodyPr wrap="square">
            <a:spAutoFit/>
          </a:bodyPr>
          <a:lstStyle/>
          <a:p>
            <a:pPr algn="ctr">
              <a:lnSpc>
                <a:spcPct val="150000"/>
              </a:lnSpc>
              <a:buClr>
                <a:srgbClr val="000000"/>
              </a:buClr>
              <a:buFont typeface="Arial"/>
              <a:buNone/>
            </a:pPr>
            <a:r>
              <a:rPr lang="en-US" sz="3600" b="1" kern="0" dirty="0">
                <a:latin typeface="UTM Avo" panose="02040603050506020204" pitchFamily="18"/>
                <a:cs typeface="Arial" panose="020B0604020202020204" pitchFamily="34" charset="0"/>
                <a:sym typeface="Arial"/>
              </a:rPr>
              <a:t>PHIẾU ĐÁNH GIÁ SẢN PHẨM </a:t>
            </a:r>
          </a:p>
          <a:p>
            <a:pPr algn="ctr">
              <a:lnSpc>
                <a:spcPct val="150000"/>
              </a:lnSpc>
              <a:buClr>
                <a:srgbClr val="000000"/>
              </a:buClr>
              <a:buFont typeface="Arial"/>
              <a:buNone/>
            </a:pPr>
            <a:r>
              <a:rPr lang="en-US" sz="3600" b="1" kern="0" dirty="0">
                <a:latin typeface="UTM Avo" panose="02040603050506020204" pitchFamily="18"/>
                <a:cs typeface="Arial" panose="020B0604020202020204" pitchFamily="34" charset="0"/>
                <a:sym typeface="Arial"/>
              </a:rPr>
              <a:t>VÀ KĨ NĂNG THUYẾT TRÌNH SẢN PHẨM HỌC TẬP </a:t>
            </a:r>
          </a:p>
        </p:txBody>
      </p:sp>
      <p:grpSp>
        <p:nvGrpSpPr>
          <p:cNvPr id="7" name="Google Shape;3042;p70">
            <a:extLst>
              <a:ext uri="{FF2B5EF4-FFF2-40B4-BE49-F238E27FC236}">
                <a16:creationId xmlns:a16="http://schemas.microsoft.com/office/drawing/2014/main" id="{9D441EEB-7EF2-CF4C-9BF4-7A4CD0DAAB04}"/>
              </a:ext>
            </a:extLst>
          </p:cNvPr>
          <p:cNvGrpSpPr/>
          <p:nvPr/>
        </p:nvGrpSpPr>
        <p:grpSpPr>
          <a:xfrm>
            <a:off x="231664" y="2518117"/>
            <a:ext cx="4284737" cy="4265341"/>
            <a:chOff x="93163" y="1794623"/>
            <a:chExt cx="1974710" cy="1899003"/>
          </a:xfrm>
        </p:grpSpPr>
        <p:sp>
          <p:nvSpPr>
            <p:cNvPr id="8" name="Google Shape;3043;p70">
              <a:extLst>
                <a:ext uri="{FF2B5EF4-FFF2-40B4-BE49-F238E27FC236}">
                  <a16:creationId xmlns:a16="http://schemas.microsoft.com/office/drawing/2014/main" id="{74B8E88E-6FFE-B55A-EA74-71E2C2EDA157}"/>
                </a:ext>
              </a:extLst>
            </p:cNvPr>
            <p:cNvSpPr/>
            <p:nvPr/>
          </p:nvSpPr>
          <p:spPr>
            <a:xfrm>
              <a:off x="1311115" y="1794623"/>
              <a:ext cx="109702" cy="21132"/>
            </a:xfrm>
            <a:custGeom>
              <a:avLst/>
              <a:gdLst/>
              <a:ahLst/>
              <a:cxnLst/>
              <a:rect l="l" t="t" r="r" b="b"/>
              <a:pathLst>
                <a:path w="7974" h="1536" extrusionOk="0">
                  <a:moveTo>
                    <a:pt x="1" y="1"/>
                  </a:moveTo>
                  <a:lnTo>
                    <a:pt x="568" y="1535"/>
                  </a:lnTo>
                  <a:lnTo>
                    <a:pt x="7373" y="1535"/>
                  </a:lnTo>
                  <a:lnTo>
                    <a:pt x="7973" y="1"/>
                  </a:lnTo>
                  <a:close/>
                </a:path>
              </a:pathLst>
            </a:custGeom>
            <a:solidFill>
              <a:srgbClr val="FFFFFF"/>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9" name="Google Shape;3044;p70">
              <a:extLst>
                <a:ext uri="{FF2B5EF4-FFF2-40B4-BE49-F238E27FC236}">
                  <a16:creationId xmlns:a16="http://schemas.microsoft.com/office/drawing/2014/main" id="{7CBDC516-CF00-3DEF-BDD2-F672A1EDFCB2}"/>
                </a:ext>
              </a:extLst>
            </p:cNvPr>
            <p:cNvSpPr/>
            <p:nvPr/>
          </p:nvSpPr>
          <p:spPr>
            <a:xfrm>
              <a:off x="1330857" y="1816195"/>
              <a:ext cx="70686" cy="355219"/>
            </a:xfrm>
            <a:custGeom>
              <a:avLst/>
              <a:gdLst/>
              <a:ahLst/>
              <a:cxnLst/>
              <a:rect l="l" t="t" r="r" b="b"/>
              <a:pathLst>
                <a:path w="5138" h="25820" extrusionOk="0">
                  <a:moveTo>
                    <a:pt x="0" y="1"/>
                  </a:moveTo>
                  <a:lnTo>
                    <a:pt x="0" y="25819"/>
                  </a:lnTo>
                  <a:lnTo>
                    <a:pt x="5137" y="25819"/>
                  </a:lnTo>
                  <a:lnTo>
                    <a:pt x="5137" y="1"/>
                  </a:lnTo>
                  <a:close/>
                </a:path>
              </a:pathLst>
            </a:custGeom>
            <a:solidFill>
              <a:srgbClr val="D9D9D9"/>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10" name="Google Shape;3045;p70">
              <a:extLst>
                <a:ext uri="{FF2B5EF4-FFF2-40B4-BE49-F238E27FC236}">
                  <a16:creationId xmlns:a16="http://schemas.microsoft.com/office/drawing/2014/main" id="{550153D0-722A-928E-66C8-BC543E44A28D}"/>
                </a:ext>
              </a:extLst>
            </p:cNvPr>
            <p:cNvSpPr/>
            <p:nvPr/>
          </p:nvSpPr>
          <p:spPr>
            <a:xfrm>
              <a:off x="1189044" y="2170932"/>
              <a:ext cx="353843" cy="298772"/>
            </a:xfrm>
            <a:custGeom>
              <a:avLst/>
              <a:gdLst/>
              <a:ahLst/>
              <a:cxnLst/>
              <a:rect l="l" t="t" r="r" b="b"/>
              <a:pathLst>
                <a:path w="25720" h="21717" extrusionOk="0">
                  <a:moveTo>
                    <a:pt x="10275" y="1"/>
                  </a:moveTo>
                  <a:lnTo>
                    <a:pt x="1" y="21716"/>
                  </a:lnTo>
                  <a:lnTo>
                    <a:pt x="25719" y="21716"/>
                  </a:lnTo>
                  <a:lnTo>
                    <a:pt x="15412" y="1"/>
                  </a:lnTo>
                  <a:close/>
                </a:path>
              </a:pathLst>
            </a:custGeom>
            <a:solidFill>
              <a:srgbClr val="D9D9D9"/>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11" name="Google Shape;3046;p70">
              <a:extLst>
                <a:ext uri="{FF2B5EF4-FFF2-40B4-BE49-F238E27FC236}">
                  <a16:creationId xmlns:a16="http://schemas.microsoft.com/office/drawing/2014/main" id="{745C6897-58E7-C7B9-46D4-D6BE0C066A2C}"/>
                </a:ext>
              </a:extLst>
            </p:cNvPr>
            <p:cNvSpPr/>
            <p:nvPr/>
          </p:nvSpPr>
          <p:spPr>
            <a:xfrm>
              <a:off x="1330389" y="1812302"/>
              <a:ext cx="70686" cy="6893"/>
            </a:xfrm>
            <a:custGeom>
              <a:avLst/>
              <a:gdLst/>
              <a:ahLst/>
              <a:cxnLst/>
              <a:rect l="l" t="t" r="r" b="b"/>
              <a:pathLst>
                <a:path w="5138" h="501" extrusionOk="0">
                  <a:moveTo>
                    <a:pt x="2594" y="0"/>
                  </a:moveTo>
                  <a:cubicBezTo>
                    <a:pt x="1735" y="0"/>
                    <a:pt x="868" y="84"/>
                    <a:pt x="1" y="250"/>
                  </a:cubicBezTo>
                  <a:cubicBezTo>
                    <a:pt x="835" y="417"/>
                    <a:pt x="1694" y="501"/>
                    <a:pt x="2557" y="501"/>
                  </a:cubicBezTo>
                  <a:cubicBezTo>
                    <a:pt x="3420" y="501"/>
                    <a:pt x="4287" y="417"/>
                    <a:pt x="5138" y="250"/>
                  </a:cubicBezTo>
                  <a:cubicBezTo>
                    <a:pt x="4304" y="84"/>
                    <a:pt x="3453" y="0"/>
                    <a:pt x="2594"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12" name="Google Shape;3047;p70">
              <a:extLst>
                <a:ext uri="{FF2B5EF4-FFF2-40B4-BE49-F238E27FC236}">
                  <a16:creationId xmlns:a16="http://schemas.microsoft.com/office/drawing/2014/main" id="{780EEEB5-8574-7F9D-CA70-CAB065A60C21}"/>
                </a:ext>
              </a:extLst>
            </p:cNvPr>
            <p:cNvSpPr/>
            <p:nvPr/>
          </p:nvSpPr>
          <p:spPr>
            <a:xfrm>
              <a:off x="1189044" y="2293924"/>
              <a:ext cx="353843" cy="175780"/>
            </a:xfrm>
            <a:custGeom>
              <a:avLst/>
              <a:gdLst/>
              <a:ahLst/>
              <a:cxnLst/>
              <a:rect l="l" t="t" r="r" b="b"/>
              <a:pathLst>
                <a:path w="25720" h="12777" extrusionOk="0">
                  <a:moveTo>
                    <a:pt x="19681" y="1"/>
                  </a:moveTo>
                  <a:cubicBezTo>
                    <a:pt x="14044" y="935"/>
                    <a:pt x="12376" y="5004"/>
                    <a:pt x="10275" y="5004"/>
                  </a:cubicBezTo>
                  <a:cubicBezTo>
                    <a:pt x="8307" y="5004"/>
                    <a:pt x="8240" y="3069"/>
                    <a:pt x="4871" y="2536"/>
                  </a:cubicBezTo>
                  <a:lnTo>
                    <a:pt x="1" y="12776"/>
                  </a:lnTo>
                  <a:lnTo>
                    <a:pt x="25719" y="12776"/>
                  </a:lnTo>
                  <a:lnTo>
                    <a:pt x="19681" y="1"/>
                  </a:lnTo>
                  <a:close/>
                </a:path>
              </a:pathLst>
            </a:custGeom>
            <a:solidFill>
              <a:srgbClr val="6B96A6"/>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13" name="Google Shape;3048;p70">
              <a:extLst>
                <a:ext uri="{FF2B5EF4-FFF2-40B4-BE49-F238E27FC236}">
                  <a16:creationId xmlns:a16="http://schemas.microsoft.com/office/drawing/2014/main" id="{A32D40A8-7CD9-2ACB-9647-2F06B288C360}"/>
                </a:ext>
              </a:extLst>
            </p:cNvPr>
            <p:cNvSpPr/>
            <p:nvPr/>
          </p:nvSpPr>
          <p:spPr>
            <a:xfrm>
              <a:off x="1312972" y="2264057"/>
              <a:ext cx="64248" cy="58951"/>
            </a:xfrm>
            <a:custGeom>
              <a:avLst/>
              <a:gdLst/>
              <a:ahLst/>
              <a:cxnLst/>
              <a:rect l="l" t="t" r="r" b="b"/>
              <a:pathLst>
                <a:path w="4670" h="4285" extrusionOk="0">
                  <a:moveTo>
                    <a:pt x="1921" y="550"/>
                  </a:moveTo>
                  <a:cubicBezTo>
                    <a:pt x="2352" y="550"/>
                    <a:pt x="2779" y="692"/>
                    <a:pt x="3101" y="1004"/>
                  </a:cubicBezTo>
                  <a:cubicBezTo>
                    <a:pt x="4222" y="2029"/>
                    <a:pt x="3652" y="3883"/>
                    <a:pt x="2130" y="3883"/>
                  </a:cubicBezTo>
                  <a:cubicBezTo>
                    <a:pt x="2066" y="3883"/>
                    <a:pt x="2001" y="3880"/>
                    <a:pt x="1934" y="3873"/>
                  </a:cubicBezTo>
                  <a:cubicBezTo>
                    <a:pt x="1067" y="3773"/>
                    <a:pt x="66" y="3172"/>
                    <a:pt x="66" y="2172"/>
                  </a:cubicBezTo>
                  <a:cubicBezTo>
                    <a:pt x="89" y="1177"/>
                    <a:pt x="1015" y="550"/>
                    <a:pt x="1921" y="550"/>
                  </a:cubicBezTo>
                  <a:close/>
                  <a:moveTo>
                    <a:pt x="1836" y="1"/>
                  </a:moveTo>
                  <a:cubicBezTo>
                    <a:pt x="724" y="1"/>
                    <a:pt x="0" y="1102"/>
                    <a:pt x="33" y="2172"/>
                  </a:cubicBezTo>
                  <a:cubicBezTo>
                    <a:pt x="10" y="3434"/>
                    <a:pt x="900" y="4284"/>
                    <a:pt x="1890" y="4284"/>
                  </a:cubicBezTo>
                  <a:cubicBezTo>
                    <a:pt x="2392" y="4284"/>
                    <a:pt x="2920" y="4066"/>
                    <a:pt x="3368" y="3573"/>
                  </a:cubicBezTo>
                  <a:cubicBezTo>
                    <a:pt x="4669" y="2238"/>
                    <a:pt x="3869" y="37"/>
                    <a:pt x="1934" y="3"/>
                  </a:cubicBezTo>
                  <a:cubicBezTo>
                    <a:pt x="1901" y="2"/>
                    <a:pt x="1868" y="1"/>
                    <a:pt x="1836" y="1"/>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14" name="Google Shape;3049;p70">
              <a:extLst>
                <a:ext uri="{FF2B5EF4-FFF2-40B4-BE49-F238E27FC236}">
                  <a16:creationId xmlns:a16="http://schemas.microsoft.com/office/drawing/2014/main" id="{C67C9034-61E4-10B3-B72E-27F4744E0AF4}"/>
                </a:ext>
              </a:extLst>
            </p:cNvPr>
            <p:cNvSpPr/>
            <p:nvPr/>
          </p:nvSpPr>
          <p:spPr>
            <a:xfrm>
              <a:off x="1396948" y="2356328"/>
              <a:ext cx="55993" cy="50806"/>
            </a:xfrm>
            <a:custGeom>
              <a:avLst/>
              <a:gdLst/>
              <a:ahLst/>
              <a:cxnLst/>
              <a:rect l="l" t="t" r="r" b="b"/>
              <a:pathLst>
                <a:path w="4070" h="3693" extrusionOk="0">
                  <a:moveTo>
                    <a:pt x="1666" y="533"/>
                  </a:moveTo>
                  <a:cubicBezTo>
                    <a:pt x="1689" y="533"/>
                    <a:pt x="1711" y="534"/>
                    <a:pt x="1734" y="535"/>
                  </a:cubicBezTo>
                  <a:cubicBezTo>
                    <a:pt x="1753" y="534"/>
                    <a:pt x="1771" y="534"/>
                    <a:pt x="1790" y="534"/>
                  </a:cubicBezTo>
                  <a:cubicBezTo>
                    <a:pt x="2501" y="534"/>
                    <a:pt x="3138" y="1154"/>
                    <a:pt x="3235" y="1869"/>
                  </a:cubicBezTo>
                  <a:cubicBezTo>
                    <a:pt x="3297" y="2678"/>
                    <a:pt x="2663" y="3314"/>
                    <a:pt x="1900" y="3314"/>
                  </a:cubicBezTo>
                  <a:cubicBezTo>
                    <a:pt x="1845" y="3314"/>
                    <a:pt x="1790" y="3310"/>
                    <a:pt x="1734" y="3304"/>
                  </a:cubicBezTo>
                  <a:cubicBezTo>
                    <a:pt x="1000" y="3203"/>
                    <a:pt x="133" y="2703"/>
                    <a:pt x="133" y="1869"/>
                  </a:cubicBezTo>
                  <a:cubicBezTo>
                    <a:pt x="133" y="1060"/>
                    <a:pt x="918" y="533"/>
                    <a:pt x="1666" y="533"/>
                  </a:cubicBezTo>
                  <a:close/>
                  <a:moveTo>
                    <a:pt x="1682" y="0"/>
                  </a:moveTo>
                  <a:cubicBezTo>
                    <a:pt x="645" y="0"/>
                    <a:pt x="1" y="983"/>
                    <a:pt x="66" y="1869"/>
                  </a:cubicBezTo>
                  <a:cubicBezTo>
                    <a:pt x="66" y="2970"/>
                    <a:pt x="807" y="3693"/>
                    <a:pt x="1647" y="3693"/>
                  </a:cubicBezTo>
                  <a:cubicBezTo>
                    <a:pt x="2079" y="3693"/>
                    <a:pt x="2538" y="3501"/>
                    <a:pt x="2935" y="3070"/>
                  </a:cubicBezTo>
                  <a:cubicBezTo>
                    <a:pt x="4069" y="1969"/>
                    <a:pt x="3402" y="1"/>
                    <a:pt x="1734" y="1"/>
                  </a:cubicBezTo>
                  <a:cubicBezTo>
                    <a:pt x="1717" y="1"/>
                    <a:pt x="1699" y="0"/>
                    <a:pt x="1682"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15" name="Google Shape;3050;p70">
              <a:extLst>
                <a:ext uri="{FF2B5EF4-FFF2-40B4-BE49-F238E27FC236}">
                  <a16:creationId xmlns:a16="http://schemas.microsoft.com/office/drawing/2014/main" id="{F05F7D51-5F3D-EC83-EAA4-F26668684EC3}"/>
                </a:ext>
              </a:extLst>
            </p:cNvPr>
            <p:cNvSpPr/>
            <p:nvPr/>
          </p:nvSpPr>
          <p:spPr>
            <a:xfrm>
              <a:off x="1265234" y="2399940"/>
              <a:ext cx="41314" cy="39044"/>
            </a:xfrm>
            <a:custGeom>
              <a:avLst/>
              <a:gdLst/>
              <a:ahLst/>
              <a:cxnLst/>
              <a:rect l="l" t="t" r="r" b="b"/>
              <a:pathLst>
                <a:path w="3003" h="2838" extrusionOk="0">
                  <a:moveTo>
                    <a:pt x="1301" y="534"/>
                  </a:moveTo>
                  <a:cubicBezTo>
                    <a:pt x="1801" y="534"/>
                    <a:pt x="2235" y="901"/>
                    <a:pt x="2335" y="1468"/>
                  </a:cubicBezTo>
                  <a:cubicBezTo>
                    <a:pt x="2453" y="1998"/>
                    <a:pt x="1998" y="2425"/>
                    <a:pt x="1499" y="2425"/>
                  </a:cubicBezTo>
                  <a:cubicBezTo>
                    <a:pt x="1433" y="2425"/>
                    <a:pt x="1367" y="2417"/>
                    <a:pt x="1301" y="2402"/>
                  </a:cubicBezTo>
                  <a:cubicBezTo>
                    <a:pt x="801" y="2368"/>
                    <a:pt x="133" y="2068"/>
                    <a:pt x="133" y="1468"/>
                  </a:cubicBezTo>
                  <a:cubicBezTo>
                    <a:pt x="133" y="834"/>
                    <a:pt x="734" y="534"/>
                    <a:pt x="1301" y="534"/>
                  </a:cubicBezTo>
                  <a:close/>
                  <a:moveTo>
                    <a:pt x="1234" y="0"/>
                  </a:moveTo>
                  <a:cubicBezTo>
                    <a:pt x="467" y="0"/>
                    <a:pt x="0" y="734"/>
                    <a:pt x="33" y="1468"/>
                  </a:cubicBezTo>
                  <a:cubicBezTo>
                    <a:pt x="12" y="2295"/>
                    <a:pt x="557" y="2838"/>
                    <a:pt x="1171" y="2838"/>
                  </a:cubicBezTo>
                  <a:cubicBezTo>
                    <a:pt x="1498" y="2838"/>
                    <a:pt x="1845" y="2683"/>
                    <a:pt x="2135" y="2335"/>
                  </a:cubicBezTo>
                  <a:cubicBezTo>
                    <a:pt x="3002" y="1468"/>
                    <a:pt x="2535" y="33"/>
                    <a:pt x="1234"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16" name="Google Shape;3051;p70">
              <a:extLst>
                <a:ext uri="{FF2B5EF4-FFF2-40B4-BE49-F238E27FC236}">
                  <a16:creationId xmlns:a16="http://schemas.microsoft.com/office/drawing/2014/main" id="{46E9AD29-A2C3-E441-C612-0D9B74DBD988}"/>
                </a:ext>
              </a:extLst>
            </p:cNvPr>
            <p:cNvSpPr/>
            <p:nvPr/>
          </p:nvSpPr>
          <p:spPr>
            <a:xfrm>
              <a:off x="840278" y="2387090"/>
              <a:ext cx="214782" cy="284079"/>
            </a:xfrm>
            <a:custGeom>
              <a:avLst/>
              <a:gdLst/>
              <a:ahLst/>
              <a:cxnLst/>
              <a:rect l="l" t="t" r="r" b="b"/>
              <a:pathLst>
                <a:path w="15612" h="20649" extrusionOk="0">
                  <a:moveTo>
                    <a:pt x="4037" y="0"/>
                  </a:moveTo>
                  <a:lnTo>
                    <a:pt x="0" y="20648"/>
                  </a:lnTo>
                  <a:lnTo>
                    <a:pt x="15611" y="20648"/>
                  </a:lnTo>
                  <a:lnTo>
                    <a:pt x="13610" y="3403"/>
                  </a:lnTo>
                  <a:lnTo>
                    <a:pt x="4037" y="0"/>
                  </a:ln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17" name="Google Shape;3052;p70">
              <a:extLst>
                <a:ext uri="{FF2B5EF4-FFF2-40B4-BE49-F238E27FC236}">
                  <a16:creationId xmlns:a16="http://schemas.microsoft.com/office/drawing/2014/main" id="{20BE4D1F-FAF2-CF1E-A498-B897A89CDF4F}"/>
                </a:ext>
              </a:extLst>
            </p:cNvPr>
            <p:cNvSpPr/>
            <p:nvPr/>
          </p:nvSpPr>
          <p:spPr>
            <a:xfrm>
              <a:off x="872856" y="2387090"/>
              <a:ext cx="160179" cy="117943"/>
            </a:xfrm>
            <a:custGeom>
              <a:avLst/>
              <a:gdLst/>
              <a:ahLst/>
              <a:cxnLst/>
              <a:rect l="l" t="t" r="r" b="b"/>
              <a:pathLst>
                <a:path w="11643" h="8573" extrusionOk="0">
                  <a:moveTo>
                    <a:pt x="1669" y="0"/>
                  </a:moveTo>
                  <a:lnTo>
                    <a:pt x="1" y="8573"/>
                  </a:lnTo>
                  <a:lnTo>
                    <a:pt x="11642" y="6571"/>
                  </a:lnTo>
                  <a:lnTo>
                    <a:pt x="11242" y="3403"/>
                  </a:lnTo>
                  <a:lnTo>
                    <a:pt x="1669" y="0"/>
                  </a:ln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18" name="Google Shape;3053;p70">
              <a:extLst>
                <a:ext uri="{FF2B5EF4-FFF2-40B4-BE49-F238E27FC236}">
                  <a16:creationId xmlns:a16="http://schemas.microsoft.com/office/drawing/2014/main" id="{65CF9941-F6B1-6666-50E9-379A0D711785}"/>
                </a:ext>
              </a:extLst>
            </p:cNvPr>
            <p:cNvSpPr/>
            <p:nvPr/>
          </p:nvSpPr>
          <p:spPr>
            <a:xfrm>
              <a:off x="834775" y="2080986"/>
              <a:ext cx="295552" cy="383710"/>
            </a:xfrm>
            <a:custGeom>
              <a:avLst/>
              <a:gdLst/>
              <a:ahLst/>
              <a:cxnLst/>
              <a:rect l="l" t="t" r="r" b="b"/>
              <a:pathLst>
                <a:path w="21483" h="27891" extrusionOk="0">
                  <a:moveTo>
                    <a:pt x="19948" y="1"/>
                  </a:moveTo>
                  <a:lnTo>
                    <a:pt x="0" y="568"/>
                  </a:lnTo>
                  <a:cubicBezTo>
                    <a:pt x="0" y="568"/>
                    <a:pt x="167" y="6572"/>
                    <a:pt x="400" y="14011"/>
                  </a:cubicBezTo>
                  <a:cubicBezTo>
                    <a:pt x="598" y="21325"/>
                    <a:pt x="8540" y="27891"/>
                    <a:pt x="14875" y="27891"/>
                  </a:cubicBezTo>
                  <a:cubicBezTo>
                    <a:pt x="14954" y="27891"/>
                    <a:pt x="15032" y="27890"/>
                    <a:pt x="15111" y="27887"/>
                  </a:cubicBezTo>
                  <a:cubicBezTo>
                    <a:pt x="21482" y="27721"/>
                    <a:pt x="20615" y="22917"/>
                    <a:pt x="20481" y="19648"/>
                  </a:cubicBezTo>
                  <a:cubicBezTo>
                    <a:pt x="20348" y="16346"/>
                    <a:pt x="19948" y="1"/>
                    <a:pt x="19948" y="1"/>
                  </a:cubicBez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19" name="Google Shape;3054;p70">
              <a:extLst>
                <a:ext uri="{FF2B5EF4-FFF2-40B4-BE49-F238E27FC236}">
                  <a16:creationId xmlns:a16="http://schemas.microsoft.com/office/drawing/2014/main" id="{5E3F05CA-65EE-C2AA-B4EA-6C3DBBA16FAB}"/>
                </a:ext>
              </a:extLst>
            </p:cNvPr>
            <p:cNvSpPr/>
            <p:nvPr/>
          </p:nvSpPr>
          <p:spPr>
            <a:xfrm>
              <a:off x="759962" y="2210430"/>
              <a:ext cx="129885" cy="119278"/>
            </a:xfrm>
            <a:custGeom>
              <a:avLst/>
              <a:gdLst/>
              <a:ahLst/>
              <a:cxnLst/>
              <a:rect l="l" t="t" r="r" b="b"/>
              <a:pathLst>
                <a:path w="9441" h="8670" extrusionOk="0">
                  <a:moveTo>
                    <a:pt x="4731" y="1"/>
                  </a:moveTo>
                  <a:cubicBezTo>
                    <a:pt x="2702" y="1"/>
                    <a:pt x="936" y="1374"/>
                    <a:pt x="501" y="3401"/>
                  </a:cubicBezTo>
                  <a:cubicBezTo>
                    <a:pt x="1" y="5736"/>
                    <a:pt x="1435" y="8071"/>
                    <a:pt x="3770" y="8571"/>
                  </a:cubicBezTo>
                  <a:cubicBezTo>
                    <a:pt x="4078" y="8637"/>
                    <a:pt x="4387" y="8669"/>
                    <a:pt x="4691" y="8669"/>
                  </a:cubicBezTo>
                  <a:cubicBezTo>
                    <a:pt x="6690" y="8669"/>
                    <a:pt x="8506" y="7296"/>
                    <a:pt x="8941" y="5269"/>
                  </a:cubicBezTo>
                  <a:cubicBezTo>
                    <a:pt x="9441" y="2934"/>
                    <a:pt x="8007" y="599"/>
                    <a:pt x="5672" y="99"/>
                  </a:cubicBezTo>
                  <a:cubicBezTo>
                    <a:pt x="5355" y="33"/>
                    <a:pt x="5040" y="1"/>
                    <a:pt x="4731" y="1"/>
                  </a:cubicBez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20" name="Google Shape;3055;p70">
              <a:extLst>
                <a:ext uri="{FF2B5EF4-FFF2-40B4-BE49-F238E27FC236}">
                  <a16:creationId xmlns:a16="http://schemas.microsoft.com/office/drawing/2014/main" id="{49AA4368-4131-659F-6254-1BBC839C1F11}"/>
                </a:ext>
              </a:extLst>
            </p:cNvPr>
            <p:cNvSpPr/>
            <p:nvPr/>
          </p:nvSpPr>
          <p:spPr>
            <a:xfrm>
              <a:off x="1013279" y="2185900"/>
              <a:ext cx="53255" cy="170909"/>
            </a:xfrm>
            <a:custGeom>
              <a:avLst/>
              <a:gdLst/>
              <a:ahLst/>
              <a:cxnLst/>
              <a:rect l="l" t="t" r="r" b="b"/>
              <a:pathLst>
                <a:path w="3871" h="12423" extrusionOk="0">
                  <a:moveTo>
                    <a:pt x="1658" y="0"/>
                  </a:moveTo>
                  <a:cubicBezTo>
                    <a:pt x="1060" y="0"/>
                    <a:pt x="483" y="368"/>
                    <a:pt x="268" y="1014"/>
                  </a:cubicBezTo>
                  <a:cubicBezTo>
                    <a:pt x="1" y="2182"/>
                    <a:pt x="468" y="3383"/>
                    <a:pt x="701" y="4517"/>
                  </a:cubicBezTo>
                  <a:cubicBezTo>
                    <a:pt x="1255" y="6886"/>
                    <a:pt x="1979" y="9284"/>
                    <a:pt x="3005" y="11500"/>
                  </a:cubicBezTo>
                  <a:lnTo>
                    <a:pt x="3005" y="11500"/>
                  </a:lnTo>
                  <a:cubicBezTo>
                    <a:pt x="2084" y="11087"/>
                    <a:pt x="1148" y="10686"/>
                    <a:pt x="234" y="10354"/>
                  </a:cubicBezTo>
                  <a:lnTo>
                    <a:pt x="168" y="10388"/>
                  </a:lnTo>
                  <a:cubicBezTo>
                    <a:pt x="435" y="10555"/>
                    <a:pt x="701" y="10688"/>
                    <a:pt x="968" y="10855"/>
                  </a:cubicBezTo>
                  <a:cubicBezTo>
                    <a:pt x="1936" y="11388"/>
                    <a:pt x="2870" y="11922"/>
                    <a:pt x="3870" y="12423"/>
                  </a:cubicBezTo>
                  <a:cubicBezTo>
                    <a:pt x="3437" y="11255"/>
                    <a:pt x="2670" y="9354"/>
                    <a:pt x="2169" y="8186"/>
                  </a:cubicBezTo>
                  <a:cubicBezTo>
                    <a:pt x="1469" y="6352"/>
                    <a:pt x="601" y="4517"/>
                    <a:pt x="501" y="2515"/>
                  </a:cubicBezTo>
                  <a:cubicBezTo>
                    <a:pt x="468" y="1682"/>
                    <a:pt x="535" y="514"/>
                    <a:pt x="1535" y="381"/>
                  </a:cubicBezTo>
                  <a:cubicBezTo>
                    <a:pt x="2469" y="381"/>
                    <a:pt x="3170" y="1281"/>
                    <a:pt x="3770" y="1948"/>
                  </a:cubicBezTo>
                  <a:lnTo>
                    <a:pt x="3837" y="1915"/>
                  </a:lnTo>
                  <a:cubicBezTo>
                    <a:pt x="3537" y="1348"/>
                    <a:pt x="3170" y="748"/>
                    <a:pt x="2603" y="347"/>
                  </a:cubicBezTo>
                  <a:cubicBezTo>
                    <a:pt x="2319" y="111"/>
                    <a:pt x="1985" y="0"/>
                    <a:pt x="1658"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21" name="Google Shape;3056;p70">
              <a:extLst>
                <a:ext uri="{FF2B5EF4-FFF2-40B4-BE49-F238E27FC236}">
                  <a16:creationId xmlns:a16="http://schemas.microsoft.com/office/drawing/2014/main" id="{72FE2DB0-6955-5C73-91FB-E9FE5F668AD7}"/>
                </a:ext>
              </a:extLst>
            </p:cNvPr>
            <p:cNvSpPr/>
            <p:nvPr/>
          </p:nvSpPr>
          <p:spPr>
            <a:xfrm>
              <a:off x="732887" y="2510536"/>
              <a:ext cx="688838" cy="1183090"/>
            </a:xfrm>
            <a:custGeom>
              <a:avLst/>
              <a:gdLst/>
              <a:ahLst/>
              <a:cxnLst/>
              <a:rect l="l" t="t" r="r" b="b"/>
              <a:pathLst>
                <a:path w="50070" h="85996" extrusionOk="0">
                  <a:moveTo>
                    <a:pt x="22050" y="0"/>
                  </a:moveTo>
                  <a:cubicBezTo>
                    <a:pt x="22050" y="0"/>
                    <a:pt x="22750" y="5838"/>
                    <a:pt x="16579" y="6838"/>
                  </a:cubicBezTo>
                  <a:cubicBezTo>
                    <a:pt x="16126" y="6912"/>
                    <a:pt x="15702" y="6946"/>
                    <a:pt x="15305" y="6946"/>
                  </a:cubicBezTo>
                  <a:cubicBezTo>
                    <a:pt x="10314" y="6946"/>
                    <a:pt x="9741" y="1535"/>
                    <a:pt x="9741" y="1535"/>
                  </a:cubicBezTo>
                  <a:lnTo>
                    <a:pt x="2336" y="2669"/>
                  </a:lnTo>
                  <a:lnTo>
                    <a:pt x="1" y="85995"/>
                  </a:lnTo>
                  <a:lnTo>
                    <a:pt x="50070" y="85995"/>
                  </a:lnTo>
                  <a:lnTo>
                    <a:pt x="26053" y="0"/>
                  </a:lnTo>
                  <a:close/>
                </a:path>
              </a:pathLst>
            </a:custGeom>
            <a:solidFill>
              <a:srgbClr val="C6573F"/>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22" name="Google Shape;3057;p70">
              <a:extLst>
                <a:ext uri="{FF2B5EF4-FFF2-40B4-BE49-F238E27FC236}">
                  <a16:creationId xmlns:a16="http://schemas.microsoft.com/office/drawing/2014/main" id="{1B7CA961-C11F-747C-2F6B-07BEC2300E5C}"/>
                </a:ext>
              </a:extLst>
            </p:cNvPr>
            <p:cNvSpPr/>
            <p:nvPr/>
          </p:nvSpPr>
          <p:spPr>
            <a:xfrm>
              <a:off x="824856" y="2510536"/>
              <a:ext cx="272426" cy="131604"/>
            </a:xfrm>
            <a:custGeom>
              <a:avLst/>
              <a:gdLst/>
              <a:ahLst/>
              <a:cxnLst/>
              <a:rect l="l" t="t" r="r" b="b"/>
              <a:pathLst>
                <a:path w="19802" h="9566" extrusionOk="0">
                  <a:moveTo>
                    <a:pt x="15365" y="0"/>
                  </a:moveTo>
                  <a:cubicBezTo>
                    <a:pt x="15365" y="0"/>
                    <a:pt x="16099" y="5838"/>
                    <a:pt x="9894" y="6838"/>
                  </a:cubicBezTo>
                  <a:cubicBezTo>
                    <a:pt x="9443" y="6912"/>
                    <a:pt x="9021" y="6946"/>
                    <a:pt x="8627" y="6946"/>
                  </a:cubicBezTo>
                  <a:cubicBezTo>
                    <a:pt x="3662" y="6946"/>
                    <a:pt x="3089" y="1535"/>
                    <a:pt x="3089" y="1535"/>
                  </a:cubicBezTo>
                  <a:lnTo>
                    <a:pt x="421" y="1968"/>
                  </a:lnTo>
                  <a:cubicBezTo>
                    <a:pt x="453" y="1968"/>
                    <a:pt x="0" y="9565"/>
                    <a:pt x="8520" y="9565"/>
                  </a:cubicBezTo>
                  <a:cubicBezTo>
                    <a:pt x="8944" y="9565"/>
                    <a:pt x="9391" y="9547"/>
                    <a:pt x="9861" y="9507"/>
                  </a:cubicBezTo>
                  <a:cubicBezTo>
                    <a:pt x="19801" y="8640"/>
                    <a:pt x="17800" y="0"/>
                    <a:pt x="17800" y="0"/>
                  </a:cubicBezTo>
                  <a:close/>
                </a:path>
              </a:pathLst>
            </a:custGeom>
            <a:solidFill>
              <a:srgbClr val="D9D9D9"/>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23" name="Google Shape;3058;p70">
              <a:extLst>
                <a:ext uri="{FF2B5EF4-FFF2-40B4-BE49-F238E27FC236}">
                  <a16:creationId xmlns:a16="http://schemas.microsoft.com/office/drawing/2014/main" id="{70FB9C1D-0950-921D-457E-AAD79396F5CD}"/>
                </a:ext>
              </a:extLst>
            </p:cNvPr>
            <p:cNvSpPr/>
            <p:nvPr/>
          </p:nvSpPr>
          <p:spPr>
            <a:xfrm>
              <a:off x="174855" y="2547241"/>
              <a:ext cx="698014" cy="1146385"/>
            </a:xfrm>
            <a:custGeom>
              <a:avLst/>
              <a:gdLst/>
              <a:ahLst/>
              <a:cxnLst/>
              <a:rect l="l" t="t" r="r" b="b"/>
              <a:pathLst>
                <a:path w="50737" h="83328" extrusionOk="0">
                  <a:moveTo>
                    <a:pt x="43031" y="1"/>
                  </a:moveTo>
                  <a:lnTo>
                    <a:pt x="18113" y="3503"/>
                  </a:lnTo>
                  <a:lnTo>
                    <a:pt x="0" y="83327"/>
                  </a:lnTo>
                  <a:lnTo>
                    <a:pt x="50737" y="83327"/>
                  </a:lnTo>
                  <a:lnTo>
                    <a:pt x="43031" y="1"/>
                  </a:lnTo>
                  <a:close/>
                </a:path>
              </a:pathLst>
            </a:custGeom>
            <a:solidFill>
              <a:srgbClr val="D9D9D9"/>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24" name="Google Shape;3059;p70">
              <a:extLst>
                <a:ext uri="{FF2B5EF4-FFF2-40B4-BE49-F238E27FC236}">
                  <a16:creationId xmlns:a16="http://schemas.microsoft.com/office/drawing/2014/main" id="{4FF6DF78-B652-89CB-8CBB-F7A77FDE2487}"/>
                </a:ext>
              </a:extLst>
            </p:cNvPr>
            <p:cNvSpPr/>
            <p:nvPr/>
          </p:nvSpPr>
          <p:spPr>
            <a:xfrm>
              <a:off x="1091297" y="2486667"/>
              <a:ext cx="767311" cy="1206959"/>
            </a:xfrm>
            <a:custGeom>
              <a:avLst/>
              <a:gdLst/>
              <a:ahLst/>
              <a:cxnLst/>
              <a:rect l="l" t="t" r="r" b="b"/>
              <a:pathLst>
                <a:path w="55774" h="87731" extrusionOk="0">
                  <a:moveTo>
                    <a:pt x="22016" y="1"/>
                  </a:moveTo>
                  <a:lnTo>
                    <a:pt x="1" y="1735"/>
                  </a:lnTo>
                  <a:lnTo>
                    <a:pt x="18814" y="87730"/>
                  </a:lnTo>
                  <a:lnTo>
                    <a:pt x="55774" y="87730"/>
                  </a:lnTo>
                  <a:lnTo>
                    <a:pt x="22016" y="1"/>
                  </a:lnTo>
                  <a:close/>
                </a:path>
              </a:pathLst>
            </a:custGeom>
            <a:solidFill>
              <a:srgbClr val="D9D9D9"/>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25" name="Google Shape;3060;p70">
              <a:extLst>
                <a:ext uri="{FF2B5EF4-FFF2-40B4-BE49-F238E27FC236}">
                  <a16:creationId xmlns:a16="http://schemas.microsoft.com/office/drawing/2014/main" id="{8E3E6312-AEEF-B65A-E2E1-11A3FB972E0F}"/>
                </a:ext>
              </a:extLst>
            </p:cNvPr>
            <p:cNvSpPr/>
            <p:nvPr/>
          </p:nvSpPr>
          <p:spPr>
            <a:xfrm>
              <a:off x="93163" y="2595434"/>
              <a:ext cx="926100" cy="1039448"/>
            </a:xfrm>
            <a:custGeom>
              <a:avLst/>
              <a:gdLst/>
              <a:ahLst/>
              <a:cxnLst/>
              <a:rect l="l" t="t" r="r" b="b"/>
              <a:pathLst>
                <a:path w="67316" h="75555" extrusionOk="0">
                  <a:moveTo>
                    <a:pt x="24051" y="0"/>
                  </a:moveTo>
                  <a:cubicBezTo>
                    <a:pt x="18781" y="667"/>
                    <a:pt x="14445" y="4437"/>
                    <a:pt x="12977" y="9507"/>
                  </a:cubicBezTo>
                  <a:lnTo>
                    <a:pt x="1369" y="50503"/>
                  </a:lnTo>
                  <a:cubicBezTo>
                    <a:pt x="1" y="55373"/>
                    <a:pt x="2970" y="60444"/>
                    <a:pt x="7940" y="61578"/>
                  </a:cubicBezTo>
                  <a:lnTo>
                    <a:pt x="64480" y="75554"/>
                  </a:lnTo>
                  <a:lnTo>
                    <a:pt x="67316" y="48502"/>
                  </a:lnTo>
                  <a:lnTo>
                    <a:pt x="27387" y="39896"/>
                  </a:lnTo>
                  <a:lnTo>
                    <a:pt x="24051" y="0"/>
                  </a:lnTo>
                  <a:close/>
                </a:path>
              </a:pathLst>
            </a:custGeom>
            <a:solidFill>
              <a:srgbClr val="D9D9D9"/>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26" name="Google Shape;3061;p70">
              <a:extLst>
                <a:ext uri="{FF2B5EF4-FFF2-40B4-BE49-F238E27FC236}">
                  <a16:creationId xmlns:a16="http://schemas.microsoft.com/office/drawing/2014/main" id="{D664B421-2384-E002-1FB2-646352224F5E}"/>
                </a:ext>
              </a:extLst>
            </p:cNvPr>
            <p:cNvSpPr/>
            <p:nvPr/>
          </p:nvSpPr>
          <p:spPr>
            <a:xfrm>
              <a:off x="1393729" y="2047032"/>
              <a:ext cx="674145" cy="971981"/>
            </a:xfrm>
            <a:custGeom>
              <a:avLst/>
              <a:gdLst/>
              <a:ahLst/>
              <a:cxnLst/>
              <a:rect l="l" t="t" r="r" b="b"/>
              <a:pathLst>
                <a:path w="49002" h="70651" extrusionOk="0">
                  <a:moveTo>
                    <a:pt x="33057" y="0"/>
                  </a:moveTo>
                  <a:lnTo>
                    <a:pt x="7906" y="10341"/>
                  </a:lnTo>
                  <a:lnTo>
                    <a:pt x="13877" y="30722"/>
                  </a:lnTo>
                  <a:lnTo>
                    <a:pt x="0" y="31957"/>
                  </a:lnTo>
                  <a:lnTo>
                    <a:pt x="14844" y="70651"/>
                  </a:lnTo>
                  <a:lnTo>
                    <a:pt x="40996" y="67382"/>
                  </a:lnTo>
                  <a:cubicBezTo>
                    <a:pt x="45933" y="66315"/>
                    <a:pt x="49002" y="61311"/>
                    <a:pt x="47667" y="56374"/>
                  </a:cubicBezTo>
                  <a:lnTo>
                    <a:pt x="33057" y="0"/>
                  </a:lnTo>
                  <a:close/>
                </a:path>
              </a:pathLst>
            </a:custGeom>
            <a:solidFill>
              <a:srgbClr val="D9D9D9"/>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34" name="Google Shape;3062;p70">
              <a:extLst>
                <a:ext uri="{FF2B5EF4-FFF2-40B4-BE49-F238E27FC236}">
                  <a16:creationId xmlns:a16="http://schemas.microsoft.com/office/drawing/2014/main" id="{CA5E1D66-8EF5-9F85-41DE-E336A2FA4998}"/>
                </a:ext>
              </a:extLst>
            </p:cNvPr>
            <p:cNvSpPr/>
            <p:nvPr/>
          </p:nvSpPr>
          <p:spPr>
            <a:xfrm>
              <a:off x="1454303" y="2641783"/>
              <a:ext cx="215704" cy="376323"/>
            </a:xfrm>
            <a:custGeom>
              <a:avLst/>
              <a:gdLst/>
              <a:ahLst/>
              <a:cxnLst/>
              <a:rect l="l" t="t" r="r" b="b"/>
              <a:pathLst>
                <a:path w="15679" h="27354" extrusionOk="0">
                  <a:moveTo>
                    <a:pt x="0" y="0"/>
                  </a:moveTo>
                  <a:lnTo>
                    <a:pt x="10508" y="27353"/>
                  </a:lnTo>
                  <a:lnTo>
                    <a:pt x="15678" y="26920"/>
                  </a:lnTo>
                  <a:lnTo>
                    <a:pt x="0" y="0"/>
                  </a:ln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35" name="Google Shape;3063;p70">
              <a:extLst>
                <a:ext uri="{FF2B5EF4-FFF2-40B4-BE49-F238E27FC236}">
                  <a16:creationId xmlns:a16="http://schemas.microsoft.com/office/drawing/2014/main" id="{F3555C9E-5DB5-3401-0CC7-08DDA423136E}"/>
                </a:ext>
              </a:extLst>
            </p:cNvPr>
            <p:cNvSpPr/>
            <p:nvPr/>
          </p:nvSpPr>
          <p:spPr>
            <a:xfrm>
              <a:off x="435051" y="2721631"/>
              <a:ext cx="103732" cy="438273"/>
            </a:xfrm>
            <a:custGeom>
              <a:avLst/>
              <a:gdLst/>
              <a:ahLst/>
              <a:cxnLst/>
              <a:rect l="l" t="t" r="r" b="b"/>
              <a:pathLst>
                <a:path w="7540" h="31857" extrusionOk="0">
                  <a:moveTo>
                    <a:pt x="1" y="1"/>
                  </a:moveTo>
                  <a:lnTo>
                    <a:pt x="2536" y="30789"/>
                  </a:lnTo>
                  <a:lnTo>
                    <a:pt x="7540" y="31857"/>
                  </a:lnTo>
                  <a:lnTo>
                    <a:pt x="1" y="1"/>
                  </a:ln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36" name="Google Shape;3064;p70">
              <a:extLst>
                <a:ext uri="{FF2B5EF4-FFF2-40B4-BE49-F238E27FC236}">
                  <a16:creationId xmlns:a16="http://schemas.microsoft.com/office/drawing/2014/main" id="{EF71BA09-B5D0-46D7-DF80-31B223F53A9F}"/>
                </a:ext>
              </a:extLst>
            </p:cNvPr>
            <p:cNvSpPr/>
            <p:nvPr/>
          </p:nvSpPr>
          <p:spPr>
            <a:xfrm>
              <a:off x="629637" y="2566061"/>
              <a:ext cx="135855" cy="642035"/>
            </a:xfrm>
            <a:custGeom>
              <a:avLst/>
              <a:gdLst/>
              <a:ahLst/>
              <a:cxnLst/>
              <a:rect l="l" t="t" r="r" b="b"/>
              <a:pathLst>
                <a:path w="9875" h="46668" extrusionOk="0">
                  <a:moveTo>
                    <a:pt x="134" y="0"/>
                  </a:moveTo>
                  <a:lnTo>
                    <a:pt x="67" y="67"/>
                  </a:lnTo>
                  <a:cubicBezTo>
                    <a:pt x="401" y="1702"/>
                    <a:pt x="801" y="3303"/>
                    <a:pt x="1168" y="4904"/>
                  </a:cubicBezTo>
                  <a:cubicBezTo>
                    <a:pt x="2226" y="9665"/>
                    <a:pt x="3546" y="14394"/>
                    <a:pt x="4836" y="19122"/>
                  </a:cubicBezTo>
                  <a:lnTo>
                    <a:pt x="4836" y="19122"/>
                  </a:lnTo>
                  <a:cubicBezTo>
                    <a:pt x="3248" y="19216"/>
                    <a:pt x="1691" y="19248"/>
                    <a:pt x="134" y="19281"/>
                  </a:cubicBezTo>
                  <a:lnTo>
                    <a:pt x="0" y="19281"/>
                  </a:lnTo>
                  <a:lnTo>
                    <a:pt x="34" y="19414"/>
                  </a:lnTo>
                  <a:cubicBezTo>
                    <a:pt x="1568" y="23984"/>
                    <a:pt x="3136" y="28588"/>
                    <a:pt x="4737" y="33124"/>
                  </a:cubicBezTo>
                  <a:cubicBezTo>
                    <a:pt x="5471" y="35126"/>
                    <a:pt x="6505" y="37861"/>
                    <a:pt x="7239" y="39929"/>
                  </a:cubicBezTo>
                  <a:cubicBezTo>
                    <a:pt x="8073" y="42164"/>
                    <a:pt x="8973" y="44432"/>
                    <a:pt x="9841" y="46667"/>
                  </a:cubicBezTo>
                  <a:lnTo>
                    <a:pt x="9874" y="46667"/>
                  </a:lnTo>
                  <a:cubicBezTo>
                    <a:pt x="8473" y="42131"/>
                    <a:pt x="6839" y="37427"/>
                    <a:pt x="5237" y="32924"/>
                  </a:cubicBezTo>
                  <a:cubicBezTo>
                    <a:pt x="3651" y="28397"/>
                    <a:pt x="1934" y="23902"/>
                    <a:pt x="248" y="19441"/>
                  </a:cubicBezTo>
                  <a:lnTo>
                    <a:pt x="248" y="19441"/>
                  </a:lnTo>
                  <a:cubicBezTo>
                    <a:pt x="1811" y="19344"/>
                    <a:pt x="3375" y="19280"/>
                    <a:pt x="4971" y="19248"/>
                  </a:cubicBezTo>
                  <a:lnTo>
                    <a:pt x="5037" y="19248"/>
                  </a:lnTo>
                  <a:lnTo>
                    <a:pt x="5004" y="19147"/>
                  </a:lnTo>
                  <a:cubicBezTo>
                    <a:pt x="3536" y="12743"/>
                    <a:pt x="2002" y="6338"/>
                    <a:pt x="134"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37" name="Google Shape;3065;p70">
              <a:extLst>
                <a:ext uri="{FF2B5EF4-FFF2-40B4-BE49-F238E27FC236}">
                  <a16:creationId xmlns:a16="http://schemas.microsoft.com/office/drawing/2014/main" id="{3EA44479-7D82-E3FB-4B23-510DCE066EC5}"/>
                </a:ext>
              </a:extLst>
            </p:cNvPr>
            <p:cNvSpPr/>
            <p:nvPr/>
          </p:nvSpPr>
          <p:spPr>
            <a:xfrm>
              <a:off x="1222544" y="2499516"/>
              <a:ext cx="95477" cy="749880"/>
            </a:xfrm>
            <a:custGeom>
              <a:avLst/>
              <a:gdLst/>
              <a:ahLst/>
              <a:cxnLst/>
              <a:rect l="l" t="t" r="r" b="b"/>
              <a:pathLst>
                <a:path w="6940" h="54507" extrusionOk="0">
                  <a:moveTo>
                    <a:pt x="1" y="1"/>
                  </a:moveTo>
                  <a:cubicBezTo>
                    <a:pt x="46" y="371"/>
                    <a:pt x="90" y="742"/>
                    <a:pt x="133" y="1112"/>
                  </a:cubicBezTo>
                  <a:lnTo>
                    <a:pt x="133" y="1112"/>
                  </a:lnTo>
                  <a:cubicBezTo>
                    <a:pt x="119" y="763"/>
                    <a:pt x="108" y="414"/>
                    <a:pt x="101" y="67"/>
                  </a:cubicBezTo>
                  <a:lnTo>
                    <a:pt x="1" y="1"/>
                  </a:lnTo>
                  <a:close/>
                  <a:moveTo>
                    <a:pt x="133" y="1112"/>
                  </a:moveTo>
                  <a:lnTo>
                    <a:pt x="133" y="1112"/>
                  </a:lnTo>
                  <a:cubicBezTo>
                    <a:pt x="181" y="2310"/>
                    <a:pt x="264" y="3524"/>
                    <a:pt x="368" y="4737"/>
                  </a:cubicBezTo>
                  <a:cubicBezTo>
                    <a:pt x="635" y="9441"/>
                    <a:pt x="1068" y="14144"/>
                    <a:pt x="1569" y="18847"/>
                  </a:cubicBezTo>
                  <a:lnTo>
                    <a:pt x="1702" y="18847"/>
                  </a:lnTo>
                  <a:lnTo>
                    <a:pt x="4304" y="18814"/>
                  </a:lnTo>
                  <a:lnTo>
                    <a:pt x="6830" y="18814"/>
                  </a:lnTo>
                  <a:cubicBezTo>
                    <a:pt x="5498" y="28465"/>
                    <a:pt x="4068" y="38117"/>
                    <a:pt x="3003" y="47802"/>
                  </a:cubicBezTo>
                  <a:cubicBezTo>
                    <a:pt x="2769" y="49936"/>
                    <a:pt x="2503" y="52338"/>
                    <a:pt x="2302" y="54506"/>
                  </a:cubicBezTo>
                  <a:lnTo>
                    <a:pt x="2336" y="54506"/>
                  </a:lnTo>
                  <a:cubicBezTo>
                    <a:pt x="2669" y="52371"/>
                    <a:pt x="3003" y="49970"/>
                    <a:pt x="3337" y="47835"/>
                  </a:cubicBezTo>
                  <a:cubicBezTo>
                    <a:pt x="4768" y="38183"/>
                    <a:pt x="5800" y="28499"/>
                    <a:pt x="6931" y="18814"/>
                  </a:cubicBezTo>
                  <a:lnTo>
                    <a:pt x="6939" y="18814"/>
                  </a:lnTo>
                  <a:lnTo>
                    <a:pt x="6932" y="18809"/>
                  </a:lnTo>
                  <a:lnTo>
                    <a:pt x="6932" y="18809"/>
                  </a:lnTo>
                  <a:cubicBezTo>
                    <a:pt x="6934" y="18789"/>
                    <a:pt x="6937" y="18768"/>
                    <a:pt x="6939" y="18747"/>
                  </a:cubicBezTo>
                  <a:lnTo>
                    <a:pt x="6939" y="18647"/>
                  </a:lnTo>
                  <a:lnTo>
                    <a:pt x="6839" y="18647"/>
                  </a:lnTo>
                  <a:cubicBezTo>
                    <a:pt x="5346" y="18615"/>
                    <a:pt x="3252" y="18614"/>
                    <a:pt x="1727" y="18583"/>
                  </a:cubicBezTo>
                  <a:lnTo>
                    <a:pt x="1727" y="18583"/>
                  </a:lnTo>
                  <a:cubicBezTo>
                    <a:pt x="1598" y="17080"/>
                    <a:pt x="1500" y="15546"/>
                    <a:pt x="1402" y="14044"/>
                  </a:cubicBezTo>
                  <a:cubicBezTo>
                    <a:pt x="1033" y="9714"/>
                    <a:pt x="637" y="5412"/>
                    <a:pt x="133" y="1112"/>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38" name="Google Shape;3066;p70">
              <a:extLst>
                <a:ext uri="{FF2B5EF4-FFF2-40B4-BE49-F238E27FC236}">
                  <a16:creationId xmlns:a16="http://schemas.microsoft.com/office/drawing/2014/main" id="{E002B662-130A-81DA-6ABC-54CD035E4E69}"/>
                </a:ext>
              </a:extLst>
            </p:cNvPr>
            <p:cNvSpPr/>
            <p:nvPr/>
          </p:nvSpPr>
          <p:spPr>
            <a:xfrm>
              <a:off x="469940" y="3144289"/>
              <a:ext cx="359332" cy="78033"/>
            </a:xfrm>
            <a:custGeom>
              <a:avLst/>
              <a:gdLst/>
              <a:ahLst/>
              <a:cxnLst/>
              <a:rect l="l" t="t" r="r" b="b"/>
              <a:pathLst>
                <a:path w="26119" h="5672" extrusionOk="0">
                  <a:moveTo>
                    <a:pt x="0" y="1"/>
                  </a:moveTo>
                  <a:lnTo>
                    <a:pt x="0" y="67"/>
                  </a:lnTo>
                  <a:cubicBezTo>
                    <a:pt x="8339" y="2336"/>
                    <a:pt x="17646" y="3937"/>
                    <a:pt x="26119" y="5671"/>
                  </a:cubicBezTo>
                  <a:lnTo>
                    <a:pt x="26119" y="5638"/>
                  </a:lnTo>
                  <a:cubicBezTo>
                    <a:pt x="22916" y="4871"/>
                    <a:pt x="16345" y="3403"/>
                    <a:pt x="13109" y="2636"/>
                  </a:cubicBezTo>
                  <a:cubicBezTo>
                    <a:pt x="10941" y="2135"/>
                    <a:pt x="8773" y="1602"/>
                    <a:pt x="6605" y="1168"/>
                  </a:cubicBezTo>
                  <a:cubicBezTo>
                    <a:pt x="4403" y="768"/>
                    <a:pt x="2235" y="334"/>
                    <a:pt x="0" y="1"/>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39" name="Google Shape;3067;p70">
              <a:extLst>
                <a:ext uri="{FF2B5EF4-FFF2-40B4-BE49-F238E27FC236}">
                  <a16:creationId xmlns:a16="http://schemas.microsoft.com/office/drawing/2014/main" id="{CC45E49E-D88D-2517-7618-959EC3AA123F}"/>
                </a:ext>
              </a:extLst>
            </p:cNvPr>
            <p:cNvSpPr/>
            <p:nvPr/>
          </p:nvSpPr>
          <p:spPr>
            <a:xfrm>
              <a:off x="229927" y="3450380"/>
              <a:ext cx="634689" cy="156959"/>
            </a:xfrm>
            <a:custGeom>
              <a:avLst/>
              <a:gdLst/>
              <a:ahLst/>
              <a:cxnLst/>
              <a:rect l="l" t="t" r="r" b="b"/>
              <a:pathLst>
                <a:path w="46134" h="11409" extrusionOk="0">
                  <a:moveTo>
                    <a:pt x="0" y="1"/>
                  </a:moveTo>
                  <a:lnTo>
                    <a:pt x="0" y="34"/>
                  </a:lnTo>
                  <a:cubicBezTo>
                    <a:pt x="14778" y="4170"/>
                    <a:pt x="31189" y="7773"/>
                    <a:pt x="46133" y="11409"/>
                  </a:cubicBezTo>
                  <a:cubicBezTo>
                    <a:pt x="31389" y="7540"/>
                    <a:pt x="14944" y="3203"/>
                    <a:pt x="0" y="1"/>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40" name="Google Shape;3068;p70">
              <a:extLst>
                <a:ext uri="{FF2B5EF4-FFF2-40B4-BE49-F238E27FC236}">
                  <a16:creationId xmlns:a16="http://schemas.microsoft.com/office/drawing/2014/main" id="{932DCB27-8358-4F99-DF98-5D548E3F77D7}"/>
                </a:ext>
              </a:extLst>
            </p:cNvPr>
            <p:cNvSpPr/>
            <p:nvPr/>
          </p:nvSpPr>
          <p:spPr>
            <a:xfrm>
              <a:off x="1584628" y="2469690"/>
              <a:ext cx="72984" cy="214782"/>
            </a:xfrm>
            <a:custGeom>
              <a:avLst/>
              <a:gdLst/>
              <a:ahLst/>
              <a:cxnLst/>
              <a:rect l="l" t="t" r="r" b="b"/>
              <a:pathLst>
                <a:path w="5305" h="15612" extrusionOk="0">
                  <a:moveTo>
                    <a:pt x="34" y="0"/>
                  </a:moveTo>
                  <a:lnTo>
                    <a:pt x="1" y="34"/>
                  </a:lnTo>
                  <a:cubicBezTo>
                    <a:pt x="634" y="1968"/>
                    <a:pt x="1835" y="5905"/>
                    <a:pt x="2469" y="7873"/>
                  </a:cubicBezTo>
                  <a:cubicBezTo>
                    <a:pt x="2869" y="9207"/>
                    <a:pt x="3270" y="10475"/>
                    <a:pt x="3703" y="11776"/>
                  </a:cubicBezTo>
                  <a:cubicBezTo>
                    <a:pt x="4204" y="13076"/>
                    <a:pt x="4671" y="14377"/>
                    <a:pt x="5271" y="15612"/>
                  </a:cubicBezTo>
                  <a:lnTo>
                    <a:pt x="5304" y="15612"/>
                  </a:lnTo>
                  <a:cubicBezTo>
                    <a:pt x="4671" y="12943"/>
                    <a:pt x="3803" y="10341"/>
                    <a:pt x="2836" y="7773"/>
                  </a:cubicBezTo>
                  <a:cubicBezTo>
                    <a:pt x="2135" y="5805"/>
                    <a:pt x="768" y="1935"/>
                    <a:pt x="34"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41" name="Google Shape;3069;p70">
              <a:extLst>
                <a:ext uri="{FF2B5EF4-FFF2-40B4-BE49-F238E27FC236}">
                  <a16:creationId xmlns:a16="http://schemas.microsoft.com/office/drawing/2014/main" id="{31EC8B0F-082C-BF5F-3F2D-7F876F216757}"/>
                </a:ext>
              </a:extLst>
            </p:cNvPr>
            <p:cNvSpPr/>
            <p:nvPr/>
          </p:nvSpPr>
          <p:spPr>
            <a:xfrm>
              <a:off x="1430888" y="1885959"/>
              <a:ext cx="350624" cy="303353"/>
            </a:xfrm>
            <a:custGeom>
              <a:avLst/>
              <a:gdLst/>
              <a:ahLst/>
              <a:cxnLst/>
              <a:rect l="l" t="t" r="r" b="b"/>
              <a:pathLst>
                <a:path w="25486" h="22050" extrusionOk="0">
                  <a:moveTo>
                    <a:pt x="1" y="0"/>
                  </a:moveTo>
                  <a:lnTo>
                    <a:pt x="535" y="19180"/>
                  </a:lnTo>
                  <a:lnTo>
                    <a:pt x="5205" y="22049"/>
                  </a:lnTo>
                  <a:lnTo>
                    <a:pt x="25486" y="13710"/>
                  </a:lnTo>
                  <a:lnTo>
                    <a:pt x="21116" y="6138"/>
                  </a:lnTo>
                  <a:cubicBezTo>
                    <a:pt x="19548" y="3469"/>
                    <a:pt x="16813" y="1668"/>
                    <a:pt x="13711" y="1368"/>
                  </a:cubicBezTo>
                  <a:lnTo>
                    <a:pt x="1" y="0"/>
                  </a:ln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42" name="Google Shape;3070;p70">
              <a:extLst>
                <a:ext uri="{FF2B5EF4-FFF2-40B4-BE49-F238E27FC236}">
                  <a16:creationId xmlns:a16="http://schemas.microsoft.com/office/drawing/2014/main" id="{1BD352C7-A346-6F68-44A2-7AB0FB3F4204}"/>
                </a:ext>
              </a:extLst>
            </p:cNvPr>
            <p:cNvSpPr/>
            <p:nvPr/>
          </p:nvSpPr>
          <p:spPr>
            <a:xfrm>
              <a:off x="1286338" y="1871927"/>
              <a:ext cx="260677" cy="97100"/>
            </a:xfrm>
            <a:custGeom>
              <a:avLst/>
              <a:gdLst/>
              <a:ahLst/>
              <a:cxnLst/>
              <a:rect l="l" t="t" r="r" b="b"/>
              <a:pathLst>
                <a:path w="18948" h="7058" extrusionOk="0">
                  <a:moveTo>
                    <a:pt x="2662" y="1"/>
                  </a:moveTo>
                  <a:cubicBezTo>
                    <a:pt x="1417" y="1"/>
                    <a:pt x="321" y="923"/>
                    <a:pt x="167" y="2188"/>
                  </a:cubicBezTo>
                  <a:cubicBezTo>
                    <a:pt x="0" y="3555"/>
                    <a:pt x="968" y="4823"/>
                    <a:pt x="2335" y="4990"/>
                  </a:cubicBezTo>
                  <a:lnTo>
                    <a:pt x="18314" y="7058"/>
                  </a:lnTo>
                  <a:lnTo>
                    <a:pt x="18947" y="2087"/>
                  </a:lnTo>
                  <a:lnTo>
                    <a:pt x="2969" y="19"/>
                  </a:lnTo>
                  <a:cubicBezTo>
                    <a:pt x="2866" y="7"/>
                    <a:pt x="2764" y="1"/>
                    <a:pt x="2662" y="1"/>
                  </a:cubicBez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43" name="Google Shape;3071;p70">
              <a:extLst>
                <a:ext uri="{FF2B5EF4-FFF2-40B4-BE49-F238E27FC236}">
                  <a16:creationId xmlns:a16="http://schemas.microsoft.com/office/drawing/2014/main" id="{6F30D7B8-9271-7D80-79D8-A9313CE0902F}"/>
                </a:ext>
              </a:extLst>
            </p:cNvPr>
            <p:cNvSpPr/>
            <p:nvPr/>
          </p:nvSpPr>
          <p:spPr>
            <a:xfrm>
              <a:off x="1264766" y="1938004"/>
              <a:ext cx="260223" cy="97114"/>
            </a:xfrm>
            <a:custGeom>
              <a:avLst/>
              <a:gdLst/>
              <a:ahLst/>
              <a:cxnLst/>
              <a:rect l="l" t="t" r="r" b="b"/>
              <a:pathLst>
                <a:path w="18915" h="7059" extrusionOk="0">
                  <a:moveTo>
                    <a:pt x="2621" y="1"/>
                  </a:moveTo>
                  <a:cubicBezTo>
                    <a:pt x="1384" y="1"/>
                    <a:pt x="321" y="896"/>
                    <a:pt x="167" y="2188"/>
                  </a:cubicBezTo>
                  <a:cubicBezTo>
                    <a:pt x="1" y="3556"/>
                    <a:pt x="935" y="4790"/>
                    <a:pt x="2336" y="4957"/>
                  </a:cubicBezTo>
                  <a:lnTo>
                    <a:pt x="18280" y="7058"/>
                  </a:lnTo>
                  <a:lnTo>
                    <a:pt x="18914" y="2088"/>
                  </a:lnTo>
                  <a:lnTo>
                    <a:pt x="2936" y="20"/>
                  </a:lnTo>
                  <a:cubicBezTo>
                    <a:pt x="2830" y="7"/>
                    <a:pt x="2725" y="1"/>
                    <a:pt x="2621" y="1"/>
                  </a:cubicBez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44" name="Google Shape;3072;p70">
              <a:extLst>
                <a:ext uri="{FF2B5EF4-FFF2-40B4-BE49-F238E27FC236}">
                  <a16:creationId xmlns:a16="http://schemas.microsoft.com/office/drawing/2014/main" id="{9B7EDE8B-6E09-08D7-EB16-2F45226AEF30}"/>
                </a:ext>
              </a:extLst>
            </p:cNvPr>
            <p:cNvSpPr/>
            <p:nvPr/>
          </p:nvSpPr>
          <p:spPr>
            <a:xfrm>
              <a:off x="1274410" y="2002252"/>
              <a:ext cx="260209" cy="97114"/>
            </a:xfrm>
            <a:custGeom>
              <a:avLst/>
              <a:gdLst/>
              <a:ahLst/>
              <a:cxnLst/>
              <a:rect l="l" t="t" r="r" b="b"/>
              <a:pathLst>
                <a:path w="18914" h="7059" extrusionOk="0">
                  <a:moveTo>
                    <a:pt x="2647" y="1"/>
                  </a:moveTo>
                  <a:cubicBezTo>
                    <a:pt x="1383" y="1"/>
                    <a:pt x="321" y="896"/>
                    <a:pt x="167" y="2188"/>
                  </a:cubicBezTo>
                  <a:cubicBezTo>
                    <a:pt x="0" y="3522"/>
                    <a:pt x="1001" y="4756"/>
                    <a:pt x="2335" y="4957"/>
                  </a:cubicBezTo>
                  <a:lnTo>
                    <a:pt x="18313" y="7058"/>
                  </a:lnTo>
                  <a:lnTo>
                    <a:pt x="18914" y="2088"/>
                  </a:lnTo>
                  <a:lnTo>
                    <a:pt x="2969" y="20"/>
                  </a:lnTo>
                  <a:cubicBezTo>
                    <a:pt x="2860" y="7"/>
                    <a:pt x="2753" y="1"/>
                    <a:pt x="2647" y="1"/>
                  </a:cubicBez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45" name="Google Shape;3073;p70">
              <a:extLst>
                <a:ext uri="{FF2B5EF4-FFF2-40B4-BE49-F238E27FC236}">
                  <a16:creationId xmlns:a16="http://schemas.microsoft.com/office/drawing/2014/main" id="{02C92ABF-57E6-1B00-4B45-FC4BF362C8F1}"/>
                </a:ext>
              </a:extLst>
            </p:cNvPr>
            <p:cNvSpPr/>
            <p:nvPr/>
          </p:nvSpPr>
          <p:spPr>
            <a:xfrm>
              <a:off x="1299641" y="2066967"/>
              <a:ext cx="260223" cy="97100"/>
            </a:xfrm>
            <a:custGeom>
              <a:avLst/>
              <a:gdLst/>
              <a:ahLst/>
              <a:cxnLst/>
              <a:rect l="l" t="t" r="r" b="b"/>
              <a:pathLst>
                <a:path w="18915" h="7058" extrusionOk="0">
                  <a:moveTo>
                    <a:pt x="2656" y="0"/>
                  </a:moveTo>
                  <a:cubicBezTo>
                    <a:pt x="1389" y="0"/>
                    <a:pt x="322" y="923"/>
                    <a:pt x="168" y="2187"/>
                  </a:cubicBezTo>
                  <a:cubicBezTo>
                    <a:pt x="1" y="3555"/>
                    <a:pt x="968" y="4823"/>
                    <a:pt x="2336" y="4989"/>
                  </a:cubicBezTo>
                  <a:lnTo>
                    <a:pt x="18314" y="7058"/>
                  </a:lnTo>
                  <a:lnTo>
                    <a:pt x="18914" y="2087"/>
                  </a:lnTo>
                  <a:lnTo>
                    <a:pt x="2970" y="19"/>
                  </a:lnTo>
                  <a:cubicBezTo>
                    <a:pt x="2864" y="7"/>
                    <a:pt x="2759" y="0"/>
                    <a:pt x="2656" y="0"/>
                  </a:cubicBez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46" name="Google Shape;3074;p70">
              <a:extLst>
                <a:ext uri="{FF2B5EF4-FFF2-40B4-BE49-F238E27FC236}">
                  <a16:creationId xmlns:a16="http://schemas.microsoft.com/office/drawing/2014/main" id="{72290672-A73B-F2B7-0B88-B5514209C239}"/>
                </a:ext>
              </a:extLst>
            </p:cNvPr>
            <p:cNvSpPr/>
            <p:nvPr/>
          </p:nvSpPr>
          <p:spPr>
            <a:xfrm>
              <a:off x="1478626" y="2074561"/>
              <a:ext cx="302885" cy="114751"/>
            </a:xfrm>
            <a:custGeom>
              <a:avLst/>
              <a:gdLst/>
              <a:ahLst/>
              <a:cxnLst/>
              <a:rect l="l" t="t" r="r" b="b"/>
              <a:pathLst>
                <a:path w="22016" h="8341" extrusionOk="0">
                  <a:moveTo>
                    <a:pt x="22016" y="1"/>
                  </a:moveTo>
                  <a:lnTo>
                    <a:pt x="0" y="7206"/>
                  </a:lnTo>
                  <a:lnTo>
                    <a:pt x="1801" y="8340"/>
                  </a:lnTo>
                  <a:lnTo>
                    <a:pt x="22016" y="1"/>
                  </a:ln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47" name="Google Shape;3075;p70">
              <a:extLst>
                <a:ext uri="{FF2B5EF4-FFF2-40B4-BE49-F238E27FC236}">
                  <a16:creationId xmlns:a16="http://schemas.microsoft.com/office/drawing/2014/main" id="{E115CCF8-D374-5511-90CF-72752825AF35}"/>
                </a:ext>
              </a:extLst>
            </p:cNvPr>
            <p:cNvSpPr/>
            <p:nvPr/>
          </p:nvSpPr>
          <p:spPr>
            <a:xfrm>
              <a:off x="1305158" y="1937357"/>
              <a:ext cx="178985" cy="24791"/>
            </a:xfrm>
            <a:custGeom>
              <a:avLst/>
              <a:gdLst/>
              <a:ahLst/>
              <a:cxnLst/>
              <a:rect l="l" t="t" r="r" b="b"/>
              <a:pathLst>
                <a:path w="13010" h="1802" extrusionOk="0">
                  <a:moveTo>
                    <a:pt x="0" y="0"/>
                  </a:moveTo>
                  <a:lnTo>
                    <a:pt x="0" y="67"/>
                  </a:lnTo>
                  <a:cubicBezTo>
                    <a:pt x="1601" y="300"/>
                    <a:pt x="4837" y="834"/>
                    <a:pt x="6471" y="1101"/>
                  </a:cubicBezTo>
                  <a:cubicBezTo>
                    <a:pt x="8640" y="1468"/>
                    <a:pt x="10808" y="1801"/>
                    <a:pt x="13009" y="1801"/>
                  </a:cubicBezTo>
                  <a:lnTo>
                    <a:pt x="13009" y="1768"/>
                  </a:lnTo>
                  <a:cubicBezTo>
                    <a:pt x="10908" y="1234"/>
                    <a:pt x="8740" y="934"/>
                    <a:pt x="6571" y="734"/>
                  </a:cubicBezTo>
                  <a:cubicBezTo>
                    <a:pt x="4937" y="500"/>
                    <a:pt x="1635" y="167"/>
                    <a:pt x="0"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51" name="Google Shape;3076;p70">
              <a:extLst>
                <a:ext uri="{FF2B5EF4-FFF2-40B4-BE49-F238E27FC236}">
                  <a16:creationId xmlns:a16="http://schemas.microsoft.com/office/drawing/2014/main" id="{44BC5AA5-6FC9-C38D-DE97-6A09F7635E97}"/>
                </a:ext>
              </a:extLst>
            </p:cNvPr>
            <p:cNvSpPr/>
            <p:nvPr/>
          </p:nvSpPr>
          <p:spPr>
            <a:xfrm>
              <a:off x="1296890" y="2005732"/>
              <a:ext cx="178985" cy="24791"/>
            </a:xfrm>
            <a:custGeom>
              <a:avLst/>
              <a:gdLst/>
              <a:ahLst/>
              <a:cxnLst/>
              <a:rect l="l" t="t" r="r" b="b"/>
              <a:pathLst>
                <a:path w="13010" h="1802" extrusionOk="0">
                  <a:moveTo>
                    <a:pt x="1" y="0"/>
                  </a:moveTo>
                  <a:lnTo>
                    <a:pt x="1" y="34"/>
                  </a:lnTo>
                  <a:cubicBezTo>
                    <a:pt x="1568" y="300"/>
                    <a:pt x="4837" y="834"/>
                    <a:pt x="6439" y="1101"/>
                  </a:cubicBezTo>
                  <a:cubicBezTo>
                    <a:pt x="8607" y="1468"/>
                    <a:pt x="10775" y="1802"/>
                    <a:pt x="13010" y="1802"/>
                  </a:cubicBezTo>
                  <a:lnTo>
                    <a:pt x="13010" y="1768"/>
                  </a:lnTo>
                  <a:cubicBezTo>
                    <a:pt x="10875" y="1201"/>
                    <a:pt x="8707" y="934"/>
                    <a:pt x="6539" y="701"/>
                  </a:cubicBezTo>
                  <a:cubicBezTo>
                    <a:pt x="4904" y="501"/>
                    <a:pt x="1602" y="167"/>
                    <a:pt x="1"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52" name="Google Shape;3077;p70">
              <a:extLst>
                <a:ext uri="{FF2B5EF4-FFF2-40B4-BE49-F238E27FC236}">
                  <a16:creationId xmlns:a16="http://schemas.microsoft.com/office/drawing/2014/main" id="{D623322B-E54F-B2AB-4F81-9BB0D39777B5}"/>
                </a:ext>
              </a:extLst>
            </p:cNvPr>
            <p:cNvSpPr/>
            <p:nvPr/>
          </p:nvSpPr>
          <p:spPr>
            <a:xfrm>
              <a:off x="1306988" y="2069980"/>
              <a:ext cx="158335" cy="22040"/>
            </a:xfrm>
            <a:custGeom>
              <a:avLst/>
              <a:gdLst/>
              <a:ahLst/>
              <a:cxnLst/>
              <a:rect l="l" t="t" r="r" b="b"/>
              <a:pathLst>
                <a:path w="11509" h="1602" extrusionOk="0">
                  <a:moveTo>
                    <a:pt x="1" y="0"/>
                  </a:moveTo>
                  <a:lnTo>
                    <a:pt x="1" y="67"/>
                  </a:lnTo>
                  <a:cubicBezTo>
                    <a:pt x="1435" y="301"/>
                    <a:pt x="4304" y="801"/>
                    <a:pt x="5705" y="1001"/>
                  </a:cubicBezTo>
                  <a:cubicBezTo>
                    <a:pt x="7639" y="1335"/>
                    <a:pt x="9541" y="1601"/>
                    <a:pt x="11509" y="1601"/>
                  </a:cubicBezTo>
                  <a:lnTo>
                    <a:pt x="11509" y="1535"/>
                  </a:lnTo>
                  <a:cubicBezTo>
                    <a:pt x="9641" y="1001"/>
                    <a:pt x="7706" y="768"/>
                    <a:pt x="5805" y="601"/>
                  </a:cubicBezTo>
                  <a:cubicBezTo>
                    <a:pt x="4337" y="467"/>
                    <a:pt x="1468" y="134"/>
                    <a:pt x="1"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53" name="Google Shape;3078;p70">
              <a:extLst>
                <a:ext uri="{FF2B5EF4-FFF2-40B4-BE49-F238E27FC236}">
                  <a16:creationId xmlns:a16="http://schemas.microsoft.com/office/drawing/2014/main" id="{24A09152-F5D7-6426-AA96-F3F905C889CB}"/>
                </a:ext>
              </a:extLst>
            </p:cNvPr>
            <p:cNvSpPr/>
            <p:nvPr/>
          </p:nvSpPr>
          <p:spPr>
            <a:xfrm>
              <a:off x="982998" y="3329685"/>
              <a:ext cx="199635" cy="300601"/>
            </a:xfrm>
            <a:custGeom>
              <a:avLst/>
              <a:gdLst/>
              <a:ahLst/>
              <a:cxnLst/>
              <a:rect l="l" t="t" r="r" b="b"/>
              <a:pathLst>
                <a:path w="14511" h="21850" extrusionOk="0">
                  <a:moveTo>
                    <a:pt x="2135" y="1"/>
                  </a:moveTo>
                  <a:lnTo>
                    <a:pt x="0" y="20182"/>
                  </a:lnTo>
                  <a:lnTo>
                    <a:pt x="11375" y="21850"/>
                  </a:lnTo>
                  <a:lnTo>
                    <a:pt x="14511" y="2536"/>
                  </a:lnTo>
                  <a:lnTo>
                    <a:pt x="2135" y="1"/>
                  </a:ln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54" name="Google Shape;3079;p70">
              <a:extLst>
                <a:ext uri="{FF2B5EF4-FFF2-40B4-BE49-F238E27FC236}">
                  <a16:creationId xmlns:a16="http://schemas.microsoft.com/office/drawing/2014/main" id="{4EC84260-EFCF-2607-557C-AC094F65EBF1}"/>
                </a:ext>
              </a:extLst>
            </p:cNvPr>
            <p:cNvSpPr/>
            <p:nvPr/>
          </p:nvSpPr>
          <p:spPr>
            <a:xfrm>
              <a:off x="1222090" y="3038274"/>
              <a:ext cx="356127" cy="598905"/>
            </a:xfrm>
            <a:custGeom>
              <a:avLst/>
              <a:gdLst/>
              <a:ahLst/>
              <a:cxnLst/>
              <a:rect l="l" t="t" r="r" b="b"/>
              <a:pathLst>
                <a:path w="25886" h="43533" extrusionOk="0">
                  <a:moveTo>
                    <a:pt x="0" y="1"/>
                  </a:moveTo>
                  <a:lnTo>
                    <a:pt x="0" y="43532"/>
                  </a:lnTo>
                  <a:lnTo>
                    <a:pt x="25886" y="43532"/>
                  </a:lnTo>
                  <a:lnTo>
                    <a:pt x="25886" y="5972"/>
                  </a:lnTo>
                  <a:lnTo>
                    <a:pt x="0" y="1"/>
                  </a:ln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55" name="Google Shape;3080;p70">
              <a:extLst>
                <a:ext uri="{FF2B5EF4-FFF2-40B4-BE49-F238E27FC236}">
                  <a16:creationId xmlns:a16="http://schemas.microsoft.com/office/drawing/2014/main" id="{D51D8AE6-3FC9-F791-CD90-C5758B7ABC3E}"/>
                </a:ext>
              </a:extLst>
            </p:cNvPr>
            <p:cNvSpPr/>
            <p:nvPr/>
          </p:nvSpPr>
          <p:spPr>
            <a:xfrm>
              <a:off x="1578657" y="3120420"/>
              <a:ext cx="78500" cy="573206"/>
            </a:xfrm>
            <a:custGeom>
              <a:avLst/>
              <a:gdLst/>
              <a:ahLst/>
              <a:cxnLst/>
              <a:rect l="l" t="t" r="r" b="b"/>
              <a:pathLst>
                <a:path w="5706" h="41665" extrusionOk="0">
                  <a:moveTo>
                    <a:pt x="1" y="1"/>
                  </a:moveTo>
                  <a:lnTo>
                    <a:pt x="1" y="41664"/>
                  </a:lnTo>
                  <a:lnTo>
                    <a:pt x="5705" y="41664"/>
                  </a:lnTo>
                  <a:lnTo>
                    <a:pt x="5705" y="1"/>
                  </a:ln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56" name="Google Shape;3081;p70">
              <a:extLst>
                <a:ext uri="{FF2B5EF4-FFF2-40B4-BE49-F238E27FC236}">
                  <a16:creationId xmlns:a16="http://schemas.microsoft.com/office/drawing/2014/main" id="{E079BC13-C0B1-ECA0-7F76-CFDF1762A504}"/>
                </a:ext>
              </a:extLst>
            </p:cNvPr>
            <p:cNvSpPr/>
            <p:nvPr/>
          </p:nvSpPr>
          <p:spPr>
            <a:xfrm>
              <a:off x="1182620" y="3093813"/>
              <a:ext cx="395597" cy="599813"/>
            </a:xfrm>
            <a:custGeom>
              <a:avLst/>
              <a:gdLst/>
              <a:ahLst/>
              <a:cxnLst/>
              <a:rect l="l" t="t" r="r" b="b"/>
              <a:pathLst>
                <a:path w="28755" h="43599" extrusionOk="0">
                  <a:moveTo>
                    <a:pt x="1" y="0"/>
                  </a:moveTo>
                  <a:lnTo>
                    <a:pt x="1" y="43598"/>
                  </a:lnTo>
                  <a:lnTo>
                    <a:pt x="28755" y="43598"/>
                  </a:lnTo>
                  <a:lnTo>
                    <a:pt x="28755" y="3736"/>
                  </a:lnTo>
                  <a:lnTo>
                    <a:pt x="1" y="0"/>
                  </a:lnTo>
                  <a:close/>
                </a:path>
              </a:pathLst>
            </a:custGeom>
            <a:solidFill>
              <a:srgbClr val="9BA144"/>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57" name="Google Shape;3082;p70">
              <a:extLst>
                <a:ext uri="{FF2B5EF4-FFF2-40B4-BE49-F238E27FC236}">
                  <a16:creationId xmlns:a16="http://schemas.microsoft.com/office/drawing/2014/main" id="{BF3FAA11-FBA5-B79A-EC0A-9798F711044B}"/>
                </a:ext>
              </a:extLst>
            </p:cNvPr>
            <p:cNvSpPr/>
            <p:nvPr/>
          </p:nvSpPr>
          <p:spPr>
            <a:xfrm>
              <a:off x="1657143" y="3038274"/>
              <a:ext cx="356127" cy="598905"/>
            </a:xfrm>
            <a:custGeom>
              <a:avLst/>
              <a:gdLst/>
              <a:ahLst/>
              <a:cxnLst/>
              <a:rect l="l" t="t" r="r" b="b"/>
              <a:pathLst>
                <a:path w="25886" h="43533" extrusionOk="0">
                  <a:moveTo>
                    <a:pt x="25885" y="1"/>
                  </a:moveTo>
                  <a:lnTo>
                    <a:pt x="0" y="5972"/>
                  </a:lnTo>
                  <a:lnTo>
                    <a:pt x="0" y="43532"/>
                  </a:lnTo>
                  <a:lnTo>
                    <a:pt x="25885" y="43532"/>
                  </a:lnTo>
                  <a:lnTo>
                    <a:pt x="25885" y="1"/>
                  </a:ln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58" name="Google Shape;3083;p70">
              <a:extLst>
                <a:ext uri="{FF2B5EF4-FFF2-40B4-BE49-F238E27FC236}">
                  <a16:creationId xmlns:a16="http://schemas.microsoft.com/office/drawing/2014/main" id="{985E1DC9-B7F6-2E41-8081-AB8FCDCE9EC1}"/>
                </a:ext>
              </a:extLst>
            </p:cNvPr>
            <p:cNvSpPr/>
            <p:nvPr/>
          </p:nvSpPr>
          <p:spPr>
            <a:xfrm>
              <a:off x="1657143" y="3093813"/>
              <a:ext cx="395583" cy="599813"/>
            </a:xfrm>
            <a:custGeom>
              <a:avLst/>
              <a:gdLst/>
              <a:ahLst/>
              <a:cxnLst/>
              <a:rect l="l" t="t" r="r" b="b"/>
              <a:pathLst>
                <a:path w="28754" h="43599" extrusionOk="0">
                  <a:moveTo>
                    <a:pt x="28754" y="0"/>
                  </a:moveTo>
                  <a:lnTo>
                    <a:pt x="0" y="3736"/>
                  </a:lnTo>
                  <a:lnTo>
                    <a:pt x="0" y="43598"/>
                  </a:lnTo>
                  <a:lnTo>
                    <a:pt x="28754" y="43598"/>
                  </a:lnTo>
                  <a:lnTo>
                    <a:pt x="28754" y="0"/>
                  </a:lnTo>
                  <a:close/>
                </a:path>
              </a:pathLst>
            </a:custGeom>
            <a:solidFill>
              <a:srgbClr val="9BA144"/>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59" name="Google Shape;3084;p70">
              <a:extLst>
                <a:ext uri="{FF2B5EF4-FFF2-40B4-BE49-F238E27FC236}">
                  <a16:creationId xmlns:a16="http://schemas.microsoft.com/office/drawing/2014/main" id="{8E565375-E313-3674-FAB9-9EED65872A23}"/>
                </a:ext>
              </a:extLst>
            </p:cNvPr>
            <p:cNvSpPr/>
            <p:nvPr/>
          </p:nvSpPr>
          <p:spPr>
            <a:xfrm>
              <a:off x="1100020" y="3352179"/>
              <a:ext cx="261131" cy="106070"/>
            </a:xfrm>
            <a:custGeom>
              <a:avLst/>
              <a:gdLst/>
              <a:ahLst/>
              <a:cxnLst/>
              <a:rect l="l" t="t" r="r" b="b"/>
              <a:pathLst>
                <a:path w="18981" h="7710" extrusionOk="0">
                  <a:moveTo>
                    <a:pt x="834" y="0"/>
                  </a:moveTo>
                  <a:lnTo>
                    <a:pt x="0" y="4904"/>
                  </a:lnTo>
                  <a:lnTo>
                    <a:pt x="15878" y="7672"/>
                  </a:lnTo>
                  <a:cubicBezTo>
                    <a:pt x="16024" y="7697"/>
                    <a:pt x="16168" y="7709"/>
                    <a:pt x="16311" y="7709"/>
                  </a:cubicBezTo>
                  <a:cubicBezTo>
                    <a:pt x="17510" y="7709"/>
                    <a:pt x="18568" y="6860"/>
                    <a:pt x="18747" y="5638"/>
                  </a:cubicBezTo>
                  <a:cubicBezTo>
                    <a:pt x="18981" y="4303"/>
                    <a:pt x="18047" y="3002"/>
                    <a:pt x="16712" y="2736"/>
                  </a:cubicBezTo>
                  <a:lnTo>
                    <a:pt x="834" y="0"/>
                  </a:ln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60" name="Google Shape;3085;p70">
              <a:extLst>
                <a:ext uri="{FF2B5EF4-FFF2-40B4-BE49-F238E27FC236}">
                  <a16:creationId xmlns:a16="http://schemas.microsoft.com/office/drawing/2014/main" id="{3939FA6C-DFFA-C963-4CF9-C44031F36BF7}"/>
                </a:ext>
              </a:extLst>
            </p:cNvPr>
            <p:cNvSpPr/>
            <p:nvPr/>
          </p:nvSpPr>
          <p:spPr>
            <a:xfrm>
              <a:off x="982998" y="3337954"/>
              <a:ext cx="40860" cy="275810"/>
            </a:xfrm>
            <a:custGeom>
              <a:avLst/>
              <a:gdLst/>
              <a:ahLst/>
              <a:cxnLst/>
              <a:rect l="l" t="t" r="r" b="b"/>
              <a:pathLst>
                <a:path w="2970" h="20048" extrusionOk="0">
                  <a:moveTo>
                    <a:pt x="2035" y="0"/>
                  </a:moveTo>
                  <a:lnTo>
                    <a:pt x="0" y="19581"/>
                  </a:lnTo>
                  <a:lnTo>
                    <a:pt x="2969" y="20048"/>
                  </a:lnTo>
                  <a:lnTo>
                    <a:pt x="2035" y="0"/>
                  </a:ln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61" name="Google Shape;3086;p70">
              <a:extLst>
                <a:ext uri="{FF2B5EF4-FFF2-40B4-BE49-F238E27FC236}">
                  <a16:creationId xmlns:a16="http://schemas.microsoft.com/office/drawing/2014/main" id="{B3031921-C70D-8EEC-0499-5628AF5294AB}"/>
                </a:ext>
              </a:extLst>
            </p:cNvPr>
            <p:cNvSpPr/>
            <p:nvPr/>
          </p:nvSpPr>
          <p:spPr>
            <a:xfrm>
              <a:off x="1116542" y="3425149"/>
              <a:ext cx="261131" cy="106070"/>
            </a:xfrm>
            <a:custGeom>
              <a:avLst/>
              <a:gdLst/>
              <a:ahLst/>
              <a:cxnLst/>
              <a:rect l="l" t="t" r="r" b="b"/>
              <a:pathLst>
                <a:path w="18981" h="7710" extrusionOk="0">
                  <a:moveTo>
                    <a:pt x="834" y="0"/>
                  </a:moveTo>
                  <a:lnTo>
                    <a:pt x="0" y="4904"/>
                  </a:lnTo>
                  <a:lnTo>
                    <a:pt x="15878" y="7672"/>
                  </a:lnTo>
                  <a:cubicBezTo>
                    <a:pt x="16027" y="7697"/>
                    <a:pt x="16174" y="7709"/>
                    <a:pt x="16319" y="7709"/>
                  </a:cubicBezTo>
                  <a:cubicBezTo>
                    <a:pt x="17537" y="7709"/>
                    <a:pt x="18572" y="6857"/>
                    <a:pt x="18780" y="5604"/>
                  </a:cubicBezTo>
                  <a:cubicBezTo>
                    <a:pt x="18981" y="4270"/>
                    <a:pt x="18047" y="3002"/>
                    <a:pt x="16712" y="2735"/>
                  </a:cubicBezTo>
                  <a:lnTo>
                    <a:pt x="834" y="0"/>
                  </a:ln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64" name="Google Shape;3087;p70">
              <a:extLst>
                <a:ext uri="{FF2B5EF4-FFF2-40B4-BE49-F238E27FC236}">
                  <a16:creationId xmlns:a16="http://schemas.microsoft.com/office/drawing/2014/main" id="{8EF2D98F-9D1A-CA84-7E0C-0ED49B5F6B15}"/>
                </a:ext>
              </a:extLst>
            </p:cNvPr>
            <p:cNvSpPr/>
            <p:nvPr/>
          </p:nvSpPr>
          <p:spPr>
            <a:xfrm>
              <a:off x="1079370" y="3488474"/>
              <a:ext cx="261585" cy="106524"/>
            </a:xfrm>
            <a:custGeom>
              <a:avLst/>
              <a:gdLst/>
              <a:ahLst/>
              <a:cxnLst/>
              <a:rect l="l" t="t" r="r" b="b"/>
              <a:pathLst>
                <a:path w="19014" h="7743" extrusionOk="0">
                  <a:moveTo>
                    <a:pt x="834" y="0"/>
                  </a:moveTo>
                  <a:lnTo>
                    <a:pt x="0" y="4937"/>
                  </a:lnTo>
                  <a:lnTo>
                    <a:pt x="15878" y="7706"/>
                  </a:lnTo>
                  <a:cubicBezTo>
                    <a:pt x="16023" y="7731"/>
                    <a:pt x="16168" y="7743"/>
                    <a:pt x="16310" y="7743"/>
                  </a:cubicBezTo>
                  <a:cubicBezTo>
                    <a:pt x="17510" y="7743"/>
                    <a:pt x="18568" y="6890"/>
                    <a:pt x="18747" y="5638"/>
                  </a:cubicBezTo>
                  <a:cubicBezTo>
                    <a:pt x="19014" y="4303"/>
                    <a:pt x="18080" y="3003"/>
                    <a:pt x="16712" y="2769"/>
                  </a:cubicBezTo>
                  <a:lnTo>
                    <a:pt x="834" y="0"/>
                  </a:ln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73" name="Google Shape;3088;p70">
              <a:extLst>
                <a:ext uri="{FF2B5EF4-FFF2-40B4-BE49-F238E27FC236}">
                  <a16:creationId xmlns:a16="http://schemas.microsoft.com/office/drawing/2014/main" id="{5B61A7C4-D30D-913B-0EB1-B3D54ACCEACD}"/>
                </a:ext>
              </a:extLst>
            </p:cNvPr>
            <p:cNvSpPr/>
            <p:nvPr/>
          </p:nvSpPr>
          <p:spPr>
            <a:xfrm>
              <a:off x="1036226" y="3544454"/>
              <a:ext cx="261599" cy="106070"/>
            </a:xfrm>
            <a:custGeom>
              <a:avLst/>
              <a:gdLst/>
              <a:ahLst/>
              <a:cxnLst/>
              <a:rect l="l" t="t" r="r" b="b"/>
              <a:pathLst>
                <a:path w="19015" h="7710" extrusionOk="0">
                  <a:moveTo>
                    <a:pt x="835" y="1"/>
                  </a:moveTo>
                  <a:lnTo>
                    <a:pt x="1" y="4905"/>
                  </a:lnTo>
                  <a:lnTo>
                    <a:pt x="15879" y="7673"/>
                  </a:lnTo>
                  <a:cubicBezTo>
                    <a:pt x="16027" y="7698"/>
                    <a:pt x="16175" y="7710"/>
                    <a:pt x="16319" y="7710"/>
                  </a:cubicBezTo>
                  <a:cubicBezTo>
                    <a:pt x="17537" y="7710"/>
                    <a:pt x="18572" y="6857"/>
                    <a:pt x="18781" y="5605"/>
                  </a:cubicBezTo>
                  <a:cubicBezTo>
                    <a:pt x="19014" y="4271"/>
                    <a:pt x="18114" y="3003"/>
                    <a:pt x="16713" y="2736"/>
                  </a:cubicBezTo>
                  <a:lnTo>
                    <a:pt x="835" y="1"/>
                  </a:ln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74" name="Google Shape;3089;p70">
              <a:extLst>
                <a:ext uri="{FF2B5EF4-FFF2-40B4-BE49-F238E27FC236}">
                  <a16:creationId xmlns:a16="http://schemas.microsoft.com/office/drawing/2014/main" id="{17768C0C-8CA6-D08A-C0A3-B335A331A1CB}"/>
                </a:ext>
              </a:extLst>
            </p:cNvPr>
            <p:cNvSpPr/>
            <p:nvPr/>
          </p:nvSpPr>
          <p:spPr>
            <a:xfrm>
              <a:off x="1072491" y="3311787"/>
              <a:ext cx="114270" cy="52788"/>
            </a:xfrm>
            <a:custGeom>
              <a:avLst/>
              <a:gdLst/>
              <a:ahLst/>
              <a:cxnLst/>
              <a:rect l="l" t="t" r="r" b="b"/>
              <a:pathLst>
                <a:path w="8306" h="3837" extrusionOk="0">
                  <a:moveTo>
                    <a:pt x="8306" y="1"/>
                  </a:moveTo>
                  <a:lnTo>
                    <a:pt x="0" y="2236"/>
                  </a:lnTo>
                  <a:lnTo>
                    <a:pt x="8239" y="3837"/>
                  </a:lnTo>
                  <a:lnTo>
                    <a:pt x="8306" y="1"/>
                  </a:lnTo>
                  <a:close/>
                </a:path>
              </a:pathLst>
            </a:custGeom>
            <a:solidFill>
              <a:srgbClr val="72422D"/>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75" name="Google Shape;3090;p70">
              <a:extLst>
                <a:ext uri="{FF2B5EF4-FFF2-40B4-BE49-F238E27FC236}">
                  <a16:creationId xmlns:a16="http://schemas.microsoft.com/office/drawing/2014/main" id="{2AA60539-BC09-3FB7-D520-A99E7DCC0B78}"/>
                </a:ext>
              </a:extLst>
            </p:cNvPr>
            <p:cNvSpPr/>
            <p:nvPr/>
          </p:nvSpPr>
          <p:spPr>
            <a:xfrm>
              <a:off x="1171614" y="3432481"/>
              <a:ext cx="146407" cy="25713"/>
            </a:xfrm>
            <a:custGeom>
              <a:avLst/>
              <a:gdLst/>
              <a:ahLst/>
              <a:cxnLst/>
              <a:rect l="l" t="t" r="r" b="b"/>
              <a:pathLst>
                <a:path w="10642" h="1869" extrusionOk="0">
                  <a:moveTo>
                    <a:pt x="0" y="1"/>
                  </a:moveTo>
                  <a:lnTo>
                    <a:pt x="0" y="34"/>
                  </a:lnTo>
                  <a:cubicBezTo>
                    <a:pt x="1701" y="635"/>
                    <a:pt x="3503" y="901"/>
                    <a:pt x="5304" y="1135"/>
                  </a:cubicBezTo>
                  <a:cubicBezTo>
                    <a:pt x="6638" y="1335"/>
                    <a:pt x="9307" y="1702"/>
                    <a:pt x="10641" y="1869"/>
                  </a:cubicBezTo>
                  <a:lnTo>
                    <a:pt x="10641" y="1835"/>
                  </a:lnTo>
                  <a:cubicBezTo>
                    <a:pt x="9307" y="1535"/>
                    <a:pt x="6672" y="1002"/>
                    <a:pt x="5337" y="735"/>
                  </a:cubicBezTo>
                  <a:cubicBezTo>
                    <a:pt x="3603" y="334"/>
                    <a:pt x="1835" y="34"/>
                    <a:pt x="0" y="1"/>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76" name="Google Shape;3091;p70">
              <a:extLst>
                <a:ext uri="{FF2B5EF4-FFF2-40B4-BE49-F238E27FC236}">
                  <a16:creationId xmlns:a16="http://schemas.microsoft.com/office/drawing/2014/main" id="{22E96F92-B35C-2FDB-F221-E68683D7F84C}"/>
                </a:ext>
              </a:extLst>
            </p:cNvPr>
            <p:cNvSpPr/>
            <p:nvPr/>
          </p:nvSpPr>
          <p:spPr>
            <a:xfrm>
              <a:off x="1162891" y="3501324"/>
              <a:ext cx="146407" cy="25713"/>
            </a:xfrm>
            <a:custGeom>
              <a:avLst/>
              <a:gdLst/>
              <a:ahLst/>
              <a:cxnLst/>
              <a:rect l="l" t="t" r="r" b="b"/>
              <a:pathLst>
                <a:path w="10642" h="1869" extrusionOk="0">
                  <a:moveTo>
                    <a:pt x="0" y="0"/>
                  </a:moveTo>
                  <a:lnTo>
                    <a:pt x="0" y="34"/>
                  </a:lnTo>
                  <a:cubicBezTo>
                    <a:pt x="1735" y="634"/>
                    <a:pt x="3536" y="901"/>
                    <a:pt x="5304" y="1135"/>
                  </a:cubicBezTo>
                  <a:cubicBezTo>
                    <a:pt x="6638" y="1335"/>
                    <a:pt x="9307" y="1702"/>
                    <a:pt x="10641" y="1868"/>
                  </a:cubicBezTo>
                  <a:lnTo>
                    <a:pt x="10641" y="1835"/>
                  </a:lnTo>
                  <a:cubicBezTo>
                    <a:pt x="9307" y="1535"/>
                    <a:pt x="6672" y="1001"/>
                    <a:pt x="5338" y="734"/>
                  </a:cubicBezTo>
                  <a:cubicBezTo>
                    <a:pt x="3603" y="334"/>
                    <a:pt x="1835" y="34"/>
                    <a:pt x="0"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77" name="Google Shape;3092;p70">
              <a:extLst>
                <a:ext uri="{FF2B5EF4-FFF2-40B4-BE49-F238E27FC236}">
                  <a16:creationId xmlns:a16="http://schemas.microsoft.com/office/drawing/2014/main" id="{187A0943-CB34-D271-512E-EE0B27CE400F}"/>
                </a:ext>
              </a:extLst>
            </p:cNvPr>
            <p:cNvSpPr/>
            <p:nvPr/>
          </p:nvSpPr>
          <p:spPr>
            <a:xfrm>
              <a:off x="1138568" y="3567401"/>
              <a:ext cx="145953" cy="25713"/>
            </a:xfrm>
            <a:custGeom>
              <a:avLst/>
              <a:gdLst/>
              <a:ahLst/>
              <a:cxnLst/>
              <a:rect l="l" t="t" r="r" b="b"/>
              <a:pathLst>
                <a:path w="10609" h="1869" extrusionOk="0">
                  <a:moveTo>
                    <a:pt x="0" y="1"/>
                  </a:moveTo>
                  <a:lnTo>
                    <a:pt x="0" y="34"/>
                  </a:lnTo>
                  <a:cubicBezTo>
                    <a:pt x="1702" y="601"/>
                    <a:pt x="3503" y="902"/>
                    <a:pt x="5304" y="1102"/>
                  </a:cubicBezTo>
                  <a:cubicBezTo>
                    <a:pt x="6605" y="1335"/>
                    <a:pt x="9274" y="1702"/>
                    <a:pt x="10608" y="1869"/>
                  </a:cubicBezTo>
                  <a:lnTo>
                    <a:pt x="10608" y="1836"/>
                  </a:lnTo>
                  <a:cubicBezTo>
                    <a:pt x="9274" y="1535"/>
                    <a:pt x="6672" y="1002"/>
                    <a:pt x="5338" y="735"/>
                  </a:cubicBezTo>
                  <a:cubicBezTo>
                    <a:pt x="3570" y="334"/>
                    <a:pt x="1835" y="34"/>
                    <a:pt x="0" y="1"/>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78" name="Google Shape;3093;p70">
              <a:extLst>
                <a:ext uri="{FF2B5EF4-FFF2-40B4-BE49-F238E27FC236}">
                  <a16:creationId xmlns:a16="http://schemas.microsoft.com/office/drawing/2014/main" id="{46395C81-4A7F-245B-9DF7-D7A0F32B3B84}"/>
                </a:ext>
              </a:extLst>
            </p:cNvPr>
            <p:cNvSpPr/>
            <p:nvPr/>
          </p:nvSpPr>
          <p:spPr>
            <a:xfrm>
              <a:off x="664966" y="1949643"/>
              <a:ext cx="557399" cy="323645"/>
            </a:xfrm>
            <a:custGeom>
              <a:avLst/>
              <a:gdLst/>
              <a:ahLst/>
              <a:cxnLst/>
              <a:rect l="l" t="t" r="r" b="b"/>
              <a:pathLst>
                <a:path w="40516" h="23525" extrusionOk="0">
                  <a:moveTo>
                    <a:pt x="19700" y="0"/>
                  </a:moveTo>
                  <a:cubicBezTo>
                    <a:pt x="14083" y="0"/>
                    <a:pt x="9791" y="4991"/>
                    <a:pt x="7573" y="8514"/>
                  </a:cubicBezTo>
                  <a:cubicBezTo>
                    <a:pt x="5271" y="12116"/>
                    <a:pt x="1" y="10415"/>
                    <a:pt x="401" y="16953"/>
                  </a:cubicBezTo>
                  <a:cubicBezTo>
                    <a:pt x="768" y="23525"/>
                    <a:pt x="7306" y="23525"/>
                    <a:pt x="7306" y="23525"/>
                  </a:cubicBezTo>
                  <a:cubicBezTo>
                    <a:pt x="7273" y="23124"/>
                    <a:pt x="7306" y="22757"/>
                    <a:pt x="7406" y="22390"/>
                  </a:cubicBezTo>
                  <a:cubicBezTo>
                    <a:pt x="7841" y="20364"/>
                    <a:pt x="9657" y="18990"/>
                    <a:pt x="11656" y="18990"/>
                  </a:cubicBezTo>
                  <a:cubicBezTo>
                    <a:pt x="11960" y="18990"/>
                    <a:pt x="12268" y="19022"/>
                    <a:pt x="12577" y="19088"/>
                  </a:cubicBezTo>
                  <a:cubicBezTo>
                    <a:pt x="12577" y="19088"/>
                    <a:pt x="13410" y="20789"/>
                    <a:pt x="15412" y="21190"/>
                  </a:cubicBezTo>
                  <a:cubicBezTo>
                    <a:pt x="15640" y="21232"/>
                    <a:pt x="15882" y="21255"/>
                    <a:pt x="16141" y="21255"/>
                  </a:cubicBezTo>
                  <a:cubicBezTo>
                    <a:pt x="16903" y="21255"/>
                    <a:pt x="17801" y="21054"/>
                    <a:pt x="18848" y="20556"/>
                  </a:cubicBezTo>
                  <a:cubicBezTo>
                    <a:pt x="23318" y="18388"/>
                    <a:pt x="19515" y="11016"/>
                    <a:pt x="22650" y="10382"/>
                  </a:cubicBezTo>
                  <a:cubicBezTo>
                    <a:pt x="23110" y="10285"/>
                    <a:pt x="23501" y="10244"/>
                    <a:pt x="23834" y="10244"/>
                  </a:cubicBezTo>
                  <a:cubicBezTo>
                    <a:pt x="25801" y="10244"/>
                    <a:pt x="25753" y="11683"/>
                    <a:pt x="25753" y="11683"/>
                  </a:cubicBezTo>
                  <a:cubicBezTo>
                    <a:pt x="26257" y="10552"/>
                    <a:pt x="27022" y="10028"/>
                    <a:pt x="27764" y="10028"/>
                  </a:cubicBezTo>
                  <a:cubicBezTo>
                    <a:pt x="28841" y="10028"/>
                    <a:pt x="29871" y="11130"/>
                    <a:pt x="29989" y="13084"/>
                  </a:cubicBezTo>
                  <a:cubicBezTo>
                    <a:pt x="30189" y="16386"/>
                    <a:pt x="32624" y="16953"/>
                    <a:pt x="32624" y="16953"/>
                  </a:cubicBezTo>
                  <a:cubicBezTo>
                    <a:pt x="32817" y="16969"/>
                    <a:pt x="33008" y="16977"/>
                    <a:pt x="33196" y="16977"/>
                  </a:cubicBezTo>
                  <a:cubicBezTo>
                    <a:pt x="37675" y="16977"/>
                    <a:pt x="40516" y="12543"/>
                    <a:pt x="37795" y="10782"/>
                  </a:cubicBezTo>
                  <a:cubicBezTo>
                    <a:pt x="34959" y="9014"/>
                    <a:pt x="36961" y="7380"/>
                    <a:pt x="34359" y="3744"/>
                  </a:cubicBezTo>
                  <a:cubicBezTo>
                    <a:pt x="33355" y="2323"/>
                    <a:pt x="31975" y="1890"/>
                    <a:pt x="30666" y="1890"/>
                  </a:cubicBezTo>
                  <a:cubicBezTo>
                    <a:pt x="28623" y="1890"/>
                    <a:pt x="26753" y="2943"/>
                    <a:pt x="26753" y="2943"/>
                  </a:cubicBezTo>
                  <a:cubicBezTo>
                    <a:pt x="26753" y="2943"/>
                    <a:pt x="25853" y="241"/>
                    <a:pt x="20082" y="8"/>
                  </a:cubicBezTo>
                  <a:cubicBezTo>
                    <a:pt x="19954" y="3"/>
                    <a:pt x="19827" y="0"/>
                    <a:pt x="19700"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79" name="Google Shape;3094;p70">
              <a:extLst>
                <a:ext uri="{FF2B5EF4-FFF2-40B4-BE49-F238E27FC236}">
                  <a16:creationId xmlns:a16="http://schemas.microsoft.com/office/drawing/2014/main" id="{E2A7B024-E75E-AB91-CB17-D8ADD15B5E0C}"/>
                </a:ext>
              </a:extLst>
            </p:cNvPr>
            <p:cNvSpPr/>
            <p:nvPr/>
          </p:nvSpPr>
          <p:spPr>
            <a:xfrm>
              <a:off x="924722" y="2094303"/>
              <a:ext cx="94996" cy="138139"/>
            </a:xfrm>
            <a:custGeom>
              <a:avLst/>
              <a:gdLst/>
              <a:ahLst/>
              <a:cxnLst/>
              <a:rect l="l" t="t" r="r" b="b"/>
              <a:pathLst>
                <a:path w="6905" h="10041" extrusionOk="0">
                  <a:moveTo>
                    <a:pt x="5571" y="0"/>
                  </a:moveTo>
                  <a:cubicBezTo>
                    <a:pt x="5004" y="0"/>
                    <a:pt x="4537" y="334"/>
                    <a:pt x="4103" y="667"/>
                  </a:cubicBezTo>
                  <a:cubicBezTo>
                    <a:pt x="3569" y="1101"/>
                    <a:pt x="3169" y="1701"/>
                    <a:pt x="3002" y="2402"/>
                  </a:cubicBezTo>
                  <a:cubicBezTo>
                    <a:pt x="2602" y="4170"/>
                    <a:pt x="3202" y="6105"/>
                    <a:pt x="2502" y="7706"/>
                  </a:cubicBezTo>
                  <a:cubicBezTo>
                    <a:pt x="2035" y="8773"/>
                    <a:pt x="1034" y="9440"/>
                    <a:pt x="0" y="10007"/>
                  </a:cubicBezTo>
                  <a:lnTo>
                    <a:pt x="0" y="10041"/>
                  </a:lnTo>
                  <a:cubicBezTo>
                    <a:pt x="1534" y="9707"/>
                    <a:pt x="2969" y="8606"/>
                    <a:pt x="3236" y="7005"/>
                  </a:cubicBezTo>
                  <a:cubicBezTo>
                    <a:pt x="3569" y="5237"/>
                    <a:pt x="2735" y="3369"/>
                    <a:pt x="3569" y="1701"/>
                  </a:cubicBezTo>
                  <a:cubicBezTo>
                    <a:pt x="3769" y="1335"/>
                    <a:pt x="4070" y="1001"/>
                    <a:pt x="4403" y="701"/>
                  </a:cubicBezTo>
                  <a:cubicBezTo>
                    <a:pt x="4783" y="335"/>
                    <a:pt x="5182" y="153"/>
                    <a:pt x="5552" y="153"/>
                  </a:cubicBezTo>
                  <a:cubicBezTo>
                    <a:pt x="6060" y="153"/>
                    <a:pt x="6516" y="493"/>
                    <a:pt x="6805" y="1168"/>
                  </a:cubicBezTo>
                  <a:lnTo>
                    <a:pt x="6905" y="1101"/>
                  </a:lnTo>
                  <a:cubicBezTo>
                    <a:pt x="6705" y="567"/>
                    <a:pt x="6238" y="0"/>
                    <a:pt x="5571"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80" name="Google Shape;3095;p70">
              <a:extLst>
                <a:ext uri="{FF2B5EF4-FFF2-40B4-BE49-F238E27FC236}">
                  <a16:creationId xmlns:a16="http://schemas.microsoft.com/office/drawing/2014/main" id="{42479339-444F-173A-C2D4-71CBF491A896}"/>
                </a:ext>
              </a:extLst>
            </p:cNvPr>
            <p:cNvSpPr/>
            <p:nvPr/>
          </p:nvSpPr>
          <p:spPr>
            <a:xfrm>
              <a:off x="840732" y="2182874"/>
              <a:ext cx="351545" cy="148842"/>
            </a:xfrm>
            <a:custGeom>
              <a:avLst/>
              <a:gdLst/>
              <a:ahLst/>
              <a:cxnLst/>
              <a:rect l="l" t="t" r="r" b="b"/>
              <a:pathLst>
                <a:path w="25553" h="10819" extrusionOk="0">
                  <a:moveTo>
                    <a:pt x="25552" y="0"/>
                  </a:moveTo>
                  <a:lnTo>
                    <a:pt x="12743" y="834"/>
                  </a:lnTo>
                  <a:lnTo>
                    <a:pt x="1" y="1735"/>
                  </a:lnTo>
                  <a:lnTo>
                    <a:pt x="1202" y="8173"/>
                  </a:lnTo>
                  <a:cubicBezTo>
                    <a:pt x="1518" y="9690"/>
                    <a:pt x="2853" y="10818"/>
                    <a:pt x="4383" y="10818"/>
                  </a:cubicBezTo>
                  <a:cubicBezTo>
                    <a:pt x="4467" y="10818"/>
                    <a:pt x="4552" y="10815"/>
                    <a:pt x="4637" y="10808"/>
                  </a:cubicBezTo>
                  <a:lnTo>
                    <a:pt x="7673" y="10608"/>
                  </a:lnTo>
                  <a:cubicBezTo>
                    <a:pt x="10675" y="10441"/>
                    <a:pt x="11876" y="5304"/>
                    <a:pt x="11876" y="5304"/>
                  </a:cubicBezTo>
                  <a:cubicBezTo>
                    <a:pt x="12183" y="4774"/>
                    <a:pt x="12719" y="4507"/>
                    <a:pt x="13248" y="4507"/>
                  </a:cubicBezTo>
                  <a:cubicBezTo>
                    <a:pt x="13752" y="4507"/>
                    <a:pt x="14252" y="4749"/>
                    <a:pt x="14544" y="5237"/>
                  </a:cubicBezTo>
                  <a:cubicBezTo>
                    <a:pt x="14544" y="5237"/>
                    <a:pt x="16406" y="9860"/>
                    <a:pt x="18842" y="9860"/>
                  </a:cubicBezTo>
                  <a:cubicBezTo>
                    <a:pt x="18932" y="9860"/>
                    <a:pt x="19023" y="9854"/>
                    <a:pt x="19114" y="9841"/>
                  </a:cubicBezTo>
                  <a:lnTo>
                    <a:pt x="22150" y="9640"/>
                  </a:lnTo>
                  <a:cubicBezTo>
                    <a:pt x="23818" y="9574"/>
                    <a:pt x="25085" y="8239"/>
                    <a:pt x="25185" y="6605"/>
                  </a:cubicBezTo>
                  <a:lnTo>
                    <a:pt x="25552" y="0"/>
                  </a:lnTo>
                  <a:close/>
                </a:path>
              </a:pathLst>
            </a:custGeom>
            <a:solidFill>
              <a:srgbClr val="D9D9D9"/>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81" name="Google Shape;3096;p70">
              <a:extLst>
                <a:ext uri="{FF2B5EF4-FFF2-40B4-BE49-F238E27FC236}">
                  <a16:creationId xmlns:a16="http://schemas.microsoft.com/office/drawing/2014/main" id="{CB80F519-AA2B-7C34-D0E5-CC3653229B5F}"/>
                </a:ext>
              </a:extLst>
            </p:cNvPr>
            <p:cNvSpPr/>
            <p:nvPr/>
          </p:nvSpPr>
          <p:spPr>
            <a:xfrm>
              <a:off x="1032099" y="1958296"/>
              <a:ext cx="198727" cy="206225"/>
            </a:xfrm>
            <a:custGeom>
              <a:avLst/>
              <a:gdLst/>
              <a:ahLst/>
              <a:cxnLst/>
              <a:rect l="l" t="t" r="r" b="b"/>
              <a:pathLst>
                <a:path w="14445" h="14990" extrusionOk="0">
                  <a:moveTo>
                    <a:pt x="4778" y="1"/>
                  </a:moveTo>
                  <a:cubicBezTo>
                    <a:pt x="2989" y="1"/>
                    <a:pt x="1195" y="993"/>
                    <a:pt x="1" y="2314"/>
                  </a:cubicBezTo>
                  <a:cubicBezTo>
                    <a:pt x="1168" y="1480"/>
                    <a:pt x="2436" y="813"/>
                    <a:pt x="3803" y="613"/>
                  </a:cubicBezTo>
                  <a:cubicBezTo>
                    <a:pt x="4106" y="561"/>
                    <a:pt x="4411" y="535"/>
                    <a:pt x="4716" y="535"/>
                  </a:cubicBezTo>
                  <a:cubicBezTo>
                    <a:pt x="5386" y="535"/>
                    <a:pt x="6053" y="661"/>
                    <a:pt x="6672" y="913"/>
                  </a:cubicBezTo>
                  <a:cubicBezTo>
                    <a:pt x="7973" y="1380"/>
                    <a:pt x="8940" y="2481"/>
                    <a:pt x="9274" y="3782"/>
                  </a:cubicBezTo>
                  <a:cubicBezTo>
                    <a:pt x="9774" y="5283"/>
                    <a:pt x="9574" y="7585"/>
                    <a:pt x="11409" y="8152"/>
                  </a:cubicBezTo>
                  <a:cubicBezTo>
                    <a:pt x="11609" y="8218"/>
                    <a:pt x="11942" y="8285"/>
                    <a:pt x="12109" y="8419"/>
                  </a:cubicBezTo>
                  <a:cubicBezTo>
                    <a:pt x="13677" y="9319"/>
                    <a:pt x="13977" y="11587"/>
                    <a:pt x="13010" y="13089"/>
                  </a:cubicBezTo>
                  <a:cubicBezTo>
                    <a:pt x="12443" y="13956"/>
                    <a:pt x="11509" y="14590"/>
                    <a:pt x="10508" y="14957"/>
                  </a:cubicBezTo>
                  <a:lnTo>
                    <a:pt x="10508" y="14990"/>
                  </a:lnTo>
                  <a:cubicBezTo>
                    <a:pt x="11075" y="14890"/>
                    <a:pt x="11576" y="14723"/>
                    <a:pt x="12076" y="14423"/>
                  </a:cubicBezTo>
                  <a:cubicBezTo>
                    <a:pt x="13610" y="13556"/>
                    <a:pt x="14444" y="11654"/>
                    <a:pt x="13944" y="9953"/>
                  </a:cubicBezTo>
                  <a:cubicBezTo>
                    <a:pt x="13644" y="8785"/>
                    <a:pt x="12676" y="7818"/>
                    <a:pt x="11509" y="7618"/>
                  </a:cubicBezTo>
                  <a:cubicBezTo>
                    <a:pt x="10441" y="7384"/>
                    <a:pt x="10141" y="6217"/>
                    <a:pt x="9841" y="5250"/>
                  </a:cubicBezTo>
                  <a:cubicBezTo>
                    <a:pt x="9574" y="4215"/>
                    <a:pt x="9307" y="3081"/>
                    <a:pt x="8673" y="2147"/>
                  </a:cubicBezTo>
                  <a:cubicBezTo>
                    <a:pt x="8173" y="1313"/>
                    <a:pt x="7339" y="713"/>
                    <a:pt x="6439" y="313"/>
                  </a:cubicBezTo>
                  <a:cubicBezTo>
                    <a:pt x="5898" y="98"/>
                    <a:pt x="5338" y="1"/>
                    <a:pt x="4778" y="1"/>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82" name="Google Shape;3097;p70">
              <a:extLst>
                <a:ext uri="{FF2B5EF4-FFF2-40B4-BE49-F238E27FC236}">
                  <a16:creationId xmlns:a16="http://schemas.microsoft.com/office/drawing/2014/main" id="{B2108281-459F-015E-E439-1FD766474DE2}"/>
                </a:ext>
              </a:extLst>
            </p:cNvPr>
            <p:cNvSpPr/>
            <p:nvPr/>
          </p:nvSpPr>
          <p:spPr>
            <a:xfrm>
              <a:off x="1578657" y="3145211"/>
              <a:ext cx="78500" cy="548415"/>
            </a:xfrm>
            <a:custGeom>
              <a:avLst/>
              <a:gdLst/>
              <a:ahLst/>
              <a:cxnLst/>
              <a:rect l="l" t="t" r="r" b="b"/>
              <a:pathLst>
                <a:path w="5706" h="39863" extrusionOk="0">
                  <a:moveTo>
                    <a:pt x="1" y="0"/>
                  </a:moveTo>
                  <a:lnTo>
                    <a:pt x="1" y="39862"/>
                  </a:lnTo>
                  <a:lnTo>
                    <a:pt x="5705" y="39862"/>
                  </a:lnTo>
                  <a:lnTo>
                    <a:pt x="5705" y="0"/>
                  </a:lnTo>
                  <a:close/>
                </a:path>
              </a:pathLst>
            </a:custGeom>
            <a:solidFill>
              <a:srgbClr val="9BA144"/>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83" name="Google Shape;3098;p70">
              <a:extLst>
                <a:ext uri="{FF2B5EF4-FFF2-40B4-BE49-F238E27FC236}">
                  <a16:creationId xmlns:a16="http://schemas.microsoft.com/office/drawing/2014/main" id="{2A8960EC-E561-22B9-FFF6-4B54F8795583}"/>
                </a:ext>
              </a:extLst>
            </p:cNvPr>
            <p:cNvSpPr/>
            <p:nvPr/>
          </p:nvSpPr>
          <p:spPr>
            <a:xfrm>
              <a:off x="1651173" y="3145211"/>
              <a:ext cx="10112" cy="547493"/>
            </a:xfrm>
            <a:custGeom>
              <a:avLst/>
              <a:gdLst/>
              <a:ahLst/>
              <a:cxnLst/>
              <a:rect l="l" t="t" r="r" b="b"/>
              <a:pathLst>
                <a:path w="735" h="39796" extrusionOk="0">
                  <a:moveTo>
                    <a:pt x="434" y="0"/>
                  </a:moveTo>
                  <a:cubicBezTo>
                    <a:pt x="0" y="4837"/>
                    <a:pt x="201" y="10007"/>
                    <a:pt x="334" y="14911"/>
                  </a:cubicBezTo>
                  <a:cubicBezTo>
                    <a:pt x="367" y="18247"/>
                    <a:pt x="167" y="21549"/>
                    <a:pt x="167" y="24885"/>
                  </a:cubicBezTo>
                  <a:cubicBezTo>
                    <a:pt x="100" y="29855"/>
                    <a:pt x="134" y="34859"/>
                    <a:pt x="367" y="39795"/>
                  </a:cubicBezTo>
                  <a:lnTo>
                    <a:pt x="434" y="39795"/>
                  </a:lnTo>
                  <a:cubicBezTo>
                    <a:pt x="634" y="34859"/>
                    <a:pt x="734" y="29888"/>
                    <a:pt x="634" y="24885"/>
                  </a:cubicBezTo>
                  <a:cubicBezTo>
                    <a:pt x="601" y="21549"/>
                    <a:pt x="434" y="18247"/>
                    <a:pt x="467" y="14911"/>
                  </a:cubicBezTo>
                  <a:cubicBezTo>
                    <a:pt x="634" y="9941"/>
                    <a:pt x="734" y="5004"/>
                    <a:pt x="434"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84" name="Google Shape;3099;p70">
              <a:extLst>
                <a:ext uri="{FF2B5EF4-FFF2-40B4-BE49-F238E27FC236}">
                  <a16:creationId xmlns:a16="http://schemas.microsoft.com/office/drawing/2014/main" id="{D59BA7A6-C610-9A49-14AB-39F819BFCB73}"/>
                </a:ext>
              </a:extLst>
            </p:cNvPr>
            <p:cNvSpPr/>
            <p:nvPr/>
          </p:nvSpPr>
          <p:spPr>
            <a:xfrm>
              <a:off x="1573154" y="3145211"/>
              <a:ext cx="9658" cy="547493"/>
            </a:xfrm>
            <a:custGeom>
              <a:avLst/>
              <a:gdLst/>
              <a:ahLst/>
              <a:cxnLst/>
              <a:rect l="l" t="t" r="r" b="b"/>
              <a:pathLst>
                <a:path w="702" h="39796" extrusionOk="0">
                  <a:moveTo>
                    <a:pt x="434" y="0"/>
                  </a:moveTo>
                  <a:cubicBezTo>
                    <a:pt x="1" y="4837"/>
                    <a:pt x="201" y="10007"/>
                    <a:pt x="334" y="14911"/>
                  </a:cubicBezTo>
                  <a:cubicBezTo>
                    <a:pt x="368" y="18247"/>
                    <a:pt x="167" y="21549"/>
                    <a:pt x="167" y="24885"/>
                  </a:cubicBezTo>
                  <a:cubicBezTo>
                    <a:pt x="101" y="29855"/>
                    <a:pt x="134" y="34859"/>
                    <a:pt x="368" y="39795"/>
                  </a:cubicBezTo>
                  <a:lnTo>
                    <a:pt x="434" y="39795"/>
                  </a:lnTo>
                  <a:cubicBezTo>
                    <a:pt x="634" y="34859"/>
                    <a:pt x="701" y="29888"/>
                    <a:pt x="634" y="24885"/>
                  </a:cubicBezTo>
                  <a:cubicBezTo>
                    <a:pt x="601" y="21549"/>
                    <a:pt x="434" y="18247"/>
                    <a:pt x="468" y="14911"/>
                  </a:cubicBezTo>
                  <a:cubicBezTo>
                    <a:pt x="634" y="9941"/>
                    <a:pt x="701" y="5004"/>
                    <a:pt x="434" y="0"/>
                  </a:cubicBezTo>
                  <a:close/>
                </a:path>
              </a:pathLst>
            </a:custGeom>
            <a:solidFill>
              <a:srgbClr val="1B2F3C"/>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85" name="Google Shape;3100;p70">
              <a:extLst>
                <a:ext uri="{FF2B5EF4-FFF2-40B4-BE49-F238E27FC236}">
                  <a16:creationId xmlns:a16="http://schemas.microsoft.com/office/drawing/2014/main" id="{67E6E18B-6269-365B-1AFA-FDF6D8387258}"/>
                </a:ext>
              </a:extLst>
            </p:cNvPr>
            <p:cNvSpPr/>
            <p:nvPr/>
          </p:nvSpPr>
          <p:spPr>
            <a:xfrm>
              <a:off x="1833817" y="3366239"/>
              <a:ext cx="70686" cy="67343"/>
            </a:xfrm>
            <a:custGeom>
              <a:avLst/>
              <a:gdLst/>
              <a:ahLst/>
              <a:cxnLst/>
              <a:rect l="l" t="t" r="r" b="b"/>
              <a:pathLst>
                <a:path w="5138" h="4895" extrusionOk="0">
                  <a:moveTo>
                    <a:pt x="2536" y="0"/>
                  </a:moveTo>
                  <a:cubicBezTo>
                    <a:pt x="1324" y="0"/>
                    <a:pt x="228" y="960"/>
                    <a:pt x="134" y="2214"/>
                  </a:cubicBezTo>
                  <a:cubicBezTo>
                    <a:pt x="1" y="3582"/>
                    <a:pt x="1001" y="4782"/>
                    <a:pt x="2336" y="4883"/>
                  </a:cubicBezTo>
                  <a:cubicBezTo>
                    <a:pt x="2416" y="4891"/>
                    <a:pt x="2495" y="4894"/>
                    <a:pt x="2574" y="4894"/>
                  </a:cubicBezTo>
                  <a:cubicBezTo>
                    <a:pt x="3810" y="4894"/>
                    <a:pt x="4879" y="3935"/>
                    <a:pt x="5004" y="2681"/>
                  </a:cubicBezTo>
                  <a:cubicBezTo>
                    <a:pt x="5138" y="1313"/>
                    <a:pt x="4103" y="146"/>
                    <a:pt x="2769" y="12"/>
                  </a:cubicBezTo>
                  <a:cubicBezTo>
                    <a:pt x="2691" y="4"/>
                    <a:pt x="2613" y="0"/>
                    <a:pt x="2536" y="0"/>
                  </a:cubicBezTo>
                  <a:close/>
                </a:path>
              </a:pathLst>
            </a:custGeom>
            <a:solidFill>
              <a:srgbClr val="C6573F"/>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86" name="Google Shape;3101;p70">
              <a:extLst>
                <a:ext uri="{FF2B5EF4-FFF2-40B4-BE49-F238E27FC236}">
                  <a16:creationId xmlns:a16="http://schemas.microsoft.com/office/drawing/2014/main" id="{CF354F6B-6C45-E307-5D54-AD1246E249B7}"/>
                </a:ext>
              </a:extLst>
            </p:cNvPr>
            <p:cNvSpPr/>
            <p:nvPr/>
          </p:nvSpPr>
          <p:spPr>
            <a:xfrm>
              <a:off x="1689721" y="3352261"/>
              <a:ext cx="346029" cy="95408"/>
            </a:xfrm>
            <a:custGeom>
              <a:avLst/>
              <a:gdLst/>
              <a:ahLst/>
              <a:cxnLst/>
              <a:rect l="l" t="t" r="r" b="b"/>
              <a:pathLst>
                <a:path w="25152" h="6935" extrusionOk="0">
                  <a:moveTo>
                    <a:pt x="10026" y="166"/>
                  </a:moveTo>
                  <a:cubicBezTo>
                    <a:pt x="13039" y="166"/>
                    <a:pt x="16061" y="694"/>
                    <a:pt x="18981" y="1529"/>
                  </a:cubicBezTo>
                  <a:cubicBezTo>
                    <a:pt x="20315" y="1962"/>
                    <a:pt x="25152" y="3697"/>
                    <a:pt x="22583" y="5365"/>
                  </a:cubicBezTo>
                  <a:cubicBezTo>
                    <a:pt x="21382" y="6065"/>
                    <a:pt x="19915" y="6332"/>
                    <a:pt x="18514" y="6532"/>
                  </a:cubicBezTo>
                  <a:cubicBezTo>
                    <a:pt x="17359" y="6692"/>
                    <a:pt x="16204" y="6768"/>
                    <a:pt x="15049" y="6768"/>
                  </a:cubicBezTo>
                  <a:cubicBezTo>
                    <a:pt x="14269" y="6768"/>
                    <a:pt x="13489" y="6733"/>
                    <a:pt x="12709" y="6666"/>
                  </a:cubicBezTo>
                  <a:cubicBezTo>
                    <a:pt x="9841" y="6366"/>
                    <a:pt x="6905" y="5665"/>
                    <a:pt x="4370" y="4331"/>
                  </a:cubicBezTo>
                  <a:cubicBezTo>
                    <a:pt x="0" y="1962"/>
                    <a:pt x="5037" y="495"/>
                    <a:pt x="7506" y="295"/>
                  </a:cubicBezTo>
                  <a:cubicBezTo>
                    <a:pt x="8344" y="207"/>
                    <a:pt x="9185" y="166"/>
                    <a:pt x="10026" y="166"/>
                  </a:cubicBezTo>
                  <a:close/>
                  <a:moveTo>
                    <a:pt x="10628" y="1"/>
                  </a:moveTo>
                  <a:cubicBezTo>
                    <a:pt x="9553" y="1"/>
                    <a:pt x="8478" y="45"/>
                    <a:pt x="7406" y="128"/>
                  </a:cubicBezTo>
                  <a:cubicBezTo>
                    <a:pt x="6472" y="228"/>
                    <a:pt x="5504" y="361"/>
                    <a:pt x="4537" y="628"/>
                  </a:cubicBezTo>
                  <a:cubicBezTo>
                    <a:pt x="3836" y="828"/>
                    <a:pt x="3103" y="1062"/>
                    <a:pt x="2536" y="1662"/>
                  </a:cubicBezTo>
                  <a:cubicBezTo>
                    <a:pt x="1868" y="2363"/>
                    <a:pt x="2202" y="3330"/>
                    <a:pt x="2869" y="3864"/>
                  </a:cubicBezTo>
                  <a:cubicBezTo>
                    <a:pt x="5371" y="5965"/>
                    <a:pt x="9541" y="6332"/>
                    <a:pt x="12676" y="6699"/>
                  </a:cubicBezTo>
                  <a:cubicBezTo>
                    <a:pt x="14049" y="6824"/>
                    <a:pt x="15430" y="6934"/>
                    <a:pt x="16804" y="6934"/>
                  </a:cubicBezTo>
                  <a:cubicBezTo>
                    <a:pt x="18368" y="6934"/>
                    <a:pt x="19922" y="6792"/>
                    <a:pt x="21449" y="6366"/>
                  </a:cubicBezTo>
                  <a:cubicBezTo>
                    <a:pt x="23117" y="5965"/>
                    <a:pt x="24851" y="4631"/>
                    <a:pt x="23117" y="2996"/>
                  </a:cubicBezTo>
                  <a:cubicBezTo>
                    <a:pt x="21916" y="1996"/>
                    <a:pt x="20482" y="1495"/>
                    <a:pt x="19047" y="1062"/>
                  </a:cubicBezTo>
                  <a:cubicBezTo>
                    <a:pt x="16290" y="312"/>
                    <a:pt x="13462" y="1"/>
                    <a:pt x="10628" y="1"/>
                  </a:cubicBezTo>
                  <a:close/>
                </a:path>
              </a:pathLst>
            </a:custGeom>
            <a:solidFill>
              <a:srgbClr val="FFFFFF"/>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87" name="Google Shape;3102;p70">
              <a:extLst>
                <a:ext uri="{FF2B5EF4-FFF2-40B4-BE49-F238E27FC236}">
                  <a16:creationId xmlns:a16="http://schemas.microsoft.com/office/drawing/2014/main" id="{A837B743-519D-ACA6-1B78-BB4B8BE4BE88}"/>
                </a:ext>
              </a:extLst>
            </p:cNvPr>
            <p:cNvSpPr/>
            <p:nvPr/>
          </p:nvSpPr>
          <p:spPr>
            <a:xfrm>
              <a:off x="1700727" y="3364506"/>
              <a:ext cx="44079" cy="42359"/>
            </a:xfrm>
            <a:custGeom>
              <a:avLst/>
              <a:gdLst/>
              <a:ahLst/>
              <a:cxnLst/>
              <a:rect l="l" t="t" r="r" b="b"/>
              <a:pathLst>
                <a:path w="3204" h="3079" extrusionOk="0">
                  <a:moveTo>
                    <a:pt x="1615" y="0"/>
                  </a:moveTo>
                  <a:cubicBezTo>
                    <a:pt x="832" y="0"/>
                    <a:pt x="163" y="612"/>
                    <a:pt x="68" y="1406"/>
                  </a:cubicBezTo>
                  <a:cubicBezTo>
                    <a:pt x="1" y="2240"/>
                    <a:pt x="635" y="2974"/>
                    <a:pt x="1469" y="3074"/>
                  </a:cubicBezTo>
                  <a:cubicBezTo>
                    <a:pt x="1509" y="3077"/>
                    <a:pt x="1549" y="3079"/>
                    <a:pt x="1589" y="3079"/>
                  </a:cubicBezTo>
                  <a:cubicBezTo>
                    <a:pt x="2372" y="3079"/>
                    <a:pt x="3041" y="2466"/>
                    <a:pt x="3137" y="1673"/>
                  </a:cubicBezTo>
                  <a:cubicBezTo>
                    <a:pt x="3203" y="839"/>
                    <a:pt x="2603" y="138"/>
                    <a:pt x="1736" y="5"/>
                  </a:cubicBezTo>
                  <a:cubicBezTo>
                    <a:pt x="1695" y="2"/>
                    <a:pt x="1655" y="0"/>
                    <a:pt x="1615" y="0"/>
                  </a:cubicBezTo>
                  <a:close/>
                </a:path>
              </a:pathLst>
            </a:custGeom>
            <a:solidFill>
              <a:srgbClr val="6B96A6"/>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88" name="Google Shape;3103;p70">
              <a:extLst>
                <a:ext uri="{FF2B5EF4-FFF2-40B4-BE49-F238E27FC236}">
                  <a16:creationId xmlns:a16="http://schemas.microsoft.com/office/drawing/2014/main" id="{C8126525-BE55-9AD2-1FB5-83A1825CF910}"/>
                </a:ext>
              </a:extLst>
            </p:cNvPr>
            <p:cNvSpPr/>
            <p:nvPr/>
          </p:nvSpPr>
          <p:spPr>
            <a:xfrm>
              <a:off x="1791073" y="3261998"/>
              <a:ext cx="159780" cy="274930"/>
            </a:xfrm>
            <a:custGeom>
              <a:avLst/>
              <a:gdLst/>
              <a:ahLst/>
              <a:cxnLst/>
              <a:rect l="l" t="t" r="r" b="b"/>
              <a:pathLst>
                <a:path w="11614" h="19984" extrusionOk="0">
                  <a:moveTo>
                    <a:pt x="1699" y="519"/>
                  </a:moveTo>
                  <a:cubicBezTo>
                    <a:pt x="1924" y="519"/>
                    <a:pt x="2191" y="591"/>
                    <a:pt x="2507" y="751"/>
                  </a:cubicBezTo>
                  <a:cubicBezTo>
                    <a:pt x="3708" y="1452"/>
                    <a:pt x="4675" y="2619"/>
                    <a:pt x="5543" y="3720"/>
                  </a:cubicBezTo>
                  <a:cubicBezTo>
                    <a:pt x="6710" y="5221"/>
                    <a:pt x="7778" y="6922"/>
                    <a:pt x="8545" y="8690"/>
                  </a:cubicBezTo>
                  <a:cubicBezTo>
                    <a:pt x="9712" y="11359"/>
                    <a:pt x="10546" y="14194"/>
                    <a:pt x="10746" y="17063"/>
                  </a:cubicBezTo>
                  <a:cubicBezTo>
                    <a:pt x="10783" y="18896"/>
                    <a:pt x="10298" y="19554"/>
                    <a:pt x="9600" y="19554"/>
                  </a:cubicBezTo>
                  <a:cubicBezTo>
                    <a:pt x="8404" y="19554"/>
                    <a:pt x="6581" y="17626"/>
                    <a:pt x="5676" y="16362"/>
                  </a:cubicBezTo>
                  <a:cubicBezTo>
                    <a:pt x="3441" y="13227"/>
                    <a:pt x="1940" y="9557"/>
                    <a:pt x="1006" y="5788"/>
                  </a:cubicBezTo>
                  <a:cubicBezTo>
                    <a:pt x="712" y="4610"/>
                    <a:pt x="1" y="519"/>
                    <a:pt x="1699" y="519"/>
                  </a:cubicBezTo>
                  <a:close/>
                  <a:moveTo>
                    <a:pt x="1596" y="0"/>
                  </a:moveTo>
                  <a:cubicBezTo>
                    <a:pt x="1147" y="0"/>
                    <a:pt x="734" y="198"/>
                    <a:pt x="439" y="718"/>
                  </a:cubicBezTo>
                  <a:cubicBezTo>
                    <a:pt x="39" y="1418"/>
                    <a:pt x="5" y="2252"/>
                    <a:pt x="39" y="3019"/>
                  </a:cubicBezTo>
                  <a:cubicBezTo>
                    <a:pt x="105" y="4020"/>
                    <a:pt x="272" y="4954"/>
                    <a:pt x="506" y="5922"/>
                  </a:cubicBezTo>
                  <a:cubicBezTo>
                    <a:pt x="1506" y="9724"/>
                    <a:pt x="3308" y="13260"/>
                    <a:pt x="5509" y="16462"/>
                  </a:cubicBezTo>
                  <a:cubicBezTo>
                    <a:pt x="6110" y="17263"/>
                    <a:pt x="6677" y="18030"/>
                    <a:pt x="7377" y="18731"/>
                  </a:cubicBezTo>
                  <a:cubicBezTo>
                    <a:pt x="7944" y="19231"/>
                    <a:pt x="8545" y="19765"/>
                    <a:pt x="9312" y="19932"/>
                  </a:cubicBezTo>
                  <a:cubicBezTo>
                    <a:pt x="9432" y="19967"/>
                    <a:pt x="9549" y="19984"/>
                    <a:pt x="9660" y="19984"/>
                  </a:cubicBezTo>
                  <a:cubicBezTo>
                    <a:pt x="10382" y="19984"/>
                    <a:pt x="10902" y="19286"/>
                    <a:pt x="11047" y="18564"/>
                  </a:cubicBezTo>
                  <a:cubicBezTo>
                    <a:pt x="11614" y="15395"/>
                    <a:pt x="9846" y="11559"/>
                    <a:pt x="8611" y="8690"/>
                  </a:cubicBezTo>
                  <a:cubicBezTo>
                    <a:pt x="7344" y="6055"/>
                    <a:pt x="6043" y="3286"/>
                    <a:pt x="3941" y="1218"/>
                  </a:cubicBezTo>
                  <a:cubicBezTo>
                    <a:pt x="3360" y="658"/>
                    <a:pt x="2416" y="0"/>
                    <a:pt x="1596" y="0"/>
                  </a:cubicBezTo>
                  <a:close/>
                </a:path>
              </a:pathLst>
            </a:custGeom>
            <a:solidFill>
              <a:srgbClr val="FFFFFF"/>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89" name="Google Shape;3104;p70">
              <a:extLst>
                <a:ext uri="{FF2B5EF4-FFF2-40B4-BE49-F238E27FC236}">
                  <a16:creationId xmlns:a16="http://schemas.microsoft.com/office/drawing/2014/main" id="{AA088DED-DFE5-C204-DCA6-E2051A5B7A64}"/>
                </a:ext>
              </a:extLst>
            </p:cNvPr>
            <p:cNvSpPr/>
            <p:nvPr/>
          </p:nvSpPr>
          <p:spPr>
            <a:xfrm>
              <a:off x="1905411" y="3511945"/>
              <a:ext cx="47739" cy="41658"/>
            </a:xfrm>
            <a:custGeom>
              <a:avLst/>
              <a:gdLst/>
              <a:ahLst/>
              <a:cxnLst/>
              <a:rect l="l" t="t" r="r" b="b"/>
              <a:pathLst>
                <a:path w="3470" h="3028" extrusionOk="0">
                  <a:moveTo>
                    <a:pt x="1738" y="0"/>
                  </a:moveTo>
                  <a:cubicBezTo>
                    <a:pt x="1533" y="0"/>
                    <a:pt x="1327" y="42"/>
                    <a:pt x="1134" y="129"/>
                  </a:cubicBezTo>
                  <a:cubicBezTo>
                    <a:pt x="334" y="463"/>
                    <a:pt x="0" y="1397"/>
                    <a:pt x="367" y="2164"/>
                  </a:cubicBezTo>
                  <a:cubicBezTo>
                    <a:pt x="613" y="2704"/>
                    <a:pt x="1184" y="3027"/>
                    <a:pt x="1760" y="3027"/>
                  </a:cubicBezTo>
                  <a:cubicBezTo>
                    <a:pt x="1967" y="3027"/>
                    <a:pt x="2175" y="2986"/>
                    <a:pt x="2369" y="2898"/>
                  </a:cubicBezTo>
                  <a:cubicBezTo>
                    <a:pt x="3136" y="2564"/>
                    <a:pt x="3469" y="1663"/>
                    <a:pt x="3136" y="896"/>
                  </a:cubicBezTo>
                  <a:cubicBezTo>
                    <a:pt x="2890" y="330"/>
                    <a:pt x="2317" y="0"/>
                    <a:pt x="1738" y="0"/>
                  </a:cubicBezTo>
                  <a:close/>
                </a:path>
              </a:pathLst>
            </a:custGeom>
            <a:solidFill>
              <a:srgbClr val="6B96A6"/>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90" name="Google Shape;3105;p70">
              <a:extLst>
                <a:ext uri="{FF2B5EF4-FFF2-40B4-BE49-F238E27FC236}">
                  <a16:creationId xmlns:a16="http://schemas.microsoft.com/office/drawing/2014/main" id="{9A5D56D2-0F7A-EFFC-948F-6CA5428868F9}"/>
                </a:ext>
              </a:extLst>
            </p:cNvPr>
            <p:cNvSpPr/>
            <p:nvPr/>
          </p:nvSpPr>
          <p:spPr>
            <a:xfrm>
              <a:off x="1749374" y="3274724"/>
              <a:ext cx="220313" cy="250579"/>
            </a:xfrm>
            <a:custGeom>
              <a:avLst/>
              <a:gdLst/>
              <a:ahLst/>
              <a:cxnLst/>
              <a:rect l="l" t="t" r="r" b="b"/>
              <a:pathLst>
                <a:path w="16014" h="18214" extrusionOk="0">
                  <a:moveTo>
                    <a:pt x="14153" y="469"/>
                  </a:moveTo>
                  <a:cubicBezTo>
                    <a:pt x="16014" y="469"/>
                    <a:pt x="15009" y="4106"/>
                    <a:pt x="14178" y="5931"/>
                  </a:cubicBezTo>
                  <a:cubicBezTo>
                    <a:pt x="12543" y="9466"/>
                    <a:pt x="10141" y="12602"/>
                    <a:pt x="7339" y="15271"/>
                  </a:cubicBezTo>
                  <a:cubicBezTo>
                    <a:pt x="6640" y="15900"/>
                    <a:pt x="4488" y="17721"/>
                    <a:pt x="3200" y="17721"/>
                  </a:cubicBezTo>
                  <a:cubicBezTo>
                    <a:pt x="2647" y="17721"/>
                    <a:pt x="2253" y="17384"/>
                    <a:pt x="2202" y="16471"/>
                  </a:cubicBezTo>
                  <a:cubicBezTo>
                    <a:pt x="2202" y="15037"/>
                    <a:pt x="2736" y="13669"/>
                    <a:pt x="3236" y="12335"/>
                  </a:cubicBezTo>
                  <a:cubicBezTo>
                    <a:pt x="3970" y="10534"/>
                    <a:pt x="4904" y="8833"/>
                    <a:pt x="6038" y="7265"/>
                  </a:cubicBezTo>
                  <a:cubicBezTo>
                    <a:pt x="7740" y="4863"/>
                    <a:pt x="9808" y="2762"/>
                    <a:pt x="12243" y="1194"/>
                  </a:cubicBezTo>
                  <a:cubicBezTo>
                    <a:pt x="13079" y="685"/>
                    <a:pt x="13701" y="469"/>
                    <a:pt x="14153" y="469"/>
                  </a:cubicBezTo>
                  <a:close/>
                  <a:moveTo>
                    <a:pt x="14111" y="0"/>
                  </a:moveTo>
                  <a:cubicBezTo>
                    <a:pt x="13426" y="0"/>
                    <a:pt x="12614" y="342"/>
                    <a:pt x="11976" y="794"/>
                  </a:cubicBezTo>
                  <a:cubicBezTo>
                    <a:pt x="9508" y="2428"/>
                    <a:pt x="7706" y="4863"/>
                    <a:pt x="6005" y="7198"/>
                  </a:cubicBezTo>
                  <a:cubicBezTo>
                    <a:pt x="4604" y="9200"/>
                    <a:pt x="1" y="15871"/>
                    <a:pt x="2302" y="17972"/>
                  </a:cubicBezTo>
                  <a:cubicBezTo>
                    <a:pt x="2583" y="18141"/>
                    <a:pt x="2887" y="18214"/>
                    <a:pt x="3204" y="18214"/>
                  </a:cubicBezTo>
                  <a:cubicBezTo>
                    <a:pt x="4774" y="18214"/>
                    <a:pt x="6668" y="16425"/>
                    <a:pt x="7640" y="15537"/>
                  </a:cubicBezTo>
                  <a:cubicBezTo>
                    <a:pt x="10408" y="12802"/>
                    <a:pt x="12576" y="9500"/>
                    <a:pt x="14244" y="5964"/>
                  </a:cubicBezTo>
                  <a:cubicBezTo>
                    <a:pt x="14878" y="4596"/>
                    <a:pt x="15479" y="3195"/>
                    <a:pt x="15512" y="1694"/>
                  </a:cubicBezTo>
                  <a:cubicBezTo>
                    <a:pt x="15512" y="448"/>
                    <a:pt x="14895" y="0"/>
                    <a:pt x="14111" y="0"/>
                  </a:cubicBezTo>
                  <a:close/>
                </a:path>
              </a:pathLst>
            </a:custGeom>
            <a:solidFill>
              <a:srgbClr val="FFFFFF"/>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sp>
          <p:nvSpPr>
            <p:cNvPr id="91" name="Google Shape;3106;p70">
              <a:extLst>
                <a:ext uri="{FF2B5EF4-FFF2-40B4-BE49-F238E27FC236}">
                  <a16:creationId xmlns:a16="http://schemas.microsoft.com/office/drawing/2014/main" id="{2422E29B-E087-226E-7C8A-286344DA3F48}"/>
                </a:ext>
              </a:extLst>
            </p:cNvPr>
            <p:cNvSpPr/>
            <p:nvPr/>
          </p:nvSpPr>
          <p:spPr>
            <a:xfrm>
              <a:off x="1930189" y="3259495"/>
              <a:ext cx="46817" cy="42057"/>
            </a:xfrm>
            <a:custGeom>
              <a:avLst/>
              <a:gdLst/>
              <a:ahLst/>
              <a:cxnLst/>
              <a:rect l="l" t="t" r="r" b="b"/>
              <a:pathLst>
                <a:path w="3403" h="3057" extrusionOk="0">
                  <a:moveTo>
                    <a:pt x="1708" y="1"/>
                  </a:moveTo>
                  <a:cubicBezTo>
                    <a:pt x="1236" y="1"/>
                    <a:pt x="776" y="222"/>
                    <a:pt x="468" y="633"/>
                  </a:cubicBezTo>
                  <a:cubicBezTo>
                    <a:pt x="1" y="1367"/>
                    <a:pt x="167" y="2267"/>
                    <a:pt x="834" y="2768"/>
                  </a:cubicBezTo>
                  <a:cubicBezTo>
                    <a:pt x="1095" y="2963"/>
                    <a:pt x="1396" y="3057"/>
                    <a:pt x="1698" y="3057"/>
                  </a:cubicBezTo>
                  <a:cubicBezTo>
                    <a:pt x="2170" y="3057"/>
                    <a:pt x="2644" y="2828"/>
                    <a:pt x="2969" y="2401"/>
                  </a:cubicBezTo>
                  <a:cubicBezTo>
                    <a:pt x="3403" y="1700"/>
                    <a:pt x="3236" y="766"/>
                    <a:pt x="2569" y="266"/>
                  </a:cubicBezTo>
                  <a:cubicBezTo>
                    <a:pt x="2300" y="87"/>
                    <a:pt x="2002" y="1"/>
                    <a:pt x="1708" y="1"/>
                  </a:cubicBezTo>
                  <a:close/>
                </a:path>
              </a:pathLst>
            </a:custGeom>
            <a:solidFill>
              <a:srgbClr val="6B96A6"/>
            </a:solidFill>
            <a:ln>
              <a:noFill/>
            </a:ln>
          </p:spPr>
          <p:txBody>
            <a:bodyPr spcFirstLastPara="1" wrap="square" lIns="119250" tIns="119250" rIns="119250" bIns="11925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effectLst/>
                <a:uLnTx/>
                <a:uFillTx/>
                <a:latin typeface="UTM Avo" panose="02040603050506020204" pitchFamily="18"/>
                <a:cs typeface="Arial"/>
                <a:sym typeface="Arial"/>
              </a:endParaRPr>
            </a:p>
          </p:txBody>
        </p:sp>
      </p:grpSp>
      <p:grpSp>
        <p:nvGrpSpPr>
          <p:cNvPr id="92" name="Group 91">
            <a:extLst>
              <a:ext uri="{FF2B5EF4-FFF2-40B4-BE49-F238E27FC236}">
                <a16:creationId xmlns:a16="http://schemas.microsoft.com/office/drawing/2014/main" id="{9F27E285-29D4-6126-5DFA-61AEA7807D06}"/>
              </a:ext>
            </a:extLst>
          </p:cNvPr>
          <p:cNvGrpSpPr/>
          <p:nvPr/>
        </p:nvGrpSpPr>
        <p:grpSpPr>
          <a:xfrm>
            <a:off x="4930617" y="2984471"/>
            <a:ext cx="6503889" cy="711380"/>
            <a:chOff x="3888838" y="2218966"/>
            <a:chExt cx="4986315" cy="545391"/>
          </a:xfrm>
        </p:grpSpPr>
        <p:sp>
          <p:nvSpPr>
            <p:cNvPr id="93" name="Rectangle: Rounded Corners 80">
              <a:extLst>
                <a:ext uri="{FF2B5EF4-FFF2-40B4-BE49-F238E27FC236}">
                  <a16:creationId xmlns:a16="http://schemas.microsoft.com/office/drawing/2014/main" id="{D8672389-C022-C6AC-EDA1-1BDAC0E2EA19}"/>
                </a:ext>
              </a:extLst>
            </p:cNvPr>
            <p:cNvSpPr/>
            <p:nvPr/>
          </p:nvSpPr>
          <p:spPr>
            <a:xfrm>
              <a:off x="6125737" y="2218966"/>
              <a:ext cx="2749416" cy="545391"/>
            </a:xfrm>
            <a:prstGeom prst="roundRect">
              <a:avLst/>
            </a:prstGeom>
            <a:solidFill>
              <a:srgbClr val="FFFFFF"/>
            </a:solidFill>
            <a:ln w="25400" cap="flat" cmpd="sng" algn="ctr">
              <a:solidFill>
                <a:srgbClr val="9BA144">
                  <a:lumMod val="75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a:t>
              </a:r>
            </a:p>
          </p:txBody>
        </p:sp>
        <p:grpSp>
          <p:nvGrpSpPr>
            <p:cNvPr id="94" name="Group 93">
              <a:extLst>
                <a:ext uri="{FF2B5EF4-FFF2-40B4-BE49-F238E27FC236}">
                  <a16:creationId xmlns:a16="http://schemas.microsoft.com/office/drawing/2014/main" id="{5F811AA5-59C9-A4A5-A88A-2311B1C56FC6}"/>
                </a:ext>
              </a:extLst>
            </p:cNvPr>
            <p:cNvGrpSpPr/>
            <p:nvPr/>
          </p:nvGrpSpPr>
          <p:grpSpPr>
            <a:xfrm>
              <a:off x="3888838" y="2218966"/>
              <a:ext cx="2527545" cy="545391"/>
              <a:chOff x="3913725" y="4104303"/>
              <a:chExt cx="2527545" cy="545391"/>
            </a:xfrm>
          </p:grpSpPr>
          <p:sp>
            <p:nvSpPr>
              <p:cNvPr id="95" name="Rectangle: Rounded Corners 70">
                <a:extLst>
                  <a:ext uri="{FF2B5EF4-FFF2-40B4-BE49-F238E27FC236}">
                    <a16:creationId xmlns:a16="http://schemas.microsoft.com/office/drawing/2014/main" id="{F1645A68-A9B6-76E4-5F8A-B027F95FDEA4}"/>
                  </a:ext>
                </a:extLst>
              </p:cNvPr>
              <p:cNvSpPr/>
              <p:nvPr/>
            </p:nvSpPr>
            <p:spPr>
              <a:xfrm>
                <a:off x="3913725" y="4104303"/>
                <a:ext cx="2527545" cy="545391"/>
              </a:xfrm>
              <a:prstGeom prst="roundRect">
                <a:avLst>
                  <a:gd name="adj" fmla="val 50000"/>
                </a:avLst>
              </a:prstGeom>
              <a:solidFill>
                <a:srgbClr val="FFFFFF"/>
              </a:solidFill>
              <a:ln w="25400" cap="flat" cmpd="sng" algn="ctr">
                <a:solidFill>
                  <a:srgbClr val="9BA144">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Lớp</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p:txBody>
          </p:sp>
          <p:sp>
            <p:nvSpPr>
              <p:cNvPr id="96" name="Freeform 5">
                <a:extLst>
                  <a:ext uri="{FF2B5EF4-FFF2-40B4-BE49-F238E27FC236}">
                    <a16:creationId xmlns:a16="http://schemas.microsoft.com/office/drawing/2014/main" id="{BAAFBC47-4C4C-BA58-471F-5851C08571EC}"/>
                  </a:ext>
                </a:extLst>
              </p:cNvPr>
              <p:cNvSpPr/>
              <p:nvPr/>
            </p:nvSpPr>
            <p:spPr>
              <a:xfrm>
                <a:off x="4089019" y="4213022"/>
                <a:ext cx="364035" cy="342503"/>
              </a:xfrm>
              <a:custGeom>
                <a:avLst/>
                <a:gdLst/>
                <a:ahLst/>
                <a:cxnLst/>
                <a:rect l="l" t="t" r="r" b="b"/>
                <a:pathLst>
                  <a:path w="1449606" h="1192301">
                    <a:moveTo>
                      <a:pt x="0" y="0"/>
                    </a:moveTo>
                    <a:lnTo>
                      <a:pt x="1449606" y="0"/>
                    </a:lnTo>
                    <a:lnTo>
                      <a:pt x="1449606" y="1192300"/>
                    </a:lnTo>
                    <a:lnTo>
                      <a:pt x="0" y="1192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effectLst/>
                  <a:uLnTx/>
                  <a:uFillTx/>
                  <a:latin typeface="UTM Avo" panose="02040603050506020204" pitchFamily="18"/>
                  <a:cs typeface="Arial"/>
                  <a:sym typeface="Arial"/>
                </a:endParaRPr>
              </a:p>
            </p:txBody>
          </p:sp>
        </p:grpSp>
      </p:grpSp>
      <p:grpSp>
        <p:nvGrpSpPr>
          <p:cNvPr id="97" name="Group 96">
            <a:extLst>
              <a:ext uri="{FF2B5EF4-FFF2-40B4-BE49-F238E27FC236}">
                <a16:creationId xmlns:a16="http://schemas.microsoft.com/office/drawing/2014/main" id="{00AB2584-BCF9-E040-BAC1-FB15CE8712D9}"/>
              </a:ext>
            </a:extLst>
          </p:cNvPr>
          <p:cNvGrpSpPr/>
          <p:nvPr/>
        </p:nvGrpSpPr>
        <p:grpSpPr>
          <a:xfrm>
            <a:off x="4930616" y="4010878"/>
            <a:ext cx="6503888" cy="711380"/>
            <a:chOff x="3888839" y="2895288"/>
            <a:chExt cx="4986314" cy="545391"/>
          </a:xfrm>
        </p:grpSpPr>
        <p:sp>
          <p:nvSpPr>
            <p:cNvPr id="98" name="Rectangle: Rounded Corners 81">
              <a:extLst>
                <a:ext uri="{FF2B5EF4-FFF2-40B4-BE49-F238E27FC236}">
                  <a16:creationId xmlns:a16="http://schemas.microsoft.com/office/drawing/2014/main" id="{BDB8B8FE-ECB7-773E-A5FB-A069F6960634}"/>
                </a:ext>
              </a:extLst>
            </p:cNvPr>
            <p:cNvSpPr/>
            <p:nvPr/>
          </p:nvSpPr>
          <p:spPr>
            <a:xfrm>
              <a:off x="6125737" y="2895288"/>
              <a:ext cx="2749416" cy="545391"/>
            </a:xfrm>
            <a:prstGeom prst="roundRect">
              <a:avLst/>
            </a:prstGeom>
            <a:solidFill>
              <a:srgbClr val="FFFFFF"/>
            </a:solidFill>
            <a:ln w="25400" cap="flat" cmpd="sng" algn="ctr">
              <a:solidFill>
                <a:srgbClr val="0E4655">
                  <a:lumMod val="75000"/>
                  <a:lumOff val="25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a:t>
              </a:r>
            </a:p>
          </p:txBody>
        </p:sp>
        <p:grpSp>
          <p:nvGrpSpPr>
            <p:cNvPr id="99" name="Group 98">
              <a:extLst>
                <a:ext uri="{FF2B5EF4-FFF2-40B4-BE49-F238E27FC236}">
                  <a16:creationId xmlns:a16="http://schemas.microsoft.com/office/drawing/2014/main" id="{CBE45AC1-D540-608B-DAC7-2D655FECD3C5}"/>
                </a:ext>
              </a:extLst>
            </p:cNvPr>
            <p:cNvGrpSpPr/>
            <p:nvPr/>
          </p:nvGrpSpPr>
          <p:grpSpPr>
            <a:xfrm>
              <a:off x="3888839" y="2895288"/>
              <a:ext cx="2527546" cy="545391"/>
              <a:chOff x="3913726" y="4104303"/>
              <a:chExt cx="2527546" cy="545391"/>
            </a:xfrm>
          </p:grpSpPr>
          <p:sp>
            <p:nvSpPr>
              <p:cNvPr id="100" name="Rectangle: Rounded Corners 74">
                <a:extLst>
                  <a:ext uri="{FF2B5EF4-FFF2-40B4-BE49-F238E27FC236}">
                    <a16:creationId xmlns:a16="http://schemas.microsoft.com/office/drawing/2014/main" id="{FFD11BBE-42E4-5AA1-A109-8F33D03AB538}"/>
                  </a:ext>
                </a:extLst>
              </p:cNvPr>
              <p:cNvSpPr/>
              <p:nvPr/>
            </p:nvSpPr>
            <p:spPr>
              <a:xfrm>
                <a:off x="3913726" y="4104303"/>
                <a:ext cx="2527546" cy="545391"/>
              </a:xfrm>
              <a:prstGeom prst="roundRect">
                <a:avLst>
                  <a:gd name="adj" fmla="val 50000"/>
                </a:avLst>
              </a:prstGeom>
              <a:solidFill>
                <a:srgbClr val="FFFFFF"/>
              </a:solidFill>
              <a:ln w="25400" cap="flat" cmpd="sng" algn="ctr">
                <a:solidFill>
                  <a:srgbClr val="0E4655">
                    <a:lumMod val="75000"/>
                    <a:lumOff val="25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Nhóm đánh giá</a:t>
                </a:r>
              </a:p>
            </p:txBody>
          </p:sp>
          <p:sp>
            <p:nvSpPr>
              <p:cNvPr id="101" name="Freeform 5">
                <a:extLst>
                  <a:ext uri="{FF2B5EF4-FFF2-40B4-BE49-F238E27FC236}">
                    <a16:creationId xmlns:a16="http://schemas.microsoft.com/office/drawing/2014/main" id="{11D48B0B-F31F-754C-9273-923D1E4AAC2C}"/>
                  </a:ext>
                </a:extLst>
              </p:cNvPr>
              <p:cNvSpPr/>
              <p:nvPr/>
            </p:nvSpPr>
            <p:spPr>
              <a:xfrm>
                <a:off x="4089019" y="4213022"/>
                <a:ext cx="364035" cy="342503"/>
              </a:xfrm>
              <a:custGeom>
                <a:avLst/>
                <a:gdLst/>
                <a:ahLst/>
                <a:cxnLst/>
                <a:rect l="l" t="t" r="r" b="b"/>
                <a:pathLst>
                  <a:path w="1449606" h="1192301">
                    <a:moveTo>
                      <a:pt x="0" y="0"/>
                    </a:moveTo>
                    <a:lnTo>
                      <a:pt x="1449606" y="0"/>
                    </a:lnTo>
                    <a:lnTo>
                      <a:pt x="1449606" y="1192300"/>
                    </a:lnTo>
                    <a:lnTo>
                      <a:pt x="0" y="1192300"/>
                    </a:lnTo>
                    <a:lnTo>
                      <a:pt x="0" y="0"/>
                    </a:lnTo>
                    <a:close/>
                  </a:path>
                </a:pathLst>
              </a:custGeom>
              <a:blipFill>
                <a:blip r:embed="rId3">
                  <a:extLst>
                    <a:ext uri="{96DAC541-7B7A-43D3-8B79-37D633B846F1}">
                      <asvg:svgBlip xmlns:asvg="http://schemas.microsoft.com/office/drawing/2016/SVG/main" r:embed="rId5"/>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effectLst/>
                  <a:uLnTx/>
                  <a:uFillTx/>
                  <a:latin typeface="UTM Avo" panose="02040603050506020204" pitchFamily="18"/>
                  <a:cs typeface="Arial"/>
                  <a:sym typeface="Arial"/>
                </a:endParaRPr>
              </a:p>
            </p:txBody>
          </p:sp>
        </p:grpSp>
      </p:grpSp>
      <p:grpSp>
        <p:nvGrpSpPr>
          <p:cNvPr id="102" name="Group 101">
            <a:extLst>
              <a:ext uri="{FF2B5EF4-FFF2-40B4-BE49-F238E27FC236}">
                <a16:creationId xmlns:a16="http://schemas.microsoft.com/office/drawing/2014/main" id="{3893D298-BA4D-FCFD-4743-8E09EBDCE767}"/>
              </a:ext>
            </a:extLst>
          </p:cNvPr>
          <p:cNvGrpSpPr/>
          <p:nvPr/>
        </p:nvGrpSpPr>
        <p:grpSpPr>
          <a:xfrm>
            <a:off x="4930616" y="5057533"/>
            <a:ext cx="6503888" cy="711381"/>
            <a:chOff x="3888839" y="3591523"/>
            <a:chExt cx="4986314" cy="545392"/>
          </a:xfrm>
        </p:grpSpPr>
        <p:sp>
          <p:nvSpPr>
            <p:cNvPr id="103" name="Rectangle: Rounded Corners 82">
              <a:extLst>
                <a:ext uri="{FF2B5EF4-FFF2-40B4-BE49-F238E27FC236}">
                  <a16:creationId xmlns:a16="http://schemas.microsoft.com/office/drawing/2014/main" id="{B4164800-5822-AF59-DFE1-B0B0B28F4F3C}"/>
                </a:ext>
              </a:extLst>
            </p:cNvPr>
            <p:cNvSpPr/>
            <p:nvPr/>
          </p:nvSpPr>
          <p:spPr>
            <a:xfrm>
              <a:off x="6125737" y="3591523"/>
              <a:ext cx="2749416" cy="545391"/>
            </a:xfrm>
            <a:prstGeom prst="roundRect">
              <a:avLst/>
            </a:prstGeom>
            <a:solidFill>
              <a:srgbClr val="FFFFFF"/>
            </a:solidFill>
            <a:ln w="25400" cap="flat" cmpd="sng" algn="ctr">
              <a:solidFill>
                <a:srgbClr val="B8004A"/>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sym typeface="Arial"/>
                </a:rPr>
                <a:t>………………………</a:t>
              </a:r>
            </a:p>
          </p:txBody>
        </p:sp>
        <p:grpSp>
          <p:nvGrpSpPr>
            <p:cNvPr id="104" name="Group 103">
              <a:extLst>
                <a:ext uri="{FF2B5EF4-FFF2-40B4-BE49-F238E27FC236}">
                  <a16:creationId xmlns:a16="http://schemas.microsoft.com/office/drawing/2014/main" id="{03AF6DB8-1445-11A5-5694-425C3D816936}"/>
                </a:ext>
              </a:extLst>
            </p:cNvPr>
            <p:cNvGrpSpPr/>
            <p:nvPr/>
          </p:nvGrpSpPr>
          <p:grpSpPr>
            <a:xfrm>
              <a:off x="3888839" y="3591524"/>
              <a:ext cx="2527546" cy="545391"/>
              <a:chOff x="3913726" y="4104303"/>
              <a:chExt cx="2527546" cy="545391"/>
            </a:xfrm>
          </p:grpSpPr>
          <p:sp>
            <p:nvSpPr>
              <p:cNvPr id="105" name="Rectangle: Rounded Corners 78">
                <a:extLst>
                  <a:ext uri="{FF2B5EF4-FFF2-40B4-BE49-F238E27FC236}">
                    <a16:creationId xmlns:a16="http://schemas.microsoft.com/office/drawing/2014/main" id="{57310A17-F2B0-63BB-06A0-F5DE04100FC9}"/>
                  </a:ext>
                </a:extLst>
              </p:cNvPr>
              <p:cNvSpPr/>
              <p:nvPr/>
            </p:nvSpPr>
            <p:spPr>
              <a:xfrm>
                <a:off x="3913726" y="4104303"/>
                <a:ext cx="2527546" cy="545391"/>
              </a:xfrm>
              <a:prstGeom prst="roundRect">
                <a:avLst>
                  <a:gd name="adj" fmla="val 50000"/>
                </a:avLst>
              </a:prstGeom>
              <a:solidFill>
                <a:srgbClr val="FFFFFF"/>
              </a:solidFill>
              <a:ln w="25400" cap="flat" cmpd="sng" algn="ctr">
                <a:solidFill>
                  <a:srgbClr val="B8004A"/>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sym typeface="Arial"/>
                  </a:rPr>
                  <a:t>Nhóm trình bày</a:t>
                </a:r>
              </a:p>
            </p:txBody>
          </p:sp>
          <p:sp>
            <p:nvSpPr>
              <p:cNvPr id="106" name="Freeform 5">
                <a:extLst>
                  <a:ext uri="{FF2B5EF4-FFF2-40B4-BE49-F238E27FC236}">
                    <a16:creationId xmlns:a16="http://schemas.microsoft.com/office/drawing/2014/main" id="{2743B658-94E6-8B7C-1169-2B50F7B93871}"/>
                  </a:ext>
                </a:extLst>
              </p:cNvPr>
              <p:cNvSpPr/>
              <p:nvPr/>
            </p:nvSpPr>
            <p:spPr>
              <a:xfrm>
                <a:off x="4089019" y="4213022"/>
                <a:ext cx="364035" cy="342503"/>
              </a:xfrm>
              <a:custGeom>
                <a:avLst/>
                <a:gdLst/>
                <a:ahLst/>
                <a:cxnLst/>
                <a:rect l="l" t="t" r="r" b="b"/>
                <a:pathLst>
                  <a:path w="1449606" h="1192301">
                    <a:moveTo>
                      <a:pt x="0" y="0"/>
                    </a:moveTo>
                    <a:lnTo>
                      <a:pt x="1449606" y="0"/>
                    </a:lnTo>
                    <a:lnTo>
                      <a:pt x="1449606" y="1192300"/>
                    </a:lnTo>
                    <a:lnTo>
                      <a:pt x="0" y="1192300"/>
                    </a:lnTo>
                    <a:lnTo>
                      <a:pt x="0" y="0"/>
                    </a:lnTo>
                    <a:close/>
                  </a:path>
                </a:pathLst>
              </a:custGeom>
              <a:blipFill>
                <a:blip r:embed="rId3">
                  <a:extLst>
                    <a:ext uri="{96DAC541-7B7A-43D3-8B79-37D633B846F1}">
                      <asvg:svgBlip xmlns:asvg="http://schemas.microsoft.com/office/drawing/2016/SVG/main" r:embed="rId5"/>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effectLst/>
                  <a:uLnTx/>
                  <a:uFillTx/>
                  <a:latin typeface="UTM Avo" panose="02040603050506020204" pitchFamily="18"/>
                  <a:cs typeface="Arial"/>
                  <a:sym typeface="Arial"/>
                </a:endParaRPr>
              </a:p>
            </p:txBody>
          </p:sp>
        </p:grpSp>
      </p:grpSp>
    </p:spTree>
    <p:extLst>
      <p:ext uri="{BB962C8B-B14F-4D97-AF65-F5344CB8AC3E}">
        <p14:creationId xmlns:p14="http://schemas.microsoft.com/office/powerpoint/2010/main" val="23644927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down)">
                                      <p:cBhvr>
                                        <p:cTn id="7" dur="500"/>
                                        <p:tgtEl>
                                          <p:spTgt spid="92"/>
                                        </p:tgtEl>
                                      </p:cBhvr>
                                    </p:animEffect>
                                  </p:childTnLst>
                                </p:cTn>
                              </p:par>
                              <p:par>
                                <p:cTn id="8" presetID="22" presetClass="entr" presetSubtype="4" fill="hold" nodeType="withEffect">
                                  <p:stCondLst>
                                    <p:cond delay="0"/>
                                  </p:stCondLst>
                                  <p:childTnLst>
                                    <p:set>
                                      <p:cBhvr>
                                        <p:cTn id="9" dur="1" fill="hold">
                                          <p:stCondLst>
                                            <p:cond delay="0"/>
                                          </p:stCondLst>
                                        </p:cTn>
                                        <p:tgtEl>
                                          <p:spTgt spid="97"/>
                                        </p:tgtEl>
                                        <p:attrNameLst>
                                          <p:attrName>style.visibility</p:attrName>
                                        </p:attrNameLst>
                                      </p:cBhvr>
                                      <p:to>
                                        <p:strVal val="visible"/>
                                      </p:to>
                                    </p:set>
                                    <p:animEffect transition="in" filter="wipe(down)">
                                      <p:cBhvr>
                                        <p:cTn id="10" dur="500"/>
                                        <p:tgtEl>
                                          <p:spTgt spid="97"/>
                                        </p:tgtEl>
                                      </p:cBhvr>
                                    </p:animEffect>
                                  </p:childTnLst>
                                </p:cTn>
                              </p:par>
                              <p:par>
                                <p:cTn id="11" presetID="22" presetClass="entr" presetSubtype="4" fill="hold" nodeType="withEffect">
                                  <p:stCondLst>
                                    <p:cond delay="0"/>
                                  </p:stCondLst>
                                  <p:childTnLst>
                                    <p:set>
                                      <p:cBhvr>
                                        <p:cTn id="12" dur="1" fill="hold">
                                          <p:stCondLst>
                                            <p:cond delay="0"/>
                                          </p:stCondLst>
                                        </p:cTn>
                                        <p:tgtEl>
                                          <p:spTgt spid="102"/>
                                        </p:tgtEl>
                                        <p:attrNameLst>
                                          <p:attrName>style.visibility</p:attrName>
                                        </p:attrNameLst>
                                      </p:cBhvr>
                                      <p:to>
                                        <p:strVal val="visible"/>
                                      </p:to>
                                    </p:set>
                                    <p:animEffect transition="in" filter="wipe(down)">
                                      <p:cBhvr>
                                        <p:cTn id="13" dur="500"/>
                                        <p:tgtEl>
                                          <p:spTgt spid="10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7AEFBA-649E-7967-2B2F-7B06B8DCF7BB}"/>
              </a:ext>
            </a:extLst>
          </p:cNvPr>
          <p:cNvSpPr/>
          <p:nvPr/>
        </p:nvSpPr>
        <p:spPr>
          <a:xfrm>
            <a:off x="132031" y="822224"/>
            <a:ext cx="4448014" cy="1319581"/>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latin typeface="UTM Avo" panose="02040603050506020204" pitchFamily="18"/>
            </a:endParaRPr>
          </a:p>
        </p:txBody>
      </p:sp>
      <p:graphicFrame>
        <p:nvGraphicFramePr>
          <p:cNvPr id="3" name="Table 2">
            <a:extLst>
              <a:ext uri="{FF2B5EF4-FFF2-40B4-BE49-F238E27FC236}">
                <a16:creationId xmlns:a16="http://schemas.microsoft.com/office/drawing/2014/main" id="{CC826D6F-30DF-E88F-6F5B-449B29297236}"/>
              </a:ext>
            </a:extLst>
          </p:cNvPr>
          <p:cNvGraphicFramePr>
            <a:graphicFrameLocks noGrp="1"/>
          </p:cNvGraphicFramePr>
          <p:nvPr>
            <p:extLst>
              <p:ext uri="{D42A27DB-BD31-4B8C-83A1-F6EECF244321}">
                <p14:modId xmlns:p14="http://schemas.microsoft.com/office/powerpoint/2010/main" val="2775631108"/>
              </p:ext>
            </p:extLst>
          </p:nvPr>
        </p:nvGraphicFramePr>
        <p:xfrm>
          <a:off x="132031" y="687696"/>
          <a:ext cx="11926956" cy="5040000"/>
        </p:xfrm>
        <a:graphic>
          <a:graphicData uri="http://schemas.openxmlformats.org/drawingml/2006/table">
            <a:tbl>
              <a:tblPr firstRow="1" firstCol="1" bandRow="1"/>
              <a:tblGrid>
                <a:gridCol w="801858">
                  <a:extLst>
                    <a:ext uri="{9D8B030D-6E8A-4147-A177-3AD203B41FA5}">
                      <a16:colId xmlns:a16="http://schemas.microsoft.com/office/drawing/2014/main" val="991136215"/>
                    </a:ext>
                  </a:extLst>
                </a:gridCol>
                <a:gridCol w="7870345">
                  <a:extLst>
                    <a:ext uri="{9D8B030D-6E8A-4147-A177-3AD203B41FA5}">
                      <a16:colId xmlns:a16="http://schemas.microsoft.com/office/drawing/2014/main" val="984728304"/>
                    </a:ext>
                  </a:extLst>
                </a:gridCol>
                <a:gridCol w="1099842">
                  <a:extLst>
                    <a:ext uri="{9D8B030D-6E8A-4147-A177-3AD203B41FA5}">
                      <a16:colId xmlns:a16="http://schemas.microsoft.com/office/drawing/2014/main" val="845420667"/>
                    </a:ext>
                  </a:extLst>
                </a:gridCol>
                <a:gridCol w="957738">
                  <a:extLst>
                    <a:ext uri="{9D8B030D-6E8A-4147-A177-3AD203B41FA5}">
                      <a16:colId xmlns:a16="http://schemas.microsoft.com/office/drawing/2014/main" val="4245942739"/>
                    </a:ext>
                  </a:extLst>
                </a:gridCol>
                <a:gridCol w="1197173">
                  <a:extLst>
                    <a:ext uri="{9D8B030D-6E8A-4147-A177-3AD203B41FA5}">
                      <a16:colId xmlns:a16="http://schemas.microsoft.com/office/drawing/2014/main" val="706607798"/>
                    </a:ext>
                  </a:extLst>
                </a:gridCol>
              </a:tblGrid>
              <a:tr h="504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b="1" dirty="0">
                          <a:effectLst/>
                          <a:latin typeface="UTM Avo" panose="02040603050506020204" pitchFamily="18"/>
                        </a:rPr>
                        <a:t>TT</a:t>
                      </a:r>
                      <a:endParaRPr lang="en-US" sz="2000" b="1" dirty="0">
                        <a:effectLst/>
                        <a:latin typeface="UTM Avo" panose="02040603050506020204" pitchFamily="18"/>
                        <a:ea typeface="Aptos" panose="020B0004020202020204" pitchFamily="34" charset="0"/>
                        <a:cs typeface="Aptos" panose="020B0004020202020204" pitchFamily="34" charset="0"/>
                      </a:endParaRPr>
                    </a:p>
                  </a:txBody>
                  <a:tcPr marL="63265" marR="632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E4655">
                        <a:lumMod val="25000"/>
                        <a:lumOff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b="1" dirty="0">
                          <a:effectLst/>
                          <a:latin typeface="UTM Avo" panose="02040603050506020204" pitchFamily="18"/>
                        </a:rPr>
                        <a:t>Các tiêu chí</a:t>
                      </a:r>
                      <a:endParaRPr lang="en-US" sz="2000" b="1" dirty="0">
                        <a:effectLst/>
                        <a:latin typeface="UTM Avo" panose="02040603050506020204" pitchFamily="18"/>
                        <a:ea typeface="Aptos" panose="020B0004020202020204" pitchFamily="34" charset="0"/>
                        <a:cs typeface="Aptos" panose="020B0004020202020204" pitchFamily="34" charset="0"/>
                      </a:endParaRPr>
                    </a:p>
                  </a:txBody>
                  <a:tcPr marL="63265" marR="632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E4655">
                        <a:lumMod val="25000"/>
                        <a:lumOff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b="1">
                          <a:effectLst/>
                          <a:latin typeface="UTM Avo" panose="02040603050506020204" pitchFamily="18"/>
                        </a:rPr>
                        <a:t>Điểm</a:t>
                      </a:r>
                      <a:endParaRPr lang="en-US" sz="2000" b="1">
                        <a:effectLst/>
                        <a:latin typeface="UTM Avo" panose="02040603050506020204" pitchFamily="18"/>
                        <a:ea typeface="Aptos" panose="020B0004020202020204" pitchFamily="34" charset="0"/>
                        <a:cs typeface="Aptos" panose="020B0004020202020204" pitchFamily="34" charset="0"/>
                      </a:endParaRPr>
                    </a:p>
                  </a:txBody>
                  <a:tcPr marL="63265" marR="632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E4655">
                        <a:lumMod val="25000"/>
                        <a:lumOff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b="1">
                          <a:effectLst/>
                          <a:latin typeface="UTM Avo" panose="02040603050506020204" pitchFamily="18"/>
                        </a:rPr>
                        <a:t>Có</a:t>
                      </a:r>
                      <a:endParaRPr lang="en-US" sz="2000" b="1">
                        <a:effectLst/>
                        <a:latin typeface="UTM Avo" panose="02040603050506020204" pitchFamily="18"/>
                        <a:ea typeface="Aptos" panose="020B0004020202020204" pitchFamily="34" charset="0"/>
                        <a:cs typeface="Aptos" panose="020B0004020202020204" pitchFamily="34" charset="0"/>
                      </a:endParaRPr>
                    </a:p>
                  </a:txBody>
                  <a:tcPr marL="63265" marR="632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E4655">
                        <a:lumMod val="25000"/>
                        <a:lumOff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b="1">
                          <a:effectLst/>
                          <a:latin typeface="UTM Avo" panose="02040603050506020204" pitchFamily="18"/>
                        </a:rPr>
                        <a:t>Không</a:t>
                      </a:r>
                      <a:endParaRPr lang="en-US" sz="2000" b="1">
                        <a:effectLst/>
                        <a:latin typeface="UTM Avo" panose="02040603050506020204" pitchFamily="18"/>
                        <a:ea typeface="Aptos" panose="020B0004020202020204" pitchFamily="34" charset="0"/>
                        <a:cs typeface="Aptos" panose="020B0004020202020204" pitchFamily="34" charset="0"/>
                      </a:endParaRPr>
                    </a:p>
                  </a:txBody>
                  <a:tcPr marL="63265" marR="632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E4655">
                        <a:lumMod val="25000"/>
                        <a:lumOff val="75000"/>
                      </a:srgbClr>
                    </a:solidFill>
                  </a:tcPr>
                </a:tc>
                <a:extLst>
                  <a:ext uri="{0D108BD9-81ED-4DB2-BD59-A6C34878D82A}">
                    <a16:rowId xmlns:a16="http://schemas.microsoft.com/office/drawing/2014/main" val="3781252528"/>
                  </a:ext>
                </a:extLst>
              </a:tr>
              <a:tr h="504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1</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dirty="0">
                          <a:effectLst/>
                          <a:latin typeface="UTM Avo" panose="02040603050506020204" pitchFamily="18"/>
                        </a:rPr>
                        <a:t>Sơ đồ tư duy rõ ràng, đúng yêu cầu. </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1,5</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448636"/>
                  </a:ext>
                </a:extLst>
              </a:tr>
              <a:tr h="504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2</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dirty="0">
                          <a:effectLst/>
                          <a:latin typeface="UTM Avo" panose="02040603050506020204" pitchFamily="18"/>
                        </a:rPr>
                        <a:t>Thiết kế bắt mắt, đẹp, sáng tạo. </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dirty="0">
                          <a:effectLst/>
                          <a:latin typeface="UTM Avo" panose="02040603050506020204" pitchFamily="18"/>
                        </a:rPr>
                        <a:t>1,5</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17601064"/>
                  </a:ext>
                </a:extLst>
              </a:tr>
              <a:tr h="504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3</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dirty="0">
                          <a:effectLst/>
                          <a:latin typeface="UTM Avo" panose="02040603050506020204" pitchFamily="18"/>
                        </a:rPr>
                        <a:t>Trình bày được ý tưởng thiết kế sơ đồ tư duy. </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1,0</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02214775"/>
                  </a:ext>
                </a:extLst>
              </a:tr>
              <a:tr h="504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4</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dirty="0">
                          <a:effectLst/>
                          <a:latin typeface="UTM Avo" panose="02040603050506020204" pitchFamily="18"/>
                        </a:rPr>
                        <a:t>Trình bày đủ kiến thức đã học trong chủ đề. </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2,0</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09058424"/>
                  </a:ext>
                </a:extLst>
              </a:tr>
              <a:tr h="504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5</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dirty="0">
                          <a:effectLst/>
                          <a:latin typeface="UTM Avo" panose="02040603050506020204" pitchFamily="18"/>
                        </a:rPr>
                        <a:t>Diễn đạt trôi chảy, to, rõ. </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dirty="0">
                          <a:effectLst/>
                          <a:latin typeface="UTM Avo" panose="02040603050506020204" pitchFamily="18"/>
                        </a:rPr>
                        <a:t>1,0</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4338547"/>
                  </a:ext>
                </a:extLst>
              </a:tr>
              <a:tr h="504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6</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dirty="0">
                          <a:effectLst/>
                          <a:latin typeface="UTM Avo" panose="02040603050506020204" pitchFamily="18"/>
                        </a:rPr>
                        <a:t>Thuyết trình dễ hiểu, súc tích. </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1,0</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14979699"/>
                  </a:ext>
                </a:extLst>
              </a:tr>
              <a:tr h="504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7</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dirty="0">
                          <a:effectLst/>
                          <a:latin typeface="UTM Avo" panose="02040603050506020204" pitchFamily="18"/>
                        </a:rPr>
                        <a:t>Tương tác với người nghe trong khi thuyết trình. </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dirty="0">
                          <a:effectLst/>
                          <a:latin typeface="UTM Avo" panose="02040603050506020204" pitchFamily="18"/>
                        </a:rPr>
                        <a:t>1,0</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14652137"/>
                  </a:ext>
                </a:extLst>
              </a:tr>
              <a:tr h="504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a:effectLst/>
                          <a:latin typeface="UTM Avo" panose="02040603050506020204" pitchFamily="18"/>
                        </a:rPr>
                        <a:t>8</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Kết hợp sử dụng ngôn ngữ cơ thể phù hợp.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dirty="0">
                          <a:effectLst/>
                          <a:latin typeface="UTM Avo" panose="02040603050506020204" pitchFamily="18"/>
                        </a:rPr>
                        <a:t>1,0</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dirty="0">
                          <a:effectLst/>
                          <a:latin typeface="UTM Avo" panose="02040603050506020204" pitchFamily="18"/>
                        </a:rPr>
                        <a:t> </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a:effectLst/>
                          <a:latin typeface="UTM Avo" panose="02040603050506020204" pitchFamily="18"/>
                        </a:rPr>
                        <a:t> </a:t>
                      </a:r>
                      <a:endParaRPr lang="en-US" sz="200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60650971"/>
                  </a:ext>
                </a:extLst>
              </a:tr>
              <a:tr h="504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dirty="0">
                          <a:effectLst/>
                          <a:latin typeface="UTM Avo" panose="02040603050506020204" pitchFamily="18"/>
                        </a:rPr>
                        <a:t> </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E4655">
                        <a:lumMod val="10000"/>
                        <a:lumOff val="9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800"/>
                        </a:spcAft>
                      </a:pPr>
                      <a:r>
                        <a:rPr lang="vi-VN" sz="2400" dirty="0">
                          <a:effectLst/>
                          <a:latin typeface="UTM Avo" panose="02040603050506020204" pitchFamily="18"/>
                        </a:rPr>
                        <a:t>Tổng điểm</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E4655">
                        <a:lumMod val="10000"/>
                        <a:lumOff val="90000"/>
                      </a:srgbClr>
                    </a:solidFill>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800"/>
                        </a:spcAft>
                      </a:pPr>
                      <a:r>
                        <a:rPr lang="vi-VN" sz="2400" dirty="0">
                          <a:effectLst/>
                          <a:latin typeface="UTM Avo" panose="02040603050506020204" pitchFamily="18"/>
                        </a:rPr>
                        <a:t> </a:t>
                      </a:r>
                      <a:endParaRPr lang="en-US" sz="2000" dirty="0">
                        <a:effectLst/>
                        <a:latin typeface="UTM Avo" panose="02040603050506020204" pitchFamily="18"/>
                        <a:ea typeface="Aptos" panose="020B0004020202020204" pitchFamily="34" charset="0"/>
                        <a:cs typeface="Aptos" panose="020B0004020202020204" pitchFamily="34" charset="0"/>
                      </a:endParaRPr>
                    </a:p>
                  </a:txBody>
                  <a:tcPr marL="26360" marR="26360" marT="26360" marB="263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E4655">
                        <a:lumMod val="10000"/>
                        <a:lumOff val="90000"/>
                      </a:srgb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18852083"/>
                  </a:ext>
                </a:extLst>
              </a:tr>
            </a:tbl>
          </a:graphicData>
        </a:graphic>
      </p:graphicFrame>
      <p:grpSp>
        <p:nvGrpSpPr>
          <p:cNvPr id="4" name="Group 3">
            <a:extLst>
              <a:ext uri="{FF2B5EF4-FFF2-40B4-BE49-F238E27FC236}">
                <a16:creationId xmlns:a16="http://schemas.microsoft.com/office/drawing/2014/main" id="{4C15B6B9-4214-3A9B-A381-EFF1D22B1679}"/>
              </a:ext>
            </a:extLst>
          </p:cNvPr>
          <p:cNvGrpSpPr/>
          <p:nvPr/>
        </p:nvGrpSpPr>
        <p:grpSpPr>
          <a:xfrm>
            <a:off x="551511" y="5974628"/>
            <a:ext cx="11087996" cy="711380"/>
            <a:chOff x="3888838" y="2218966"/>
            <a:chExt cx="8500797" cy="545391"/>
          </a:xfrm>
        </p:grpSpPr>
        <p:sp>
          <p:nvSpPr>
            <p:cNvPr id="5" name="Rectangle: Rounded Corners 3">
              <a:extLst>
                <a:ext uri="{FF2B5EF4-FFF2-40B4-BE49-F238E27FC236}">
                  <a16:creationId xmlns:a16="http://schemas.microsoft.com/office/drawing/2014/main" id="{BF93D9E7-4EF5-828F-A4AC-B64CA2E56339}"/>
                </a:ext>
              </a:extLst>
            </p:cNvPr>
            <p:cNvSpPr/>
            <p:nvPr/>
          </p:nvSpPr>
          <p:spPr>
            <a:xfrm>
              <a:off x="6125736" y="2218966"/>
              <a:ext cx="6263899" cy="545391"/>
            </a:xfrm>
            <a:prstGeom prst="roundRect">
              <a:avLst/>
            </a:prstGeom>
            <a:solidFill>
              <a:srgbClr val="FFFFFF"/>
            </a:solidFill>
            <a:ln w="25400" cap="flat" cmpd="sng" algn="ctr">
              <a:solidFill>
                <a:srgbClr val="FF0066"/>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UTM Avo" panose="02040603050506020204" pitchFamily="18"/>
                  <a:sym typeface="Arial"/>
                </a:rPr>
                <a:t>……………………………………………………………</a:t>
              </a:r>
            </a:p>
          </p:txBody>
        </p:sp>
        <p:grpSp>
          <p:nvGrpSpPr>
            <p:cNvPr id="6" name="Group 5">
              <a:extLst>
                <a:ext uri="{FF2B5EF4-FFF2-40B4-BE49-F238E27FC236}">
                  <a16:creationId xmlns:a16="http://schemas.microsoft.com/office/drawing/2014/main" id="{CD98C0B4-E2AA-0E57-D5E8-C969B9B6EC8B}"/>
                </a:ext>
              </a:extLst>
            </p:cNvPr>
            <p:cNvGrpSpPr/>
            <p:nvPr/>
          </p:nvGrpSpPr>
          <p:grpSpPr>
            <a:xfrm>
              <a:off x="3888838" y="2218966"/>
              <a:ext cx="2527545" cy="545391"/>
              <a:chOff x="3913725" y="4104303"/>
              <a:chExt cx="2527545" cy="545391"/>
            </a:xfrm>
          </p:grpSpPr>
          <p:sp>
            <p:nvSpPr>
              <p:cNvPr id="7" name="Rectangle: Rounded Corners 5">
                <a:extLst>
                  <a:ext uri="{FF2B5EF4-FFF2-40B4-BE49-F238E27FC236}">
                    <a16:creationId xmlns:a16="http://schemas.microsoft.com/office/drawing/2014/main" id="{BB3B303E-A468-310F-F0F7-5F23CF71C62E}"/>
                  </a:ext>
                </a:extLst>
              </p:cNvPr>
              <p:cNvSpPr/>
              <p:nvPr/>
            </p:nvSpPr>
            <p:spPr>
              <a:xfrm>
                <a:off x="3913725" y="4104303"/>
                <a:ext cx="2527545" cy="545391"/>
              </a:xfrm>
              <a:prstGeom prst="roundRect">
                <a:avLst>
                  <a:gd name="adj" fmla="val 50000"/>
                </a:avLst>
              </a:prstGeom>
              <a:solidFill>
                <a:srgbClr val="FFFFFF"/>
              </a:solidFill>
              <a:ln w="25400" cap="flat" cmpd="sng" algn="ctr">
                <a:solidFill>
                  <a:srgbClr val="FF0066"/>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UTM Avo" panose="02040603050506020204" pitchFamily="18"/>
                    <a:cs typeface="Arial" panose="020B0604020202020204" pitchFamily="34" charset="0"/>
                    <a:sym typeface="Arial"/>
                  </a:rPr>
                  <a:t>Ghi chú, góp ý:</a:t>
                </a:r>
              </a:p>
            </p:txBody>
          </p:sp>
          <p:sp>
            <p:nvSpPr>
              <p:cNvPr id="8" name="Freeform 5">
                <a:extLst>
                  <a:ext uri="{FF2B5EF4-FFF2-40B4-BE49-F238E27FC236}">
                    <a16:creationId xmlns:a16="http://schemas.microsoft.com/office/drawing/2014/main" id="{F892C407-B9AC-0C17-732A-6869F8BD2204}"/>
                  </a:ext>
                </a:extLst>
              </p:cNvPr>
              <p:cNvSpPr/>
              <p:nvPr/>
            </p:nvSpPr>
            <p:spPr>
              <a:xfrm>
                <a:off x="4089019" y="4213022"/>
                <a:ext cx="364035" cy="342503"/>
              </a:xfrm>
              <a:custGeom>
                <a:avLst/>
                <a:gdLst/>
                <a:ahLst/>
                <a:cxnLst/>
                <a:rect l="l" t="t" r="r" b="b"/>
                <a:pathLst>
                  <a:path w="1449606" h="1192301">
                    <a:moveTo>
                      <a:pt x="0" y="0"/>
                    </a:moveTo>
                    <a:lnTo>
                      <a:pt x="1449606" y="0"/>
                    </a:lnTo>
                    <a:lnTo>
                      <a:pt x="1449606" y="1192300"/>
                    </a:lnTo>
                    <a:lnTo>
                      <a:pt x="0" y="1192300"/>
                    </a:lnTo>
                    <a:lnTo>
                      <a:pt x="0" y="0"/>
                    </a:lnTo>
                    <a:close/>
                  </a:path>
                </a:pathLst>
              </a:custGeom>
              <a:blipFill>
                <a:blip r:embed="rId3">
                  <a:extLst>
                    <a:ext uri="{96DAC541-7B7A-43D3-8B79-37D633B846F1}">
                      <asvg:svgBlip xmlns:asvg="http://schemas.microsoft.com/office/drawing/2016/SVG/main" r:embed="rId4"/>
                    </a:ext>
                  </a:extLst>
                </a:blip>
                <a:stretch>
                  <a:fillRect/>
                </a:stretch>
              </a:blipFill>
              <a:ln>
                <a:noFill/>
              </a:ln>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grpSp>
    </p:spTree>
    <p:extLst>
      <p:ext uri="{BB962C8B-B14F-4D97-AF65-F5344CB8AC3E}">
        <p14:creationId xmlns:p14="http://schemas.microsoft.com/office/powerpoint/2010/main" val="38603787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80C5514-0A8B-C6D8-F6D5-3FEA740F19D5}"/>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303480190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C40090-8411-021F-A040-B14A823990BE}"/>
              </a:ext>
            </a:extLst>
          </p:cNvPr>
          <p:cNvSpPr/>
          <p:nvPr/>
        </p:nvSpPr>
        <p:spPr>
          <a:xfrm>
            <a:off x="546469" y="705704"/>
            <a:ext cx="11099062" cy="6009618"/>
          </a:xfrm>
          <a:prstGeom prst="rect">
            <a:avLst/>
          </a:prstGeom>
          <a:solidFill>
            <a:schemeClr val="bg2"/>
          </a:solidFill>
          <a:ln w="25400" cap="flat" cmpd="sng" algn="ctr">
            <a:solidFill>
              <a:srgbClr val="6B96A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srgbClr val="0E4655"/>
              </a:solidFill>
              <a:effectLst/>
              <a:uLnTx/>
              <a:uFillTx/>
              <a:latin typeface="UTM Avo" panose="02040603050506020204" pitchFamily="18"/>
              <a:sym typeface="Arial"/>
            </a:endParaRPr>
          </a:p>
        </p:txBody>
      </p:sp>
      <p:sp>
        <p:nvSpPr>
          <p:cNvPr id="12" name="TextBox 11">
            <a:extLst>
              <a:ext uri="{FF2B5EF4-FFF2-40B4-BE49-F238E27FC236}">
                <a16:creationId xmlns:a16="http://schemas.microsoft.com/office/drawing/2014/main" id="{57414C40-22E5-C661-0F93-CEAF4F7C96E5}"/>
              </a:ext>
            </a:extLst>
          </p:cNvPr>
          <p:cNvSpPr txBox="1"/>
          <p:nvPr/>
        </p:nvSpPr>
        <p:spPr>
          <a:xfrm>
            <a:off x="1018169" y="865455"/>
            <a:ext cx="8355150" cy="5563831"/>
          </a:xfrm>
          <a:prstGeom prst="rect">
            <a:avLst/>
          </a:prstGeom>
          <a:noFill/>
          <a:ln>
            <a:noFill/>
          </a:ln>
          <a:effectLst/>
        </p:spPr>
        <p:txBody>
          <a:bodyPr wrap="square">
            <a:sp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Câu</a:t>
            </a: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1.</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Những</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chất</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nào</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sau</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đây</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có</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phản</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ứng</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với</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Na?</a:t>
            </a:r>
            <a:endParaRPr kumimoji="0" lang="en-US" sz="2400" b="0" i="0" u="none" strike="noStrike" kern="0" cap="none" spc="0" normalizeH="0" baseline="0" noProof="0" dirty="0">
              <a:ln>
                <a:noFill/>
              </a:ln>
              <a:solidFill>
                <a:srgbClr val="D9D9D9"/>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(1)  CH</a:t>
            </a:r>
            <a:r>
              <a:rPr kumimoji="0" lang="en-US"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3</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OH</a:t>
            </a:r>
            <a:endParaRPr kumimoji="0" lang="vi-VN"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D9D9D9"/>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(2)  CH</a:t>
            </a:r>
            <a:r>
              <a:rPr kumimoji="0" lang="en-US"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CH</a:t>
            </a:r>
            <a:r>
              <a:rPr kumimoji="0" lang="en-US"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endParaRPr kumimoji="0" lang="vi-VN"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D9D9D9"/>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(3)  CH</a:t>
            </a:r>
            <a:r>
              <a:rPr kumimoji="0" lang="en-US"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3</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CH</a:t>
            </a:r>
            <a:r>
              <a:rPr kumimoji="0" lang="en-US"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CH</a:t>
            </a:r>
            <a:r>
              <a:rPr kumimoji="0" lang="en-US"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OH</a:t>
            </a:r>
            <a:endParaRPr kumimoji="0" lang="vi-VN"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D9D9D9"/>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(4)  CH</a:t>
            </a:r>
            <a:r>
              <a:rPr kumimoji="0" lang="en-US"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3</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CH</a:t>
            </a:r>
            <a:r>
              <a:rPr kumimoji="0" lang="en-US"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3</a:t>
            </a:r>
            <a:endParaRPr kumimoji="0" lang="vi-VN"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D9D9D9"/>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(5) CH</a:t>
            </a:r>
            <a:r>
              <a:rPr kumimoji="0" lang="en-US"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3</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CH</a:t>
            </a:r>
            <a:r>
              <a:rPr kumimoji="0" lang="en-US"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OH</a:t>
            </a:r>
            <a:endParaRPr kumimoji="0" lang="en-US" sz="2400" b="0" i="0" u="none" strike="noStrike" kern="0" cap="none" spc="0" normalizeH="0" baseline="0" noProof="0" dirty="0">
              <a:ln>
                <a:noFill/>
              </a:ln>
              <a:solidFill>
                <a:srgbClr val="D9D9D9"/>
              </a:solidFill>
              <a:effectLst/>
              <a:uLnTx/>
              <a:uFillTx/>
              <a:latin typeface="UTM Avo" panose="02040603050506020204" pitchFamily="18"/>
              <a:cs typeface="Arial" panose="020B0604020202020204" pitchFamily="34" charset="0"/>
              <a:sym typeface="Arial"/>
            </a:endParaRPr>
          </a:p>
        </p:txBody>
      </p:sp>
      <p:sp>
        <p:nvSpPr>
          <p:cNvPr id="13" name="TextBox 12">
            <a:extLst>
              <a:ext uri="{FF2B5EF4-FFF2-40B4-BE49-F238E27FC236}">
                <a16:creationId xmlns:a16="http://schemas.microsoft.com/office/drawing/2014/main" id="{E486DABF-FB4D-6B5E-57DD-59B0ADB4CC37}"/>
              </a:ext>
            </a:extLst>
          </p:cNvPr>
          <p:cNvSpPr txBox="1"/>
          <p:nvPr/>
        </p:nvSpPr>
        <p:spPr>
          <a:xfrm>
            <a:off x="4272552" y="1549865"/>
            <a:ext cx="7152419" cy="577850"/>
          </a:xfrm>
          <a:prstGeom prst="rect">
            <a:avLst/>
          </a:prstGeom>
          <a:solidFill>
            <a:srgbClr val="FFFFFF"/>
          </a:solidFill>
          <a:ln w="25400" cap="flat" cmpd="sng" algn="ctr">
            <a:solidFill>
              <a:srgbClr val="FFFFFF">
                <a:shade val="15000"/>
              </a:srgbClr>
            </a:solidFill>
            <a:prstDash val="solid"/>
          </a:ln>
          <a:effectLst/>
        </p:spPr>
        <p:txBody>
          <a:bodyPr wrap="square">
            <a:sp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PTHH:</a:t>
            </a:r>
            <a:r>
              <a:rPr kumimoji="0" lang="vi-VN" sz="2400" b="0" i="0" u="none" strike="noStrike" kern="0" cap="none" spc="0" normalizeH="0" baseline="0" noProof="0" dirty="0">
                <a:ln>
                  <a:noFill/>
                </a:ln>
                <a:solidFill>
                  <a:srgbClr val="0E4655"/>
                </a:solidFill>
                <a:effectLst/>
                <a:uLnTx/>
                <a:uFillTx/>
                <a:latin typeface="UTM Avo" panose="02040603050506020204" pitchFamily="18"/>
                <a:cs typeface="Arial" panose="020B0604020202020204" pitchFamily="34" charset="0"/>
                <a:sym typeface="Arial"/>
              </a:rPr>
              <a:t> </a:t>
            </a:r>
            <a:r>
              <a:rPr kumimoji="0" lang="vi-VN"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2CH</a:t>
            </a:r>
            <a:r>
              <a:rPr kumimoji="0" lang="vi-VN"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3</a:t>
            </a:r>
            <a:r>
              <a:rPr kumimoji="0" lang="vi-VN"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OH + 2Na → 2CH3</a:t>
            </a:r>
            <a:r>
              <a:rPr kumimoji="0" lang="vi-VN"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vi-VN" sz="24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ONa + H</a:t>
            </a:r>
            <a:r>
              <a:rPr kumimoji="0" lang="vi-VN" sz="24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endParaRPr kumimoji="0" lang="vi-VN" sz="2400" b="0" i="0" u="none" strike="noStrike" kern="0" cap="none" spc="0" normalizeH="0" baseline="0" noProof="0" dirty="0">
              <a:ln>
                <a:noFill/>
              </a:ln>
              <a:solidFill>
                <a:srgbClr val="0E4655"/>
              </a:solidFill>
              <a:effectLst/>
              <a:uLnTx/>
              <a:uFillTx/>
              <a:latin typeface="UTM Avo" panose="02040603050506020204" pitchFamily="18"/>
              <a:cs typeface="Arial" panose="020B0604020202020204" pitchFamily="34" charset="0"/>
              <a:sym typeface="Arial"/>
            </a:endParaRPr>
          </a:p>
        </p:txBody>
      </p:sp>
      <p:sp>
        <p:nvSpPr>
          <p:cNvPr id="14" name="TextBox 13">
            <a:extLst>
              <a:ext uri="{FF2B5EF4-FFF2-40B4-BE49-F238E27FC236}">
                <a16:creationId xmlns:a16="http://schemas.microsoft.com/office/drawing/2014/main" id="{6425E51F-B874-B383-028A-90A4241B54EF}"/>
              </a:ext>
            </a:extLst>
          </p:cNvPr>
          <p:cNvSpPr txBox="1"/>
          <p:nvPr/>
        </p:nvSpPr>
        <p:spPr>
          <a:xfrm>
            <a:off x="1018169" y="865456"/>
            <a:ext cx="4117436" cy="5563831"/>
          </a:xfrm>
          <a:prstGeom prst="rect">
            <a:avLst/>
          </a:prstGeom>
          <a:noFill/>
          <a:ln>
            <a:noFill/>
          </a:ln>
          <a:effectLst/>
        </p:spPr>
        <p:txBody>
          <a:bodyPr wrap="square">
            <a:sp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i="0" u="none" strike="noStrike" kern="0" cap="none" spc="0" normalizeH="0" baseline="0" noProof="0" dirty="0">
                <a:ln>
                  <a:noFill/>
                </a:ln>
                <a:solidFill>
                  <a:srgbClr val="002060"/>
                </a:solidFill>
                <a:effectLst/>
                <a:uLnTx/>
                <a:uFillTx/>
                <a:latin typeface="UTM Avo" panose="02040603050506020204" pitchFamily="18"/>
                <a:cs typeface="Arial" panose="020B0604020202020204" pitchFamily="34" charset="0"/>
                <a:sym typeface="Arial"/>
              </a:rPr>
              <a:t>(1)  CH</a:t>
            </a:r>
            <a:r>
              <a:rPr kumimoji="0" lang="en-US" sz="2400" i="0" u="none" strike="noStrike" kern="0" cap="none" spc="0" normalizeH="0" baseline="-25000" noProof="0" dirty="0">
                <a:ln>
                  <a:noFill/>
                </a:ln>
                <a:solidFill>
                  <a:srgbClr val="002060"/>
                </a:solidFill>
                <a:effectLst/>
                <a:uLnTx/>
                <a:uFillTx/>
                <a:latin typeface="UTM Avo" panose="02040603050506020204" pitchFamily="18"/>
                <a:cs typeface="Arial" panose="020B0604020202020204" pitchFamily="34" charset="0"/>
                <a:sym typeface="Arial"/>
              </a:rPr>
              <a:t>3</a:t>
            </a:r>
            <a:r>
              <a:rPr kumimoji="0" lang="en-US" sz="2400" i="0" u="none" strike="noStrike" kern="0" cap="none" spc="0" normalizeH="0" baseline="0" noProof="0" dirty="0">
                <a:ln>
                  <a:noFill/>
                </a:ln>
                <a:solidFill>
                  <a:srgbClr val="002060"/>
                </a:solidFill>
                <a:effectLst/>
                <a:uLnTx/>
                <a:uFillTx/>
                <a:latin typeface="UTM Avo" panose="02040603050506020204" pitchFamily="18"/>
                <a:cs typeface="Arial" panose="020B0604020202020204" pitchFamily="34" charset="0"/>
                <a:sym typeface="Arial"/>
              </a:rPr>
              <a:t> – OH</a:t>
            </a: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vi-VN" sz="240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vi-VN" sz="2400"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i="0" u="none" strike="noStrike" kern="0" cap="none" spc="0" normalizeH="0" baseline="0" noProof="0" dirty="0">
                <a:ln>
                  <a:noFill/>
                </a:ln>
                <a:solidFill>
                  <a:srgbClr val="002060"/>
                </a:solidFill>
                <a:effectLst/>
                <a:uLnTx/>
                <a:uFillTx/>
                <a:latin typeface="UTM Avo" panose="02040603050506020204" pitchFamily="18"/>
                <a:cs typeface="Arial" panose="020B0604020202020204" pitchFamily="34" charset="0"/>
                <a:sym typeface="Arial"/>
              </a:rPr>
              <a:t>(3)  CH</a:t>
            </a:r>
            <a:r>
              <a:rPr kumimoji="0" lang="en-US" sz="2400" i="0" u="none" strike="noStrike" kern="0" cap="none" spc="0" normalizeH="0" baseline="-25000" noProof="0" dirty="0">
                <a:ln>
                  <a:noFill/>
                </a:ln>
                <a:solidFill>
                  <a:srgbClr val="002060"/>
                </a:solidFill>
                <a:effectLst/>
                <a:uLnTx/>
                <a:uFillTx/>
                <a:latin typeface="UTM Avo" panose="02040603050506020204" pitchFamily="18"/>
                <a:cs typeface="Arial" panose="020B0604020202020204" pitchFamily="34" charset="0"/>
                <a:sym typeface="Arial"/>
              </a:rPr>
              <a:t>3</a:t>
            </a:r>
            <a:r>
              <a:rPr kumimoji="0" lang="en-US" sz="2400" i="0" u="none" strike="noStrike" kern="0" cap="none" spc="0" normalizeH="0" baseline="0" noProof="0" dirty="0">
                <a:ln>
                  <a:noFill/>
                </a:ln>
                <a:solidFill>
                  <a:srgbClr val="002060"/>
                </a:solidFill>
                <a:effectLst/>
                <a:uLnTx/>
                <a:uFillTx/>
                <a:latin typeface="UTM Avo" panose="02040603050506020204" pitchFamily="18"/>
                <a:cs typeface="Arial" panose="020B0604020202020204" pitchFamily="34" charset="0"/>
                <a:sym typeface="Arial"/>
              </a:rPr>
              <a:t> – CH</a:t>
            </a:r>
            <a:r>
              <a:rPr kumimoji="0" lang="en-US" sz="2400" i="0" u="none" strike="noStrike" kern="0" cap="none" spc="0" normalizeH="0" baseline="-25000" noProof="0" dirty="0">
                <a:ln>
                  <a:noFill/>
                </a:ln>
                <a:solidFill>
                  <a:srgbClr val="002060"/>
                </a:solidFill>
                <a:effectLst/>
                <a:uLnTx/>
                <a:uFillTx/>
                <a:latin typeface="UTM Avo" panose="02040603050506020204" pitchFamily="18"/>
                <a:cs typeface="Arial" panose="020B0604020202020204" pitchFamily="34" charset="0"/>
                <a:sym typeface="Arial"/>
              </a:rPr>
              <a:t>2</a:t>
            </a:r>
            <a:r>
              <a:rPr kumimoji="0" lang="en-US" sz="2400" i="0" u="none" strike="noStrike" kern="0" cap="none" spc="0" normalizeH="0" baseline="0" noProof="0" dirty="0">
                <a:ln>
                  <a:noFill/>
                </a:ln>
                <a:solidFill>
                  <a:srgbClr val="002060"/>
                </a:solidFill>
                <a:effectLst/>
                <a:uLnTx/>
                <a:uFillTx/>
                <a:latin typeface="UTM Avo" panose="02040603050506020204" pitchFamily="18"/>
                <a:cs typeface="Arial" panose="020B0604020202020204" pitchFamily="34" charset="0"/>
                <a:sym typeface="Arial"/>
              </a:rPr>
              <a:t> – CH</a:t>
            </a:r>
            <a:r>
              <a:rPr kumimoji="0" lang="en-US" sz="2400" i="0" u="none" strike="noStrike" kern="0" cap="none" spc="0" normalizeH="0" baseline="-25000" noProof="0" dirty="0">
                <a:ln>
                  <a:noFill/>
                </a:ln>
                <a:solidFill>
                  <a:srgbClr val="002060"/>
                </a:solidFill>
                <a:effectLst/>
                <a:uLnTx/>
                <a:uFillTx/>
                <a:latin typeface="UTM Avo" panose="02040603050506020204" pitchFamily="18"/>
                <a:cs typeface="Arial" panose="020B0604020202020204" pitchFamily="34" charset="0"/>
                <a:sym typeface="Arial"/>
              </a:rPr>
              <a:t>2</a:t>
            </a:r>
            <a:r>
              <a:rPr kumimoji="0" lang="en-US" sz="2400" i="0" u="none" strike="noStrike" kern="0" cap="none" spc="0" normalizeH="0" baseline="0" noProof="0" dirty="0">
                <a:ln>
                  <a:noFill/>
                </a:ln>
                <a:solidFill>
                  <a:srgbClr val="002060"/>
                </a:solidFill>
                <a:effectLst/>
                <a:uLnTx/>
                <a:uFillTx/>
                <a:latin typeface="UTM Avo" panose="02040603050506020204" pitchFamily="18"/>
                <a:cs typeface="Arial" panose="020B0604020202020204" pitchFamily="34" charset="0"/>
                <a:sym typeface="Arial"/>
              </a:rPr>
              <a:t> – OH</a:t>
            </a: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vi-VN" sz="240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vi-VN" sz="2400"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i="0" u="none" strike="noStrike" kern="0" cap="none" spc="0" normalizeH="0" baseline="0" noProof="0" dirty="0">
                <a:ln>
                  <a:noFill/>
                </a:ln>
                <a:solidFill>
                  <a:srgbClr val="002060"/>
                </a:solidFill>
                <a:effectLst/>
                <a:uLnTx/>
                <a:uFillTx/>
                <a:latin typeface="UTM Avo" panose="02040603050506020204" pitchFamily="18"/>
                <a:cs typeface="Arial" panose="020B0604020202020204" pitchFamily="34" charset="0"/>
                <a:sym typeface="Arial"/>
              </a:rPr>
              <a:t>(5) CH</a:t>
            </a:r>
            <a:r>
              <a:rPr kumimoji="0" lang="en-US" sz="2400" i="0" u="none" strike="noStrike" kern="0" cap="none" spc="0" normalizeH="0" baseline="-25000" noProof="0" dirty="0">
                <a:ln>
                  <a:noFill/>
                </a:ln>
                <a:solidFill>
                  <a:srgbClr val="002060"/>
                </a:solidFill>
                <a:effectLst/>
                <a:uLnTx/>
                <a:uFillTx/>
                <a:latin typeface="UTM Avo" panose="02040603050506020204" pitchFamily="18"/>
                <a:cs typeface="Arial" panose="020B0604020202020204" pitchFamily="34" charset="0"/>
                <a:sym typeface="Arial"/>
              </a:rPr>
              <a:t>3</a:t>
            </a:r>
            <a:r>
              <a:rPr kumimoji="0" lang="en-US" sz="2400" i="0" u="none" strike="noStrike" kern="0" cap="none" spc="0" normalizeH="0" baseline="0" noProof="0" dirty="0">
                <a:ln>
                  <a:noFill/>
                </a:ln>
                <a:solidFill>
                  <a:srgbClr val="002060"/>
                </a:solidFill>
                <a:effectLst/>
                <a:uLnTx/>
                <a:uFillTx/>
                <a:latin typeface="UTM Avo" panose="02040603050506020204" pitchFamily="18"/>
                <a:cs typeface="Arial" panose="020B0604020202020204" pitchFamily="34" charset="0"/>
                <a:sym typeface="Arial"/>
              </a:rPr>
              <a:t> – CH</a:t>
            </a:r>
            <a:r>
              <a:rPr kumimoji="0" lang="en-US" sz="2400" i="0" u="none" strike="noStrike" kern="0" cap="none" spc="0" normalizeH="0" baseline="-25000" noProof="0" dirty="0">
                <a:ln>
                  <a:noFill/>
                </a:ln>
                <a:solidFill>
                  <a:srgbClr val="002060"/>
                </a:solidFill>
                <a:effectLst/>
                <a:uLnTx/>
                <a:uFillTx/>
                <a:latin typeface="UTM Avo" panose="02040603050506020204" pitchFamily="18"/>
                <a:cs typeface="Arial" panose="020B0604020202020204" pitchFamily="34" charset="0"/>
                <a:sym typeface="Arial"/>
              </a:rPr>
              <a:t>2</a:t>
            </a:r>
            <a:r>
              <a:rPr kumimoji="0" lang="en-US" sz="2400" i="0" u="none" strike="noStrike" kern="0" cap="none" spc="0" normalizeH="0" baseline="0" noProof="0" dirty="0">
                <a:ln>
                  <a:noFill/>
                </a:ln>
                <a:solidFill>
                  <a:srgbClr val="002060"/>
                </a:solidFill>
                <a:effectLst/>
                <a:uLnTx/>
                <a:uFillTx/>
                <a:latin typeface="UTM Avo" panose="02040603050506020204" pitchFamily="18"/>
                <a:cs typeface="Arial" panose="020B0604020202020204" pitchFamily="34" charset="0"/>
                <a:sym typeface="Arial"/>
              </a:rPr>
              <a:t> – OH</a:t>
            </a:r>
          </a:p>
        </p:txBody>
      </p:sp>
      <p:sp>
        <p:nvSpPr>
          <p:cNvPr id="15" name="Arrow: Right 10">
            <a:extLst>
              <a:ext uri="{FF2B5EF4-FFF2-40B4-BE49-F238E27FC236}">
                <a16:creationId xmlns:a16="http://schemas.microsoft.com/office/drawing/2014/main" id="{181D524C-414D-985B-90EB-AC80078BB13E}"/>
              </a:ext>
            </a:extLst>
          </p:cNvPr>
          <p:cNvSpPr/>
          <p:nvPr/>
        </p:nvSpPr>
        <p:spPr>
          <a:xfrm>
            <a:off x="3191466" y="1656345"/>
            <a:ext cx="845236" cy="364889"/>
          </a:xfrm>
          <a:prstGeom prst="rightArrow">
            <a:avLst/>
          </a:prstGeom>
          <a:solidFill>
            <a:srgbClr val="C6573F"/>
          </a:solidFill>
          <a:ln w="25400" cap="flat" cmpd="sng" algn="ctr">
            <a:solidFill>
              <a:srgbClr val="C6573F">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srgbClr val="0E4655"/>
              </a:solidFill>
              <a:effectLst/>
              <a:uLnTx/>
              <a:uFillTx/>
              <a:latin typeface="UTM Avo" panose="02040603050506020204" pitchFamily="18"/>
              <a:sym typeface="Arial"/>
            </a:endParaRPr>
          </a:p>
        </p:txBody>
      </p:sp>
      <p:sp>
        <p:nvSpPr>
          <p:cNvPr id="16" name="TextBox 15">
            <a:extLst>
              <a:ext uri="{FF2B5EF4-FFF2-40B4-BE49-F238E27FC236}">
                <a16:creationId xmlns:a16="http://schemas.microsoft.com/office/drawing/2014/main" id="{40C08242-38FD-D937-104D-7121081A2B12}"/>
              </a:ext>
            </a:extLst>
          </p:cNvPr>
          <p:cNvSpPr txBox="1"/>
          <p:nvPr/>
        </p:nvSpPr>
        <p:spPr>
          <a:xfrm>
            <a:off x="2763046" y="4260345"/>
            <a:ext cx="8661925" cy="496931"/>
          </a:xfrm>
          <a:prstGeom prst="rect">
            <a:avLst/>
          </a:prstGeom>
          <a:solidFill>
            <a:srgbClr val="FFFFFF"/>
          </a:solidFill>
          <a:ln w="25400" cap="flat" cmpd="sng" algn="ctr">
            <a:solidFill>
              <a:srgbClr val="FFFFFF">
                <a:shade val="15000"/>
              </a:srgbClr>
            </a:solidFill>
            <a:prstDash val="solid"/>
          </a:ln>
          <a:effectLst/>
        </p:spPr>
        <p:txBody>
          <a:bodyPr wrap="square">
            <a:sp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PTHH:</a:t>
            </a:r>
            <a:r>
              <a:rPr kumimoji="0" lang="vi-VN" sz="2000" b="0" i="0" u="none" strike="noStrike" kern="0" cap="none" spc="0" normalizeH="0" baseline="0" noProof="0" dirty="0">
                <a:ln>
                  <a:noFill/>
                </a:ln>
                <a:solidFill>
                  <a:srgbClr val="0E4655"/>
                </a:solidFill>
                <a:effectLst/>
                <a:uLnTx/>
                <a:uFillTx/>
                <a:latin typeface="UTM Avo" panose="02040603050506020204" pitchFamily="18"/>
                <a:cs typeface="Arial" panose="020B0604020202020204" pitchFamily="34" charset="0"/>
                <a:sym typeface="Arial"/>
              </a:rPr>
              <a:t> </a:t>
            </a:r>
            <a:r>
              <a:rPr kumimoji="0" lang="vi-VN" sz="2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2CH</a:t>
            </a:r>
            <a:r>
              <a:rPr kumimoji="0" lang="vi-VN" sz="20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3</a:t>
            </a:r>
            <a:r>
              <a:rPr kumimoji="0" lang="vi-VN" sz="2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CH</a:t>
            </a:r>
            <a:r>
              <a:rPr kumimoji="0" lang="vi-VN" sz="20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2 </a:t>
            </a:r>
            <a:r>
              <a:rPr kumimoji="0" lang="vi-VN" sz="2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CH</a:t>
            </a:r>
            <a:r>
              <a:rPr kumimoji="0" lang="vi-VN" sz="20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r>
              <a:rPr kumimoji="0" lang="vi-VN" sz="2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OH + 2Na → 2CH</a:t>
            </a:r>
            <a:r>
              <a:rPr kumimoji="0" lang="vi-VN" sz="20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3</a:t>
            </a:r>
            <a:r>
              <a:rPr kumimoji="0" lang="vi-VN" sz="2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CH</a:t>
            </a:r>
            <a:r>
              <a:rPr kumimoji="0" lang="vi-VN" sz="20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r>
              <a:rPr kumimoji="0" lang="vi-VN" sz="2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CH</a:t>
            </a:r>
            <a:r>
              <a:rPr kumimoji="0" lang="vi-VN" sz="20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r>
              <a:rPr kumimoji="0" lang="vi-VN" sz="2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ONa + H</a:t>
            </a:r>
            <a:r>
              <a:rPr kumimoji="0" lang="vi-VN" sz="20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endParaRPr kumimoji="0" lang="vi-VN" sz="2000" b="0" i="0" u="none" strike="noStrike" kern="0" cap="none" spc="0" normalizeH="0" baseline="0" noProof="0" dirty="0">
              <a:ln>
                <a:noFill/>
              </a:ln>
              <a:solidFill>
                <a:srgbClr val="0E4655"/>
              </a:solidFill>
              <a:effectLst/>
              <a:uLnTx/>
              <a:uFillTx/>
              <a:latin typeface="UTM Avo" panose="02040603050506020204" pitchFamily="18"/>
              <a:cs typeface="Arial" panose="020B0604020202020204" pitchFamily="34" charset="0"/>
              <a:sym typeface="Arial"/>
            </a:endParaRPr>
          </a:p>
        </p:txBody>
      </p:sp>
      <p:sp>
        <p:nvSpPr>
          <p:cNvPr id="17" name="TextBox 16">
            <a:extLst>
              <a:ext uri="{FF2B5EF4-FFF2-40B4-BE49-F238E27FC236}">
                <a16:creationId xmlns:a16="http://schemas.microsoft.com/office/drawing/2014/main" id="{13656C5F-B417-938C-BBF9-B2BF976E007E}"/>
              </a:ext>
            </a:extLst>
          </p:cNvPr>
          <p:cNvSpPr txBox="1"/>
          <p:nvPr/>
        </p:nvSpPr>
        <p:spPr>
          <a:xfrm>
            <a:off x="5053141" y="5943177"/>
            <a:ext cx="6371830" cy="461665"/>
          </a:xfrm>
          <a:prstGeom prst="rect">
            <a:avLst/>
          </a:prstGeom>
          <a:solidFill>
            <a:srgbClr val="FFFFFF"/>
          </a:solidFill>
          <a:ln w="25400" cap="flat" cmpd="sng" algn="ctr">
            <a:solidFill>
              <a:srgbClr val="FFFFFF">
                <a:shade val="15000"/>
              </a:srgbClr>
            </a:solidFill>
            <a:prstDash val="solid"/>
          </a:ln>
          <a:effectLst/>
        </p:spPr>
        <p:txBody>
          <a:bodyPr wrap="square">
            <a:sp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PTHH:</a:t>
            </a:r>
            <a:r>
              <a:rPr kumimoji="0" lang="vi-VN" b="0" i="0" u="none" strike="noStrike" kern="0" cap="none" spc="0" normalizeH="0" baseline="0" noProof="0" dirty="0">
                <a:ln>
                  <a:noFill/>
                </a:ln>
                <a:solidFill>
                  <a:srgbClr val="0E4655"/>
                </a:solidFill>
                <a:effectLst/>
                <a:uLnTx/>
                <a:uFillTx/>
                <a:latin typeface="UTM Avo" panose="02040603050506020204" pitchFamily="18"/>
                <a:cs typeface="Arial" panose="020B0604020202020204" pitchFamily="34" charset="0"/>
                <a:sym typeface="Arial"/>
              </a:rPr>
              <a:t> </a:t>
            </a:r>
            <a:r>
              <a:rPr kumimoji="0" lang="vi-VN"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2CH</a:t>
            </a:r>
            <a:r>
              <a:rPr kumimoji="0" lang="vi-VN"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3</a:t>
            </a:r>
            <a:r>
              <a:rPr kumimoji="0" lang="vi-VN"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CH</a:t>
            </a:r>
            <a:r>
              <a:rPr kumimoji="0" lang="vi-VN"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r>
              <a:rPr kumimoji="0" lang="vi-VN"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OH + 2Na → 2CH</a:t>
            </a:r>
            <a:r>
              <a:rPr kumimoji="0" lang="vi-VN"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3</a:t>
            </a:r>
            <a:r>
              <a:rPr kumimoji="0" lang="vi-VN"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CH</a:t>
            </a:r>
            <a:r>
              <a:rPr kumimoji="0" lang="vi-VN"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r>
              <a:rPr kumimoji="0" lang="vi-VN"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 ONa + H</a:t>
            </a:r>
            <a:r>
              <a:rPr kumimoji="0" lang="vi-VN"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sym typeface="Arial"/>
              </a:rPr>
              <a:t>2</a:t>
            </a:r>
            <a:endParaRPr kumimoji="0" lang="vi-VN" b="0" i="0" u="none" strike="noStrike" kern="0" cap="none" spc="0" normalizeH="0" baseline="0" noProof="0" dirty="0">
              <a:ln>
                <a:noFill/>
              </a:ln>
              <a:solidFill>
                <a:srgbClr val="0E4655"/>
              </a:solidFill>
              <a:effectLst/>
              <a:uLnTx/>
              <a:uFillTx/>
              <a:latin typeface="UTM Avo" panose="02040603050506020204" pitchFamily="18"/>
              <a:cs typeface="Arial" panose="020B0604020202020204" pitchFamily="34" charset="0"/>
              <a:sym typeface="Arial"/>
            </a:endParaRPr>
          </a:p>
        </p:txBody>
      </p:sp>
      <p:sp>
        <p:nvSpPr>
          <p:cNvPr id="18" name="Arrow: Right 10">
            <a:extLst>
              <a:ext uri="{FF2B5EF4-FFF2-40B4-BE49-F238E27FC236}">
                <a16:creationId xmlns:a16="http://schemas.microsoft.com/office/drawing/2014/main" id="{03D63E67-6CF1-05ED-B6DF-6E0CC0F5282C}"/>
              </a:ext>
            </a:extLst>
          </p:cNvPr>
          <p:cNvSpPr/>
          <p:nvPr/>
        </p:nvSpPr>
        <p:spPr>
          <a:xfrm>
            <a:off x="1615497" y="4326365"/>
            <a:ext cx="845236" cy="364889"/>
          </a:xfrm>
          <a:prstGeom prst="rightArrow">
            <a:avLst/>
          </a:prstGeom>
          <a:solidFill>
            <a:srgbClr val="C6573F"/>
          </a:solidFill>
          <a:ln w="25400" cap="flat" cmpd="sng" algn="ctr">
            <a:solidFill>
              <a:srgbClr val="C6573F">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srgbClr val="0E4655"/>
              </a:solidFill>
              <a:effectLst/>
              <a:uLnTx/>
              <a:uFillTx/>
              <a:latin typeface="UTM Avo" panose="02040603050506020204" pitchFamily="18"/>
              <a:sym typeface="Arial"/>
            </a:endParaRPr>
          </a:p>
        </p:txBody>
      </p:sp>
      <p:sp>
        <p:nvSpPr>
          <p:cNvPr id="19" name="Arrow: Right 10">
            <a:extLst>
              <a:ext uri="{FF2B5EF4-FFF2-40B4-BE49-F238E27FC236}">
                <a16:creationId xmlns:a16="http://schemas.microsoft.com/office/drawing/2014/main" id="{48BFD51A-6427-2854-B37A-E70757180294}"/>
              </a:ext>
            </a:extLst>
          </p:cNvPr>
          <p:cNvSpPr/>
          <p:nvPr/>
        </p:nvSpPr>
        <p:spPr>
          <a:xfrm>
            <a:off x="3936799" y="5991566"/>
            <a:ext cx="845236" cy="364889"/>
          </a:xfrm>
          <a:prstGeom prst="rightArrow">
            <a:avLst/>
          </a:prstGeom>
          <a:solidFill>
            <a:srgbClr val="C6573F"/>
          </a:solidFill>
          <a:ln w="25400" cap="flat" cmpd="sng" algn="ctr">
            <a:solidFill>
              <a:srgbClr val="C6573F">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srgbClr val="0E4655"/>
              </a:solidFill>
              <a:effectLst/>
              <a:uLnTx/>
              <a:uFillTx/>
              <a:latin typeface="UTM Avo" panose="02040603050506020204" pitchFamily="18"/>
              <a:sym typeface="Arial"/>
            </a:endParaRPr>
          </a:p>
        </p:txBody>
      </p:sp>
    </p:spTree>
    <p:extLst>
      <p:ext uri="{BB962C8B-B14F-4D97-AF65-F5344CB8AC3E}">
        <p14:creationId xmlns:p14="http://schemas.microsoft.com/office/powerpoint/2010/main" val="45007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inVertical)">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arn(inVertical)">
                                      <p:cBhvr>
                                        <p:cTn id="26" dur="500"/>
                                        <p:tgtEl>
                                          <p:spTgt spid="1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arn(inVertical)">
                                      <p:cBhvr>
                                        <p:cTn id="34" dur="500"/>
                                        <p:tgtEl>
                                          <p:spTgt spid="19"/>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arn(inVertical)">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animBg="1"/>
      <p:bldP spid="16" grpId="0" animBg="1"/>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4AE09AA-D9AE-7094-8FBB-CAE6D601D7F2}"/>
              </a:ext>
            </a:extLst>
          </p:cNvPr>
          <p:cNvSpPr/>
          <p:nvPr/>
        </p:nvSpPr>
        <p:spPr>
          <a:xfrm>
            <a:off x="253999" y="728132"/>
            <a:ext cx="11717867" cy="6045201"/>
          </a:xfrm>
          <a:prstGeom prst="rect">
            <a:avLst/>
          </a:prstGeom>
          <a:solidFill>
            <a:srgbClr val="0E4655">
              <a:lumMod val="10000"/>
              <a:lumOff val="90000"/>
            </a:srgbClr>
          </a:solidFill>
          <a:ln w="25400" cap="flat" cmpd="sng" algn="ctr">
            <a:solidFill>
              <a:srgbClr val="6B96A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effectLst/>
              <a:uLnTx/>
              <a:uFillTx/>
              <a:latin typeface="UTM Avo" panose="02040603050506020204" pitchFamily="18"/>
              <a:sym typeface="Arial"/>
            </a:endParaRPr>
          </a:p>
        </p:txBody>
      </p:sp>
      <p:sp>
        <p:nvSpPr>
          <p:cNvPr id="7" name="Rectangle 6">
            <a:extLst>
              <a:ext uri="{FF2B5EF4-FFF2-40B4-BE49-F238E27FC236}">
                <a16:creationId xmlns:a16="http://schemas.microsoft.com/office/drawing/2014/main" id="{0FA6033F-AD1A-5411-4F12-042FBD937864}"/>
              </a:ext>
            </a:extLst>
          </p:cNvPr>
          <p:cNvSpPr/>
          <p:nvPr/>
        </p:nvSpPr>
        <p:spPr>
          <a:xfrm>
            <a:off x="546469" y="799893"/>
            <a:ext cx="11034024" cy="2783839"/>
          </a:xfrm>
          <a:prstGeom prst="rect">
            <a:avLst/>
          </a:prstGeom>
        </p:spPr>
        <p:txBody>
          <a:bodyPr wrap="square">
            <a:spAutoFit/>
          </a:bodyPr>
          <a:lstStyle/>
          <a:p>
            <a:pPr algn="just">
              <a:lnSpc>
                <a:spcPct val="150000"/>
              </a:lnSpc>
              <a:buClr>
                <a:srgbClr val="000000"/>
              </a:buClr>
              <a:buFont typeface="Arial"/>
              <a:buNone/>
            </a:pPr>
            <a:r>
              <a:rPr lang="vi-VN" sz="2400" b="1" kern="0" dirty="0">
                <a:latin typeface="UTM Avo" panose="02040603050506020204" pitchFamily="18"/>
                <a:cs typeface="Arial" panose="020B0604020202020204" pitchFamily="34" charset="0"/>
                <a:sym typeface="Arial"/>
              </a:rPr>
              <a:t>Câu 2. </a:t>
            </a:r>
            <a:r>
              <a:rPr lang="vi-VN" sz="2400" kern="0" dirty="0">
                <a:latin typeface="UTM Avo" panose="02040603050506020204" pitchFamily="18"/>
                <a:cs typeface="Arial" panose="020B0604020202020204" pitchFamily="34" charset="0"/>
                <a:sym typeface="Arial"/>
              </a:rPr>
              <a:t>Một số quốc gia đang tích cực sử dụng C</a:t>
            </a:r>
            <a:r>
              <a:rPr lang="vi-VN" sz="2400" kern="0" baseline="-25000" dirty="0">
                <a:latin typeface="UTM Avo" panose="02040603050506020204" pitchFamily="18"/>
                <a:cs typeface="Arial" panose="020B0604020202020204" pitchFamily="34" charset="0"/>
                <a:sym typeface="Arial"/>
              </a:rPr>
              <a:t>2</a:t>
            </a:r>
            <a:r>
              <a:rPr lang="vi-VN" sz="2400" kern="0" dirty="0">
                <a:latin typeface="UTM Avo" panose="02040603050506020204" pitchFamily="18"/>
                <a:cs typeface="Arial" panose="020B0604020202020204" pitchFamily="34" charset="0"/>
                <a:sym typeface="Arial"/>
              </a:rPr>
              <a:t>H</a:t>
            </a:r>
            <a:r>
              <a:rPr lang="vi-VN" sz="2400" kern="0" baseline="-25000" dirty="0">
                <a:latin typeface="UTM Avo" panose="02040603050506020204" pitchFamily="18"/>
                <a:cs typeface="Arial" panose="020B0604020202020204" pitchFamily="34" charset="0"/>
                <a:sym typeface="Arial"/>
              </a:rPr>
              <a:t>5</a:t>
            </a:r>
            <a:r>
              <a:rPr lang="vi-VN" sz="2400" kern="0" dirty="0">
                <a:latin typeface="UTM Avo" panose="02040603050506020204" pitchFamily="18"/>
                <a:cs typeface="Arial" panose="020B0604020202020204" pitchFamily="34" charset="0"/>
                <a:sym typeface="Arial"/>
              </a:rPr>
              <a:t>OH được sản xuất từ nguồn nguyên liệu sinh học để pha trộn vào xăng làm nhiên liệu sinh học (như xăng E5, E10,...). Trong mỗi lít xăng E10 có chứa 0,1 lít C</a:t>
            </a:r>
            <a:r>
              <a:rPr lang="vi-VN" sz="2400" kern="0" baseline="-25000" dirty="0">
                <a:latin typeface="UTM Avo" panose="02040603050506020204" pitchFamily="18"/>
                <a:cs typeface="Arial" panose="020B0604020202020204" pitchFamily="34" charset="0"/>
                <a:sym typeface="Arial"/>
              </a:rPr>
              <a:t>2</a:t>
            </a:r>
            <a:r>
              <a:rPr lang="vi-VN" sz="2400" kern="0" dirty="0">
                <a:latin typeface="UTM Avo" panose="02040603050506020204" pitchFamily="18"/>
                <a:cs typeface="Arial" panose="020B0604020202020204" pitchFamily="34" charset="0"/>
                <a:sym typeface="Arial"/>
              </a:rPr>
              <a:t>H</a:t>
            </a:r>
            <a:r>
              <a:rPr lang="vi-VN" sz="2400" kern="0" baseline="-25000" dirty="0">
                <a:latin typeface="UTM Avo" panose="02040603050506020204" pitchFamily="18"/>
                <a:cs typeface="Arial" panose="020B0604020202020204" pitchFamily="34" charset="0"/>
                <a:sym typeface="Arial"/>
              </a:rPr>
              <a:t>5</a:t>
            </a:r>
            <a:r>
              <a:rPr lang="vi-VN" sz="2400" kern="0" dirty="0">
                <a:latin typeface="UTM Avo" panose="02040603050506020204" pitchFamily="18"/>
                <a:cs typeface="Arial" panose="020B0604020202020204" pitchFamily="34" charset="0"/>
                <a:sym typeface="Arial"/>
              </a:rPr>
              <a:t>OH. Nếu một quốc gia mỗi ngày tiêu thụ 10 triệu lít xăng E10, thì trong 1 tháng </a:t>
            </a:r>
            <a:br>
              <a:rPr lang="vi-VN" sz="2400" kern="0" dirty="0">
                <a:latin typeface="UTM Avo" panose="02040603050506020204" pitchFamily="18"/>
                <a:cs typeface="Arial" panose="020B0604020202020204" pitchFamily="34" charset="0"/>
                <a:sym typeface="Arial"/>
              </a:rPr>
            </a:br>
            <a:r>
              <a:rPr lang="vi-VN" sz="2400" kern="0" dirty="0">
                <a:latin typeface="UTM Avo" panose="02040603050506020204" pitchFamily="18"/>
                <a:cs typeface="Arial" panose="020B0604020202020204" pitchFamily="34" charset="0"/>
                <a:sym typeface="Arial"/>
              </a:rPr>
              <a:t>(30 ngày) đã có bao nhiêu lít C</a:t>
            </a:r>
            <a:r>
              <a:rPr lang="vi-VN" sz="2400" kern="0" baseline="-25000" dirty="0">
                <a:latin typeface="UTM Avo" panose="02040603050506020204" pitchFamily="18"/>
                <a:cs typeface="Arial" panose="020B0604020202020204" pitchFamily="34" charset="0"/>
                <a:sym typeface="Arial"/>
              </a:rPr>
              <a:t>2</a:t>
            </a:r>
            <a:r>
              <a:rPr lang="vi-VN" sz="2400" kern="0" dirty="0">
                <a:latin typeface="UTM Avo" panose="02040603050506020204" pitchFamily="18"/>
                <a:cs typeface="Arial" panose="020B0604020202020204" pitchFamily="34" charset="0"/>
                <a:sym typeface="Arial"/>
              </a:rPr>
              <a:t>H</a:t>
            </a:r>
            <a:r>
              <a:rPr lang="vi-VN" sz="2400" kern="0" baseline="-25000" dirty="0">
                <a:latin typeface="UTM Avo" panose="02040603050506020204" pitchFamily="18"/>
                <a:cs typeface="Arial" panose="020B0604020202020204" pitchFamily="34" charset="0"/>
                <a:sym typeface="Arial"/>
              </a:rPr>
              <a:t>5</a:t>
            </a:r>
            <a:r>
              <a:rPr lang="vi-VN" sz="2400" kern="0" dirty="0">
                <a:latin typeface="UTM Avo" panose="02040603050506020204" pitchFamily="18"/>
                <a:cs typeface="Arial" panose="020B0604020202020204" pitchFamily="34" charset="0"/>
                <a:sym typeface="Arial"/>
              </a:rPr>
              <a:t>OH được sử dụng làm nhiên liệu?</a:t>
            </a:r>
            <a:endParaRPr lang="en-US" sz="2400" kern="0" dirty="0">
              <a:latin typeface="UTM Avo" panose="02040603050506020204" pitchFamily="18"/>
              <a:cs typeface="Arial" panose="020B0604020202020204" pitchFamily="34" charset="0"/>
              <a:sym typeface="Arial"/>
            </a:endParaRPr>
          </a:p>
        </p:txBody>
      </p:sp>
      <p:sp>
        <p:nvSpPr>
          <p:cNvPr id="8" name="Rectangle 7">
            <a:extLst>
              <a:ext uri="{FF2B5EF4-FFF2-40B4-BE49-F238E27FC236}">
                <a16:creationId xmlns:a16="http://schemas.microsoft.com/office/drawing/2014/main" id="{AEC9555D-DA10-C78D-C25D-0A8CE89B500C}"/>
              </a:ext>
            </a:extLst>
          </p:cNvPr>
          <p:cNvSpPr/>
          <p:nvPr/>
        </p:nvSpPr>
        <p:spPr>
          <a:xfrm>
            <a:off x="5162747" y="3790696"/>
            <a:ext cx="1801467" cy="482067"/>
          </a:xfrm>
          <a:prstGeom prst="rect">
            <a:avLst/>
          </a:prstGeom>
          <a:solidFill>
            <a:srgbClr val="6B96A6"/>
          </a:solidFill>
          <a:ln w="25400" cap="flat" cmpd="sng" algn="ctr">
            <a:solidFill>
              <a:srgbClr val="6B96A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Trả lời:</a:t>
            </a:r>
            <a:endPar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p:txBody>
      </p:sp>
      <p:sp>
        <p:nvSpPr>
          <p:cNvPr id="9" name="Rectangle 8">
            <a:extLst>
              <a:ext uri="{FF2B5EF4-FFF2-40B4-BE49-F238E27FC236}">
                <a16:creationId xmlns:a16="http://schemas.microsoft.com/office/drawing/2014/main" id="{71E0B468-23FE-D140-F03B-4ABD0BA54053}"/>
              </a:ext>
            </a:extLst>
          </p:cNvPr>
          <p:cNvSpPr/>
          <p:nvPr/>
        </p:nvSpPr>
        <p:spPr>
          <a:xfrm>
            <a:off x="1245589" y="4404088"/>
            <a:ext cx="9700822" cy="2237920"/>
          </a:xfrm>
          <a:prstGeom prst="rect">
            <a:avLst/>
          </a:prstGeom>
        </p:spPr>
        <p:txBody>
          <a:bodyPr wrap="square">
            <a:spAutoFit/>
          </a:bodyPr>
          <a:lstStyle/>
          <a:p>
            <a:pPr algn="ctr">
              <a:lnSpc>
                <a:spcPct val="150000"/>
              </a:lnSpc>
              <a:buClr>
                <a:srgbClr val="000000"/>
              </a:buClr>
              <a:buFont typeface="Arial"/>
              <a:buNone/>
            </a:pPr>
            <a:r>
              <a:rPr lang="vi-VN" sz="2400" kern="0" dirty="0">
                <a:latin typeface="UTM Avo" panose="02040603050506020204" pitchFamily="18"/>
                <a:ea typeface="Times New Roman" panose="02020603050405020304" pitchFamily="18" charset="0"/>
                <a:cs typeface="Arial" panose="020B0604020202020204" pitchFamily="34" charset="0"/>
                <a:sym typeface="Arial"/>
              </a:rPr>
              <a:t>Lượng xăng E10 tiêu thụ trong 1 tháng của một quốc gia là:</a:t>
            </a:r>
            <a:endParaRPr lang="en-US" sz="2400" kern="0" dirty="0">
              <a:latin typeface="UTM Avo" panose="02040603050506020204" pitchFamily="18"/>
              <a:ea typeface="Aptos" panose="020B0004020202020204"/>
              <a:cs typeface="Arial" panose="020B0604020202020204" pitchFamily="34" charset="0"/>
              <a:sym typeface="Arial"/>
            </a:endParaRPr>
          </a:p>
          <a:p>
            <a:pPr algn="ctr">
              <a:lnSpc>
                <a:spcPct val="150000"/>
              </a:lnSpc>
              <a:buClr>
                <a:srgbClr val="000000"/>
              </a:buClr>
              <a:buFont typeface="Arial"/>
              <a:buNone/>
            </a:pPr>
            <a:r>
              <a:rPr lang="vi-VN" sz="2400" kern="0" dirty="0">
                <a:latin typeface="UTM Avo" panose="02040603050506020204" pitchFamily="18"/>
                <a:ea typeface="Times New Roman" panose="02020603050405020304" pitchFamily="18" charset="0"/>
                <a:cs typeface="Arial" panose="020B0604020202020204" pitchFamily="34" charset="0"/>
                <a:sym typeface="Arial"/>
              </a:rPr>
              <a:t>10</a:t>
            </a:r>
            <a:r>
              <a:rPr lang="en-US" sz="2400" kern="0" dirty="0">
                <a:latin typeface="UTM Avo" panose="02040603050506020204" pitchFamily="18"/>
                <a:ea typeface="Times New Roman" panose="02020603050405020304" pitchFamily="18" charset="0"/>
                <a:cs typeface="Arial" panose="020B0604020202020204" pitchFamily="34" charset="0"/>
                <a:sym typeface="Arial"/>
              </a:rPr>
              <a:t> </a:t>
            </a:r>
            <a:r>
              <a:rPr lang="vi-VN" sz="2400" kern="0" dirty="0">
                <a:latin typeface="UTM Avo" panose="02040603050506020204" pitchFamily="18"/>
                <a:ea typeface="Times New Roman" panose="02020603050405020304" pitchFamily="18" charset="0"/>
                <a:cs typeface="Arial" panose="020B0604020202020204" pitchFamily="34" charset="0"/>
                <a:sym typeface="Arial"/>
              </a:rPr>
              <a:t>.</a:t>
            </a:r>
            <a:r>
              <a:rPr lang="en-US" sz="2400" kern="0" dirty="0">
                <a:latin typeface="UTM Avo" panose="02040603050506020204" pitchFamily="18"/>
                <a:ea typeface="Times New Roman" panose="02020603050405020304" pitchFamily="18" charset="0"/>
                <a:cs typeface="Arial" panose="020B0604020202020204" pitchFamily="34" charset="0"/>
                <a:sym typeface="Arial"/>
              </a:rPr>
              <a:t> </a:t>
            </a:r>
            <a:r>
              <a:rPr lang="vi-VN" sz="2400" kern="0" dirty="0">
                <a:latin typeface="UTM Avo" panose="02040603050506020204" pitchFamily="18"/>
                <a:ea typeface="Times New Roman" panose="02020603050405020304" pitchFamily="18" charset="0"/>
                <a:cs typeface="Arial" panose="020B0604020202020204" pitchFamily="34" charset="0"/>
                <a:sym typeface="Arial"/>
              </a:rPr>
              <a:t>30 = 300 triệu lít = 300 000 000 lít = 300.10</a:t>
            </a:r>
            <a:r>
              <a:rPr lang="vi-VN" sz="2400" kern="0" baseline="30000" dirty="0">
                <a:latin typeface="UTM Avo" panose="02040603050506020204" pitchFamily="18"/>
                <a:ea typeface="Times New Roman" panose="02020603050405020304" pitchFamily="18" charset="0"/>
                <a:cs typeface="Arial" panose="020B0604020202020204" pitchFamily="34" charset="0"/>
                <a:sym typeface="Arial"/>
              </a:rPr>
              <a:t>6</a:t>
            </a:r>
            <a:r>
              <a:rPr lang="vi-VN" sz="2400" kern="0" dirty="0">
                <a:latin typeface="UTM Avo" panose="02040603050506020204" pitchFamily="18"/>
                <a:ea typeface="Times New Roman" panose="02020603050405020304" pitchFamily="18" charset="0"/>
                <a:cs typeface="Arial" panose="020B0604020202020204" pitchFamily="34" charset="0"/>
                <a:sym typeface="Arial"/>
              </a:rPr>
              <a:t> lít</a:t>
            </a:r>
            <a:endParaRPr lang="en-US" sz="2400" kern="0" dirty="0">
              <a:latin typeface="UTM Avo" panose="02040603050506020204" pitchFamily="18"/>
              <a:ea typeface="Aptos" panose="020B0004020202020204"/>
              <a:cs typeface="Arial" panose="020B0604020202020204" pitchFamily="34" charset="0"/>
              <a:sym typeface="Arial"/>
            </a:endParaRPr>
          </a:p>
          <a:p>
            <a:pPr algn="ctr">
              <a:lnSpc>
                <a:spcPct val="150000"/>
              </a:lnSpc>
              <a:buClr>
                <a:srgbClr val="000000"/>
              </a:buClr>
              <a:buFont typeface="Arial"/>
              <a:buNone/>
            </a:pPr>
            <a:r>
              <a:rPr lang="vi-VN" sz="2400" kern="0" dirty="0">
                <a:latin typeface="UTM Avo" panose="02040603050506020204" pitchFamily="18"/>
                <a:ea typeface="Times New Roman" panose="02020603050405020304" pitchFamily="18" charset="0"/>
                <a:cs typeface="Arial" panose="020B0604020202020204" pitchFamily="34" charset="0"/>
                <a:sym typeface="Arial"/>
              </a:rPr>
              <a:t>Lượng C</a:t>
            </a:r>
            <a:r>
              <a:rPr lang="vi-VN" sz="2400" kern="0" baseline="-25000" dirty="0">
                <a:latin typeface="UTM Avo" panose="02040603050506020204" pitchFamily="18"/>
                <a:ea typeface="Times New Roman" panose="02020603050405020304" pitchFamily="18" charset="0"/>
                <a:cs typeface="Arial" panose="020B0604020202020204" pitchFamily="34" charset="0"/>
                <a:sym typeface="Arial"/>
              </a:rPr>
              <a:t>2</a:t>
            </a:r>
            <a:r>
              <a:rPr lang="vi-VN" sz="2400" kern="0" dirty="0">
                <a:latin typeface="UTM Avo" panose="02040603050506020204" pitchFamily="18"/>
                <a:ea typeface="Times New Roman" panose="02020603050405020304" pitchFamily="18" charset="0"/>
                <a:cs typeface="Arial" panose="020B0604020202020204" pitchFamily="34" charset="0"/>
                <a:sym typeface="Arial"/>
              </a:rPr>
              <a:t>H</a:t>
            </a:r>
            <a:r>
              <a:rPr lang="vi-VN" sz="2400" kern="0" baseline="-25000" dirty="0">
                <a:latin typeface="UTM Avo" panose="02040603050506020204" pitchFamily="18"/>
                <a:ea typeface="Times New Roman" panose="02020603050405020304" pitchFamily="18" charset="0"/>
                <a:cs typeface="Arial" panose="020B0604020202020204" pitchFamily="34" charset="0"/>
                <a:sym typeface="Arial"/>
              </a:rPr>
              <a:t>5</a:t>
            </a:r>
            <a:r>
              <a:rPr lang="vi-VN" sz="2400" kern="0" dirty="0">
                <a:latin typeface="UTM Avo" panose="02040603050506020204" pitchFamily="18"/>
                <a:ea typeface="Times New Roman" panose="02020603050405020304" pitchFamily="18" charset="0"/>
                <a:cs typeface="Arial" panose="020B0604020202020204" pitchFamily="34" charset="0"/>
                <a:sym typeface="Arial"/>
              </a:rPr>
              <a:t>OH được sử dụng làm nhiên liệu là: </a:t>
            </a:r>
          </a:p>
          <a:p>
            <a:pPr algn="ctr">
              <a:lnSpc>
                <a:spcPct val="150000"/>
              </a:lnSpc>
              <a:buClr>
                <a:srgbClr val="000000"/>
              </a:buClr>
              <a:buFont typeface="Arial"/>
              <a:buNone/>
            </a:pPr>
            <a:r>
              <a:rPr lang="vi-VN" sz="2400" kern="0" dirty="0">
                <a:latin typeface="UTM Avo" panose="02040603050506020204" pitchFamily="18"/>
                <a:ea typeface="Times New Roman" panose="02020603050405020304" pitchFamily="18" charset="0"/>
                <a:cs typeface="Arial" panose="020B0604020202020204" pitchFamily="34" charset="0"/>
                <a:sym typeface="Arial"/>
              </a:rPr>
              <a:t>V = 300.10</a:t>
            </a:r>
            <a:r>
              <a:rPr lang="vi-VN" sz="2400" kern="0" baseline="30000" dirty="0">
                <a:latin typeface="UTM Avo" panose="02040603050506020204" pitchFamily="18"/>
                <a:ea typeface="Times New Roman" panose="02020603050405020304" pitchFamily="18" charset="0"/>
                <a:cs typeface="Arial" panose="020B0604020202020204" pitchFamily="34" charset="0"/>
                <a:sym typeface="Arial"/>
              </a:rPr>
              <a:t>6</a:t>
            </a:r>
            <a:r>
              <a:rPr lang="en-US" sz="2400" kern="0" dirty="0">
                <a:latin typeface="UTM Avo" panose="02040603050506020204" pitchFamily="18"/>
                <a:ea typeface="Times New Roman" panose="02020603050405020304" pitchFamily="18" charset="0"/>
                <a:cs typeface="Arial" panose="020B0604020202020204" pitchFamily="34" charset="0"/>
                <a:sym typeface="Arial"/>
              </a:rPr>
              <a:t> </a:t>
            </a:r>
            <a:r>
              <a:rPr lang="vi-VN" sz="2400" kern="0" dirty="0">
                <a:latin typeface="UTM Avo" panose="02040603050506020204" pitchFamily="18"/>
                <a:ea typeface="Times New Roman" panose="02020603050405020304" pitchFamily="18" charset="0"/>
                <a:cs typeface="Arial" panose="020B0604020202020204" pitchFamily="34" charset="0"/>
                <a:sym typeface="Arial"/>
              </a:rPr>
              <a:t>.</a:t>
            </a:r>
            <a:r>
              <a:rPr lang="en-US" sz="2400" kern="0" dirty="0">
                <a:latin typeface="UTM Avo" panose="02040603050506020204" pitchFamily="18"/>
                <a:ea typeface="Times New Roman" panose="02020603050405020304" pitchFamily="18" charset="0"/>
                <a:cs typeface="Arial" panose="020B0604020202020204" pitchFamily="34" charset="0"/>
                <a:sym typeface="Arial"/>
              </a:rPr>
              <a:t> </a:t>
            </a:r>
            <a:r>
              <a:rPr lang="vi-VN" sz="2400" kern="0" dirty="0">
                <a:latin typeface="UTM Avo" panose="02040603050506020204" pitchFamily="18"/>
                <a:ea typeface="Times New Roman" panose="02020603050405020304" pitchFamily="18" charset="0"/>
                <a:cs typeface="Arial" panose="020B0604020202020204" pitchFamily="34" charset="0"/>
                <a:sym typeface="Arial"/>
              </a:rPr>
              <a:t>0,1= 30.10</a:t>
            </a:r>
            <a:r>
              <a:rPr lang="vi-VN" sz="2400" kern="0" baseline="30000" dirty="0">
                <a:latin typeface="UTM Avo" panose="02040603050506020204" pitchFamily="18"/>
                <a:ea typeface="Times New Roman" panose="02020603050405020304" pitchFamily="18" charset="0"/>
                <a:cs typeface="Arial" panose="020B0604020202020204" pitchFamily="34" charset="0"/>
                <a:sym typeface="Arial"/>
              </a:rPr>
              <a:t>6</a:t>
            </a:r>
            <a:r>
              <a:rPr lang="vi-VN" sz="2400" kern="0" dirty="0">
                <a:latin typeface="UTM Avo" panose="02040603050506020204" pitchFamily="18"/>
                <a:ea typeface="Times New Roman" panose="02020603050405020304" pitchFamily="18" charset="0"/>
                <a:cs typeface="Arial" panose="020B0604020202020204" pitchFamily="34" charset="0"/>
                <a:sym typeface="Arial"/>
              </a:rPr>
              <a:t> lít = 30 triệu lít</a:t>
            </a:r>
            <a:endParaRPr lang="en-US" sz="2400" kern="0" dirty="0">
              <a:latin typeface="UTM Avo" panose="02040603050506020204" pitchFamily="18"/>
              <a:ea typeface="Aptos" panose="020B0004020202020204"/>
              <a:cs typeface="Arial" panose="020B0604020202020204" pitchFamily="34" charset="0"/>
              <a:sym typeface="Arial"/>
            </a:endParaRPr>
          </a:p>
        </p:txBody>
      </p:sp>
    </p:spTree>
    <p:extLst>
      <p:ext uri="{BB962C8B-B14F-4D97-AF65-F5344CB8AC3E}">
        <p14:creationId xmlns:p14="http://schemas.microsoft.com/office/powerpoint/2010/main" val="2261882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A93A99C-6C50-4A8F-8837-D0E51D6A8B8A}"/>
              </a:ext>
            </a:extLst>
          </p:cNvPr>
          <p:cNvSpPr/>
          <p:nvPr/>
        </p:nvSpPr>
        <p:spPr>
          <a:xfrm>
            <a:off x="132031" y="822224"/>
            <a:ext cx="4448014" cy="1319581"/>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latin typeface="UTM Avo" panose="02040603050506020204" pitchFamily="18"/>
            </a:endParaRPr>
          </a:p>
        </p:txBody>
      </p:sp>
      <p:sp>
        <p:nvSpPr>
          <p:cNvPr id="8" name="TextBox 7">
            <a:extLst>
              <a:ext uri="{FF2B5EF4-FFF2-40B4-BE49-F238E27FC236}">
                <a16:creationId xmlns:a16="http://schemas.microsoft.com/office/drawing/2014/main" id="{D2079692-DF05-312B-CEEB-A3037785C4E8}"/>
              </a:ext>
            </a:extLst>
          </p:cNvPr>
          <p:cNvSpPr txBox="1"/>
          <p:nvPr/>
        </p:nvSpPr>
        <p:spPr>
          <a:xfrm>
            <a:off x="602241" y="803492"/>
            <a:ext cx="10987518" cy="1131848"/>
          </a:xfrm>
          <a:prstGeom prst="rect">
            <a:avLst/>
          </a:prstGeom>
          <a:solidFill>
            <a:srgbClr val="0E4655">
              <a:lumMod val="10000"/>
              <a:lumOff val="90000"/>
            </a:srgbClr>
          </a:solidFill>
          <a:ln w="25400" cap="flat" cmpd="sng" algn="ctr">
            <a:solidFill>
              <a:srgbClr val="FFFFFF">
                <a:shade val="15000"/>
              </a:srgbClr>
            </a:solidFill>
            <a:prstDash val="solid"/>
          </a:ln>
          <a:effectLst/>
        </p:spPr>
        <p:txBody>
          <a:bodyPr wrap="square">
            <a:sp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Câu 3.</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Trong các chất sau, chất nào tác dụng được với Na, chất nào làm quỳ tím hoá đỏ? Viết phương trình hoá học minh hoạ.</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p:txBody>
      </p:sp>
      <p:pic>
        <p:nvPicPr>
          <p:cNvPr id="9" name="Picture 2">
            <a:extLst>
              <a:ext uri="{FF2B5EF4-FFF2-40B4-BE49-F238E27FC236}">
                <a16:creationId xmlns:a16="http://schemas.microsoft.com/office/drawing/2014/main" id="{C6597DD3-7E60-9595-DEBF-8ED4BEBC6B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42" y="2184019"/>
            <a:ext cx="3513038" cy="18517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5ED59D3C-0680-75A2-509C-7A0F16D80A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241" y="4193657"/>
            <a:ext cx="3513038" cy="224444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93404B5-85A7-123A-72C1-95BB9AA03EF3}"/>
              </a:ext>
            </a:extLst>
          </p:cNvPr>
          <p:cNvSpPr txBox="1"/>
          <p:nvPr/>
        </p:nvSpPr>
        <p:spPr>
          <a:xfrm>
            <a:off x="4446909" y="3644447"/>
            <a:ext cx="7382146" cy="2793650"/>
          </a:xfrm>
          <a:prstGeom prst="rect">
            <a:avLst/>
          </a:prstGeom>
          <a:noFill/>
        </p:spPr>
        <p:txBody>
          <a:bodyPr wrap="square">
            <a:spAutoFit/>
          </a:bodyPr>
          <a:lstStyle/>
          <a:p>
            <a:pPr algn="just">
              <a:lnSpc>
                <a:spcPct val="150000"/>
              </a:lnSpc>
              <a:buClr>
                <a:srgbClr val="000000"/>
              </a:buClr>
              <a:buFont typeface="Arial"/>
              <a:buNone/>
            </a:pPr>
            <a:r>
              <a:rPr lang="vi-VN" sz="2400" b="1" kern="0" dirty="0">
                <a:latin typeface="UTM Avo" panose="02040603050506020204" pitchFamily="18"/>
                <a:cs typeface="Arial" panose="020B0604020202020204" pitchFamily="34" charset="0"/>
                <a:sym typeface="Arial"/>
              </a:rPr>
              <a:t>PTHH:</a:t>
            </a:r>
          </a:p>
          <a:p>
            <a:pPr algn="just">
              <a:lnSpc>
                <a:spcPct val="150000"/>
              </a:lnSpc>
              <a:buClr>
                <a:srgbClr val="000000"/>
              </a:buClr>
              <a:buFont typeface="Arial"/>
              <a:buNone/>
            </a:pPr>
            <a:r>
              <a:rPr lang="en-US" sz="2400" kern="0" dirty="0">
                <a:latin typeface="UTM Avo" panose="02040603050506020204" pitchFamily="18"/>
                <a:cs typeface="Arial" panose="020B0604020202020204" pitchFamily="34" charset="0"/>
                <a:sym typeface="Arial"/>
              </a:rPr>
              <a:t>2CH</a:t>
            </a:r>
            <a:r>
              <a:rPr lang="en-US" sz="2400" kern="0" baseline="-25000" dirty="0">
                <a:latin typeface="UTM Avo" panose="02040603050506020204" pitchFamily="18"/>
                <a:cs typeface="Arial" panose="020B0604020202020204" pitchFamily="34" charset="0"/>
                <a:sym typeface="Arial"/>
              </a:rPr>
              <a:t>3</a:t>
            </a:r>
            <a:r>
              <a:rPr lang="en-US" sz="2400" kern="0" dirty="0">
                <a:latin typeface="UTM Avo" panose="02040603050506020204" pitchFamily="18"/>
                <a:cs typeface="Arial" panose="020B0604020202020204" pitchFamily="34" charset="0"/>
                <a:sym typeface="Arial"/>
              </a:rPr>
              <a:t> – CH</a:t>
            </a:r>
            <a:r>
              <a:rPr lang="en-US" sz="2400" kern="0" baseline="-25000" dirty="0">
                <a:latin typeface="UTM Avo" panose="02040603050506020204" pitchFamily="18"/>
                <a:cs typeface="Arial" panose="020B0604020202020204" pitchFamily="34" charset="0"/>
                <a:sym typeface="Arial"/>
              </a:rPr>
              <a:t>2</a:t>
            </a:r>
            <a:r>
              <a:rPr lang="en-US" sz="2400" kern="0" dirty="0">
                <a:latin typeface="UTM Avo" panose="02040603050506020204" pitchFamily="18"/>
                <a:cs typeface="Arial" panose="020B0604020202020204" pitchFamily="34" charset="0"/>
                <a:sym typeface="Arial"/>
              </a:rPr>
              <a:t> – OH + 2Na → 2CH</a:t>
            </a:r>
            <a:r>
              <a:rPr lang="en-US" sz="2400" kern="0" baseline="-25000" dirty="0">
                <a:latin typeface="UTM Avo" panose="02040603050506020204" pitchFamily="18"/>
                <a:cs typeface="Arial" panose="020B0604020202020204" pitchFamily="34" charset="0"/>
                <a:sym typeface="Arial"/>
              </a:rPr>
              <a:t>3</a:t>
            </a:r>
            <a:r>
              <a:rPr lang="en-US" sz="2400" kern="0" dirty="0">
                <a:latin typeface="UTM Avo" panose="02040603050506020204" pitchFamily="18"/>
                <a:cs typeface="Arial" panose="020B0604020202020204" pitchFamily="34" charset="0"/>
                <a:sym typeface="Arial"/>
              </a:rPr>
              <a:t> – CH</a:t>
            </a:r>
            <a:r>
              <a:rPr lang="en-US" sz="2400" kern="0" baseline="-25000" dirty="0">
                <a:latin typeface="UTM Avo" panose="02040603050506020204" pitchFamily="18"/>
                <a:cs typeface="Arial" panose="020B0604020202020204" pitchFamily="34" charset="0"/>
                <a:sym typeface="Arial"/>
              </a:rPr>
              <a:t>2</a:t>
            </a:r>
            <a:r>
              <a:rPr lang="en-US" sz="2400" kern="0" dirty="0">
                <a:latin typeface="UTM Avo" panose="02040603050506020204" pitchFamily="18"/>
                <a:cs typeface="Arial" panose="020B0604020202020204" pitchFamily="34" charset="0"/>
                <a:sym typeface="Arial"/>
              </a:rPr>
              <a:t> – </a:t>
            </a:r>
            <a:r>
              <a:rPr lang="en-US" sz="2400" kern="0" dirty="0" err="1">
                <a:latin typeface="UTM Avo" panose="02040603050506020204" pitchFamily="18"/>
                <a:cs typeface="Arial" panose="020B0604020202020204" pitchFamily="34" charset="0"/>
                <a:sym typeface="Arial"/>
              </a:rPr>
              <a:t>ONa</a:t>
            </a:r>
            <a:r>
              <a:rPr lang="en-US" sz="2400" kern="0" dirty="0">
                <a:latin typeface="UTM Avo" panose="02040603050506020204" pitchFamily="18"/>
                <a:cs typeface="Arial" panose="020B0604020202020204" pitchFamily="34" charset="0"/>
                <a:sym typeface="Arial"/>
              </a:rPr>
              <a:t> + H</a:t>
            </a:r>
            <a:r>
              <a:rPr lang="en-US" sz="2400" kern="0" baseline="-25000" dirty="0">
                <a:latin typeface="UTM Avo" panose="02040603050506020204" pitchFamily="18"/>
                <a:cs typeface="Arial" panose="020B0604020202020204" pitchFamily="34" charset="0"/>
                <a:sym typeface="Arial"/>
              </a:rPr>
              <a:t>2</a:t>
            </a:r>
            <a:endParaRPr lang="en-US" sz="2400" kern="0" dirty="0">
              <a:latin typeface="UTM Avo" panose="02040603050506020204" pitchFamily="18"/>
              <a:cs typeface="Arial" panose="020B0604020202020204" pitchFamily="34" charset="0"/>
              <a:sym typeface="Arial"/>
            </a:endParaRPr>
          </a:p>
          <a:p>
            <a:pPr algn="just">
              <a:lnSpc>
                <a:spcPct val="150000"/>
              </a:lnSpc>
              <a:buClr>
                <a:srgbClr val="000000"/>
              </a:buClr>
              <a:buFont typeface="Arial"/>
              <a:buNone/>
            </a:pPr>
            <a:r>
              <a:rPr lang="en-US" sz="2400" kern="0" dirty="0">
                <a:latin typeface="UTM Avo" panose="02040603050506020204" pitchFamily="18"/>
                <a:cs typeface="Arial" panose="020B0604020202020204" pitchFamily="34" charset="0"/>
                <a:sym typeface="Arial"/>
              </a:rPr>
              <a:t>2CH</a:t>
            </a:r>
            <a:r>
              <a:rPr lang="en-US" sz="2400" kern="0" baseline="-25000" dirty="0">
                <a:latin typeface="UTM Avo" panose="02040603050506020204" pitchFamily="18"/>
                <a:cs typeface="Arial" panose="020B0604020202020204" pitchFamily="34" charset="0"/>
                <a:sym typeface="Arial"/>
              </a:rPr>
              <a:t>3</a:t>
            </a:r>
            <a:r>
              <a:rPr lang="en-US" sz="2400" kern="0" dirty="0">
                <a:latin typeface="UTM Avo" panose="02040603050506020204" pitchFamily="18"/>
                <a:cs typeface="Arial" panose="020B0604020202020204" pitchFamily="34" charset="0"/>
                <a:sym typeface="Arial"/>
              </a:rPr>
              <a:t>COOH + 2Na → 2CH</a:t>
            </a:r>
            <a:r>
              <a:rPr lang="en-US" sz="2400" kern="0" baseline="-25000" dirty="0">
                <a:latin typeface="UTM Avo" panose="02040603050506020204" pitchFamily="18"/>
                <a:cs typeface="Arial" panose="020B0604020202020204" pitchFamily="34" charset="0"/>
                <a:sym typeface="Arial"/>
              </a:rPr>
              <a:t>3</a:t>
            </a:r>
            <a:r>
              <a:rPr lang="en-US" sz="2400" kern="0" dirty="0">
                <a:latin typeface="UTM Avo" panose="02040603050506020204" pitchFamily="18"/>
                <a:cs typeface="Arial" panose="020B0604020202020204" pitchFamily="34" charset="0"/>
                <a:sym typeface="Arial"/>
              </a:rPr>
              <a:t>COONa + H</a:t>
            </a:r>
            <a:r>
              <a:rPr lang="en-US" sz="2400" kern="0" baseline="-25000" dirty="0">
                <a:latin typeface="UTM Avo" panose="02040603050506020204" pitchFamily="18"/>
                <a:cs typeface="Arial" panose="020B0604020202020204" pitchFamily="34" charset="0"/>
                <a:sym typeface="Arial"/>
              </a:rPr>
              <a:t>2</a:t>
            </a:r>
            <a:endParaRPr lang="en-US" sz="2400" kern="0" dirty="0">
              <a:latin typeface="UTM Avo" panose="02040603050506020204" pitchFamily="18"/>
              <a:cs typeface="Arial" panose="020B0604020202020204" pitchFamily="34" charset="0"/>
              <a:sym typeface="Arial"/>
            </a:endParaRPr>
          </a:p>
          <a:p>
            <a:pPr algn="just">
              <a:lnSpc>
                <a:spcPct val="150000"/>
              </a:lnSpc>
              <a:buClr>
                <a:srgbClr val="000000"/>
              </a:buClr>
              <a:buFont typeface="Arial"/>
              <a:buNone/>
            </a:pPr>
            <a:r>
              <a:rPr lang="en-US" sz="2400" kern="0" dirty="0">
                <a:latin typeface="UTM Avo" panose="02040603050506020204" pitchFamily="18"/>
                <a:cs typeface="Arial" panose="020B0604020202020204" pitchFamily="34" charset="0"/>
                <a:sym typeface="Arial"/>
              </a:rPr>
              <a:t>2CH</a:t>
            </a:r>
            <a:r>
              <a:rPr lang="en-US" sz="2400" kern="0" baseline="-25000" dirty="0">
                <a:latin typeface="UTM Avo" panose="02040603050506020204" pitchFamily="18"/>
                <a:cs typeface="Arial" panose="020B0604020202020204" pitchFamily="34" charset="0"/>
                <a:sym typeface="Arial"/>
              </a:rPr>
              <a:t>3</a:t>
            </a:r>
            <a:r>
              <a:rPr lang="en-US" sz="2400" kern="0" dirty="0">
                <a:latin typeface="UTM Avo" panose="02040603050506020204" pitchFamily="18"/>
                <a:cs typeface="Arial" panose="020B0604020202020204" pitchFamily="34" charset="0"/>
                <a:sym typeface="Arial"/>
              </a:rPr>
              <a:t>OH + 2Na → 2CH</a:t>
            </a:r>
            <a:r>
              <a:rPr lang="en-US" sz="2400" kern="0" baseline="-25000" dirty="0">
                <a:latin typeface="UTM Avo" panose="02040603050506020204" pitchFamily="18"/>
                <a:cs typeface="Arial" panose="020B0604020202020204" pitchFamily="34" charset="0"/>
                <a:sym typeface="Arial"/>
              </a:rPr>
              <a:t>3</a:t>
            </a:r>
            <a:r>
              <a:rPr lang="en-US" sz="2400" kern="0" dirty="0">
                <a:latin typeface="UTM Avo" panose="02040603050506020204" pitchFamily="18"/>
                <a:cs typeface="Arial" panose="020B0604020202020204" pitchFamily="34" charset="0"/>
                <a:sym typeface="Arial"/>
              </a:rPr>
              <a:t>ONa + H</a:t>
            </a:r>
            <a:r>
              <a:rPr lang="en-US" sz="2400" kern="0" baseline="-25000" dirty="0">
                <a:latin typeface="UTM Avo" panose="02040603050506020204" pitchFamily="18"/>
                <a:cs typeface="Arial" panose="020B0604020202020204" pitchFamily="34" charset="0"/>
                <a:sym typeface="Arial"/>
              </a:rPr>
              <a:t>2</a:t>
            </a:r>
            <a:endParaRPr lang="en-US" sz="2400" kern="0" dirty="0">
              <a:latin typeface="UTM Avo" panose="02040603050506020204" pitchFamily="18"/>
              <a:cs typeface="Arial" panose="020B0604020202020204" pitchFamily="34" charset="0"/>
              <a:sym typeface="Arial"/>
            </a:endParaRPr>
          </a:p>
          <a:p>
            <a:pPr algn="just">
              <a:lnSpc>
                <a:spcPct val="150000"/>
              </a:lnSpc>
              <a:buClr>
                <a:srgbClr val="000000"/>
              </a:buClr>
              <a:buFont typeface="Arial"/>
              <a:buNone/>
            </a:pPr>
            <a:r>
              <a:rPr lang="en-US" sz="2400" kern="0" dirty="0">
                <a:latin typeface="UTM Avo" panose="02040603050506020204" pitchFamily="18"/>
                <a:cs typeface="Arial" panose="020B0604020202020204" pitchFamily="34" charset="0"/>
                <a:sym typeface="Arial"/>
              </a:rPr>
              <a:t>2CH</a:t>
            </a:r>
            <a:r>
              <a:rPr lang="en-US" sz="2400" kern="0" baseline="-25000" dirty="0">
                <a:latin typeface="UTM Avo" panose="02040603050506020204" pitchFamily="18"/>
                <a:cs typeface="Arial" panose="020B0604020202020204" pitchFamily="34" charset="0"/>
                <a:sym typeface="Arial"/>
              </a:rPr>
              <a:t>3</a:t>
            </a:r>
            <a:r>
              <a:rPr lang="en-US" sz="2400" kern="0" dirty="0">
                <a:latin typeface="UTM Avo" panose="02040603050506020204" pitchFamily="18"/>
                <a:cs typeface="Arial" panose="020B0604020202020204" pitchFamily="34" charset="0"/>
                <a:sym typeface="Arial"/>
              </a:rPr>
              <a:t>CH</a:t>
            </a:r>
            <a:r>
              <a:rPr lang="en-US" sz="2400" kern="0" baseline="-25000" dirty="0">
                <a:latin typeface="UTM Avo" panose="02040603050506020204" pitchFamily="18"/>
                <a:cs typeface="Arial" panose="020B0604020202020204" pitchFamily="34" charset="0"/>
                <a:sym typeface="Arial"/>
              </a:rPr>
              <a:t>2</a:t>
            </a:r>
            <a:r>
              <a:rPr lang="en-US" sz="2400" kern="0" dirty="0">
                <a:latin typeface="UTM Avo" panose="02040603050506020204" pitchFamily="18"/>
                <a:cs typeface="Arial" panose="020B0604020202020204" pitchFamily="34" charset="0"/>
                <a:sym typeface="Arial"/>
              </a:rPr>
              <a:t>COOH + 2Na → 2CH</a:t>
            </a:r>
            <a:r>
              <a:rPr lang="en-US" sz="2400" kern="0" baseline="-25000" dirty="0">
                <a:latin typeface="UTM Avo" panose="02040603050506020204" pitchFamily="18"/>
                <a:cs typeface="Arial" panose="020B0604020202020204" pitchFamily="34" charset="0"/>
                <a:sym typeface="Arial"/>
              </a:rPr>
              <a:t>3</a:t>
            </a:r>
            <a:r>
              <a:rPr lang="en-US" sz="2400" kern="0" dirty="0">
                <a:latin typeface="UTM Avo" panose="02040603050506020204" pitchFamily="18"/>
                <a:cs typeface="Arial" panose="020B0604020202020204" pitchFamily="34" charset="0"/>
                <a:sym typeface="Arial"/>
              </a:rPr>
              <a:t>CH</a:t>
            </a:r>
            <a:r>
              <a:rPr lang="en-US" sz="2400" kern="0" baseline="-25000" dirty="0">
                <a:latin typeface="UTM Avo" panose="02040603050506020204" pitchFamily="18"/>
                <a:cs typeface="Arial" panose="020B0604020202020204" pitchFamily="34" charset="0"/>
                <a:sym typeface="Arial"/>
              </a:rPr>
              <a:t>2</a:t>
            </a:r>
            <a:r>
              <a:rPr lang="en-US" sz="2400" kern="0" dirty="0">
                <a:latin typeface="UTM Avo" panose="02040603050506020204" pitchFamily="18"/>
                <a:cs typeface="Arial" panose="020B0604020202020204" pitchFamily="34" charset="0"/>
                <a:sym typeface="Arial"/>
              </a:rPr>
              <a:t>COONa + H</a:t>
            </a:r>
            <a:r>
              <a:rPr lang="en-US" sz="2400" kern="0" baseline="-25000" dirty="0">
                <a:latin typeface="UTM Avo" panose="02040603050506020204" pitchFamily="18"/>
                <a:cs typeface="Arial" panose="020B0604020202020204" pitchFamily="34" charset="0"/>
                <a:sym typeface="Arial"/>
              </a:rPr>
              <a:t>2</a:t>
            </a:r>
            <a:endParaRPr lang="en-US" sz="2400" kern="0" dirty="0">
              <a:latin typeface="UTM Avo" panose="02040603050506020204" pitchFamily="18"/>
              <a:cs typeface="Arial" panose="020B0604020202020204" pitchFamily="34" charset="0"/>
              <a:sym typeface="Arial"/>
            </a:endParaRPr>
          </a:p>
        </p:txBody>
      </p:sp>
      <p:sp>
        <p:nvSpPr>
          <p:cNvPr id="12" name="Rectangle 11">
            <a:extLst>
              <a:ext uri="{FF2B5EF4-FFF2-40B4-BE49-F238E27FC236}">
                <a16:creationId xmlns:a16="http://schemas.microsoft.com/office/drawing/2014/main" id="{D4042E15-6BB2-C157-5E8E-6442B5AFA71C}"/>
              </a:ext>
            </a:extLst>
          </p:cNvPr>
          <p:cNvSpPr/>
          <p:nvPr/>
        </p:nvSpPr>
        <p:spPr>
          <a:xfrm>
            <a:off x="4446909" y="2861152"/>
            <a:ext cx="4955204" cy="567848"/>
          </a:xfrm>
          <a:prstGeom prst="rect">
            <a:avLst/>
          </a:prstGeom>
        </p:spPr>
        <p:txBody>
          <a:bodyPr wrap="none">
            <a:spAutoFit/>
          </a:bodyPr>
          <a:lstStyle/>
          <a:p>
            <a:pPr algn="ctr">
              <a:lnSpc>
                <a:spcPct val="150000"/>
              </a:lnSpc>
              <a:buClr>
                <a:srgbClr val="000000"/>
              </a:buClr>
              <a:buFont typeface="Arial"/>
              <a:buNone/>
            </a:pPr>
            <a:r>
              <a:rPr lang="en-US" sz="2400" kern="0" dirty="0" err="1">
                <a:latin typeface="UTM Avo" panose="02040603050506020204" pitchFamily="18"/>
                <a:cs typeface="Arial" panose="020B0604020202020204" pitchFamily="34" charset="0"/>
                <a:sym typeface="Arial"/>
              </a:rPr>
              <a:t>Cả</a:t>
            </a:r>
            <a:r>
              <a:rPr lang="en-US" sz="2400" kern="0" dirty="0">
                <a:latin typeface="UTM Avo" panose="02040603050506020204" pitchFamily="18"/>
                <a:cs typeface="Arial" panose="020B0604020202020204" pitchFamily="34" charset="0"/>
                <a:sym typeface="Arial"/>
              </a:rPr>
              <a:t> 4 </a:t>
            </a:r>
            <a:r>
              <a:rPr lang="en-US" sz="2400" kern="0" dirty="0" err="1">
                <a:latin typeface="UTM Avo" panose="02040603050506020204" pitchFamily="18"/>
                <a:cs typeface="Arial" panose="020B0604020202020204" pitchFamily="34" charset="0"/>
                <a:sym typeface="Arial"/>
              </a:rPr>
              <a:t>chất</a:t>
            </a:r>
            <a:r>
              <a:rPr lang="en-US" sz="2400" kern="0" dirty="0">
                <a:latin typeface="UTM Avo" panose="02040603050506020204" pitchFamily="18"/>
                <a:cs typeface="Arial" panose="020B0604020202020204" pitchFamily="34" charset="0"/>
                <a:sym typeface="Arial"/>
              </a:rPr>
              <a:t> </a:t>
            </a:r>
            <a:r>
              <a:rPr lang="en-US" sz="2400" kern="0" dirty="0" err="1">
                <a:latin typeface="UTM Avo" panose="02040603050506020204" pitchFamily="18"/>
                <a:cs typeface="Arial" panose="020B0604020202020204" pitchFamily="34" charset="0"/>
                <a:sym typeface="Arial"/>
              </a:rPr>
              <a:t>đều</a:t>
            </a:r>
            <a:r>
              <a:rPr lang="en-US" sz="2400" kern="0" dirty="0">
                <a:latin typeface="UTM Avo" panose="02040603050506020204" pitchFamily="18"/>
                <a:cs typeface="Arial" panose="020B0604020202020204" pitchFamily="34" charset="0"/>
                <a:sym typeface="Arial"/>
              </a:rPr>
              <a:t> </a:t>
            </a:r>
            <a:r>
              <a:rPr lang="en-US" sz="2400" kern="0" dirty="0" err="1">
                <a:latin typeface="UTM Avo" panose="02040603050506020204" pitchFamily="18"/>
                <a:cs typeface="Arial" panose="020B0604020202020204" pitchFamily="34" charset="0"/>
                <a:sym typeface="Arial"/>
              </a:rPr>
              <a:t>phản</a:t>
            </a:r>
            <a:r>
              <a:rPr lang="en-US" sz="2400" kern="0" dirty="0">
                <a:latin typeface="UTM Avo" panose="02040603050506020204" pitchFamily="18"/>
                <a:cs typeface="Arial" panose="020B0604020202020204" pitchFamily="34" charset="0"/>
                <a:sym typeface="Arial"/>
              </a:rPr>
              <a:t> </a:t>
            </a:r>
            <a:r>
              <a:rPr lang="en-US" sz="2400" kern="0" dirty="0" err="1">
                <a:latin typeface="UTM Avo" panose="02040603050506020204" pitchFamily="18"/>
                <a:cs typeface="Arial" panose="020B0604020202020204" pitchFamily="34" charset="0"/>
                <a:sym typeface="Arial"/>
              </a:rPr>
              <a:t>ứng</a:t>
            </a:r>
            <a:r>
              <a:rPr lang="en-US" sz="2400" kern="0" dirty="0">
                <a:latin typeface="UTM Avo" panose="02040603050506020204" pitchFamily="18"/>
                <a:cs typeface="Arial" panose="020B0604020202020204" pitchFamily="34" charset="0"/>
                <a:sym typeface="Arial"/>
              </a:rPr>
              <a:t> </a:t>
            </a:r>
            <a:r>
              <a:rPr lang="en-US" sz="2400" kern="0" dirty="0" err="1">
                <a:latin typeface="UTM Avo" panose="02040603050506020204" pitchFamily="18"/>
                <a:cs typeface="Arial" panose="020B0604020202020204" pitchFamily="34" charset="0"/>
                <a:sym typeface="Arial"/>
              </a:rPr>
              <a:t>với</a:t>
            </a:r>
            <a:r>
              <a:rPr lang="en-US" sz="2400" kern="0" dirty="0">
                <a:latin typeface="UTM Avo" panose="02040603050506020204" pitchFamily="18"/>
                <a:cs typeface="Arial" panose="020B0604020202020204" pitchFamily="34" charset="0"/>
                <a:sym typeface="Arial"/>
              </a:rPr>
              <a:t> Na</a:t>
            </a:r>
          </a:p>
        </p:txBody>
      </p:sp>
      <p:sp>
        <p:nvSpPr>
          <p:cNvPr id="13" name="Down Arrow 12">
            <a:extLst>
              <a:ext uri="{FF2B5EF4-FFF2-40B4-BE49-F238E27FC236}">
                <a16:creationId xmlns:a16="http://schemas.microsoft.com/office/drawing/2014/main" id="{69CAEC80-9091-74EB-2EDB-53D710162AE8}"/>
              </a:ext>
            </a:extLst>
          </p:cNvPr>
          <p:cNvSpPr/>
          <p:nvPr/>
        </p:nvSpPr>
        <p:spPr>
          <a:xfrm>
            <a:off x="6688456" y="2131132"/>
            <a:ext cx="472109" cy="534228"/>
          </a:xfrm>
          <a:prstGeom prst="downArrow">
            <a:avLst/>
          </a:prstGeom>
          <a:solidFill>
            <a:srgbClr val="C6573F"/>
          </a:solidFill>
          <a:ln w="25400" cap="flat" cmpd="sng" algn="ctr">
            <a:solidFill>
              <a:srgbClr val="6B96A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effectLst/>
              <a:uLnTx/>
              <a:uFillTx/>
              <a:latin typeface="UTM Avo" panose="02040603050506020204" pitchFamily="18"/>
              <a:sym typeface="Arial"/>
            </a:endParaRPr>
          </a:p>
        </p:txBody>
      </p:sp>
    </p:spTree>
    <p:extLst>
      <p:ext uri="{BB962C8B-B14F-4D97-AF65-F5344CB8AC3E}">
        <p14:creationId xmlns:p14="http://schemas.microsoft.com/office/powerpoint/2010/main" val="1767025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2"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BAA9E0-5D40-890A-5613-00CB9B4CC7A1}"/>
              </a:ext>
            </a:extLst>
          </p:cNvPr>
          <p:cNvSpPr txBox="1"/>
          <p:nvPr/>
        </p:nvSpPr>
        <p:spPr>
          <a:xfrm>
            <a:off x="1034211" y="1898713"/>
            <a:ext cx="10123578" cy="1685846"/>
          </a:xfrm>
          <a:prstGeom prst="rect">
            <a:avLst/>
          </a:prstGeom>
          <a:noFill/>
        </p:spPr>
        <p:txBody>
          <a:bodyPr wrap="square">
            <a:spAutoFit/>
          </a:bodyPr>
          <a:lstStyle/>
          <a:p>
            <a:pPr algn="just">
              <a:lnSpc>
                <a:spcPct val="150000"/>
              </a:lnSpc>
              <a:buClr>
                <a:srgbClr val="000000"/>
              </a:buClr>
              <a:buFont typeface="Arial"/>
              <a:buNone/>
            </a:pPr>
            <a:r>
              <a:rPr lang="vi-VN" sz="2400" b="1" kern="0" dirty="0">
                <a:latin typeface="UTM Avo" panose="02040603050506020204" pitchFamily="18"/>
                <a:cs typeface="Arial" panose="020B0604020202020204" pitchFamily="34" charset="0"/>
                <a:sym typeface="Arial"/>
              </a:rPr>
              <a:t>Câu 4.</a:t>
            </a:r>
            <a:r>
              <a:rPr lang="vi-VN" sz="2400" kern="0" dirty="0">
                <a:latin typeface="UTM Avo" panose="02040603050506020204" pitchFamily="18"/>
                <a:cs typeface="Arial" panose="020B0604020202020204" pitchFamily="34" charset="0"/>
                <a:sym typeface="Arial"/>
              </a:rPr>
              <a:t> Formic acid (có trong nọc kiến) có công thức hoá học là HCOOH. Viết phương trình hoá học của các phản ứng xảy ra khi cho formic acid tác dụng với KOH, Mg và CaCO</a:t>
            </a:r>
            <a:r>
              <a:rPr lang="vi-VN" sz="2400" kern="0" baseline="-25000" dirty="0">
                <a:latin typeface="UTM Avo" panose="02040603050506020204" pitchFamily="18"/>
                <a:cs typeface="Arial" panose="020B0604020202020204" pitchFamily="34" charset="0"/>
                <a:sym typeface="Arial"/>
              </a:rPr>
              <a:t>3</a:t>
            </a:r>
            <a:r>
              <a:rPr lang="vi-VN" sz="2400" kern="0" dirty="0">
                <a:latin typeface="UTM Avo" panose="02040603050506020204" pitchFamily="18"/>
                <a:cs typeface="Arial" panose="020B0604020202020204" pitchFamily="34" charset="0"/>
                <a:sym typeface="Arial"/>
              </a:rPr>
              <a:t>.</a:t>
            </a:r>
          </a:p>
        </p:txBody>
      </p:sp>
      <p:sp>
        <p:nvSpPr>
          <p:cNvPr id="5" name="TextBox 4">
            <a:extLst>
              <a:ext uri="{FF2B5EF4-FFF2-40B4-BE49-F238E27FC236}">
                <a16:creationId xmlns:a16="http://schemas.microsoft.com/office/drawing/2014/main" id="{E712F6F9-2EDA-B184-FC02-795C1EF13124}"/>
              </a:ext>
            </a:extLst>
          </p:cNvPr>
          <p:cNvSpPr txBox="1"/>
          <p:nvPr/>
        </p:nvSpPr>
        <p:spPr>
          <a:xfrm>
            <a:off x="2279947" y="4116364"/>
            <a:ext cx="7632106" cy="2239844"/>
          </a:xfrm>
          <a:prstGeom prst="rect">
            <a:avLst/>
          </a:prstGeom>
          <a:solidFill>
            <a:srgbClr val="6B96A6">
              <a:lumMod val="20000"/>
              <a:lumOff val="80000"/>
            </a:srgbClr>
          </a:solidFill>
          <a:ln w="38100" cap="flat" cmpd="sng" algn="ctr">
            <a:solidFill>
              <a:srgbClr val="0E4655"/>
            </a:solidFill>
            <a:prstDash val="solid"/>
          </a:ln>
          <a:effectLst>
            <a:outerShdw blurRad="40000" dist="20000" dir="5400000" rotWithShape="0">
              <a:srgbClr val="000000">
                <a:alpha val="38000"/>
              </a:srgbClr>
            </a:outerShdw>
          </a:effectLst>
        </p:spPr>
        <p:txBody>
          <a:bodyPr wrap="square">
            <a:sp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Phương trình hóa học:</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HCOOH + KOH → HCOOK + H</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sym typeface="Arial"/>
              </a:rPr>
              <a:t>2</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O</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2HCOOH + Mg → (HCOO)</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sym typeface="Arial"/>
              </a:rPr>
              <a:t>2</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Mg + H</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sym typeface="Arial"/>
              </a:rPr>
              <a:t>2</a:t>
            </a:r>
            <a:endPar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2HCOOH + CaCO</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sym typeface="Arial"/>
              </a:rPr>
              <a:t>3</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 (HCOO)</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sym typeface="Arial"/>
              </a:rPr>
              <a:t>2</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Ca + CO</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sym typeface="Arial"/>
              </a:rPr>
              <a:t>2</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 H</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sym typeface="Arial"/>
              </a:rPr>
              <a:t>2</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O</a:t>
            </a:r>
          </a:p>
        </p:txBody>
      </p:sp>
    </p:spTree>
    <p:extLst>
      <p:ext uri="{BB962C8B-B14F-4D97-AF65-F5344CB8AC3E}">
        <p14:creationId xmlns:p14="http://schemas.microsoft.com/office/powerpoint/2010/main" val="1489471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2" descr="IMG_256">
            <a:extLst>
              <a:ext uri="{FF2B5EF4-FFF2-40B4-BE49-F238E27FC236}">
                <a16:creationId xmlns:a16="http://schemas.microsoft.com/office/drawing/2014/main" id="{0B4A2BEF-990B-9894-3B8F-FD3034677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912" y="2838588"/>
            <a:ext cx="5701621" cy="37934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5ABEB3A-705E-9484-4AD4-BBA9F675E83E}"/>
              </a:ext>
            </a:extLst>
          </p:cNvPr>
          <p:cNvSpPr txBox="1"/>
          <p:nvPr/>
        </p:nvSpPr>
        <p:spPr>
          <a:xfrm>
            <a:off x="170912" y="1570462"/>
            <a:ext cx="11850176" cy="1121846"/>
          </a:xfrm>
          <a:prstGeom prst="rect">
            <a:avLst/>
          </a:prstGeom>
          <a:noFill/>
        </p:spPr>
        <p:txBody>
          <a:bodyPr wrap="square">
            <a:spAutoFit/>
          </a:bodyPr>
          <a:lstStyle/>
          <a:p>
            <a:pPr algn="just">
              <a:lnSpc>
                <a:spcPct val="150000"/>
              </a:lnSpc>
              <a:buClr>
                <a:srgbClr val="000000"/>
              </a:buClr>
              <a:buFont typeface="Arial"/>
              <a:buNone/>
            </a:pPr>
            <a:r>
              <a:rPr lang="vi-VN" sz="2400" b="1" kern="0" dirty="0">
                <a:latin typeface="UTM Avo" panose="02040603050506020204" pitchFamily="18"/>
                <a:cs typeface="Arial" panose="020B0604020202020204" pitchFamily="34" charset="0"/>
                <a:sym typeface="Arial"/>
              </a:rPr>
              <a:t>Câu 5.</a:t>
            </a:r>
            <a:r>
              <a:rPr lang="vi-VN" sz="2400" kern="0" dirty="0">
                <a:latin typeface="UTM Avo" panose="02040603050506020204" pitchFamily="18"/>
                <a:cs typeface="Arial" panose="020B0604020202020204" pitchFamily="34" charset="0"/>
                <a:sym typeface="Arial"/>
              </a:rPr>
              <a:t> Nhân viên y tế thường dùng bông tẩm cồn xoa nhẹ lên da của </a:t>
            </a:r>
            <a:br>
              <a:rPr lang="vi-VN" sz="2400" kern="0" dirty="0">
                <a:latin typeface="UTM Avo" panose="02040603050506020204" pitchFamily="18"/>
                <a:cs typeface="Arial" panose="020B0604020202020204" pitchFamily="34" charset="0"/>
                <a:sym typeface="Arial"/>
              </a:rPr>
            </a:br>
            <a:r>
              <a:rPr lang="vi-VN" sz="2400" kern="0" dirty="0">
                <a:latin typeface="UTM Avo" panose="02040603050506020204" pitchFamily="18"/>
                <a:cs typeface="Arial" panose="020B0604020202020204" pitchFamily="34" charset="0"/>
                <a:sym typeface="Arial"/>
              </a:rPr>
              <a:t>người bệnh trước khi tiêm vào vị trí đó. Hãy tìm hiểu ý nghĩa của việc làm trên.</a:t>
            </a:r>
          </a:p>
        </p:txBody>
      </p:sp>
      <p:sp>
        <p:nvSpPr>
          <p:cNvPr id="9" name="TextBox 8">
            <a:extLst>
              <a:ext uri="{FF2B5EF4-FFF2-40B4-BE49-F238E27FC236}">
                <a16:creationId xmlns:a16="http://schemas.microsoft.com/office/drawing/2014/main" id="{626643A6-E380-8B1A-A9D1-AF47FFB90387}"/>
              </a:ext>
            </a:extLst>
          </p:cNvPr>
          <p:cNvSpPr txBox="1"/>
          <p:nvPr/>
        </p:nvSpPr>
        <p:spPr>
          <a:xfrm>
            <a:off x="6076460" y="2838588"/>
            <a:ext cx="5912663" cy="1675843"/>
          </a:xfrm>
          <a:prstGeom prst="rect">
            <a:avLst/>
          </a:prstGeom>
          <a:solidFill>
            <a:srgbClr val="0E4655">
              <a:lumMod val="10000"/>
              <a:lumOff val="90000"/>
            </a:srgbClr>
          </a:solidFill>
          <a:ln w="25400" cap="flat" cmpd="sng" algn="ctr">
            <a:solidFill>
              <a:srgbClr val="FFFFFF">
                <a:shade val="15000"/>
              </a:srgbClr>
            </a:solidFill>
            <a:prstDash val="solid"/>
          </a:ln>
          <a:effectLst/>
        </p:spPr>
        <p:txBody>
          <a:bodyPr wrap="square">
            <a:sp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Nhân viên y tế thường dùng bông tẩm cồn xoa nhẹ lên da của người bệnh trước khi tiêm vào vị trí đó. </a:t>
            </a:r>
          </a:p>
        </p:txBody>
      </p:sp>
      <p:sp>
        <p:nvSpPr>
          <p:cNvPr id="10" name="Down Arrow 9">
            <a:extLst>
              <a:ext uri="{FF2B5EF4-FFF2-40B4-BE49-F238E27FC236}">
                <a16:creationId xmlns:a16="http://schemas.microsoft.com/office/drawing/2014/main" id="{63B9826A-27AC-D163-9758-A40155A7D59B}"/>
              </a:ext>
            </a:extLst>
          </p:cNvPr>
          <p:cNvSpPr/>
          <p:nvPr/>
        </p:nvSpPr>
        <p:spPr>
          <a:xfrm>
            <a:off x="8803852" y="4660711"/>
            <a:ext cx="496957" cy="484533"/>
          </a:xfrm>
          <a:prstGeom prst="downArrow">
            <a:avLst/>
          </a:prstGeom>
          <a:solidFill>
            <a:srgbClr val="6B96A6"/>
          </a:solidFill>
          <a:ln w="25400" cap="flat" cmpd="sng" algn="ctr">
            <a:solidFill>
              <a:srgbClr val="6B96A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effectLst/>
              <a:uLnTx/>
              <a:uFillTx/>
              <a:latin typeface="UTM Avo" panose="02040603050506020204" pitchFamily="18"/>
              <a:sym typeface="Arial"/>
            </a:endParaRPr>
          </a:p>
        </p:txBody>
      </p:sp>
      <p:sp>
        <p:nvSpPr>
          <p:cNvPr id="11" name="Rectangle 10">
            <a:extLst>
              <a:ext uri="{FF2B5EF4-FFF2-40B4-BE49-F238E27FC236}">
                <a16:creationId xmlns:a16="http://schemas.microsoft.com/office/drawing/2014/main" id="{664470C1-DFB4-A65D-1389-4AB567A5ABBA}"/>
              </a:ext>
            </a:extLst>
          </p:cNvPr>
          <p:cNvSpPr/>
          <p:nvPr/>
        </p:nvSpPr>
        <p:spPr>
          <a:xfrm>
            <a:off x="6056922" y="5093514"/>
            <a:ext cx="5951741" cy="1685846"/>
          </a:xfrm>
          <a:prstGeom prst="rect">
            <a:avLst/>
          </a:prstGeom>
        </p:spPr>
        <p:txBody>
          <a:bodyPr wrap="square">
            <a:spAutoFit/>
          </a:bodyPr>
          <a:lstStyle/>
          <a:p>
            <a:pPr algn="just">
              <a:lnSpc>
                <a:spcPct val="150000"/>
              </a:lnSpc>
              <a:buClr>
                <a:srgbClr val="000000"/>
              </a:buClr>
              <a:buFont typeface="Arial"/>
              <a:buNone/>
            </a:pPr>
            <a:r>
              <a:rPr lang="vi-VN" sz="2400" kern="0" dirty="0">
                <a:latin typeface="UTM Avo" panose="02040603050506020204" pitchFamily="18"/>
                <a:cs typeface="Arial" panose="020B0604020202020204" pitchFamily="34" charset="0"/>
                <a:sym typeface="Arial"/>
              </a:rPr>
              <a:t>Do cồn có </a:t>
            </a:r>
            <a:r>
              <a:rPr lang="vi-VN" sz="2400" b="1" kern="0" dirty="0">
                <a:latin typeface="UTM Avo" panose="02040603050506020204" pitchFamily="18"/>
                <a:cs typeface="Arial" panose="020B0604020202020204" pitchFamily="34" charset="0"/>
                <a:sym typeface="Arial"/>
              </a:rPr>
              <a:t>tác dụng sát trùng </a:t>
            </a:r>
            <a:r>
              <a:rPr lang="vi-VN" sz="2400" kern="0" dirty="0">
                <a:latin typeface="UTM Avo" panose="02040603050506020204" pitchFamily="18"/>
                <a:cs typeface="Arial" panose="020B0604020202020204" pitchFamily="34" charset="0"/>
                <a:sym typeface="Arial"/>
              </a:rPr>
              <a:t>nên việc làm đó giúp </a:t>
            </a:r>
            <a:r>
              <a:rPr lang="vi-VN" sz="2400" b="1" kern="0" dirty="0">
                <a:latin typeface="UTM Avo" panose="02040603050506020204" pitchFamily="18"/>
                <a:cs typeface="Arial" panose="020B0604020202020204" pitchFamily="34" charset="0"/>
                <a:sym typeface="Arial"/>
              </a:rPr>
              <a:t>làm sạch </a:t>
            </a:r>
            <a:r>
              <a:rPr lang="vi-VN" sz="2400" kern="0" dirty="0">
                <a:latin typeface="UTM Avo" panose="02040603050506020204" pitchFamily="18"/>
                <a:cs typeface="Arial" panose="020B0604020202020204" pitchFamily="34" charset="0"/>
                <a:sym typeface="Arial"/>
              </a:rPr>
              <a:t>và </a:t>
            </a:r>
            <a:br>
              <a:rPr lang="vi-VN" sz="2400" kern="0" dirty="0">
                <a:latin typeface="UTM Avo" panose="02040603050506020204" pitchFamily="18"/>
                <a:cs typeface="Arial" panose="020B0604020202020204" pitchFamily="34" charset="0"/>
                <a:sym typeface="Arial"/>
              </a:rPr>
            </a:br>
            <a:r>
              <a:rPr lang="vi-VN" sz="2400" b="1" kern="0" dirty="0">
                <a:latin typeface="UTM Avo" panose="02040603050506020204" pitchFamily="18"/>
                <a:cs typeface="Arial" panose="020B0604020202020204" pitchFamily="34" charset="0"/>
                <a:sym typeface="Arial"/>
              </a:rPr>
              <a:t>khử trùng </a:t>
            </a:r>
            <a:r>
              <a:rPr lang="vi-VN" sz="2400" kern="0" dirty="0">
                <a:latin typeface="UTM Avo" panose="02040603050506020204" pitchFamily="18"/>
                <a:cs typeface="Arial" panose="020B0604020202020204" pitchFamily="34" charset="0"/>
                <a:sym typeface="Arial"/>
              </a:rPr>
              <a:t>da trước khi tiêm.</a:t>
            </a:r>
          </a:p>
        </p:txBody>
      </p:sp>
    </p:spTree>
    <p:extLst>
      <p:ext uri="{BB962C8B-B14F-4D97-AF65-F5344CB8AC3E}">
        <p14:creationId xmlns:p14="http://schemas.microsoft.com/office/powerpoint/2010/main" val="1064348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2166B8F-E304-7FAE-5665-E3F23A3F7201}"/>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96588990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1">
            <a:extLst>
              <a:ext uri="{FF2B5EF4-FFF2-40B4-BE49-F238E27FC236}">
                <a16:creationId xmlns:a16="http://schemas.microsoft.com/office/drawing/2014/main" id="{07CF5B84-BE0C-A628-20EF-0FE91EDC3DC3}"/>
              </a:ext>
            </a:extLst>
          </p:cNvPr>
          <p:cNvSpPr/>
          <p:nvPr/>
        </p:nvSpPr>
        <p:spPr>
          <a:xfrm>
            <a:off x="2952873" y="1778946"/>
            <a:ext cx="6758609" cy="1249491"/>
          </a:xfrm>
          <a:prstGeom prst="roundRect">
            <a:avLst/>
          </a:prstGeom>
          <a:no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4000" b="1"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HƯỚNG DẪN VỀ NHÀ</a:t>
            </a:r>
          </a:p>
        </p:txBody>
      </p:sp>
      <p:sp>
        <p:nvSpPr>
          <p:cNvPr id="8" name="Oval 7">
            <a:extLst>
              <a:ext uri="{FF2B5EF4-FFF2-40B4-BE49-F238E27FC236}">
                <a16:creationId xmlns:a16="http://schemas.microsoft.com/office/drawing/2014/main" id="{E91A61F4-EA19-607C-5E2C-1DB6CD25BDDC}"/>
              </a:ext>
            </a:extLst>
          </p:cNvPr>
          <p:cNvSpPr/>
          <p:nvPr/>
        </p:nvSpPr>
        <p:spPr>
          <a:xfrm>
            <a:off x="1578387" y="3164375"/>
            <a:ext cx="3034344" cy="3001990"/>
          </a:xfrm>
          <a:prstGeom prst="ellipse">
            <a:avLst/>
          </a:prstGeom>
          <a:solidFill>
            <a:srgbClr val="FFFFFF"/>
          </a:solidFill>
          <a:ln w="25400" cap="flat" cmpd="sng" algn="ctr">
            <a:solidFill>
              <a:srgbClr val="FFFFFF">
                <a:shade val="1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1</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Ôn</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lại</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kiến</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thức</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đã</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học</a:t>
            </a:r>
            <a:endPar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p:txBody>
      </p:sp>
      <p:sp>
        <p:nvSpPr>
          <p:cNvPr id="9" name="Oval 8">
            <a:extLst>
              <a:ext uri="{FF2B5EF4-FFF2-40B4-BE49-F238E27FC236}">
                <a16:creationId xmlns:a16="http://schemas.microsoft.com/office/drawing/2014/main" id="{DF4112E4-C758-ACE7-FCF3-6B6E3344C409}"/>
              </a:ext>
            </a:extLst>
          </p:cNvPr>
          <p:cNvSpPr/>
          <p:nvPr/>
        </p:nvSpPr>
        <p:spPr>
          <a:xfrm>
            <a:off x="8475185" y="3134885"/>
            <a:ext cx="3249423" cy="3214738"/>
          </a:xfrm>
          <a:prstGeom prst="ellipse">
            <a:avLst/>
          </a:prstGeom>
          <a:solidFill>
            <a:srgbClr val="FFFFFF"/>
          </a:solidFill>
          <a:ln w="25400" cap="flat" cmpd="sng" algn="ctr">
            <a:solidFill>
              <a:srgbClr val="FFFFFF">
                <a:shade val="1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3</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Chuẩn</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bị</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bài</a:t>
            </a:r>
            <a:endPar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endParaRP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Bài</a:t>
            </a:r>
            <a:r>
              <a:rPr kumimoji="0" lang="en-US" sz="2400" b="1"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25 – Lipid </a:t>
            </a:r>
            <a:r>
              <a:rPr kumimoji="0" lang="en-US" sz="2400" b="1"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và</a:t>
            </a:r>
            <a:r>
              <a:rPr kumimoji="0" lang="en-US" sz="2400" b="1"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1"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chất</a:t>
            </a:r>
            <a:r>
              <a:rPr kumimoji="0" lang="en-US" sz="2400" b="1"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1"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béo</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a:t>
            </a:r>
          </a:p>
        </p:txBody>
      </p:sp>
      <p:sp>
        <p:nvSpPr>
          <p:cNvPr id="10" name="Freeform 11">
            <a:extLst>
              <a:ext uri="{FF2B5EF4-FFF2-40B4-BE49-F238E27FC236}">
                <a16:creationId xmlns:a16="http://schemas.microsoft.com/office/drawing/2014/main" id="{50684029-1F89-FAB5-C2FF-68FE81244850}"/>
              </a:ext>
            </a:extLst>
          </p:cNvPr>
          <p:cNvSpPr/>
          <p:nvPr/>
        </p:nvSpPr>
        <p:spPr>
          <a:xfrm>
            <a:off x="290467" y="3780987"/>
            <a:ext cx="1491142" cy="2490425"/>
          </a:xfrm>
          <a:custGeom>
            <a:avLst/>
            <a:gdLst/>
            <a:ahLst/>
            <a:cxnLst/>
            <a:rect l="l" t="t" r="r" b="b"/>
            <a:pathLst>
              <a:path w="2286418" h="3818652">
                <a:moveTo>
                  <a:pt x="0" y="0"/>
                </a:moveTo>
                <a:lnTo>
                  <a:pt x="2286418" y="0"/>
                </a:lnTo>
                <a:lnTo>
                  <a:pt x="2286418" y="3818652"/>
                </a:lnTo>
                <a:lnTo>
                  <a:pt x="0" y="3818652"/>
                </a:lnTo>
                <a:lnTo>
                  <a:pt x="0" y="0"/>
                </a:lnTo>
                <a:close/>
              </a:path>
            </a:pathLst>
          </a:custGeom>
          <a:blipFill>
            <a:blip r:embed="rId3"/>
            <a:stretch>
              <a:fillRect/>
            </a:stretch>
          </a:blipFill>
        </p:spPr>
        <p:txBody>
          <a:bodyPr/>
          <a:lstStyle/>
          <a:p>
            <a:pPr>
              <a:buClr>
                <a:srgbClr val="000000"/>
              </a:buClr>
              <a:buFont typeface="Arial"/>
              <a:buNone/>
            </a:pPr>
            <a:endParaRPr lang="en-US" sz="1200" kern="0">
              <a:latin typeface="UTM Avo" panose="02040603050506020204" pitchFamily="18"/>
              <a:cs typeface="Arial"/>
              <a:sym typeface="Arial"/>
            </a:endParaRPr>
          </a:p>
        </p:txBody>
      </p:sp>
      <p:sp>
        <p:nvSpPr>
          <p:cNvPr id="11" name="Oval 10">
            <a:extLst>
              <a:ext uri="{FF2B5EF4-FFF2-40B4-BE49-F238E27FC236}">
                <a16:creationId xmlns:a16="http://schemas.microsoft.com/office/drawing/2014/main" id="{E73B19DC-BEDE-F3FB-3099-059296949717}"/>
              </a:ext>
            </a:extLst>
          </p:cNvPr>
          <p:cNvSpPr/>
          <p:nvPr/>
        </p:nvSpPr>
        <p:spPr>
          <a:xfrm>
            <a:off x="4858883" y="3164374"/>
            <a:ext cx="3175516" cy="3107039"/>
          </a:xfrm>
          <a:prstGeom prst="ellipse">
            <a:avLst/>
          </a:prstGeom>
          <a:solidFill>
            <a:srgbClr val="FFFFFF"/>
          </a:solidFill>
          <a:ln w="25400" cap="flat" cmpd="sng" algn="ctr">
            <a:solidFill>
              <a:srgbClr val="FFFFFF">
                <a:shade val="1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2</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Hoàn </a:t>
            </a: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thành</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bài</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a:t>
            </a:r>
            <a:r>
              <a:rPr kumimoji="0" lang="en-US" sz="2400" b="0" u="none" strike="noStrike" kern="0" cap="none" spc="0" normalizeH="0" baseline="0" noProof="0" dirty="0" err="1">
                <a:ln>
                  <a:noFill/>
                </a:ln>
                <a:effectLst/>
                <a:uLnTx/>
                <a:uFillTx/>
                <a:latin typeface="UTM Avo" panose="02040603050506020204" pitchFamily="18"/>
                <a:cs typeface="Arial" panose="020B0604020202020204" pitchFamily="34" charset="0"/>
                <a:sym typeface="Arial"/>
              </a:rPr>
              <a:t>tập</a:t>
            </a:r>
            <a:r>
              <a:rPr kumimoji="0" lang="en-US" sz="2400" b="0" u="none" strike="noStrike" kern="0" cap="none" spc="0" normalizeH="0" baseline="0" noProof="0" dirty="0">
                <a:ln>
                  <a:noFill/>
                </a:ln>
                <a:effectLst/>
                <a:uLnTx/>
                <a:uFillTx/>
                <a:latin typeface="UTM Avo" panose="02040603050506020204" pitchFamily="18"/>
                <a:cs typeface="Arial" panose="020B0604020202020204" pitchFamily="34" charset="0"/>
                <a:sym typeface="Arial"/>
              </a:rPr>
              <a:t> SBT</a:t>
            </a:r>
          </a:p>
        </p:txBody>
      </p:sp>
    </p:spTree>
    <p:extLst>
      <p:ext uri="{BB962C8B-B14F-4D97-AF65-F5344CB8AC3E}">
        <p14:creationId xmlns:p14="http://schemas.microsoft.com/office/powerpoint/2010/main" val="21498709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1511</TotalTime>
  <Words>1296</Words>
  <Application>Microsoft Office PowerPoint</Application>
  <PresentationFormat>Widescreen</PresentationFormat>
  <Paragraphs>205</Paragraphs>
  <Slides>28</Slides>
  <Notes>2</Notes>
  <HiddenSlides>0</HiddenSlides>
  <MMClips>1</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28</vt:i4>
      </vt:variant>
    </vt:vector>
  </HeadingPairs>
  <TitlesOfParts>
    <vt:vector size="38" baseType="lpstr">
      <vt:lpstr>Calibri</vt:lpstr>
      <vt:lpstr>UTM Avo</vt:lpstr>
      <vt:lpstr>Aptos</vt:lpstr>
      <vt:lpstr>Wingdings</vt:lpstr>
      <vt:lpstr>Calibri Light</vt:lpstr>
      <vt:lpstr>Arial</vt:lpstr>
      <vt:lpstr>Office Theme</vt:lpstr>
      <vt:lpstr>Theme1</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Loan Nguyễn</cp:lastModifiedBy>
  <cp:revision>40</cp:revision>
  <dcterms:created xsi:type="dcterms:W3CDTF">2023-10-18T06:55:26Z</dcterms:created>
  <dcterms:modified xsi:type="dcterms:W3CDTF">2025-02-21T09:23:27Z</dcterms:modified>
</cp:coreProperties>
</file>