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  <p:sldMasterId id="2147483660" r:id="rId2"/>
    <p:sldMasterId id="2147483674" r:id="rId3"/>
  </p:sldMasterIdLst>
  <p:notesMasterIdLst>
    <p:notesMasterId r:id="rId18"/>
  </p:notesMasterIdLst>
  <p:sldIdLst>
    <p:sldId id="256" r:id="rId4"/>
    <p:sldId id="257" r:id="rId5"/>
    <p:sldId id="310" r:id="rId6"/>
    <p:sldId id="259" r:id="rId7"/>
    <p:sldId id="264" r:id="rId8"/>
    <p:sldId id="261" r:id="rId9"/>
    <p:sldId id="263" r:id="rId10"/>
    <p:sldId id="268" r:id="rId11"/>
    <p:sldId id="266" r:id="rId12"/>
    <p:sldId id="279" r:id="rId13"/>
    <p:sldId id="269" r:id="rId14"/>
    <p:sldId id="273" r:id="rId15"/>
    <p:sldId id="306" r:id="rId16"/>
    <p:sldId id="307" r:id="rId17"/>
  </p:sldIdLst>
  <p:sldSz cx="12192000" cy="6858000"/>
  <p:notesSz cx="6858000" cy="9144000"/>
  <p:embeddedFontLst>
    <p:embeddedFont>
      <p:font typeface="DM Sans" pitchFamily="2" charset="0"/>
      <p:regular r:id="rId19"/>
    </p:embeddedFont>
    <p:embeddedFont>
      <p:font typeface="Lato" panose="020F0502020204030203" pitchFamily="34" charset="0"/>
      <p:regular r:id="rId20"/>
    </p:embeddedFont>
    <p:embeddedFont>
      <p:font typeface="UTM Avo" panose="02040603050506020204" pitchFamily="18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2a3cc74741f_0_175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2a3cc74741f_0_175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2a56b7c4e9c_0_376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2a56b7c4e9c_0_376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2a3cc74741f_0_176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2a3cc74741f_0_176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2a56b7c4e9c_0_376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2a56b7c4e9c_0_376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2a56b7c4e9c_0_378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2a56b7c4e9c_0_378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2a56b7c4e9c_0_378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2a56b7c4e9c_0_378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2a56b7c4e9c_0_379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2a56b7c4e9c_0_379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2a56b7c4e9c_0_380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2a56b7c4e9c_0_380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21-Feb-25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57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21-Feb-25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4970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21-Feb-25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6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21-Feb-25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959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21-Feb-25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733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21-Feb-25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5878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21-Feb-25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46568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21-Feb-25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5098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21-Feb-25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5727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21-Feb-25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8179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21-Feb-25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8547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5428133" y="1382467"/>
            <a:ext cx="5810400" cy="31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5428133" y="4558767"/>
            <a:ext cx="58104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29" name="Google Shape;29;p2"/>
          <p:cNvSpPr txBox="1">
            <a:spLocks noGrp="1"/>
          </p:cNvSpPr>
          <p:nvPr>
            <p:ph type="title" idx="2" hasCustomPrompt="1"/>
          </p:nvPr>
        </p:nvSpPr>
        <p:spPr>
          <a:xfrm>
            <a:off x="161567" y="73400"/>
            <a:ext cx="792000" cy="3992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mo Medium"/>
              <a:buNone/>
              <a:defRPr sz="1600" b="0">
                <a:solidFill>
                  <a:schemeClr val="lt1"/>
                </a:solidFill>
                <a:latin typeface="Arial" panose="020B0604020202020204" pitchFamily="34" charset="0"/>
                <a:ea typeface="Arimo Medium"/>
                <a:cs typeface="Arial" panose="020B0604020202020204" pitchFamily="34" charset="0"/>
                <a:sym typeface="Arimo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mo Medium"/>
              <a:buNone/>
              <a:defRPr sz="1600" b="0">
                <a:solidFill>
                  <a:schemeClr val="lt1"/>
                </a:solidFill>
                <a:latin typeface="Arimo Medium"/>
                <a:ea typeface="Arimo Medium"/>
                <a:cs typeface="Arimo Medium"/>
                <a:sym typeface="Arimo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mo Medium"/>
              <a:buNone/>
              <a:defRPr sz="1600" b="0">
                <a:solidFill>
                  <a:schemeClr val="lt1"/>
                </a:solidFill>
                <a:latin typeface="Arimo Medium"/>
                <a:ea typeface="Arimo Medium"/>
                <a:cs typeface="Arimo Medium"/>
                <a:sym typeface="Arimo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mo Medium"/>
              <a:buNone/>
              <a:defRPr sz="1600" b="0">
                <a:solidFill>
                  <a:schemeClr val="lt1"/>
                </a:solidFill>
                <a:latin typeface="Arimo Medium"/>
                <a:ea typeface="Arimo Medium"/>
                <a:cs typeface="Arimo Medium"/>
                <a:sym typeface="Arimo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mo Medium"/>
              <a:buNone/>
              <a:defRPr sz="1600" b="0">
                <a:solidFill>
                  <a:schemeClr val="lt1"/>
                </a:solidFill>
                <a:latin typeface="Arimo Medium"/>
                <a:ea typeface="Arimo Medium"/>
                <a:cs typeface="Arimo Medium"/>
                <a:sym typeface="Arimo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mo Medium"/>
              <a:buNone/>
              <a:defRPr sz="1600" b="0">
                <a:solidFill>
                  <a:schemeClr val="lt1"/>
                </a:solidFill>
                <a:latin typeface="Arimo Medium"/>
                <a:ea typeface="Arimo Medium"/>
                <a:cs typeface="Arimo Medium"/>
                <a:sym typeface="Arimo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mo Medium"/>
              <a:buNone/>
              <a:defRPr sz="1600" b="0">
                <a:solidFill>
                  <a:schemeClr val="lt1"/>
                </a:solidFill>
                <a:latin typeface="Arimo Medium"/>
                <a:ea typeface="Arimo Medium"/>
                <a:cs typeface="Arimo Medium"/>
                <a:sym typeface="Arimo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mo Medium"/>
              <a:buNone/>
              <a:defRPr sz="1600" b="0">
                <a:solidFill>
                  <a:schemeClr val="lt1"/>
                </a:solidFill>
                <a:latin typeface="Arimo Medium"/>
                <a:ea typeface="Arimo Medium"/>
                <a:cs typeface="Arimo Medium"/>
                <a:sym typeface="Arimo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mo Medium"/>
              <a:buNone/>
              <a:defRPr sz="1600" b="0">
                <a:solidFill>
                  <a:schemeClr val="lt1"/>
                </a:solidFill>
                <a:latin typeface="Arimo Medium"/>
                <a:ea typeface="Arimo Medium"/>
                <a:cs typeface="Arimo Medium"/>
                <a:sym typeface="Arimo Medium"/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40105060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"/>
          <p:cNvSpPr txBox="1">
            <a:spLocks noGrp="1"/>
          </p:cNvSpPr>
          <p:nvPr>
            <p:ph type="title"/>
          </p:nvPr>
        </p:nvSpPr>
        <p:spPr>
          <a:xfrm>
            <a:off x="4858463" y="1963997"/>
            <a:ext cx="6214800" cy="8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rgbClr val="836CA8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69" name="Google Shape;169;p9"/>
          <p:cNvSpPr txBox="1">
            <a:spLocks noGrp="1"/>
          </p:cNvSpPr>
          <p:nvPr>
            <p:ph type="subTitle" idx="1"/>
          </p:nvPr>
        </p:nvSpPr>
        <p:spPr>
          <a:xfrm>
            <a:off x="4858463" y="2855203"/>
            <a:ext cx="6214800" cy="20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rgbClr val="5B3D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9"/>
          <p:cNvSpPr txBox="1">
            <a:spLocks noGrp="1"/>
          </p:cNvSpPr>
          <p:nvPr>
            <p:ph type="title" idx="2" hasCustomPrompt="1"/>
          </p:nvPr>
        </p:nvSpPr>
        <p:spPr>
          <a:xfrm>
            <a:off x="161567" y="73400"/>
            <a:ext cx="792000" cy="3992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mo Medium"/>
              <a:buNone/>
              <a:defRPr sz="1600" b="0">
                <a:solidFill>
                  <a:schemeClr val="lt1"/>
                </a:solidFill>
                <a:latin typeface="Arial" panose="020B0604020202020204" pitchFamily="34" charset="0"/>
                <a:ea typeface="Arimo Medium"/>
                <a:cs typeface="Arial" panose="020B0604020202020204" pitchFamily="34" charset="0"/>
                <a:sym typeface="Arimo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mo Medium"/>
              <a:buNone/>
              <a:defRPr sz="1600" b="0">
                <a:solidFill>
                  <a:schemeClr val="lt1"/>
                </a:solidFill>
                <a:latin typeface="Arimo Medium"/>
                <a:ea typeface="Arimo Medium"/>
                <a:cs typeface="Arimo Medium"/>
                <a:sym typeface="Arimo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mo Medium"/>
              <a:buNone/>
              <a:defRPr sz="1600" b="0">
                <a:solidFill>
                  <a:schemeClr val="lt1"/>
                </a:solidFill>
                <a:latin typeface="Arimo Medium"/>
                <a:ea typeface="Arimo Medium"/>
                <a:cs typeface="Arimo Medium"/>
                <a:sym typeface="Arimo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mo Medium"/>
              <a:buNone/>
              <a:defRPr sz="1600" b="0">
                <a:solidFill>
                  <a:schemeClr val="lt1"/>
                </a:solidFill>
                <a:latin typeface="Arimo Medium"/>
                <a:ea typeface="Arimo Medium"/>
                <a:cs typeface="Arimo Medium"/>
                <a:sym typeface="Arimo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mo Medium"/>
              <a:buNone/>
              <a:defRPr sz="1600" b="0">
                <a:solidFill>
                  <a:schemeClr val="lt1"/>
                </a:solidFill>
                <a:latin typeface="Arimo Medium"/>
                <a:ea typeface="Arimo Medium"/>
                <a:cs typeface="Arimo Medium"/>
                <a:sym typeface="Arimo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mo Medium"/>
              <a:buNone/>
              <a:defRPr sz="1600" b="0">
                <a:solidFill>
                  <a:schemeClr val="lt1"/>
                </a:solidFill>
                <a:latin typeface="Arimo Medium"/>
                <a:ea typeface="Arimo Medium"/>
                <a:cs typeface="Arimo Medium"/>
                <a:sym typeface="Arimo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mo Medium"/>
              <a:buNone/>
              <a:defRPr sz="1600" b="0">
                <a:solidFill>
                  <a:schemeClr val="lt1"/>
                </a:solidFill>
                <a:latin typeface="Arimo Medium"/>
                <a:ea typeface="Arimo Medium"/>
                <a:cs typeface="Arimo Medium"/>
                <a:sym typeface="Arimo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mo Medium"/>
              <a:buNone/>
              <a:defRPr sz="1600" b="0">
                <a:solidFill>
                  <a:schemeClr val="lt1"/>
                </a:solidFill>
                <a:latin typeface="Arimo Medium"/>
                <a:ea typeface="Arimo Medium"/>
                <a:cs typeface="Arimo Medium"/>
                <a:sym typeface="Arimo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mo Medium"/>
              <a:buNone/>
              <a:defRPr sz="1600" b="0">
                <a:solidFill>
                  <a:schemeClr val="lt1"/>
                </a:solidFill>
                <a:latin typeface="Arimo Medium"/>
                <a:ea typeface="Arimo Medium"/>
                <a:cs typeface="Arimo Medium"/>
                <a:sym typeface="Arimo Medium"/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495484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ubTitle" idx="1"/>
          </p:nvPr>
        </p:nvSpPr>
        <p:spPr>
          <a:xfrm>
            <a:off x="1086633" y="1877200"/>
            <a:ext cx="4882800" cy="39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ubTitle" idx="2"/>
          </p:nvPr>
        </p:nvSpPr>
        <p:spPr>
          <a:xfrm>
            <a:off x="6222533" y="1877200"/>
            <a:ext cx="4882800" cy="39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700980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body" idx="1"/>
          </p:nvPr>
        </p:nvSpPr>
        <p:spPr>
          <a:xfrm>
            <a:off x="968600" y="2128800"/>
            <a:ext cx="5353600" cy="34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867"/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Lato"/>
              <a:buChar char="○"/>
              <a:defRPr/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Lato"/>
              <a:buChar char="■"/>
              <a:defRPr/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Lato"/>
              <a:buChar char="●"/>
              <a:defRPr/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Lato"/>
              <a:buChar char="○"/>
              <a:defRPr/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Lato"/>
              <a:buChar char="■"/>
              <a:defRPr/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Lato"/>
              <a:buChar char="●"/>
              <a:defRPr/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Lato"/>
              <a:buChar char="○"/>
              <a:defRPr/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Font typeface="Lato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7"/>
          <p:cNvSpPr>
            <a:spLocks noGrp="1"/>
          </p:cNvSpPr>
          <p:nvPr>
            <p:ph type="pic" idx="2"/>
          </p:nvPr>
        </p:nvSpPr>
        <p:spPr>
          <a:xfrm>
            <a:off x="6932900" y="1915633"/>
            <a:ext cx="5259200" cy="41408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762499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5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95747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6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2980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37171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98110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63702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28981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14004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7426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28993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34245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55804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4168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5388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tags" Target="../tags/tag1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21-Feb-25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9"/>
    </p:custDataLst>
    <p:extLst>
      <p:ext uri="{BB962C8B-B14F-4D97-AF65-F5344CB8AC3E}">
        <p14:creationId xmlns:p14="http://schemas.microsoft.com/office/powerpoint/2010/main" val="1320467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719" r:id="rId14"/>
    <p:sldLayoutId id="2147483720" r:id="rId15"/>
    <p:sldLayoutId id="2147483721" r:id="rId16"/>
    <p:sldLayoutId id="214748372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502978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5/1/688/6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5/1/688/62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7.png"/><Relationship Id="rId4" Type="http://schemas.openxmlformats.org/officeDocument/2006/relationships/hyperlink" Target="https://www.youtube.com/watch?v=NOrMf4ZnAWQ&amp;list=PLC241y2KW0ZepfFpRlJMHhfklGAuwxEvs&amp;index=107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thuật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5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85769" y="1670261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6: Câu chuyện em yêu thích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1325403" y="4763675"/>
            <a:ext cx="9541194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6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13: Câu chuyện của em (Tiết 1)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4"/>
            <a:extLst>
              <a:ext uri="{FF2B5EF4-FFF2-40B4-BE49-F238E27FC236}">
                <a16:creationId xmlns:a16="http://schemas.microsoft.com/office/drawing/2014/main" id="{ACC9FE7F-1C8F-440B-78B4-E7BAF255FC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793" y="3050169"/>
            <a:ext cx="2826355" cy="15849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" name="Google Shape;367;p32"/>
          <p:cNvGrpSpPr/>
          <p:nvPr/>
        </p:nvGrpSpPr>
        <p:grpSpPr>
          <a:xfrm>
            <a:off x="10821790" y="5685665"/>
            <a:ext cx="670332" cy="1247556"/>
            <a:chOff x="7451496" y="4064452"/>
            <a:chExt cx="1000098" cy="1861284"/>
          </a:xfrm>
        </p:grpSpPr>
        <p:sp>
          <p:nvSpPr>
            <p:cNvPr id="368" name="Google Shape;368;p32"/>
            <p:cNvSpPr/>
            <p:nvPr/>
          </p:nvSpPr>
          <p:spPr>
            <a:xfrm>
              <a:off x="7624660" y="4530272"/>
              <a:ext cx="787917" cy="1395464"/>
            </a:xfrm>
            <a:custGeom>
              <a:avLst/>
              <a:gdLst/>
              <a:ahLst/>
              <a:cxnLst/>
              <a:rect l="l" t="t" r="r" b="b"/>
              <a:pathLst>
                <a:path w="787917" h="1395464" extrusionOk="0">
                  <a:moveTo>
                    <a:pt x="585657" y="1066428"/>
                  </a:moveTo>
                  <a:cubicBezTo>
                    <a:pt x="596717" y="1000347"/>
                    <a:pt x="607776" y="939242"/>
                    <a:pt x="622707" y="878967"/>
                  </a:cubicBezTo>
                  <a:cubicBezTo>
                    <a:pt x="637638" y="819521"/>
                    <a:pt x="655886" y="761457"/>
                    <a:pt x="684641" y="707265"/>
                  </a:cubicBezTo>
                  <a:cubicBezTo>
                    <a:pt x="700401" y="677403"/>
                    <a:pt x="719756" y="650307"/>
                    <a:pt x="746023" y="628741"/>
                  </a:cubicBezTo>
                  <a:cubicBezTo>
                    <a:pt x="766760" y="611598"/>
                    <a:pt x="782243" y="617958"/>
                    <a:pt x="786667" y="644777"/>
                  </a:cubicBezTo>
                  <a:cubicBezTo>
                    <a:pt x="788050" y="652796"/>
                    <a:pt x="788050" y="660814"/>
                    <a:pt x="787773" y="668832"/>
                  </a:cubicBezTo>
                  <a:cubicBezTo>
                    <a:pt x="783073" y="794913"/>
                    <a:pt x="748788" y="911593"/>
                    <a:pt x="674964" y="1015001"/>
                  </a:cubicBezTo>
                  <a:cubicBezTo>
                    <a:pt x="671646" y="1019701"/>
                    <a:pt x="668328" y="1024401"/>
                    <a:pt x="664457" y="1028825"/>
                  </a:cubicBezTo>
                  <a:cubicBezTo>
                    <a:pt x="622707" y="1075000"/>
                    <a:pt x="607500" y="1130022"/>
                    <a:pt x="608329" y="1191127"/>
                  </a:cubicBezTo>
                  <a:cubicBezTo>
                    <a:pt x="608882" y="1244213"/>
                    <a:pt x="607776" y="1297023"/>
                    <a:pt x="606947" y="1350110"/>
                  </a:cubicBezTo>
                  <a:cubicBezTo>
                    <a:pt x="606947" y="1360340"/>
                    <a:pt x="606394" y="1370847"/>
                    <a:pt x="604459" y="1381077"/>
                  </a:cubicBezTo>
                  <a:cubicBezTo>
                    <a:pt x="602800" y="1389372"/>
                    <a:pt x="596993" y="1395178"/>
                    <a:pt x="587593" y="1395454"/>
                  </a:cubicBezTo>
                  <a:cubicBezTo>
                    <a:pt x="577915" y="1395731"/>
                    <a:pt x="572385" y="1390201"/>
                    <a:pt x="569897" y="1382183"/>
                  </a:cubicBezTo>
                  <a:cubicBezTo>
                    <a:pt x="567962" y="1375823"/>
                    <a:pt x="567685" y="1368635"/>
                    <a:pt x="566856" y="1361722"/>
                  </a:cubicBezTo>
                  <a:cubicBezTo>
                    <a:pt x="559943" y="1289558"/>
                    <a:pt x="552478" y="1217393"/>
                    <a:pt x="546395" y="1145229"/>
                  </a:cubicBezTo>
                  <a:cubicBezTo>
                    <a:pt x="544183" y="1120344"/>
                    <a:pt x="536718" y="1098778"/>
                    <a:pt x="523446" y="1077488"/>
                  </a:cubicBezTo>
                  <a:cubicBezTo>
                    <a:pt x="471466" y="993711"/>
                    <a:pt x="405108" y="921823"/>
                    <a:pt x="339579" y="849105"/>
                  </a:cubicBezTo>
                  <a:cubicBezTo>
                    <a:pt x="255525" y="755651"/>
                    <a:pt x="175619" y="659155"/>
                    <a:pt x="103178" y="556300"/>
                  </a:cubicBezTo>
                  <a:cubicBezTo>
                    <a:pt x="68063" y="506255"/>
                    <a:pt x="38202" y="452892"/>
                    <a:pt x="14977" y="396211"/>
                  </a:cubicBezTo>
                  <a:cubicBezTo>
                    <a:pt x="5299" y="372709"/>
                    <a:pt x="-2719" y="348377"/>
                    <a:pt x="876" y="322387"/>
                  </a:cubicBezTo>
                  <a:cubicBezTo>
                    <a:pt x="3640" y="302203"/>
                    <a:pt x="17465" y="295567"/>
                    <a:pt x="32119" y="308839"/>
                  </a:cubicBezTo>
                  <a:cubicBezTo>
                    <a:pt x="116449" y="385151"/>
                    <a:pt x="211563" y="449574"/>
                    <a:pt x="286216" y="536669"/>
                  </a:cubicBezTo>
                  <a:cubicBezTo>
                    <a:pt x="317459" y="573166"/>
                    <a:pt x="342067" y="612704"/>
                    <a:pt x="357551" y="657772"/>
                  </a:cubicBezTo>
                  <a:cubicBezTo>
                    <a:pt x="372758" y="701182"/>
                    <a:pt x="389347" y="744591"/>
                    <a:pt x="400684" y="788830"/>
                  </a:cubicBezTo>
                  <a:cubicBezTo>
                    <a:pt x="414232" y="841640"/>
                    <a:pt x="438563" y="887261"/>
                    <a:pt x="473954" y="927629"/>
                  </a:cubicBezTo>
                  <a:cubicBezTo>
                    <a:pt x="488608" y="944495"/>
                    <a:pt x="500221" y="964403"/>
                    <a:pt x="518193" y="978780"/>
                  </a:cubicBezTo>
                  <a:cubicBezTo>
                    <a:pt x="526211" y="970209"/>
                    <a:pt x="523723" y="963020"/>
                    <a:pt x="522617" y="956661"/>
                  </a:cubicBezTo>
                  <a:cubicBezTo>
                    <a:pt x="481972" y="703117"/>
                    <a:pt x="438010" y="450127"/>
                    <a:pt x="366122" y="202942"/>
                  </a:cubicBezTo>
                  <a:cubicBezTo>
                    <a:pt x="349809" y="146538"/>
                    <a:pt x="329625" y="91239"/>
                    <a:pt x="311930" y="35388"/>
                  </a:cubicBezTo>
                  <a:cubicBezTo>
                    <a:pt x="308335" y="24328"/>
                    <a:pt x="297275" y="7186"/>
                    <a:pt x="311377" y="1379"/>
                  </a:cubicBezTo>
                  <a:cubicBezTo>
                    <a:pt x="328243" y="-5533"/>
                    <a:pt x="332114" y="15204"/>
                    <a:pt x="337090" y="26540"/>
                  </a:cubicBezTo>
                  <a:cubicBezTo>
                    <a:pt x="375246" y="111976"/>
                    <a:pt x="405937" y="199901"/>
                    <a:pt x="429162" y="290314"/>
                  </a:cubicBezTo>
                  <a:cubicBezTo>
                    <a:pt x="492203" y="534733"/>
                    <a:pt x="540865" y="781918"/>
                    <a:pt x="574321" y="1032143"/>
                  </a:cubicBezTo>
                  <a:cubicBezTo>
                    <a:pt x="575703" y="1042097"/>
                    <a:pt x="574874" y="1052880"/>
                    <a:pt x="585381" y="1065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defTabSz="1219170"/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32"/>
            <p:cNvSpPr/>
            <p:nvPr/>
          </p:nvSpPr>
          <p:spPr>
            <a:xfrm>
              <a:off x="7451496" y="4064452"/>
              <a:ext cx="1000098" cy="1057994"/>
            </a:xfrm>
            <a:custGeom>
              <a:avLst/>
              <a:gdLst/>
              <a:ahLst/>
              <a:cxnLst/>
              <a:rect l="l" t="t" r="r" b="b"/>
              <a:pathLst>
                <a:path w="1000098" h="1057994" extrusionOk="0">
                  <a:moveTo>
                    <a:pt x="351271" y="521391"/>
                  </a:moveTo>
                  <a:cubicBezTo>
                    <a:pt x="341041" y="521944"/>
                    <a:pt x="330811" y="523050"/>
                    <a:pt x="320857" y="526921"/>
                  </a:cubicBezTo>
                  <a:cubicBezTo>
                    <a:pt x="259476" y="550700"/>
                    <a:pt x="194224" y="558165"/>
                    <a:pt x="130630" y="573096"/>
                  </a:cubicBezTo>
                  <a:cubicBezTo>
                    <a:pt x="95516" y="581390"/>
                    <a:pt x="62060" y="576413"/>
                    <a:pt x="28605" y="565907"/>
                  </a:cubicBezTo>
                  <a:cubicBezTo>
                    <a:pt x="-3745" y="555677"/>
                    <a:pt x="-10104" y="527751"/>
                    <a:pt x="16992" y="506737"/>
                  </a:cubicBezTo>
                  <a:cubicBezTo>
                    <a:pt x="29158" y="497337"/>
                    <a:pt x="42982" y="489871"/>
                    <a:pt x="59019" y="484894"/>
                  </a:cubicBezTo>
                  <a:cubicBezTo>
                    <a:pt x="147220" y="457798"/>
                    <a:pt x="236804" y="438720"/>
                    <a:pt x="332746" y="439826"/>
                  </a:cubicBezTo>
                  <a:cubicBezTo>
                    <a:pt x="319475" y="414665"/>
                    <a:pt x="294038" y="409688"/>
                    <a:pt x="276065" y="395864"/>
                  </a:cubicBezTo>
                  <a:cubicBezTo>
                    <a:pt x="204177" y="341395"/>
                    <a:pt x="127866" y="292179"/>
                    <a:pt x="58742" y="234116"/>
                  </a:cubicBezTo>
                  <a:cubicBezTo>
                    <a:pt x="43812" y="221674"/>
                    <a:pt x="30540" y="206743"/>
                    <a:pt x="19480" y="190983"/>
                  </a:cubicBezTo>
                  <a:cubicBezTo>
                    <a:pt x="7315" y="173287"/>
                    <a:pt x="2061" y="151445"/>
                    <a:pt x="13951" y="132367"/>
                  </a:cubicBezTo>
                  <a:cubicBezTo>
                    <a:pt x="24457" y="115501"/>
                    <a:pt x="42982" y="107759"/>
                    <a:pt x="63996" y="108035"/>
                  </a:cubicBezTo>
                  <a:cubicBezTo>
                    <a:pt x="94686" y="108035"/>
                    <a:pt x="123718" y="117712"/>
                    <a:pt x="150261" y="129602"/>
                  </a:cubicBezTo>
                  <a:cubicBezTo>
                    <a:pt x="246757" y="172734"/>
                    <a:pt x="320857" y="242964"/>
                    <a:pt x="380303" y="329229"/>
                  </a:cubicBezTo>
                  <a:cubicBezTo>
                    <a:pt x="389704" y="342777"/>
                    <a:pt x="399658" y="356325"/>
                    <a:pt x="412376" y="374021"/>
                  </a:cubicBezTo>
                  <a:cubicBezTo>
                    <a:pt x="417630" y="353561"/>
                    <a:pt x="413482" y="339183"/>
                    <a:pt x="410994" y="325358"/>
                  </a:cubicBezTo>
                  <a:cubicBezTo>
                    <a:pt x="396340" y="250152"/>
                    <a:pt x="398552" y="174117"/>
                    <a:pt x="402699" y="98358"/>
                  </a:cubicBezTo>
                  <a:cubicBezTo>
                    <a:pt x="404358" y="70709"/>
                    <a:pt x="415141" y="44442"/>
                    <a:pt x="430348" y="21217"/>
                  </a:cubicBezTo>
                  <a:cubicBezTo>
                    <a:pt x="447491" y="-4774"/>
                    <a:pt x="467675" y="-6986"/>
                    <a:pt x="489794" y="15134"/>
                  </a:cubicBezTo>
                  <a:cubicBezTo>
                    <a:pt x="506384" y="31723"/>
                    <a:pt x="516061" y="52184"/>
                    <a:pt x="517720" y="76515"/>
                  </a:cubicBezTo>
                  <a:cubicBezTo>
                    <a:pt x="521314" y="132920"/>
                    <a:pt x="518273" y="189324"/>
                    <a:pt x="514678" y="245452"/>
                  </a:cubicBezTo>
                  <a:cubicBezTo>
                    <a:pt x="513572" y="261488"/>
                    <a:pt x="511914" y="277525"/>
                    <a:pt x="510255" y="293562"/>
                  </a:cubicBezTo>
                  <a:cubicBezTo>
                    <a:pt x="510255" y="301303"/>
                    <a:pt x="500024" y="312916"/>
                    <a:pt x="517720" y="314852"/>
                  </a:cubicBezTo>
                  <a:cubicBezTo>
                    <a:pt x="555599" y="249046"/>
                    <a:pt x="601221" y="189324"/>
                    <a:pt x="651542" y="132920"/>
                  </a:cubicBezTo>
                  <a:cubicBezTo>
                    <a:pt x="682509" y="98358"/>
                    <a:pt x="719006" y="71262"/>
                    <a:pt x="760204" y="50525"/>
                  </a:cubicBezTo>
                  <a:cubicBezTo>
                    <a:pt x="779005" y="41124"/>
                    <a:pt x="801954" y="31447"/>
                    <a:pt x="817991" y="47760"/>
                  </a:cubicBezTo>
                  <a:cubicBezTo>
                    <a:pt x="832092" y="62137"/>
                    <a:pt x="823244" y="84533"/>
                    <a:pt x="816055" y="103058"/>
                  </a:cubicBezTo>
                  <a:cubicBezTo>
                    <a:pt x="790341" y="170523"/>
                    <a:pt x="746932" y="226927"/>
                    <a:pt x="701034" y="281396"/>
                  </a:cubicBezTo>
                  <a:cubicBezTo>
                    <a:pt x="664814" y="324252"/>
                    <a:pt x="625828" y="364344"/>
                    <a:pt x="588225" y="405818"/>
                  </a:cubicBezTo>
                  <a:cubicBezTo>
                    <a:pt x="584631" y="413836"/>
                    <a:pt x="588502" y="415218"/>
                    <a:pt x="595414" y="413559"/>
                  </a:cubicBezTo>
                  <a:cubicBezTo>
                    <a:pt x="623064" y="409965"/>
                    <a:pt x="646842" y="395034"/>
                    <a:pt x="673662" y="387846"/>
                  </a:cubicBezTo>
                  <a:cubicBezTo>
                    <a:pt x="756056" y="365173"/>
                    <a:pt x="838451" y="347478"/>
                    <a:pt x="924717" y="356325"/>
                  </a:cubicBezTo>
                  <a:cubicBezTo>
                    <a:pt x="946560" y="358537"/>
                    <a:pt x="964808" y="367938"/>
                    <a:pt x="981951" y="378721"/>
                  </a:cubicBezTo>
                  <a:cubicBezTo>
                    <a:pt x="1008217" y="395034"/>
                    <a:pt x="1004900" y="424343"/>
                    <a:pt x="978909" y="443144"/>
                  </a:cubicBezTo>
                  <a:cubicBezTo>
                    <a:pt x="961490" y="455863"/>
                    <a:pt x="941030" y="459734"/>
                    <a:pt x="921399" y="465264"/>
                  </a:cubicBezTo>
                  <a:cubicBezTo>
                    <a:pt x="831262" y="491254"/>
                    <a:pt x="739743" y="491530"/>
                    <a:pt x="647948" y="476600"/>
                  </a:cubicBezTo>
                  <a:cubicBezTo>
                    <a:pt x="613663" y="471070"/>
                    <a:pt x="579931" y="470240"/>
                    <a:pt x="542881" y="476600"/>
                  </a:cubicBezTo>
                  <a:cubicBezTo>
                    <a:pt x="551728" y="499825"/>
                    <a:pt x="571912" y="509779"/>
                    <a:pt x="588225" y="522221"/>
                  </a:cubicBezTo>
                  <a:cubicBezTo>
                    <a:pt x="625828" y="550423"/>
                    <a:pt x="665090" y="576690"/>
                    <a:pt x="697440" y="611528"/>
                  </a:cubicBezTo>
                  <a:cubicBezTo>
                    <a:pt x="739190" y="656320"/>
                    <a:pt x="773752" y="705535"/>
                    <a:pt x="799189" y="761387"/>
                  </a:cubicBezTo>
                  <a:cubicBezTo>
                    <a:pt x="811631" y="788483"/>
                    <a:pt x="825179" y="815026"/>
                    <a:pt x="832092" y="844335"/>
                  </a:cubicBezTo>
                  <a:cubicBezTo>
                    <a:pt x="833751" y="850970"/>
                    <a:pt x="835963" y="857606"/>
                    <a:pt x="836792" y="864519"/>
                  </a:cubicBezTo>
                  <a:cubicBezTo>
                    <a:pt x="839281" y="881938"/>
                    <a:pt x="840940" y="900463"/>
                    <a:pt x="823244" y="910969"/>
                  </a:cubicBezTo>
                  <a:cubicBezTo>
                    <a:pt x="807207" y="920647"/>
                    <a:pt x="789788" y="917329"/>
                    <a:pt x="773752" y="909310"/>
                  </a:cubicBezTo>
                  <a:cubicBezTo>
                    <a:pt x="756056" y="900186"/>
                    <a:pt x="743061" y="885809"/>
                    <a:pt x="730343" y="870601"/>
                  </a:cubicBezTo>
                  <a:cubicBezTo>
                    <a:pt x="681403" y="811709"/>
                    <a:pt x="624446" y="759175"/>
                    <a:pt x="584355" y="693093"/>
                  </a:cubicBezTo>
                  <a:cubicBezTo>
                    <a:pt x="560576" y="654108"/>
                    <a:pt x="539563" y="613187"/>
                    <a:pt x="517167" y="573372"/>
                  </a:cubicBezTo>
                  <a:cubicBezTo>
                    <a:pt x="513296" y="566736"/>
                    <a:pt x="511914" y="557612"/>
                    <a:pt x="499748" y="555677"/>
                  </a:cubicBezTo>
                  <a:cubicBezTo>
                    <a:pt x="501683" y="571713"/>
                    <a:pt x="502789" y="587197"/>
                    <a:pt x="505278" y="602404"/>
                  </a:cubicBezTo>
                  <a:cubicBezTo>
                    <a:pt x="522697" y="703876"/>
                    <a:pt x="520485" y="806732"/>
                    <a:pt x="528503" y="908757"/>
                  </a:cubicBezTo>
                  <a:cubicBezTo>
                    <a:pt x="531544" y="948849"/>
                    <a:pt x="522697" y="988940"/>
                    <a:pt x="514955" y="1028479"/>
                  </a:cubicBezTo>
                  <a:cubicBezTo>
                    <a:pt x="512467" y="1042027"/>
                    <a:pt x="506384" y="1055851"/>
                    <a:pt x="489794" y="1057787"/>
                  </a:cubicBezTo>
                  <a:cubicBezTo>
                    <a:pt x="472928" y="1059722"/>
                    <a:pt x="466845" y="1047833"/>
                    <a:pt x="459933" y="1034838"/>
                  </a:cubicBezTo>
                  <a:cubicBezTo>
                    <a:pt x="441961" y="1000553"/>
                    <a:pt x="432837" y="964332"/>
                    <a:pt x="427307" y="926453"/>
                  </a:cubicBezTo>
                  <a:cubicBezTo>
                    <a:pt x="415418" y="846547"/>
                    <a:pt x="409888" y="766364"/>
                    <a:pt x="413759" y="685351"/>
                  </a:cubicBezTo>
                  <a:cubicBezTo>
                    <a:pt x="414312" y="674292"/>
                    <a:pt x="413759" y="663509"/>
                    <a:pt x="413759" y="643878"/>
                  </a:cubicBezTo>
                  <a:cubicBezTo>
                    <a:pt x="382792" y="697517"/>
                    <a:pt x="352654" y="741203"/>
                    <a:pt x="319198" y="782677"/>
                  </a:cubicBezTo>
                  <a:cubicBezTo>
                    <a:pt x="275236" y="836869"/>
                    <a:pt x="234315" y="893827"/>
                    <a:pt x="181229" y="940001"/>
                  </a:cubicBezTo>
                  <a:cubicBezTo>
                    <a:pt x="171551" y="948572"/>
                    <a:pt x="161045" y="955208"/>
                    <a:pt x="149432" y="960185"/>
                  </a:cubicBezTo>
                  <a:cubicBezTo>
                    <a:pt x="128419" y="968756"/>
                    <a:pt x="116529" y="961291"/>
                    <a:pt x="116253" y="937236"/>
                  </a:cubicBezTo>
                  <a:cubicBezTo>
                    <a:pt x="115976" y="907098"/>
                    <a:pt x="121506" y="877514"/>
                    <a:pt x="132842" y="849588"/>
                  </a:cubicBezTo>
                  <a:cubicBezTo>
                    <a:pt x="167957" y="763875"/>
                    <a:pt x="216620" y="686457"/>
                    <a:pt x="280213" y="618993"/>
                  </a:cubicBezTo>
                  <a:cubicBezTo>
                    <a:pt x="308692" y="588856"/>
                    <a:pt x="337723" y="559547"/>
                    <a:pt x="366479" y="529963"/>
                  </a:cubicBezTo>
                  <a:cubicBezTo>
                    <a:pt x="368137" y="514756"/>
                    <a:pt x="358460" y="519732"/>
                    <a:pt x="350995" y="5213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defTabSz="1219170"/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32"/>
            <p:cNvSpPr/>
            <p:nvPr/>
          </p:nvSpPr>
          <p:spPr>
            <a:xfrm>
              <a:off x="7825993" y="4435136"/>
              <a:ext cx="143864" cy="186375"/>
            </a:xfrm>
            <a:custGeom>
              <a:avLst/>
              <a:gdLst/>
              <a:ahLst/>
              <a:cxnLst/>
              <a:rect l="l" t="t" r="r" b="b"/>
              <a:pathLst>
                <a:path w="143864" h="186375" extrusionOk="0">
                  <a:moveTo>
                    <a:pt x="276" y="88220"/>
                  </a:moveTo>
                  <a:cubicBezTo>
                    <a:pt x="829" y="55041"/>
                    <a:pt x="13548" y="28221"/>
                    <a:pt x="42027" y="10249"/>
                  </a:cubicBezTo>
                  <a:cubicBezTo>
                    <a:pt x="70506" y="-7446"/>
                    <a:pt x="101749" y="-2193"/>
                    <a:pt x="120827" y="25733"/>
                  </a:cubicBezTo>
                  <a:cubicBezTo>
                    <a:pt x="146265" y="63336"/>
                    <a:pt x="151518" y="104257"/>
                    <a:pt x="132163" y="146284"/>
                  </a:cubicBezTo>
                  <a:cubicBezTo>
                    <a:pt x="120274" y="172551"/>
                    <a:pt x="98431" y="186375"/>
                    <a:pt x="69400" y="186375"/>
                  </a:cubicBezTo>
                  <a:cubicBezTo>
                    <a:pt x="40921" y="186375"/>
                    <a:pt x="23225" y="169233"/>
                    <a:pt x="11336" y="144901"/>
                  </a:cubicBezTo>
                  <a:cubicBezTo>
                    <a:pt x="2765" y="126929"/>
                    <a:pt x="0" y="107851"/>
                    <a:pt x="0" y="8794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defTabSz="1219170"/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1" name="Google Shape;371;p32"/>
          <p:cNvGrpSpPr/>
          <p:nvPr/>
        </p:nvGrpSpPr>
        <p:grpSpPr>
          <a:xfrm>
            <a:off x="11298616" y="5259738"/>
            <a:ext cx="659952" cy="1663717"/>
            <a:chOff x="8162896" y="3428995"/>
            <a:chExt cx="984612" cy="2482172"/>
          </a:xfrm>
        </p:grpSpPr>
        <p:sp>
          <p:nvSpPr>
            <p:cNvPr id="372" name="Google Shape;372;p32"/>
            <p:cNvSpPr/>
            <p:nvPr/>
          </p:nvSpPr>
          <p:spPr>
            <a:xfrm>
              <a:off x="8162896" y="4000010"/>
              <a:ext cx="856720" cy="1911157"/>
            </a:xfrm>
            <a:custGeom>
              <a:avLst/>
              <a:gdLst/>
              <a:ahLst/>
              <a:cxnLst/>
              <a:rect l="l" t="t" r="r" b="b"/>
              <a:pathLst>
                <a:path w="856720" h="1911157" extrusionOk="0">
                  <a:moveTo>
                    <a:pt x="329997" y="1219555"/>
                  </a:moveTo>
                  <a:cubicBezTo>
                    <a:pt x="331103" y="1184164"/>
                    <a:pt x="331379" y="1148496"/>
                    <a:pt x="333591" y="1113105"/>
                  </a:cubicBezTo>
                  <a:cubicBezTo>
                    <a:pt x="339121" y="1018821"/>
                    <a:pt x="344375" y="924537"/>
                    <a:pt x="351287" y="830530"/>
                  </a:cubicBezTo>
                  <a:cubicBezTo>
                    <a:pt x="368982" y="590258"/>
                    <a:pt x="395526" y="351368"/>
                    <a:pt x="441147" y="114691"/>
                  </a:cubicBezTo>
                  <a:cubicBezTo>
                    <a:pt x="445018" y="94507"/>
                    <a:pt x="450824" y="74323"/>
                    <a:pt x="457184" y="54692"/>
                  </a:cubicBezTo>
                  <a:cubicBezTo>
                    <a:pt x="462437" y="38102"/>
                    <a:pt x="471008" y="22895"/>
                    <a:pt x="481791" y="9347"/>
                  </a:cubicBezTo>
                  <a:cubicBezTo>
                    <a:pt x="486215" y="3817"/>
                    <a:pt x="491469" y="-1713"/>
                    <a:pt x="499210" y="499"/>
                  </a:cubicBezTo>
                  <a:cubicBezTo>
                    <a:pt x="509441" y="3264"/>
                    <a:pt x="509164" y="12112"/>
                    <a:pt x="508335" y="20130"/>
                  </a:cubicBezTo>
                  <a:cubicBezTo>
                    <a:pt x="506952" y="35061"/>
                    <a:pt x="505017" y="49715"/>
                    <a:pt x="503081" y="65752"/>
                  </a:cubicBezTo>
                  <a:cubicBezTo>
                    <a:pt x="493681" y="63540"/>
                    <a:pt x="498657" y="53309"/>
                    <a:pt x="490916" y="48886"/>
                  </a:cubicBezTo>
                  <a:cubicBezTo>
                    <a:pt x="479856" y="59669"/>
                    <a:pt x="479579" y="74876"/>
                    <a:pt x="477367" y="88700"/>
                  </a:cubicBezTo>
                  <a:cubicBezTo>
                    <a:pt x="467967" y="145381"/>
                    <a:pt x="459948" y="202615"/>
                    <a:pt x="450824" y="259296"/>
                  </a:cubicBezTo>
                  <a:cubicBezTo>
                    <a:pt x="424004" y="424362"/>
                    <a:pt x="410733" y="590811"/>
                    <a:pt x="394973" y="756983"/>
                  </a:cubicBezTo>
                  <a:cubicBezTo>
                    <a:pt x="393590" y="771637"/>
                    <a:pt x="391378" y="786567"/>
                    <a:pt x="396632" y="806475"/>
                  </a:cubicBezTo>
                  <a:cubicBezTo>
                    <a:pt x="409074" y="780485"/>
                    <a:pt x="420134" y="758365"/>
                    <a:pt x="430364" y="735969"/>
                  </a:cubicBezTo>
                  <a:cubicBezTo>
                    <a:pt x="466584" y="656063"/>
                    <a:pt x="508058" y="579198"/>
                    <a:pt x="554509" y="504822"/>
                  </a:cubicBezTo>
                  <a:cubicBezTo>
                    <a:pt x="615614" y="406943"/>
                    <a:pt x="700497" y="333673"/>
                    <a:pt x="793122" y="268144"/>
                  </a:cubicBezTo>
                  <a:cubicBezTo>
                    <a:pt x="802246" y="261508"/>
                    <a:pt x="813029" y="256531"/>
                    <a:pt x="823812" y="252937"/>
                  </a:cubicBezTo>
                  <a:cubicBezTo>
                    <a:pt x="847867" y="244919"/>
                    <a:pt x="858651" y="254319"/>
                    <a:pt x="856439" y="280033"/>
                  </a:cubicBezTo>
                  <a:cubicBezTo>
                    <a:pt x="855056" y="296346"/>
                    <a:pt x="848697" y="311277"/>
                    <a:pt x="842338" y="326208"/>
                  </a:cubicBezTo>
                  <a:cubicBezTo>
                    <a:pt x="814412" y="390907"/>
                    <a:pt x="780403" y="452288"/>
                    <a:pt x="741141" y="510628"/>
                  </a:cubicBezTo>
                  <a:cubicBezTo>
                    <a:pt x="721234" y="540213"/>
                    <a:pt x="698838" y="568138"/>
                    <a:pt x="679483" y="598276"/>
                  </a:cubicBezTo>
                  <a:cubicBezTo>
                    <a:pt x="629991" y="674588"/>
                    <a:pt x="563080" y="731545"/>
                    <a:pt x="484003" y="774678"/>
                  </a:cubicBezTo>
                  <a:cubicBezTo>
                    <a:pt x="441700" y="797627"/>
                    <a:pt x="417645" y="830530"/>
                    <a:pt x="403544" y="876704"/>
                  </a:cubicBezTo>
                  <a:cubicBezTo>
                    <a:pt x="381148" y="950527"/>
                    <a:pt x="375895" y="1026286"/>
                    <a:pt x="374236" y="1102045"/>
                  </a:cubicBezTo>
                  <a:cubicBezTo>
                    <a:pt x="370641" y="1271259"/>
                    <a:pt x="366494" y="1440472"/>
                    <a:pt x="379489" y="1609686"/>
                  </a:cubicBezTo>
                  <a:cubicBezTo>
                    <a:pt x="386125" y="1698163"/>
                    <a:pt x="395526" y="1786364"/>
                    <a:pt x="402991" y="1874565"/>
                  </a:cubicBezTo>
                  <a:cubicBezTo>
                    <a:pt x="404097" y="1887837"/>
                    <a:pt x="414051" y="1908850"/>
                    <a:pt x="391655" y="1911062"/>
                  </a:cubicBezTo>
                  <a:cubicBezTo>
                    <a:pt x="373959" y="1912721"/>
                    <a:pt x="374789" y="1892261"/>
                    <a:pt x="373406" y="1879266"/>
                  </a:cubicBezTo>
                  <a:cubicBezTo>
                    <a:pt x="354605" y="1723877"/>
                    <a:pt x="335250" y="1568765"/>
                    <a:pt x="330273" y="1411717"/>
                  </a:cubicBezTo>
                  <a:cubicBezTo>
                    <a:pt x="327785" y="1336235"/>
                    <a:pt x="307325" y="1261858"/>
                    <a:pt x="278846" y="1190799"/>
                  </a:cubicBezTo>
                  <a:cubicBezTo>
                    <a:pt x="248432" y="1114764"/>
                    <a:pt x="213594" y="1040940"/>
                    <a:pt x="181521" y="965735"/>
                  </a:cubicBezTo>
                  <a:cubicBezTo>
                    <a:pt x="120692" y="822788"/>
                    <a:pt x="59034" y="679841"/>
                    <a:pt x="31938" y="525282"/>
                  </a:cubicBezTo>
                  <a:cubicBezTo>
                    <a:pt x="21431" y="465283"/>
                    <a:pt x="12307" y="404731"/>
                    <a:pt x="2630" y="344456"/>
                  </a:cubicBezTo>
                  <a:cubicBezTo>
                    <a:pt x="141" y="328419"/>
                    <a:pt x="-1517" y="312383"/>
                    <a:pt x="2077" y="296346"/>
                  </a:cubicBezTo>
                  <a:cubicBezTo>
                    <a:pt x="5118" y="283075"/>
                    <a:pt x="12031" y="277268"/>
                    <a:pt x="27238" y="282798"/>
                  </a:cubicBezTo>
                  <a:cubicBezTo>
                    <a:pt x="54334" y="292752"/>
                    <a:pt x="74794" y="310171"/>
                    <a:pt x="92490" y="332014"/>
                  </a:cubicBezTo>
                  <a:cubicBezTo>
                    <a:pt x="131199" y="379847"/>
                    <a:pt x="160231" y="433487"/>
                    <a:pt x="182074" y="490721"/>
                  </a:cubicBezTo>
                  <a:cubicBezTo>
                    <a:pt x="217741" y="583345"/>
                    <a:pt x="241243" y="679565"/>
                    <a:pt x="261980" y="776614"/>
                  </a:cubicBezTo>
                  <a:cubicBezTo>
                    <a:pt x="281334" y="866474"/>
                    <a:pt x="279675" y="957163"/>
                    <a:pt x="279675" y="1048129"/>
                  </a:cubicBezTo>
                  <a:cubicBezTo>
                    <a:pt x="279675" y="1080202"/>
                    <a:pt x="280781" y="1112276"/>
                    <a:pt x="294053" y="1142690"/>
                  </a:cubicBezTo>
                  <a:cubicBezTo>
                    <a:pt x="304836" y="1167851"/>
                    <a:pt x="313684" y="1194117"/>
                    <a:pt x="323361" y="1219831"/>
                  </a:cubicBezTo>
                  <a:cubicBezTo>
                    <a:pt x="325573" y="1219831"/>
                    <a:pt x="327785" y="1219831"/>
                    <a:pt x="330273" y="12198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defTabSz="1219170"/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32"/>
            <p:cNvSpPr/>
            <p:nvPr/>
          </p:nvSpPr>
          <p:spPr>
            <a:xfrm>
              <a:off x="8172704" y="3428995"/>
              <a:ext cx="974804" cy="904302"/>
            </a:xfrm>
            <a:custGeom>
              <a:avLst/>
              <a:gdLst/>
              <a:ahLst/>
              <a:cxnLst/>
              <a:rect l="l" t="t" r="r" b="b"/>
              <a:pathLst>
                <a:path w="974804" h="904302" extrusionOk="0">
                  <a:moveTo>
                    <a:pt x="397607" y="321289"/>
                  </a:moveTo>
                  <a:cubicBezTo>
                    <a:pt x="382676" y="249124"/>
                    <a:pt x="366363" y="177236"/>
                    <a:pt x="369681" y="102860"/>
                  </a:cubicBezTo>
                  <a:cubicBezTo>
                    <a:pt x="370787" y="78529"/>
                    <a:pt x="373552" y="54750"/>
                    <a:pt x="381847" y="31801"/>
                  </a:cubicBezTo>
                  <a:cubicBezTo>
                    <a:pt x="387653" y="16318"/>
                    <a:pt x="395118" y="281"/>
                    <a:pt x="413920" y="5"/>
                  </a:cubicBezTo>
                  <a:cubicBezTo>
                    <a:pt x="432998" y="-272"/>
                    <a:pt x="444887" y="11617"/>
                    <a:pt x="452076" y="29589"/>
                  </a:cubicBezTo>
                  <a:cubicBezTo>
                    <a:pt x="465624" y="64427"/>
                    <a:pt x="472260" y="100371"/>
                    <a:pt x="474472" y="137145"/>
                  </a:cubicBezTo>
                  <a:cubicBezTo>
                    <a:pt x="478066" y="197973"/>
                    <a:pt x="487467" y="258249"/>
                    <a:pt x="488573" y="318524"/>
                  </a:cubicBezTo>
                  <a:cubicBezTo>
                    <a:pt x="501291" y="321565"/>
                    <a:pt x="501568" y="312165"/>
                    <a:pt x="503780" y="306911"/>
                  </a:cubicBezTo>
                  <a:cubicBezTo>
                    <a:pt x="544424" y="210692"/>
                    <a:pt x="600829" y="124703"/>
                    <a:pt x="674929" y="50879"/>
                  </a:cubicBezTo>
                  <a:cubicBezTo>
                    <a:pt x="682947" y="42861"/>
                    <a:pt x="691795" y="35396"/>
                    <a:pt x="700919" y="28207"/>
                  </a:cubicBezTo>
                  <a:cubicBezTo>
                    <a:pt x="712255" y="19359"/>
                    <a:pt x="724697" y="13829"/>
                    <a:pt x="739075" y="21571"/>
                  </a:cubicBezTo>
                  <a:cubicBezTo>
                    <a:pt x="752900" y="29313"/>
                    <a:pt x="752347" y="42585"/>
                    <a:pt x="750135" y="55027"/>
                  </a:cubicBezTo>
                  <a:cubicBezTo>
                    <a:pt x="742393" y="97054"/>
                    <a:pt x="730780" y="137974"/>
                    <a:pt x="712255" y="176407"/>
                  </a:cubicBezTo>
                  <a:cubicBezTo>
                    <a:pt x="689583" y="223134"/>
                    <a:pt x="658616" y="264608"/>
                    <a:pt x="630966" y="308570"/>
                  </a:cubicBezTo>
                  <a:cubicBezTo>
                    <a:pt x="614377" y="334837"/>
                    <a:pt x="596958" y="360274"/>
                    <a:pt x="579262" y="387094"/>
                  </a:cubicBezTo>
                  <a:cubicBezTo>
                    <a:pt x="592534" y="395942"/>
                    <a:pt x="602211" y="385988"/>
                    <a:pt x="610782" y="381564"/>
                  </a:cubicBezTo>
                  <a:cubicBezTo>
                    <a:pt x="665804" y="353086"/>
                    <a:pt x="723038" y="329307"/>
                    <a:pt x="781655" y="308847"/>
                  </a:cubicBezTo>
                  <a:cubicBezTo>
                    <a:pt x="831147" y="291704"/>
                    <a:pt x="881192" y="280368"/>
                    <a:pt x="933726" y="287004"/>
                  </a:cubicBezTo>
                  <a:cubicBezTo>
                    <a:pt x="940638" y="287833"/>
                    <a:pt x="947827" y="287833"/>
                    <a:pt x="954186" y="290322"/>
                  </a:cubicBezTo>
                  <a:cubicBezTo>
                    <a:pt x="977964" y="299170"/>
                    <a:pt x="981282" y="316589"/>
                    <a:pt x="963587" y="335114"/>
                  </a:cubicBezTo>
                  <a:cubicBezTo>
                    <a:pt x="946997" y="351980"/>
                    <a:pt x="925707" y="361104"/>
                    <a:pt x="904417" y="369952"/>
                  </a:cubicBezTo>
                  <a:cubicBezTo>
                    <a:pt x="834188" y="399536"/>
                    <a:pt x="762300" y="421656"/>
                    <a:pt x="685159" y="426080"/>
                  </a:cubicBezTo>
                  <a:cubicBezTo>
                    <a:pt x="645620" y="428292"/>
                    <a:pt x="608570" y="445434"/>
                    <a:pt x="564885" y="456770"/>
                  </a:cubicBezTo>
                  <a:cubicBezTo>
                    <a:pt x="599446" y="473360"/>
                    <a:pt x="630413" y="485802"/>
                    <a:pt x="658616" y="502392"/>
                  </a:cubicBezTo>
                  <a:cubicBezTo>
                    <a:pt x="734098" y="547183"/>
                    <a:pt x="805157" y="597505"/>
                    <a:pt x="855755" y="671328"/>
                  </a:cubicBezTo>
                  <a:cubicBezTo>
                    <a:pt x="868197" y="689300"/>
                    <a:pt x="883127" y="708378"/>
                    <a:pt x="869579" y="731051"/>
                  </a:cubicBezTo>
                  <a:cubicBezTo>
                    <a:pt x="856308" y="753170"/>
                    <a:pt x="832529" y="744875"/>
                    <a:pt x="812622" y="744046"/>
                  </a:cubicBezTo>
                  <a:cubicBezTo>
                    <a:pt x="792438" y="743493"/>
                    <a:pt x="776125" y="730774"/>
                    <a:pt x="759812" y="720544"/>
                  </a:cubicBezTo>
                  <a:cubicBezTo>
                    <a:pt x="708384" y="687641"/>
                    <a:pt x="661381" y="648933"/>
                    <a:pt x="617418" y="606629"/>
                  </a:cubicBezTo>
                  <a:cubicBezTo>
                    <a:pt x="593640" y="583680"/>
                    <a:pt x="569585" y="560731"/>
                    <a:pt x="538342" y="543865"/>
                  </a:cubicBezTo>
                  <a:cubicBezTo>
                    <a:pt x="533088" y="564049"/>
                    <a:pt x="542765" y="579256"/>
                    <a:pt x="548019" y="595017"/>
                  </a:cubicBezTo>
                  <a:cubicBezTo>
                    <a:pt x="565438" y="648933"/>
                    <a:pt x="574562" y="704507"/>
                    <a:pt x="578709" y="760635"/>
                  </a:cubicBezTo>
                  <a:cubicBezTo>
                    <a:pt x="580921" y="789391"/>
                    <a:pt x="578709" y="818146"/>
                    <a:pt x="572903" y="846625"/>
                  </a:cubicBezTo>
                  <a:cubicBezTo>
                    <a:pt x="570691" y="856855"/>
                    <a:pt x="567373" y="866532"/>
                    <a:pt x="562949" y="875656"/>
                  </a:cubicBezTo>
                  <a:cubicBezTo>
                    <a:pt x="553549" y="895011"/>
                    <a:pt x="538894" y="905794"/>
                    <a:pt x="516222" y="904135"/>
                  </a:cubicBezTo>
                  <a:cubicBezTo>
                    <a:pt x="497144" y="902476"/>
                    <a:pt x="481384" y="889481"/>
                    <a:pt x="476407" y="867085"/>
                  </a:cubicBezTo>
                  <a:cubicBezTo>
                    <a:pt x="469495" y="835565"/>
                    <a:pt x="462583" y="804045"/>
                    <a:pt x="460647" y="771695"/>
                  </a:cubicBezTo>
                  <a:cubicBezTo>
                    <a:pt x="458435" y="732710"/>
                    <a:pt x="455394" y="693724"/>
                    <a:pt x="452352" y="650315"/>
                  </a:cubicBezTo>
                  <a:cubicBezTo>
                    <a:pt x="424980" y="681006"/>
                    <a:pt x="411431" y="716120"/>
                    <a:pt x="393183" y="748193"/>
                  </a:cubicBezTo>
                  <a:cubicBezTo>
                    <a:pt x="368852" y="791326"/>
                    <a:pt x="344244" y="834182"/>
                    <a:pt x="309406" y="869574"/>
                  </a:cubicBezTo>
                  <a:cubicBezTo>
                    <a:pt x="295858" y="883398"/>
                    <a:pt x="281480" y="901647"/>
                    <a:pt x="259637" y="892799"/>
                  </a:cubicBezTo>
                  <a:cubicBezTo>
                    <a:pt x="237241" y="883675"/>
                    <a:pt x="242218" y="860449"/>
                    <a:pt x="243324" y="841095"/>
                  </a:cubicBezTo>
                  <a:cubicBezTo>
                    <a:pt x="246089" y="789391"/>
                    <a:pt x="264614" y="742110"/>
                    <a:pt x="288392" y="697595"/>
                  </a:cubicBezTo>
                  <a:cubicBezTo>
                    <a:pt x="313277" y="651144"/>
                    <a:pt x="334013" y="602205"/>
                    <a:pt x="363875" y="558520"/>
                  </a:cubicBezTo>
                  <a:cubicBezTo>
                    <a:pt x="377423" y="538612"/>
                    <a:pt x="390971" y="518705"/>
                    <a:pt x="406455" y="496032"/>
                  </a:cubicBezTo>
                  <a:cubicBezTo>
                    <a:pt x="386824" y="496862"/>
                    <a:pt x="371893" y="503497"/>
                    <a:pt x="356962" y="509580"/>
                  </a:cubicBezTo>
                  <a:cubicBezTo>
                    <a:pt x="269314" y="544695"/>
                    <a:pt x="179731" y="572621"/>
                    <a:pt x="87935" y="593911"/>
                  </a:cubicBezTo>
                  <a:cubicBezTo>
                    <a:pt x="66645" y="598887"/>
                    <a:pt x="44802" y="601376"/>
                    <a:pt x="22960" y="599993"/>
                  </a:cubicBezTo>
                  <a:cubicBezTo>
                    <a:pt x="1946" y="598611"/>
                    <a:pt x="287" y="591975"/>
                    <a:pt x="11" y="570685"/>
                  </a:cubicBezTo>
                  <a:cubicBezTo>
                    <a:pt x="-542" y="536124"/>
                    <a:pt x="20471" y="518981"/>
                    <a:pt x="46738" y="504880"/>
                  </a:cubicBezTo>
                  <a:cubicBezTo>
                    <a:pt x="122220" y="464512"/>
                    <a:pt x="202956" y="438245"/>
                    <a:pt x="287286" y="424697"/>
                  </a:cubicBezTo>
                  <a:cubicBezTo>
                    <a:pt x="290328" y="422762"/>
                    <a:pt x="293093" y="420273"/>
                    <a:pt x="296411" y="420273"/>
                  </a:cubicBezTo>
                  <a:cubicBezTo>
                    <a:pt x="295858" y="420273"/>
                    <a:pt x="297516" y="418891"/>
                    <a:pt x="297240" y="418891"/>
                  </a:cubicBezTo>
                  <a:cubicBezTo>
                    <a:pt x="293093" y="417232"/>
                    <a:pt x="290328" y="414743"/>
                    <a:pt x="287563" y="411702"/>
                  </a:cubicBezTo>
                  <a:cubicBezTo>
                    <a:pt x="214016" y="371611"/>
                    <a:pt x="155676" y="313271"/>
                    <a:pt x="99824" y="252166"/>
                  </a:cubicBezTo>
                  <a:cubicBezTo>
                    <a:pt x="78535" y="229217"/>
                    <a:pt x="77429" y="202674"/>
                    <a:pt x="82129" y="175024"/>
                  </a:cubicBezTo>
                  <a:cubicBezTo>
                    <a:pt x="85170" y="156776"/>
                    <a:pt x="100377" y="147099"/>
                    <a:pt x="123603" y="146546"/>
                  </a:cubicBezTo>
                  <a:cubicBezTo>
                    <a:pt x="145722" y="145993"/>
                    <a:pt x="167289" y="152352"/>
                    <a:pt x="187473" y="159817"/>
                  </a:cubicBezTo>
                  <a:cubicBezTo>
                    <a:pt x="235306" y="177789"/>
                    <a:pt x="278162" y="203780"/>
                    <a:pt x="312724" y="242212"/>
                  </a:cubicBezTo>
                  <a:cubicBezTo>
                    <a:pt x="338714" y="271244"/>
                    <a:pt x="364981" y="299999"/>
                    <a:pt x="391248" y="329031"/>
                  </a:cubicBezTo>
                  <a:cubicBezTo>
                    <a:pt x="398713" y="331519"/>
                    <a:pt x="402031" y="329860"/>
                    <a:pt x="398713" y="3215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defTabSz="1219170"/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32"/>
            <p:cNvSpPr/>
            <p:nvPr/>
          </p:nvSpPr>
          <p:spPr>
            <a:xfrm>
              <a:off x="8576512" y="3774128"/>
              <a:ext cx="141114" cy="182011"/>
            </a:xfrm>
            <a:custGeom>
              <a:avLst/>
              <a:gdLst/>
              <a:ahLst/>
              <a:cxnLst/>
              <a:rect l="l" t="t" r="r" b="b"/>
              <a:pathLst>
                <a:path w="141114" h="182011" extrusionOk="0">
                  <a:moveTo>
                    <a:pt x="140893" y="79287"/>
                  </a:moveTo>
                  <a:cubicBezTo>
                    <a:pt x="142275" y="115784"/>
                    <a:pt x="125133" y="144539"/>
                    <a:pt x="97483" y="167488"/>
                  </a:cubicBezTo>
                  <a:cubicBezTo>
                    <a:pt x="67899" y="192096"/>
                    <a:pt x="32231" y="184631"/>
                    <a:pt x="13430" y="151175"/>
                  </a:cubicBezTo>
                  <a:cubicBezTo>
                    <a:pt x="-18091" y="95876"/>
                    <a:pt x="8176" y="25371"/>
                    <a:pt x="68175" y="3804"/>
                  </a:cubicBezTo>
                  <a:cubicBezTo>
                    <a:pt x="97483" y="-6702"/>
                    <a:pt x="123197" y="4910"/>
                    <a:pt x="134810" y="34219"/>
                  </a:cubicBezTo>
                  <a:cubicBezTo>
                    <a:pt x="140340" y="48320"/>
                    <a:pt x="141722" y="63250"/>
                    <a:pt x="140893" y="7928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defTabSz="1219170"/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5" name="Google Shape;375;p32"/>
          <p:cNvGrpSpPr/>
          <p:nvPr/>
        </p:nvGrpSpPr>
        <p:grpSpPr>
          <a:xfrm>
            <a:off x="11576458" y="5846576"/>
            <a:ext cx="618423" cy="1081941"/>
            <a:chOff x="8577419" y="4304525"/>
            <a:chExt cx="922652" cy="1614195"/>
          </a:xfrm>
        </p:grpSpPr>
        <p:sp>
          <p:nvSpPr>
            <p:cNvPr id="376" name="Google Shape;376;p32"/>
            <p:cNvSpPr/>
            <p:nvPr/>
          </p:nvSpPr>
          <p:spPr>
            <a:xfrm>
              <a:off x="8688425" y="4798030"/>
              <a:ext cx="622477" cy="1120690"/>
            </a:xfrm>
            <a:custGeom>
              <a:avLst/>
              <a:gdLst/>
              <a:ahLst/>
              <a:cxnLst/>
              <a:rect l="l" t="t" r="r" b="b"/>
              <a:pathLst>
                <a:path w="622477" h="1120690" extrusionOk="0">
                  <a:moveTo>
                    <a:pt x="205935" y="781804"/>
                  </a:moveTo>
                  <a:cubicBezTo>
                    <a:pt x="207870" y="779039"/>
                    <a:pt x="210635" y="776827"/>
                    <a:pt x="211741" y="773786"/>
                  </a:cubicBezTo>
                  <a:cubicBezTo>
                    <a:pt x="257916" y="654064"/>
                    <a:pt x="340310" y="559227"/>
                    <a:pt x="426299" y="467432"/>
                  </a:cubicBezTo>
                  <a:cubicBezTo>
                    <a:pt x="468326" y="422364"/>
                    <a:pt x="521136" y="391120"/>
                    <a:pt x="573946" y="360153"/>
                  </a:cubicBezTo>
                  <a:cubicBezTo>
                    <a:pt x="577817" y="357941"/>
                    <a:pt x="582241" y="356005"/>
                    <a:pt x="586388" y="354623"/>
                  </a:cubicBezTo>
                  <a:cubicBezTo>
                    <a:pt x="614314" y="344946"/>
                    <a:pt x="627586" y="355452"/>
                    <a:pt x="620674" y="384208"/>
                  </a:cubicBezTo>
                  <a:cubicBezTo>
                    <a:pt x="608785" y="432594"/>
                    <a:pt x="590536" y="478492"/>
                    <a:pt x="563993" y="520795"/>
                  </a:cubicBezTo>
                  <a:cubicBezTo>
                    <a:pt x="508694" y="609273"/>
                    <a:pt x="433488" y="678119"/>
                    <a:pt x="350264" y="738671"/>
                  </a:cubicBezTo>
                  <a:cubicBezTo>
                    <a:pt x="332568" y="751666"/>
                    <a:pt x="312661" y="760514"/>
                    <a:pt x="291095" y="765767"/>
                  </a:cubicBezTo>
                  <a:cubicBezTo>
                    <a:pt x="255151" y="774615"/>
                    <a:pt x="233308" y="795628"/>
                    <a:pt x="220313" y="832678"/>
                  </a:cubicBezTo>
                  <a:cubicBezTo>
                    <a:pt x="192387" y="912585"/>
                    <a:pt x="185751" y="994150"/>
                    <a:pt x="187686" y="1077651"/>
                  </a:cubicBezTo>
                  <a:cubicBezTo>
                    <a:pt x="187686" y="1086775"/>
                    <a:pt x="188516" y="1096176"/>
                    <a:pt x="188239" y="1105300"/>
                  </a:cubicBezTo>
                  <a:cubicBezTo>
                    <a:pt x="187963" y="1112489"/>
                    <a:pt x="185198" y="1119401"/>
                    <a:pt x="176903" y="1120507"/>
                  </a:cubicBezTo>
                  <a:cubicBezTo>
                    <a:pt x="166949" y="1121889"/>
                    <a:pt x="162249" y="1115254"/>
                    <a:pt x="160037" y="1106959"/>
                  </a:cubicBezTo>
                  <a:cubicBezTo>
                    <a:pt x="158378" y="1101429"/>
                    <a:pt x="158102" y="1095623"/>
                    <a:pt x="157272" y="1089816"/>
                  </a:cubicBezTo>
                  <a:cubicBezTo>
                    <a:pt x="152848" y="1047513"/>
                    <a:pt x="151466" y="1004933"/>
                    <a:pt x="153401" y="962077"/>
                  </a:cubicBezTo>
                  <a:cubicBezTo>
                    <a:pt x="156996" y="879406"/>
                    <a:pt x="160037" y="796458"/>
                    <a:pt x="164185" y="713787"/>
                  </a:cubicBezTo>
                  <a:cubicBezTo>
                    <a:pt x="165844" y="681714"/>
                    <a:pt x="159761" y="652129"/>
                    <a:pt x="145383" y="623650"/>
                  </a:cubicBezTo>
                  <a:cubicBezTo>
                    <a:pt x="125199" y="583559"/>
                    <a:pt x="105568" y="543191"/>
                    <a:pt x="85108" y="503099"/>
                  </a:cubicBezTo>
                  <a:cubicBezTo>
                    <a:pt x="32298" y="399968"/>
                    <a:pt x="6031" y="289924"/>
                    <a:pt x="501" y="174626"/>
                  </a:cubicBezTo>
                  <a:cubicBezTo>
                    <a:pt x="-605" y="152784"/>
                    <a:pt x="-328" y="130941"/>
                    <a:pt x="6031" y="109651"/>
                  </a:cubicBezTo>
                  <a:cubicBezTo>
                    <a:pt x="8796" y="100803"/>
                    <a:pt x="11837" y="91126"/>
                    <a:pt x="22897" y="90573"/>
                  </a:cubicBezTo>
                  <a:cubicBezTo>
                    <a:pt x="32021" y="90020"/>
                    <a:pt x="36998" y="97761"/>
                    <a:pt x="40869" y="104950"/>
                  </a:cubicBezTo>
                  <a:cubicBezTo>
                    <a:pt x="84555" y="186792"/>
                    <a:pt x="122987" y="270016"/>
                    <a:pt x="124093" y="365406"/>
                  </a:cubicBezTo>
                  <a:cubicBezTo>
                    <a:pt x="124646" y="409092"/>
                    <a:pt x="126029" y="453054"/>
                    <a:pt x="124370" y="496464"/>
                  </a:cubicBezTo>
                  <a:cubicBezTo>
                    <a:pt x="122987" y="535173"/>
                    <a:pt x="144001" y="563098"/>
                    <a:pt x="160314" y="595171"/>
                  </a:cubicBezTo>
                  <a:cubicBezTo>
                    <a:pt x="173862" y="586324"/>
                    <a:pt x="170820" y="574987"/>
                    <a:pt x="171926" y="565310"/>
                  </a:cubicBezTo>
                  <a:cubicBezTo>
                    <a:pt x="186028" y="444207"/>
                    <a:pt x="201788" y="323103"/>
                    <a:pt x="226119" y="203382"/>
                  </a:cubicBezTo>
                  <a:cubicBezTo>
                    <a:pt x="237732" y="146701"/>
                    <a:pt x="255427" y="91955"/>
                    <a:pt x="281970" y="40528"/>
                  </a:cubicBezTo>
                  <a:cubicBezTo>
                    <a:pt x="287777" y="29468"/>
                    <a:pt x="294689" y="18685"/>
                    <a:pt x="302431" y="8731"/>
                  </a:cubicBezTo>
                  <a:cubicBezTo>
                    <a:pt x="307408" y="2372"/>
                    <a:pt x="314320" y="-3158"/>
                    <a:pt x="323168" y="2095"/>
                  </a:cubicBezTo>
                  <a:cubicBezTo>
                    <a:pt x="330080" y="6519"/>
                    <a:pt x="329804" y="13984"/>
                    <a:pt x="327592" y="20620"/>
                  </a:cubicBezTo>
                  <a:cubicBezTo>
                    <a:pt x="323721" y="32786"/>
                    <a:pt x="320956" y="45781"/>
                    <a:pt x="314320" y="56011"/>
                  </a:cubicBezTo>
                  <a:cubicBezTo>
                    <a:pt x="287777" y="96379"/>
                    <a:pt x="276717" y="142277"/>
                    <a:pt x="267040" y="188451"/>
                  </a:cubicBezTo>
                  <a:cubicBezTo>
                    <a:pt x="241602" y="309002"/>
                    <a:pt x="227225" y="431488"/>
                    <a:pt x="213124" y="553698"/>
                  </a:cubicBezTo>
                  <a:cubicBezTo>
                    <a:pt x="205658" y="617844"/>
                    <a:pt x="203446" y="682267"/>
                    <a:pt x="200405" y="746689"/>
                  </a:cubicBezTo>
                  <a:cubicBezTo>
                    <a:pt x="199852" y="758025"/>
                    <a:pt x="200405" y="769362"/>
                    <a:pt x="200405" y="780698"/>
                  </a:cubicBezTo>
                  <a:cubicBezTo>
                    <a:pt x="202341" y="780974"/>
                    <a:pt x="203999" y="781527"/>
                    <a:pt x="205935" y="78180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defTabSz="1219170"/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32"/>
            <p:cNvSpPr/>
            <p:nvPr/>
          </p:nvSpPr>
          <p:spPr>
            <a:xfrm>
              <a:off x="8577419" y="4304525"/>
              <a:ext cx="922652" cy="889315"/>
            </a:xfrm>
            <a:custGeom>
              <a:avLst/>
              <a:gdLst/>
              <a:ahLst/>
              <a:cxnLst/>
              <a:rect l="l" t="t" r="r" b="b"/>
              <a:pathLst>
                <a:path w="922652" h="889315" extrusionOk="0">
                  <a:moveTo>
                    <a:pt x="516844" y="588778"/>
                  </a:moveTo>
                  <a:cubicBezTo>
                    <a:pt x="525415" y="674767"/>
                    <a:pt x="511867" y="758544"/>
                    <a:pt x="491130" y="841492"/>
                  </a:cubicBezTo>
                  <a:cubicBezTo>
                    <a:pt x="487536" y="856423"/>
                    <a:pt x="480900" y="869971"/>
                    <a:pt x="470670" y="880754"/>
                  </a:cubicBezTo>
                  <a:cubicBezTo>
                    <a:pt x="457951" y="894302"/>
                    <a:pt x="443021" y="891537"/>
                    <a:pt x="435555" y="874118"/>
                  </a:cubicBezTo>
                  <a:cubicBezTo>
                    <a:pt x="423666" y="846469"/>
                    <a:pt x="417307" y="817437"/>
                    <a:pt x="413989" y="787300"/>
                  </a:cubicBezTo>
                  <a:cubicBezTo>
                    <a:pt x="405971" y="718453"/>
                    <a:pt x="406247" y="649883"/>
                    <a:pt x="418689" y="574400"/>
                  </a:cubicBezTo>
                  <a:cubicBezTo>
                    <a:pt x="391317" y="605368"/>
                    <a:pt x="373344" y="634123"/>
                    <a:pt x="356755" y="663431"/>
                  </a:cubicBezTo>
                  <a:cubicBezTo>
                    <a:pt x="323023" y="723153"/>
                    <a:pt x="270213" y="763798"/>
                    <a:pt x="219062" y="806378"/>
                  </a:cubicBezTo>
                  <a:cubicBezTo>
                    <a:pt x="209937" y="813843"/>
                    <a:pt x="199154" y="819373"/>
                    <a:pt x="187265" y="813843"/>
                  </a:cubicBezTo>
                  <a:cubicBezTo>
                    <a:pt x="173440" y="807484"/>
                    <a:pt x="172887" y="794212"/>
                    <a:pt x="173164" y="781217"/>
                  </a:cubicBezTo>
                  <a:cubicBezTo>
                    <a:pt x="173993" y="754397"/>
                    <a:pt x="181459" y="728683"/>
                    <a:pt x="192795" y="704905"/>
                  </a:cubicBezTo>
                  <a:cubicBezTo>
                    <a:pt x="234545" y="616151"/>
                    <a:pt x="293438" y="540945"/>
                    <a:pt x="372515" y="482052"/>
                  </a:cubicBezTo>
                  <a:cubicBezTo>
                    <a:pt x="372515" y="471822"/>
                    <a:pt x="371685" y="471545"/>
                    <a:pt x="357861" y="474863"/>
                  </a:cubicBezTo>
                  <a:cubicBezTo>
                    <a:pt x="329382" y="485923"/>
                    <a:pt x="298968" y="484817"/>
                    <a:pt x="269383" y="486476"/>
                  </a:cubicBezTo>
                  <a:cubicBezTo>
                    <a:pt x="201919" y="490070"/>
                    <a:pt x="134455" y="503342"/>
                    <a:pt x="66438" y="490900"/>
                  </a:cubicBezTo>
                  <a:cubicBezTo>
                    <a:pt x="51784" y="488135"/>
                    <a:pt x="36853" y="487029"/>
                    <a:pt x="22199" y="483434"/>
                  </a:cubicBezTo>
                  <a:cubicBezTo>
                    <a:pt x="-2132" y="477352"/>
                    <a:pt x="-5727" y="464909"/>
                    <a:pt x="7821" y="442790"/>
                  </a:cubicBezTo>
                  <a:cubicBezTo>
                    <a:pt x="17499" y="426753"/>
                    <a:pt x="33259" y="420118"/>
                    <a:pt x="49295" y="413758"/>
                  </a:cubicBezTo>
                  <a:cubicBezTo>
                    <a:pt x="99893" y="393298"/>
                    <a:pt x="152704" y="383068"/>
                    <a:pt x="206896" y="379750"/>
                  </a:cubicBezTo>
                  <a:cubicBezTo>
                    <a:pt x="229845" y="378367"/>
                    <a:pt x="252794" y="379750"/>
                    <a:pt x="276019" y="380026"/>
                  </a:cubicBezTo>
                  <a:cubicBezTo>
                    <a:pt x="284037" y="381132"/>
                    <a:pt x="294544" y="389427"/>
                    <a:pt x="296203" y="372838"/>
                  </a:cubicBezTo>
                  <a:cubicBezTo>
                    <a:pt x="244776" y="347400"/>
                    <a:pt x="201919" y="312009"/>
                    <a:pt x="170399" y="263623"/>
                  </a:cubicBezTo>
                  <a:cubicBezTo>
                    <a:pt x="155745" y="241227"/>
                    <a:pt x="145515" y="216896"/>
                    <a:pt x="139985" y="190905"/>
                  </a:cubicBezTo>
                  <a:cubicBezTo>
                    <a:pt x="130308" y="145008"/>
                    <a:pt x="159339" y="118741"/>
                    <a:pt x="204408" y="133948"/>
                  </a:cubicBezTo>
                  <a:cubicBezTo>
                    <a:pt x="261089" y="152749"/>
                    <a:pt x="310581" y="183993"/>
                    <a:pt x="347354" y="231826"/>
                  </a:cubicBezTo>
                  <a:cubicBezTo>
                    <a:pt x="369197" y="260029"/>
                    <a:pt x="392975" y="286295"/>
                    <a:pt x="416754" y="315327"/>
                  </a:cubicBezTo>
                  <a:cubicBezTo>
                    <a:pt x="426431" y="304820"/>
                    <a:pt x="421178" y="293208"/>
                    <a:pt x="420348" y="282977"/>
                  </a:cubicBezTo>
                  <a:cubicBezTo>
                    <a:pt x="415648" y="232379"/>
                    <a:pt x="412330" y="182334"/>
                    <a:pt x="420625" y="131736"/>
                  </a:cubicBezTo>
                  <a:cubicBezTo>
                    <a:pt x="425049" y="104363"/>
                    <a:pt x="432790" y="78097"/>
                    <a:pt x="439426" y="51277"/>
                  </a:cubicBezTo>
                  <a:cubicBezTo>
                    <a:pt x="442744" y="37729"/>
                    <a:pt x="451039" y="26116"/>
                    <a:pt x="460163" y="15886"/>
                  </a:cubicBezTo>
                  <a:cubicBezTo>
                    <a:pt x="482559" y="-9552"/>
                    <a:pt x="512973" y="-3745"/>
                    <a:pt x="523480" y="28328"/>
                  </a:cubicBezTo>
                  <a:cubicBezTo>
                    <a:pt x="536199" y="66484"/>
                    <a:pt x="532328" y="105746"/>
                    <a:pt x="529286" y="144731"/>
                  </a:cubicBezTo>
                  <a:cubicBezTo>
                    <a:pt x="525968" y="185929"/>
                    <a:pt x="521268" y="227126"/>
                    <a:pt x="517397" y="268323"/>
                  </a:cubicBezTo>
                  <a:cubicBezTo>
                    <a:pt x="515185" y="275512"/>
                    <a:pt x="508826" y="285189"/>
                    <a:pt x="524862" y="282701"/>
                  </a:cubicBezTo>
                  <a:cubicBezTo>
                    <a:pt x="561359" y="219937"/>
                    <a:pt x="608640" y="165745"/>
                    <a:pt x="659791" y="114317"/>
                  </a:cubicBezTo>
                  <a:cubicBezTo>
                    <a:pt x="680251" y="93857"/>
                    <a:pt x="702924" y="76991"/>
                    <a:pt x="728637" y="63719"/>
                  </a:cubicBezTo>
                  <a:cubicBezTo>
                    <a:pt x="736656" y="59572"/>
                    <a:pt x="744950" y="55977"/>
                    <a:pt x="754627" y="55424"/>
                  </a:cubicBezTo>
                  <a:cubicBezTo>
                    <a:pt x="776747" y="54318"/>
                    <a:pt x="787254" y="65101"/>
                    <a:pt x="781724" y="87221"/>
                  </a:cubicBezTo>
                  <a:cubicBezTo>
                    <a:pt x="777024" y="106022"/>
                    <a:pt x="768176" y="123441"/>
                    <a:pt x="758499" y="140584"/>
                  </a:cubicBezTo>
                  <a:cubicBezTo>
                    <a:pt x="723384" y="203071"/>
                    <a:pt x="674998" y="255052"/>
                    <a:pt x="625229" y="305650"/>
                  </a:cubicBezTo>
                  <a:cubicBezTo>
                    <a:pt x="604492" y="326663"/>
                    <a:pt x="585691" y="350165"/>
                    <a:pt x="566060" y="372285"/>
                  </a:cubicBezTo>
                  <a:cubicBezTo>
                    <a:pt x="563571" y="380303"/>
                    <a:pt x="566336" y="383068"/>
                    <a:pt x="574355" y="380856"/>
                  </a:cubicBezTo>
                  <a:cubicBezTo>
                    <a:pt x="652878" y="369243"/>
                    <a:pt x="731126" y="358736"/>
                    <a:pt x="810756" y="363990"/>
                  </a:cubicBezTo>
                  <a:cubicBezTo>
                    <a:pt x="837575" y="365925"/>
                    <a:pt x="862736" y="373667"/>
                    <a:pt x="887620" y="381132"/>
                  </a:cubicBezTo>
                  <a:cubicBezTo>
                    <a:pt x="897021" y="383897"/>
                    <a:pt x="906145" y="390809"/>
                    <a:pt x="913334" y="397722"/>
                  </a:cubicBezTo>
                  <a:cubicBezTo>
                    <a:pt x="926329" y="410164"/>
                    <a:pt x="925776" y="421224"/>
                    <a:pt x="911399" y="432283"/>
                  </a:cubicBezTo>
                  <a:cubicBezTo>
                    <a:pt x="894809" y="445002"/>
                    <a:pt x="874902" y="452744"/>
                    <a:pt x="854441" y="455509"/>
                  </a:cubicBezTo>
                  <a:cubicBezTo>
                    <a:pt x="764028" y="468504"/>
                    <a:pt x="673615" y="465462"/>
                    <a:pt x="583202" y="454679"/>
                  </a:cubicBezTo>
                  <a:cubicBezTo>
                    <a:pt x="575461" y="453850"/>
                    <a:pt x="567719" y="450255"/>
                    <a:pt x="560253" y="447767"/>
                  </a:cubicBezTo>
                  <a:cubicBezTo>
                    <a:pt x="552788" y="445279"/>
                    <a:pt x="544770" y="441408"/>
                    <a:pt x="545876" y="455232"/>
                  </a:cubicBezTo>
                  <a:cubicBezTo>
                    <a:pt x="619976" y="518825"/>
                    <a:pt x="675551" y="596796"/>
                    <a:pt x="718407" y="684168"/>
                  </a:cubicBezTo>
                  <a:cubicBezTo>
                    <a:pt x="728914" y="705734"/>
                    <a:pt x="744121" y="724812"/>
                    <a:pt x="748268" y="749420"/>
                  </a:cubicBezTo>
                  <a:cubicBezTo>
                    <a:pt x="751863" y="771263"/>
                    <a:pt x="747162" y="779005"/>
                    <a:pt x="725872" y="782323"/>
                  </a:cubicBezTo>
                  <a:cubicBezTo>
                    <a:pt x="700988" y="786470"/>
                    <a:pt x="681081" y="775410"/>
                    <a:pt x="662832" y="760756"/>
                  </a:cubicBezTo>
                  <a:cubicBezTo>
                    <a:pt x="624400" y="730342"/>
                    <a:pt x="597303" y="690804"/>
                    <a:pt x="573802" y="648224"/>
                  </a:cubicBezTo>
                  <a:cubicBezTo>
                    <a:pt x="558318" y="620298"/>
                    <a:pt x="545323" y="590990"/>
                    <a:pt x="526245" y="565000"/>
                  </a:cubicBezTo>
                  <a:cubicBezTo>
                    <a:pt x="505784" y="566106"/>
                    <a:pt x="516568" y="579377"/>
                    <a:pt x="516844" y="5885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defTabSz="1219170"/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32"/>
            <p:cNvSpPr/>
            <p:nvPr/>
          </p:nvSpPr>
          <p:spPr>
            <a:xfrm>
              <a:off x="8968293" y="4622343"/>
              <a:ext cx="150024" cy="191719"/>
            </a:xfrm>
            <a:custGeom>
              <a:avLst/>
              <a:gdLst/>
              <a:ahLst/>
              <a:cxnLst/>
              <a:rect l="l" t="t" r="r" b="b"/>
              <a:pathLst>
                <a:path w="150024" h="191719" extrusionOk="0">
                  <a:moveTo>
                    <a:pt x="150025" y="85158"/>
                  </a:moveTo>
                  <a:cubicBezTo>
                    <a:pt x="147260" y="118890"/>
                    <a:pt x="137583" y="148751"/>
                    <a:pt x="113251" y="172253"/>
                  </a:cubicBezTo>
                  <a:cubicBezTo>
                    <a:pt x="81731" y="202390"/>
                    <a:pt x="38875" y="197137"/>
                    <a:pt x="17309" y="159258"/>
                  </a:cubicBezTo>
                  <a:cubicBezTo>
                    <a:pt x="-3152" y="123314"/>
                    <a:pt x="-6193" y="85434"/>
                    <a:pt x="12055" y="47278"/>
                  </a:cubicBezTo>
                  <a:cubicBezTo>
                    <a:pt x="26986" y="16035"/>
                    <a:pt x="57953" y="-3597"/>
                    <a:pt x="85326" y="551"/>
                  </a:cubicBezTo>
                  <a:cubicBezTo>
                    <a:pt x="118781" y="5528"/>
                    <a:pt x="140348" y="27647"/>
                    <a:pt x="147537" y="65250"/>
                  </a:cubicBezTo>
                  <a:cubicBezTo>
                    <a:pt x="148919" y="71886"/>
                    <a:pt x="149195" y="78798"/>
                    <a:pt x="150025" y="851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defTabSz="1219170"/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79" name="Google Shape;379;p32"/>
          <p:cNvPicPr preferRelativeResize="0"/>
          <p:nvPr/>
        </p:nvPicPr>
        <p:blipFill rotWithShape="1">
          <a:blip r:embed="rId4">
            <a:alphaModFix/>
          </a:blip>
          <a:srcRect l="30850" t="15508" r="26928" b="11785"/>
          <a:stretch/>
        </p:blipFill>
        <p:spPr>
          <a:xfrm>
            <a:off x="3944000" y="5769964"/>
            <a:ext cx="1287987" cy="1247565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2"/>
          <p:cNvSpPr/>
          <p:nvPr/>
        </p:nvSpPr>
        <p:spPr>
          <a:xfrm flipH="1">
            <a:off x="3375442" y="5708791"/>
            <a:ext cx="274857" cy="320043"/>
          </a:xfrm>
          <a:custGeom>
            <a:avLst/>
            <a:gdLst/>
            <a:ahLst/>
            <a:cxnLst/>
            <a:rect l="l" t="t" r="r" b="b"/>
            <a:pathLst>
              <a:path w="206143" h="240032" extrusionOk="0">
                <a:moveTo>
                  <a:pt x="168391" y="109919"/>
                </a:moveTo>
                <a:cubicBezTo>
                  <a:pt x="180297" y="120682"/>
                  <a:pt x="191251" y="132398"/>
                  <a:pt x="202205" y="144113"/>
                </a:cubicBezTo>
                <a:cubicBezTo>
                  <a:pt x="204777" y="146875"/>
                  <a:pt x="207539" y="149828"/>
                  <a:pt x="205348" y="153638"/>
                </a:cubicBezTo>
                <a:cubicBezTo>
                  <a:pt x="203062" y="157639"/>
                  <a:pt x="199347" y="157925"/>
                  <a:pt x="194775" y="156781"/>
                </a:cubicBezTo>
                <a:cubicBezTo>
                  <a:pt x="180202" y="153067"/>
                  <a:pt x="167629" y="144780"/>
                  <a:pt x="153532" y="140017"/>
                </a:cubicBezTo>
                <a:cubicBezTo>
                  <a:pt x="149436" y="138589"/>
                  <a:pt x="145531" y="136588"/>
                  <a:pt x="141626" y="134874"/>
                </a:cubicBezTo>
                <a:cubicBezTo>
                  <a:pt x="138864" y="137636"/>
                  <a:pt x="141245" y="139351"/>
                  <a:pt x="142483" y="141161"/>
                </a:cubicBezTo>
                <a:lnTo>
                  <a:pt x="142483" y="141161"/>
                </a:lnTo>
                <a:cubicBezTo>
                  <a:pt x="147436" y="161354"/>
                  <a:pt x="153818" y="181070"/>
                  <a:pt x="160009" y="200977"/>
                </a:cubicBezTo>
                <a:cubicBezTo>
                  <a:pt x="161152" y="204597"/>
                  <a:pt x="164867" y="208693"/>
                  <a:pt x="160009" y="211646"/>
                </a:cubicBezTo>
                <a:cubicBezTo>
                  <a:pt x="154770" y="214694"/>
                  <a:pt x="151151" y="210884"/>
                  <a:pt x="147817" y="207073"/>
                </a:cubicBezTo>
                <a:cubicBezTo>
                  <a:pt x="140292" y="198596"/>
                  <a:pt x="135720" y="188119"/>
                  <a:pt x="128481" y="179451"/>
                </a:cubicBezTo>
                <a:lnTo>
                  <a:pt x="128481" y="179451"/>
                </a:lnTo>
                <a:cubicBezTo>
                  <a:pt x="125433" y="171926"/>
                  <a:pt x="120576" y="165640"/>
                  <a:pt x="116099" y="158877"/>
                </a:cubicBezTo>
                <a:cubicBezTo>
                  <a:pt x="112479" y="161639"/>
                  <a:pt x="114099" y="165068"/>
                  <a:pt x="114003" y="168021"/>
                </a:cubicBezTo>
                <a:cubicBezTo>
                  <a:pt x="113622" y="190309"/>
                  <a:pt x="108860" y="212027"/>
                  <a:pt x="105621" y="233934"/>
                </a:cubicBezTo>
                <a:cubicBezTo>
                  <a:pt x="105145" y="237458"/>
                  <a:pt x="103335" y="240125"/>
                  <a:pt x="99430" y="240030"/>
                </a:cubicBezTo>
                <a:cubicBezTo>
                  <a:pt x="95334" y="239935"/>
                  <a:pt x="94382" y="236887"/>
                  <a:pt x="93715" y="233458"/>
                </a:cubicBezTo>
                <a:cubicBezTo>
                  <a:pt x="88476" y="207359"/>
                  <a:pt x="85619" y="180880"/>
                  <a:pt x="84762" y="154305"/>
                </a:cubicBezTo>
                <a:cubicBezTo>
                  <a:pt x="84762" y="152305"/>
                  <a:pt x="84571" y="150400"/>
                  <a:pt x="84381" y="147447"/>
                </a:cubicBezTo>
                <a:cubicBezTo>
                  <a:pt x="66664" y="153067"/>
                  <a:pt x="49424" y="157829"/>
                  <a:pt x="32755" y="164497"/>
                </a:cubicBezTo>
                <a:cubicBezTo>
                  <a:pt x="25992" y="167164"/>
                  <a:pt x="19039" y="169069"/>
                  <a:pt x="12086" y="171355"/>
                </a:cubicBezTo>
                <a:cubicBezTo>
                  <a:pt x="10562" y="171831"/>
                  <a:pt x="9038" y="172498"/>
                  <a:pt x="7514" y="172784"/>
                </a:cubicBezTo>
                <a:cubicBezTo>
                  <a:pt x="4561" y="173260"/>
                  <a:pt x="1704" y="172974"/>
                  <a:pt x="370" y="169831"/>
                </a:cubicBezTo>
                <a:cubicBezTo>
                  <a:pt x="-773" y="167164"/>
                  <a:pt x="942" y="165354"/>
                  <a:pt x="2656" y="163544"/>
                </a:cubicBezTo>
                <a:cubicBezTo>
                  <a:pt x="10086" y="156019"/>
                  <a:pt x="19325" y="150971"/>
                  <a:pt x="27993" y="145066"/>
                </a:cubicBezTo>
                <a:cubicBezTo>
                  <a:pt x="36660" y="139160"/>
                  <a:pt x="45709" y="133826"/>
                  <a:pt x="54377" y="127921"/>
                </a:cubicBezTo>
                <a:cubicBezTo>
                  <a:pt x="56949" y="126206"/>
                  <a:pt x="60378" y="125158"/>
                  <a:pt x="61521" y="120682"/>
                </a:cubicBezTo>
                <a:cubicBezTo>
                  <a:pt x="51710" y="116015"/>
                  <a:pt x="41804" y="111252"/>
                  <a:pt x="31803" y="106490"/>
                </a:cubicBezTo>
                <a:cubicBezTo>
                  <a:pt x="25516" y="103537"/>
                  <a:pt x="20182" y="99250"/>
                  <a:pt x="14753" y="95059"/>
                </a:cubicBezTo>
                <a:cubicBezTo>
                  <a:pt x="11800" y="92773"/>
                  <a:pt x="10562" y="90106"/>
                  <a:pt x="11514" y="86677"/>
                </a:cubicBezTo>
                <a:cubicBezTo>
                  <a:pt x="12562" y="82772"/>
                  <a:pt x="15991" y="82772"/>
                  <a:pt x="19230" y="82296"/>
                </a:cubicBezTo>
                <a:cubicBezTo>
                  <a:pt x="25897" y="81344"/>
                  <a:pt x="31612" y="85915"/>
                  <a:pt x="38184" y="85058"/>
                </a:cubicBezTo>
                <a:cubicBezTo>
                  <a:pt x="40661" y="83915"/>
                  <a:pt x="43233" y="82772"/>
                  <a:pt x="45233" y="85915"/>
                </a:cubicBezTo>
                <a:cubicBezTo>
                  <a:pt x="54853" y="91916"/>
                  <a:pt x="66283" y="88868"/>
                  <a:pt x="75999" y="94202"/>
                </a:cubicBezTo>
                <a:cubicBezTo>
                  <a:pt x="76475" y="93536"/>
                  <a:pt x="76951" y="92869"/>
                  <a:pt x="77427" y="92202"/>
                </a:cubicBezTo>
                <a:cubicBezTo>
                  <a:pt x="72665" y="79629"/>
                  <a:pt x="67902" y="66961"/>
                  <a:pt x="63330" y="54388"/>
                </a:cubicBezTo>
                <a:cubicBezTo>
                  <a:pt x="61806" y="50292"/>
                  <a:pt x="60854" y="45910"/>
                  <a:pt x="59139" y="41815"/>
                </a:cubicBezTo>
                <a:cubicBezTo>
                  <a:pt x="57615" y="38100"/>
                  <a:pt x="58663" y="35338"/>
                  <a:pt x="61521" y="33338"/>
                </a:cubicBezTo>
                <a:cubicBezTo>
                  <a:pt x="64664" y="31052"/>
                  <a:pt x="66569" y="33909"/>
                  <a:pt x="68474" y="35909"/>
                </a:cubicBezTo>
                <a:cubicBezTo>
                  <a:pt x="70379" y="37909"/>
                  <a:pt x="72474" y="39815"/>
                  <a:pt x="74475" y="41815"/>
                </a:cubicBezTo>
                <a:lnTo>
                  <a:pt x="74475" y="41815"/>
                </a:lnTo>
                <a:cubicBezTo>
                  <a:pt x="79428" y="48958"/>
                  <a:pt x="85428" y="55054"/>
                  <a:pt x="91524" y="61246"/>
                </a:cubicBezTo>
                <a:lnTo>
                  <a:pt x="91524" y="61246"/>
                </a:lnTo>
                <a:cubicBezTo>
                  <a:pt x="92572" y="62865"/>
                  <a:pt x="93620" y="64484"/>
                  <a:pt x="95334" y="67437"/>
                </a:cubicBezTo>
                <a:cubicBezTo>
                  <a:pt x="99525" y="60007"/>
                  <a:pt x="100002" y="52483"/>
                  <a:pt x="101621" y="45434"/>
                </a:cubicBezTo>
                <a:cubicBezTo>
                  <a:pt x="104574" y="32956"/>
                  <a:pt x="107050" y="20383"/>
                  <a:pt x="111336" y="8287"/>
                </a:cubicBezTo>
                <a:cubicBezTo>
                  <a:pt x="112003" y="6382"/>
                  <a:pt x="113051" y="4667"/>
                  <a:pt x="113908" y="2857"/>
                </a:cubicBezTo>
                <a:cubicBezTo>
                  <a:pt x="115146" y="95"/>
                  <a:pt x="117528" y="0"/>
                  <a:pt x="120004" y="0"/>
                </a:cubicBezTo>
                <a:cubicBezTo>
                  <a:pt x="122766" y="0"/>
                  <a:pt x="124767" y="1619"/>
                  <a:pt x="125243" y="4096"/>
                </a:cubicBezTo>
                <a:cubicBezTo>
                  <a:pt x="125910" y="7144"/>
                  <a:pt x="126100" y="10477"/>
                  <a:pt x="126100" y="13621"/>
                </a:cubicBezTo>
                <a:cubicBezTo>
                  <a:pt x="126100" y="29718"/>
                  <a:pt x="126100" y="45815"/>
                  <a:pt x="126195" y="61913"/>
                </a:cubicBezTo>
                <a:cubicBezTo>
                  <a:pt x="126195" y="71342"/>
                  <a:pt x="126767" y="71628"/>
                  <a:pt x="135816" y="68390"/>
                </a:cubicBezTo>
                <a:cubicBezTo>
                  <a:pt x="136863" y="68008"/>
                  <a:pt x="137721" y="66961"/>
                  <a:pt x="138673" y="66294"/>
                </a:cubicBezTo>
                <a:cubicBezTo>
                  <a:pt x="140292" y="63532"/>
                  <a:pt x="142769" y="63532"/>
                  <a:pt x="145436" y="64198"/>
                </a:cubicBezTo>
                <a:cubicBezTo>
                  <a:pt x="160485" y="58007"/>
                  <a:pt x="176297" y="54197"/>
                  <a:pt x="191632" y="49054"/>
                </a:cubicBezTo>
                <a:cubicBezTo>
                  <a:pt x="193918" y="46768"/>
                  <a:pt x="196204" y="47054"/>
                  <a:pt x="198585" y="48958"/>
                </a:cubicBezTo>
                <a:cubicBezTo>
                  <a:pt x="205348" y="55817"/>
                  <a:pt x="205539" y="56388"/>
                  <a:pt x="199443" y="61913"/>
                </a:cubicBezTo>
                <a:cubicBezTo>
                  <a:pt x="188775" y="71533"/>
                  <a:pt x="177916" y="80867"/>
                  <a:pt x="167153" y="90297"/>
                </a:cubicBezTo>
                <a:lnTo>
                  <a:pt x="167153" y="90297"/>
                </a:lnTo>
                <a:cubicBezTo>
                  <a:pt x="164486" y="90773"/>
                  <a:pt x="162962" y="92583"/>
                  <a:pt x="161819" y="94869"/>
                </a:cubicBezTo>
                <a:lnTo>
                  <a:pt x="161914" y="94869"/>
                </a:lnTo>
                <a:cubicBezTo>
                  <a:pt x="159152" y="95821"/>
                  <a:pt x="157342" y="97822"/>
                  <a:pt x="155247" y="100679"/>
                </a:cubicBezTo>
                <a:cubicBezTo>
                  <a:pt x="157914" y="105156"/>
                  <a:pt x="162486" y="107347"/>
                  <a:pt x="167058" y="109538"/>
                </a:cubicBezTo>
                <a:cubicBezTo>
                  <a:pt x="168105" y="108585"/>
                  <a:pt x="168677" y="108775"/>
                  <a:pt x="168486" y="1103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defTabSz="1219170"/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04DB68F4-C81A-4F46-427F-4A1ECBCC7AB8}"/>
              </a:ext>
            </a:extLst>
          </p:cNvPr>
          <p:cNvSpPr/>
          <p:nvPr/>
        </p:nvSpPr>
        <p:spPr>
          <a:xfrm rot="58916" flipH="1">
            <a:off x="1682177" y="2536796"/>
            <a:ext cx="2635824" cy="4298934"/>
          </a:xfrm>
          <a:custGeom>
            <a:avLst/>
            <a:gdLst/>
            <a:ahLst/>
            <a:cxnLst/>
            <a:rect l="l" t="t" r="r" b="b"/>
            <a:pathLst>
              <a:path w="1212313" h="1990365">
                <a:moveTo>
                  <a:pt x="1212313" y="0"/>
                </a:moveTo>
                <a:lnTo>
                  <a:pt x="0" y="0"/>
                </a:lnTo>
                <a:lnTo>
                  <a:pt x="0" y="1990365"/>
                </a:lnTo>
                <a:lnTo>
                  <a:pt x="1212313" y="1990365"/>
                </a:lnTo>
                <a:lnTo>
                  <a:pt x="121231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1219170"/>
            <a:endParaRPr lang="en-US" sz="1867" dirty="0">
              <a:latin typeface="UTM Avo" panose="02040603050506020204" pitchFamily="18" charset="0"/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64BB200D-0A0D-0CA5-5475-7D4750AB9BC6}"/>
              </a:ext>
            </a:extLst>
          </p:cNvPr>
          <p:cNvSpPr/>
          <p:nvPr/>
        </p:nvSpPr>
        <p:spPr>
          <a:xfrm>
            <a:off x="5538121" y="1414869"/>
            <a:ext cx="5399735" cy="4816185"/>
          </a:xfrm>
          <a:prstGeom prst="wedgeRoundRectCallout">
            <a:avLst>
              <a:gd name="adj1" fmla="val -81118"/>
              <a:gd name="adj2" fmla="val 5013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19170">
              <a:lnSpc>
                <a:spcPct val="150000"/>
              </a:lnSpc>
              <a:spcAft>
                <a:spcPts val="1067"/>
              </a:spcAft>
            </a:pPr>
            <a:r>
              <a:rPr lang="en-US" sz="2400" b="1" kern="100" dirty="0">
                <a:solidFill>
                  <a:srgbClr val="181818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vi-VN" sz="2400" b="1" kern="100" dirty="0">
                <a:solidFill>
                  <a:srgbClr val="181818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hia sẻ về câu chuyện</a:t>
            </a:r>
            <a:r>
              <a:rPr lang="en-US" sz="2400" b="1" kern="100" dirty="0">
                <a:solidFill>
                  <a:srgbClr val="181818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kern="100" dirty="0" err="1">
                <a:solidFill>
                  <a:srgbClr val="181818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vi-VN" sz="2400" b="1" kern="100" dirty="0">
                <a:solidFill>
                  <a:srgbClr val="181818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yêu thích</a:t>
            </a:r>
            <a:r>
              <a:rPr lang="en-US" sz="2400" b="1" kern="100" dirty="0">
                <a:solidFill>
                  <a:srgbClr val="181818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US" sz="2400" kern="100" dirty="0">
              <a:solidFill>
                <a:srgbClr val="18181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algn="just" defTabSz="1219170">
              <a:lnSpc>
                <a:spcPct val="150000"/>
              </a:lnSpc>
              <a:spcAft>
                <a:spcPts val="1067"/>
              </a:spcAft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vi-VN" sz="2400" kern="100" dirty="0">
                <a:solidFill>
                  <a:srgbClr val="181818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 chuyện có tên là gì?</a:t>
            </a:r>
            <a:endParaRPr lang="en-US" sz="2400" kern="100" dirty="0">
              <a:solidFill>
                <a:srgbClr val="18181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algn="just" defTabSz="1219170">
              <a:lnSpc>
                <a:spcPct val="150000"/>
              </a:lnSpc>
              <a:spcAft>
                <a:spcPts val="1067"/>
              </a:spcAft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vi-VN" sz="2400" kern="100" dirty="0">
                <a:solidFill>
                  <a:srgbClr val="181818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Nhân vật chính tên là gì có đặc điểm nào nổi bật?</a:t>
            </a:r>
            <a:endParaRPr lang="en-US" sz="2400" kern="100" dirty="0">
              <a:solidFill>
                <a:srgbClr val="18181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algn="just" defTabSz="1219170">
              <a:lnSpc>
                <a:spcPct val="150000"/>
              </a:lnSpc>
              <a:spcAft>
                <a:spcPts val="1067"/>
              </a:spcAft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vi-VN" sz="2400" kern="100" dirty="0">
                <a:solidFill>
                  <a:srgbClr val="181818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Nội dung câu chuyện nói về vấn đề gì? </a:t>
            </a:r>
            <a:endParaRPr lang="en-US" sz="2400" kern="100" dirty="0">
              <a:solidFill>
                <a:srgbClr val="18181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0B5FAFD6-6C91-D25E-23C7-0747042CB6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793" y="3050169"/>
            <a:ext cx="2826355" cy="15849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FF746B0-7F87-1FAE-4FBF-92B1D0CF9882}"/>
              </a:ext>
            </a:extLst>
          </p:cNvPr>
          <p:cNvGrpSpPr/>
          <p:nvPr/>
        </p:nvGrpSpPr>
        <p:grpSpPr>
          <a:xfrm>
            <a:off x="6832752" y="653273"/>
            <a:ext cx="3009285" cy="799285"/>
            <a:chOff x="5460224" y="797699"/>
            <a:chExt cx="3400746" cy="595086"/>
          </a:xfrm>
        </p:grpSpPr>
        <p:sp>
          <p:nvSpPr>
            <p:cNvPr id="5" name="Round Same Side Corner Rectangle 7">
              <a:extLst>
                <a:ext uri="{FF2B5EF4-FFF2-40B4-BE49-F238E27FC236}">
                  <a16:creationId xmlns:a16="http://schemas.microsoft.com/office/drawing/2014/main" id="{2A773757-E9CF-6229-2D43-CD2E88221C4E}"/>
                </a:ext>
              </a:extLst>
            </p:cNvPr>
            <p:cNvSpPr/>
            <p:nvPr/>
          </p:nvSpPr>
          <p:spPr>
            <a:xfrm flipV="1">
              <a:off x="5460224" y="797699"/>
              <a:ext cx="3400746" cy="595086"/>
            </a:xfrm>
            <a:prstGeom prst="round2SameRect">
              <a:avLst>
                <a:gd name="adj1" fmla="val 45011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 defTabSz="1219170"/>
              <a:endParaRPr lang="en-US" sz="1867" dirty="0">
                <a:solidFill>
                  <a:srgbClr val="FAFAFA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6" name="TextBox 8">
              <a:extLst>
                <a:ext uri="{FF2B5EF4-FFF2-40B4-BE49-F238E27FC236}">
                  <a16:creationId xmlns:a16="http://schemas.microsoft.com/office/drawing/2014/main" id="{C7460116-194E-A359-A4D7-771ED5C9EA04}"/>
                </a:ext>
              </a:extLst>
            </p:cNvPr>
            <p:cNvSpPr txBox="1"/>
            <p:nvPr/>
          </p:nvSpPr>
          <p:spPr>
            <a:xfrm>
              <a:off x="5480187" y="895652"/>
              <a:ext cx="3380783" cy="3476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 defTabSz="1219170">
                <a:lnSpc>
                  <a:spcPct val="107000"/>
                </a:lnSpc>
                <a:spcAft>
                  <a:spcPts val="1067"/>
                </a:spcAft>
              </a:pPr>
              <a:r>
                <a:rPr lang="en-US" sz="2400" b="1" kern="1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THẢO LUẬN</a:t>
              </a:r>
              <a:endParaRPr lang="en-US" sz="2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7360948-C56D-0870-B9CD-21FD521AD4F1}"/>
              </a:ext>
            </a:extLst>
          </p:cNvPr>
          <p:cNvSpPr/>
          <p:nvPr/>
        </p:nvSpPr>
        <p:spPr>
          <a:xfrm>
            <a:off x="760125" y="1839843"/>
            <a:ext cx="11431875" cy="465577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lnSpc>
                <a:spcPct val="107000"/>
              </a:lnSpc>
              <a:spcAft>
                <a:spcPts val="1067"/>
              </a:spcAft>
            </a:pPr>
            <a:r>
              <a:rPr lang="en-US" sz="2400" b="1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vi-VN" sz="2400" b="1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uan sát các cặp hình 1, 2, 3</a:t>
            </a:r>
            <a:r>
              <a:rPr lang="en-US" sz="2400" b="1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4, 5, 6</a:t>
            </a:r>
            <a:r>
              <a:rPr lang="vi-VN" sz="2400" b="1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SGK</a:t>
            </a:r>
            <a:r>
              <a:rPr lang="en-US" sz="2400" b="1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tr.61 - 62</a:t>
            </a:r>
            <a:r>
              <a:rPr lang="vi-VN" sz="2400" b="1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và trả lời câu hỏi</a:t>
            </a:r>
            <a:r>
              <a:rPr lang="en-US" sz="2400" b="1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24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Pentagon 2">
            <a:extLst>
              <a:ext uri="{FF2B5EF4-FFF2-40B4-BE49-F238E27FC236}">
                <a16:creationId xmlns:a16="http://schemas.microsoft.com/office/drawing/2014/main" id="{FB0EA887-87C8-1924-0884-30568A26C718}"/>
              </a:ext>
            </a:extLst>
          </p:cNvPr>
          <p:cNvSpPr/>
          <p:nvPr/>
        </p:nvSpPr>
        <p:spPr>
          <a:xfrm>
            <a:off x="-1" y="1839843"/>
            <a:ext cx="561653" cy="392687"/>
          </a:xfrm>
          <a:prstGeom prst="homePlate">
            <a:avLst/>
          </a:prstGeom>
          <a:solidFill>
            <a:schemeClr val="accent2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 defTabSz="1219170"/>
            <a:endParaRPr lang="en-US" sz="1867" dirty="0">
              <a:solidFill>
                <a:srgbClr val="FAFAFA"/>
              </a:solidFill>
              <a:latin typeface="UTM Avo" panose="020406030505060202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8C670F-6E2C-7DA0-88B5-9FCFF35B7D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2106" y="2483884"/>
            <a:ext cx="4288865" cy="419985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0C0FCB5-9749-99AB-4741-3F60AACABFE5}"/>
              </a:ext>
            </a:extLst>
          </p:cNvPr>
          <p:cNvSpPr txBox="1"/>
          <p:nvPr/>
        </p:nvSpPr>
        <p:spPr>
          <a:xfrm>
            <a:off x="604212" y="2436397"/>
            <a:ext cx="6777894" cy="3636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defTabSz="1219170">
              <a:lnSpc>
                <a:spcPct val="150000"/>
              </a:lnSpc>
              <a:spcAft>
                <a:spcPts val="1067"/>
              </a:spcAft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vi-VN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Nội dung câu chuyện qua các hình trên là gì? </a:t>
            </a: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defTabSz="1219170">
              <a:lnSpc>
                <a:spcPct val="150000"/>
              </a:lnSpc>
              <a:spcAft>
                <a:spcPts val="1067"/>
              </a:spcAft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vi-VN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 nhận ra hình ảnh nào là chính, hình ảnh nào là phụ, hình ảnh nào được lặp lại trong câu chuyện? </a:t>
            </a: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defTabSz="1219170">
              <a:lnSpc>
                <a:spcPct val="150000"/>
              </a:lnSpc>
              <a:spcAft>
                <a:spcPts val="1067"/>
              </a:spcAft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vi-VN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 hãy thử đặt tên cho câu chuyện này. </a:t>
            </a: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E9A379C-0242-8CC3-A05D-03788655CC66}"/>
              </a:ext>
            </a:extLst>
          </p:cNvPr>
          <p:cNvGrpSpPr/>
          <p:nvPr/>
        </p:nvGrpSpPr>
        <p:grpSpPr>
          <a:xfrm>
            <a:off x="7163932" y="1540931"/>
            <a:ext cx="3009285" cy="799285"/>
            <a:chOff x="2927259" y="297951"/>
            <a:chExt cx="3400746" cy="595086"/>
          </a:xfrm>
        </p:grpSpPr>
        <p:sp>
          <p:nvSpPr>
            <p:cNvPr id="13" name="Round Same Side Corner Rectangle 7">
              <a:extLst>
                <a:ext uri="{FF2B5EF4-FFF2-40B4-BE49-F238E27FC236}">
                  <a16:creationId xmlns:a16="http://schemas.microsoft.com/office/drawing/2014/main" id="{F58CB92D-D9E7-8F54-CC5F-08AFC014D352}"/>
                </a:ext>
              </a:extLst>
            </p:cNvPr>
            <p:cNvSpPr/>
            <p:nvPr/>
          </p:nvSpPr>
          <p:spPr>
            <a:xfrm flipV="1">
              <a:off x="2927259" y="297951"/>
              <a:ext cx="3400746" cy="595086"/>
            </a:xfrm>
            <a:prstGeom prst="round2SameRect">
              <a:avLst>
                <a:gd name="adj1" fmla="val 45011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 defTabSz="1219170"/>
              <a:endParaRPr lang="en-US" sz="2400" dirty="0">
                <a:solidFill>
                  <a:srgbClr val="FAFAFA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21F751A3-D583-AC5B-1543-2AA8AD2C2A6D}"/>
                </a:ext>
              </a:extLst>
            </p:cNvPr>
            <p:cNvSpPr txBox="1"/>
            <p:nvPr/>
          </p:nvSpPr>
          <p:spPr>
            <a:xfrm>
              <a:off x="2937241" y="414709"/>
              <a:ext cx="3380783" cy="343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 defTabSz="1219170"/>
              <a:r>
                <a:rPr lang="en-US" sz="2400" b="1" dirty="0" err="1">
                  <a:solidFill>
                    <a:srgbClr val="181818"/>
                  </a:solidFill>
                  <a:latin typeface="UTM Avo" panose="02040603050506020204" pitchFamily="18" charset="0"/>
                </a:rPr>
                <a:t>TRẢ</a:t>
              </a:r>
              <a:r>
                <a:rPr lang="en-US" sz="2400" b="1" dirty="0">
                  <a:solidFill>
                    <a:srgbClr val="181818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181818"/>
                  </a:solidFill>
                  <a:latin typeface="UTM Avo" panose="02040603050506020204" pitchFamily="18" charset="0"/>
                </a:rPr>
                <a:t>LỜI</a:t>
              </a:r>
              <a:endParaRPr lang="en-US" sz="2400" b="1" dirty="0">
                <a:solidFill>
                  <a:srgbClr val="181818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E034243-C2C1-E886-D7DB-67F5F033038E}"/>
              </a:ext>
            </a:extLst>
          </p:cNvPr>
          <p:cNvSpPr/>
          <p:nvPr/>
        </p:nvSpPr>
        <p:spPr>
          <a:xfrm>
            <a:off x="759511" y="1940574"/>
            <a:ext cx="4475819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/>
            <a:r>
              <a:rPr lang="en-US" sz="2400" dirty="0" err="1">
                <a:latin typeface="UTM Avo" panose="02040603050506020204" pitchFamily="18" charset="0"/>
              </a:rPr>
              <a:t>Nội</a:t>
            </a:r>
            <a:r>
              <a:rPr lang="en-US" sz="2400" dirty="0"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</a:rPr>
              <a:t>câu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chuyện</a:t>
            </a:r>
            <a:r>
              <a:rPr lang="en-US" sz="2400" dirty="0"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16" name="Pentagon 2">
            <a:extLst>
              <a:ext uri="{FF2B5EF4-FFF2-40B4-BE49-F238E27FC236}">
                <a16:creationId xmlns:a16="http://schemas.microsoft.com/office/drawing/2014/main" id="{BA714229-BF20-F72D-C891-936864B1D384}"/>
              </a:ext>
            </a:extLst>
          </p:cNvPr>
          <p:cNvSpPr/>
          <p:nvPr/>
        </p:nvSpPr>
        <p:spPr>
          <a:xfrm>
            <a:off x="0" y="1975064"/>
            <a:ext cx="561653" cy="392687"/>
          </a:xfrm>
          <a:prstGeom prst="homePlate">
            <a:avLst/>
          </a:prstGeom>
          <a:solidFill>
            <a:schemeClr val="accent2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 defTabSz="1219170"/>
            <a:endParaRPr lang="en-US" sz="2400" dirty="0">
              <a:solidFill>
                <a:srgbClr val="FAFAFA"/>
              </a:solidFill>
              <a:latin typeface="UTM Avo" panose="020406030505060202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BD22BEE-BFD2-CBAD-9F47-3FD1A3363A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620" y="2813697"/>
            <a:ext cx="4754345" cy="344945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D188C99-8820-A937-965D-FB8825142B35}"/>
              </a:ext>
            </a:extLst>
          </p:cNvPr>
          <p:cNvSpPr txBox="1"/>
          <p:nvPr/>
        </p:nvSpPr>
        <p:spPr>
          <a:xfrm>
            <a:off x="5513747" y="2513575"/>
            <a:ext cx="6086633" cy="4049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algn="just" defTabSz="1219170">
              <a:lnSpc>
                <a:spcPct val="150000"/>
              </a:lnSpc>
              <a:spcAft>
                <a:spcPts val="1067"/>
              </a:spcAft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vi-VN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Chú cáo nhỏ phát hiện ra một vườn nho đầy quả mọng ngon lành nên quyết định tìm cách để ăn được những quả nho này</a:t>
            </a:r>
            <a:r>
              <a:rPr lang="en-US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algn="just" defTabSz="1219170">
              <a:lnSpc>
                <a:spcPct val="150000"/>
              </a:lnSpc>
              <a:spcAft>
                <a:spcPts val="1067"/>
              </a:spcAft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en-US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vi-VN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hú tìm mọi cách từ cố gắng nhảy, </a:t>
            </a:r>
            <a:r>
              <a:rPr lang="en-US" sz="2400" kern="1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vươ</a:t>
            </a:r>
            <a:r>
              <a:rPr lang="vi-VN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mình nhưng không thể chạm vào chùm nho. </a:t>
            </a: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crush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C87B1F0-6835-261A-3CE2-8C1A227883EA}"/>
              </a:ext>
            </a:extLst>
          </p:cNvPr>
          <p:cNvGrpSpPr/>
          <p:nvPr/>
        </p:nvGrpSpPr>
        <p:grpSpPr>
          <a:xfrm>
            <a:off x="4803231" y="946277"/>
            <a:ext cx="3009285" cy="799285"/>
            <a:chOff x="2927259" y="297951"/>
            <a:chExt cx="3400746" cy="595086"/>
          </a:xfrm>
        </p:grpSpPr>
        <p:sp>
          <p:nvSpPr>
            <p:cNvPr id="5" name="Round Same Side Corner Rectangle 7">
              <a:extLst>
                <a:ext uri="{FF2B5EF4-FFF2-40B4-BE49-F238E27FC236}">
                  <a16:creationId xmlns:a16="http://schemas.microsoft.com/office/drawing/2014/main" id="{23A1936C-DFC9-5D82-2967-2DB1A4786A0F}"/>
                </a:ext>
              </a:extLst>
            </p:cNvPr>
            <p:cNvSpPr/>
            <p:nvPr/>
          </p:nvSpPr>
          <p:spPr>
            <a:xfrm flipV="1">
              <a:off x="2927259" y="297951"/>
              <a:ext cx="3400746" cy="595086"/>
            </a:xfrm>
            <a:prstGeom prst="round2SameRect">
              <a:avLst>
                <a:gd name="adj1" fmla="val 45011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 defTabSz="1219170"/>
              <a:endParaRPr lang="en-US" sz="2400" dirty="0">
                <a:solidFill>
                  <a:srgbClr val="FAFAFA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6" name="TextBox 8">
              <a:extLst>
                <a:ext uri="{FF2B5EF4-FFF2-40B4-BE49-F238E27FC236}">
                  <a16:creationId xmlns:a16="http://schemas.microsoft.com/office/drawing/2014/main" id="{4989728C-0F0B-850E-48F2-5C321F89AE09}"/>
                </a:ext>
              </a:extLst>
            </p:cNvPr>
            <p:cNvSpPr txBox="1"/>
            <p:nvPr/>
          </p:nvSpPr>
          <p:spPr>
            <a:xfrm>
              <a:off x="2937241" y="414709"/>
              <a:ext cx="3380783" cy="343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 defTabSz="1219170"/>
              <a:r>
                <a:rPr lang="en-US" sz="2400" b="1" dirty="0" err="1">
                  <a:solidFill>
                    <a:srgbClr val="181818"/>
                  </a:solidFill>
                  <a:latin typeface="UTM Avo" panose="02040603050506020204" pitchFamily="18" charset="0"/>
                </a:rPr>
                <a:t>TRẢ</a:t>
              </a:r>
              <a:r>
                <a:rPr lang="en-US" sz="2400" b="1" dirty="0">
                  <a:solidFill>
                    <a:srgbClr val="181818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181818"/>
                  </a:solidFill>
                  <a:latin typeface="UTM Avo" panose="02040603050506020204" pitchFamily="18" charset="0"/>
                </a:rPr>
                <a:t>LỜI</a:t>
              </a:r>
              <a:endParaRPr lang="en-US" sz="2400" b="1" dirty="0">
                <a:solidFill>
                  <a:srgbClr val="181818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3E5636A-1019-6B06-3692-2E0FAF6E3952}"/>
              </a:ext>
            </a:extLst>
          </p:cNvPr>
          <p:cNvSpPr/>
          <p:nvPr/>
        </p:nvSpPr>
        <p:spPr>
          <a:xfrm>
            <a:off x="561651" y="1905375"/>
            <a:ext cx="4929475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/>
            <a:r>
              <a:rPr lang="en-US" sz="2400" dirty="0" err="1">
                <a:latin typeface="UTM Avo" panose="02040603050506020204" pitchFamily="18" charset="0"/>
              </a:rPr>
              <a:t>Nội</a:t>
            </a:r>
            <a:r>
              <a:rPr lang="en-US" sz="2400" dirty="0"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</a:rPr>
              <a:t>câu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chuyện</a:t>
            </a:r>
            <a:r>
              <a:rPr lang="en-US" sz="2400" dirty="0"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8" name="Pentagon 2">
            <a:extLst>
              <a:ext uri="{FF2B5EF4-FFF2-40B4-BE49-F238E27FC236}">
                <a16:creationId xmlns:a16="http://schemas.microsoft.com/office/drawing/2014/main" id="{A15B87F1-F731-2FC9-8BAF-0E42CF087041}"/>
              </a:ext>
            </a:extLst>
          </p:cNvPr>
          <p:cNvSpPr/>
          <p:nvPr/>
        </p:nvSpPr>
        <p:spPr>
          <a:xfrm>
            <a:off x="0" y="1975773"/>
            <a:ext cx="561653" cy="392687"/>
          </a:xfrm>
          <a:prstGeom prst="homePlate">
            <a:avLst/>
          </a:prstGeom>
          <a:solidFill>
            <a:schemeClr val="accent2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 defTabSz="1219170"/>
            <a:endParaRPr lang="en-US" sz="2400" dirty="0">
              <a:solidFill>
                <a:srgbClr val="FAFAFA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F5EC26-34CA-5FA1-4C77-6C1D479159AC}"/>
              </a:ext>
            </a:extLst>
          </p:cNvPr>
          <p:cNvSpPr txBox="1"/>
          <p:nvPr/>
        </p:nvSpPr>
        <p:spPr>
          <a:xfrm>
            <a:off x="906480" y="2438855"/>
            <a:ext cx="10425464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algn="just" defTabSz="1219170">
              <a:lnSpc>
                <a:spcPct val="150000"/>
              </a:lnSpc>
              <a:spcAft>
                <a:spcPts val="1333"/>
              </a:spcAft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Cáo liền nghĩ mình đã cố hết sức rồi nhưng biết đâu những trái nho này vừa chua vừa chát thì sao và liền từ bỏ mà rời đi. </a:t>
            </a:r>
            <a:endParaRPr lang="en-US" sz="2400" dirty="0">
              <a:latin typeface="UTM Avo" panose="020406030505060202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B40C424-54BC-7EC9-E26B-42F90C63F8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1092" y="3880326"/>
            <a:ext cx="7509817" cy="27677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restig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6535624-F9FA-BE2A-D666-20FC46A0EBC6}"/>
              </a:ext>
            </a:extLst>
          </p:cNvPr>
          <p:cNvGrpSpPr/>
          <p:nvPr/>
        </p:nvGrpSpPr>
        <p:grpSpPr>
          <a:xfrm>
            <a:off x="4591357" y="667841"/>
            <a:ext cx="3009285" cy="799285"/>
            <a:chOff x="2927259" y="297951"/>
            <a:chExt cx="3400746" cy="595086"/>
          </a:xfrm>
        </p:grpSpPr>
        <p:sp>
          <p:nvSpPr>
            <p:cNvPr id="5" name="Round Same Side Corner Rectangle 7">
              <a:extLst>
                <a:ext uri="{FF2B5EF4-FFF2-40B4-BE49-F238E27FC236}">
                  <a16:creationId xmlns:a16="http://schemas.microsoft.com/office/drawing/2014/main" id="{0F44EA3D-2DCA-6251-C122-26F6B64F826C}"/>
                </a:ext>
              </a:extLst>
            </p:cNvPr>
            <p:cNvSpPr/>
            <p:nvPr/>
          </p:nvSpPr>
          <p:spPr>
            <a:xfrm flipV="1">
              <a:off x="2927259" y="297951"/>
              <a:ext cx="3400746" cy="595086"/>
            </a:xfrm>
            <a:prstGeom prst="round2SameRect">
              <a:avLst>
                <a:gd name="adj1" fmla="val 45011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algn="ctr" defTabSz="1219170"/>
              <a:endParaRPr lang="en-US" sz="2400" dirty="0">
                <a:solidFill>
                  <a:srgbClr val="FAFAFA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6" name="TextBox 8">
              <a:extLst>
                <a:ext uri="{FF2B5EF4-FFF2-40B4-BE49-F238E27FC236}">
                  <a16:creationId xmlns:a16="http://schemas.microsoft.com/office/drawing/2014/main" id="{384131C0-2DE8-7604-368D-DA4871F440FF}"/>
                </a:ext>
              </a:extLst>
            </p:cNvPr>
            <p:cNvSpPr txBox="1"/>
            <p:nvPr/>
          </p:nvSpPr>
          <p:spPr>
            <a:xfrm>
              <a:off x="2937241" y="414709"/>
              <a:ext cx="3380783" cy="343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 defTabSz="1219170"/>
              <a:r>
                <a:rPr lang="en-US" sz="2400" b="1" dirty="0" err="1">
                  <a:solidFill>
                    <a:srgbClr val="181818"/>
                  </a:solidFill>
                  <a:latin typeface="UTM Avo" panose="02040603050506020204" pitchFamily="18" charset="0"/>
                </a:rPr>
                <a:t>TRẢ</a:t>
              </a:r>
              <a:r>
                <a:rPr lang="en-US" sz="2400" b="1" dirty="0">
                  <a:solidFill>
                    <a:srgbClr val="181818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181818"/>
                  </a:solidFill>
                  <a:latin typeface="UTM Avo" panose="02040603050506020204" pitchFamily="18" charset="0"/>
                </a:rPr>
                <a:t>LỜI</a:t>
              </a:r>
              <a:endParaRPr lang="en-US" sz="2400" b="1" dirty="0">
                <a:solidFill>
                  <a:srgbClr val="181818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C45D7185-5AC7-EB7E-2F8A-FD1F03E8D7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1171" y="1712120"/>
            <a:ext cx="5003073" cy="48992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E055B5B-1B4B-E26A-62A3-97FCF4BEE422}"/>
              </a:ext>
            </a:extLst>
          </p:cNvPr>
          <p:cNvSpPr txBox="1"/>
          <p:nvPr/>
        </p:nvSpPr>
        <p:spPr>
          <a:xfrm>
            <a:off x="391885" y="1712120"/>
            <a:ext cx="6039923" cy="4885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algn="just" defTabSz="1219170">
              <a:lnSpc>
                <a:spcPct val="150000"/>
              </a:lnSpc>
              <a:spcAft>
                <a:spcPts val="1067"/>
              </a:spcAft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vi-VN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 ảnh chính trong câu chuyện: chú cáo và chùm nho. </a:t>
            </a: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algn="just" defTabSz="1219170">
              <a:lnSpc>
                <a:spcPct val="150000"/>
              </a:lnSpc>
              <a:spcAft>
                <a:spcPts val="1067"/>
              </a:spcAft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vi-VN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Hình ảnh phụ như đồng cỏ, bầu trời,</a:t>
            </a:r>
            <a:r>
              <a:rPr lang="en-US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mây</a:t>
            </a:r>
            <a:r>
              <a:rPr lang="en-US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vi-VN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algn="just" defTabSz="1219170">
              <a:lnSpc>
                <a:spcPct val="150000"/>
              </a:lnSpc>
              <a:spcAft>
                <a:spcPts val="1067"/>
              </a:spcAft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vi-VN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 hình ảnh đc lặp đi lặp lại trong 6 bức tranh. </a:t>
            </a: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algn="just" defTabSz="1219170">
              <a:lnSpc>
                <a:spcPct val="150000"/>
              </a:lnSpc>
              <a:spcAft>
                <a:spcPts val="1067"/>
              </a:spcAft>
              <a:buFont typeface="Arial" panose="020B0604020202020204" pitchFamily="34" charset="0"/>
              <a:buChar char="•"/>
              <a:tabLst>
                <a:tab pos="609585" algn="l"/>
              </a:tabLst>
            </a:pPr>
            <a:r>
              <a:rPr lang="vi-VN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Có thể đặt tên cho câu chuyện: </a:t>
            </a:r>
            <a:r>
              <a:rPr lang="en-US" sz="2400" i="1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vi-VN" sz="2400" i="1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hú cáo và chùm nho</a:t>
            </a:r>
            <a:r>
              <a:rPr lang="en-US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eelOff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0A4E70D-D562-8ABE-78B3-525F8C77CE25}"/>
              </a:ext>
            </a:extLst>
          </p:cNvPr>
          <p:cNvSpPr/>
          <p:nvPr/>
        </p:nvSpPr>
        <p:spPr>
          <a:xfrm>
            <a:off x="812022" y="1888028"/>
            <a:ext cx="10193435" cy="465577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>
              <a:lnSpc>
                <a:spcPct val="107000"/>
              </a:lnSpc>
              <a:spcAft>
                <a:spcPts val="1067"/>
              </a:spcAft>
              <a:tabLst>
                <a:tab pos="609585" algn="l"/>
              </a:tabLst>
            </a:pPr>
            <a:r>
              <a:rPr lang="en-US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vi-VN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ưu tầm một số hình ảnh các nhân vật truyện yêu thích</a:t>
            </a:r>
            <a:r>
              <a:rPr lang="en-US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entagon 2">
            <a:extLst>
              <a:ext uri="{FF2B5EF4-FFF2-40B4-BE49-F238E27FC236}">
                <a16:creationId xmlns:a16="http://schemas.microsoft.com/office/drawing/2014/main" id="{2DBD3756-4A3C-5ACD-6EC5-3A74FD615888}"/>
              </a:ext>
            </a:extLst>
          </p:cNvPr>
          <p:cNvSpPr/>
          <p:nvPr/>
        </p:nvSpPr>
        <p:spPr>
          <a:xfrm>
            <a:off x="0" y="1936653"/>
            <a:ext cx="561653" cy="392687"/>
          </a:xfrm>
          <a:prstGeom prst="homePlate">
            <a:avLst/>
          </a:prstGeom>
          <a:solidFill>
            <a:schemeClr val="accent2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 defTabSz="1219170"/>
            <a:endParaRPr lang="en-US" sz="2400" dirty="0">
              <a:solidFill>
                <a:srgbClr val="FAFAFA"/>
              </a:solidFill>
              <a:latin typeface="UTM Avo" panose="02040603050506020204" pitchFamily="18" charset="0"/>
            </a:endParaRPr>
          </a:p>
        </p:txBody>
      </p:sp>
      <p:pic>
        <p:nvPicPr>
          <p:cNvPr id="1026" name="Picture 2" descr="Trí khôn của ta đây - Kho Tàng Truyện Cổ Tích Chọn Lọc">
            <a:extLst>
              <a:ext uri="{FF2B5EF4-FFF2-40B4-BE49-F238E27FC236}">
                <a16:creationId xmlns:a16="http://schemas.microsoft.com/office/drawing/2014/main" id="{ABDB08F0-D552-D4C4-B35D-CEB805C33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254" y="2853799"/>
            <a:ext cx="3025445" cy="212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ự tích bánh chưng bánh dày:Nguồn gốc ý nghĩa sâu xa của bánh truyền thống">
            <a:extLst>
              <a:ext uri="{FF2B5EF4-FFF2-40B4-BE49-F238E27FC236}">
                <a16:creationId xmlns:a16="http://schemas.microsoft.com/office/drawing/2014/main" id="{4CC71D0C-5D36-97CC-6DEC-63D9DFFB7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6474" y="2847487"/>
            <a:ext cx="3179051" cy="2122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ruyện cổ tích Cô bé lọ lem - Truyện cổ Grim cô bé lọ lem">
            <a:extLst>
              <a:ext uri="{FF2B5EF4-FFF2-40B4-BE49-F238E27FC236}">
                <a16:creationId xmlns:a16="http://schemas.microsoft.com/office/drawing/2014/main" id="{E8CB2BBC-F8FF-05BD-9F2B-464E7D66D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1300" y="2864893"/>
            <a:ext cx="3373524" cy="2105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drap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8196A-7B4A-0B45-FFE5-A8ABB953F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685" y="1257753"/>
            <a:ext cx="10515600" cy="1325563"/>
          </a:xfrm>
        </p:spPr>
        <p:txBody>
          <a:bodyPr>
            <a:normAutofit/>
          </a:bodyPr>
          <a:lstStyle/>
          <a:p>
            <a:r>
              <a:rPr lang="en-US" sz="2400" b="1" dirty="0" err="1">
                <a:latin typeface="UTM Avo" panose="02040603050506020204" pitchFamily="18" charset="0"/>
              </a:rPr>
              <a:t>Tìm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hiểu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về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câu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truyện</a:t>
            </a:r>
            <a:r>
              <a:rPr lang="en-US" sz="2400" b="1" dirty="0">
                <a:latin typeface="UTM Avo" panose="02040603050506020204" pitchFamily="18" charset="0"/>
              </a:rPr>
              <a:t> “</a:t>
            </a:r>
            <a:r>
              <a:rPr lang="en-US" sz="2400" b="1" dirty="0" err="1">
                <a:latin typeface="UTM Avo" panose="02040603050506020204" pitchFamily="18" charset="0"/>
              </a:rPr>
              <a:t>Cây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khế</a:t>
            </a:r>
            <a:r>
              <a:rPr lang="en-US" sz="2400" b="1" dirty="0">
                <a:latin typeface="UTM Avo" panose="02040603050506020204" pitchFamily="18" charset="0"/>
              </a:rPr>
              <a:t>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2F8757-DBF6-D97A-94E2-9B56BC28B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515" y="2281756"/>
            <a:ext cx="7870899" cy="439266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E8D3993-124B-6261-58A1-053B1F7DAE89}"/>
              </a:ext>
            </a:extLst>
          </p:cNvPr>
          <p:cNvSpPr/>
          <p:nvPr/>
        </p:nvSpPr>
        <p:spPr>
          <a:xfrm>
            <a:off x="2160516" y="2281756"/>
            <a:ext cx="7870899" cy="4392663"/>
          </a:xfrm>
          <a:prstGeom prst="rect">
            <a:avLst/>
          </a:prstGeom>
          <a:solidFill>
            <a:srgbClr val="FFFFFF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1867">
              <a:solidFill>
                <a:srgbClr val="FAFAFA"/>
              </a:solidFill>
              <a:latin typeface="Arial"/>
            </a:endParaRPr>
          </a:p>
        </p:txBody>
      </p:sp>
      <p:pic>
        <p:nvPicPr>
          <p:cNvPr id="8" name="Picture 7">
            <a:hlinkClick r:id="rId4"/>
            <a:extLst>
              <a:ext uri="{FF2B5EF4-FFF2-40B4-BE49-F238E27FC236}">
                <a16:creationId xmlns:a16="http://schemas.microsoft.com/office/drawing/2014/main" id="{56536403-0E90-0453-9DDC-B93F09933E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5476" y="3523043"/>
            <a:ext cx="2701047" cy="165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481252"/>
      </p:ext>
    </p:extLst>
  </p:cSld>
  <p:clrMapOvr>
    <a:masterClrMapping/>
  </p:clrMapOvr>
  <p:transition spd="med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42"/>
          <p:cNvSpPr txBox="1">
            <a:spLocks noGrp="1"/>
          </p:cNvSpPr>
          <p:nvPr>
            <p:ph type="title"/>
          </p:nvPr>
        </p:nvSpPr>
        <p:spPr>
          <a:xfrm>
            <a:off x="2302300" y="968931"/>
            <a:ext cx="102900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3733" b="1" dirty="0">
                <a:latin typeface="UTM Avo" panose="02040603050506020204" pitchFamily="18" charset="0"/>
              </a:rPr>
              <a:t>KẾT LUẬN</a:t>
            </a:r>
            <a:endParaRPr sz="3733" b="1" dirty="0">
              <a:latin typeface="UTM Avo" panose="02040603050506020204" pitchFamily="18" charset="0"/>
            </a:endParaRPr>
          </a:p>
        </p:txBody>
      </p:sp>
      <p:pic>
        <p:nvPicPr>
          <p:cNvPr id="566" name="Google Shape;566;p42"/>
          <p:cNvPicPr preferRelativeResize="0"/>
          <p:nvPr/>
        </p:nvPicPr>
        <p:blipFill rotWithShape="1">
          <a:blip r:embed="rId4">
            <a:alphaModFix/>
          </a:blip>
          <a:srcRect l="30850" t="15508" r="26928" b="11785"/>
          <a:stretch/>
        </p:blipFill>
        <p:spPr>
          <a:xfrm>
            <a:off x="10729000" y="5682064"/>
            <a:ext cx="1287987" cy="1247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501;p38">
            <a:extLst>
              <a:ext uri="{FF2B5EF4-FFF2-40B4-BE49-F238E27FC236}">
                <a16:creationId xmlns:a16="http://schemas.microsoft.com/office/drawing/2014/main" id="{0E8328BC-3D0A-E95A-C42E-A5271F4447C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31766" t="6253" r="31162" b="5547"/>
          <a:stretch/>
        </p:blipFill>
        <p:spPr>
          <a:xfrm>
            <a:off x="495996" y="2772230"/>
            <a:ext cx="2894369" cy="39117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94AE896E-86CC-849F-6B38-6FF98777AF03}"/>
              </a:ext>
            </a:extLst>
          </p:cNvPr>
          <p:cNvSpPr/>
          <p:nvPr/>
        </p:nvSpPr>
        <p:spPr>
          <a:xfrm>
            <a:off x="4165600" y="1732531"/>
            <a:ext cx="6563400" cy="4573315"/>
          </a:xfrm>
          <a:prstGeom prst="wedgeRoundRectCallout">
            <a:avLst>
              <a:gd name="adj1" fmla="val -63725"/>
              <a:gd name="adj2" fmla="val 1244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457189" indent="-457189" algn="just" defTabSz="121917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sử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tưởng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  <a:p>
            <a:pPr marL="457189" indent="-457189" algn="just" defTabSz="121917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xây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dựng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dựa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mong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đời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xung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quanh</a:t>
            </a:r>
            <a:r>
              <a:rPr lang="en-US" sz="2400" dirty="0">
                <a:solidFill>
                  <a:srgbClr val="181818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>
              <a:solidFill>
                <a:srgbClr val="181818"/>
              </a:solidFill>
              <a:latin typeface="UTM Avo" panose="020406030505060202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airplan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46"/>
          <p:cNvSpPr txBox="1">
            <a:spLocks noGrp="1"/>
          </p:cNvSpPr>
          <p:nvPr>
            <p:ph type="title"/>
          </p:nvPr>
        </p:nvSpPr>
        <p:spPr>
          <a:xfrm>
            <a:off x="772334" y="983861"/>
            <a:ext cx="102900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3733" b="1" dirty="0">
                <a:latin typeface="UTM Avo" panose="02040603050506020204" pitchFamily="18" charset="0"/>
              </a:rPr>
              <a:t>HƯỚNG DẪN VỀ NHÀ</a:t>
            </a:r>
            <a:endParaRPr sz="3733" b="1" dirty="0">
              <a:latin typeface="UTM Avo" panose="02040603050506020204" pitchFamily="18" charset="0"/>
            </a:endParaRPr>
          </a:p>
        </p:txBody>
      </p:sp>
      <p:pic>
        <p:nvPicPr>
          <p:cNvPr id="655" name="Google Shape;655;p46"/>
          <p:cNvPicPr preferRelativeResize="0"/>
          <p:nvPr/>
        </p:nvPicPr>
        <p:blipFill rotWithShape="1">
          <a:blip r:embed="rId4">
            <a:alphaModFix/>
          </a:blip>
          <a:srcRect l="25057" t="14088" r="28088" b="8029"/>
          <a:stretch/>
        </p:blipFill>
        <p:spPr>
          <a:xfrm>
            <a:off x="307435" y="2207234"/>
            <a:ext cx="5102701" cy="47710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60" name="Google Shape;660;p46"/>
          <p:cNvCxnSpPr>
            <a:stCxn id="661" idx="1"/>
            <a:endCxn id="662" idx="6"/>
          </p:cNvCxnSpPr>
          <p:nvPr/>
        </p:nvCxnSpPr>
        <p:spPr>
          <a:xfrm rot="10800000" flipV="1">
            <a:off x="3105734" y="2442694"/>
            <a:ext cx="2811600" cy="2364439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662" name="Google Shape;662;p46"/>
          <p:cNvSpPr/>
          <p:nvPr/>
        </p:nvSpPr>
        <p:spPr>
          <a:xfrm>
            <a:off x="2856134" y="4682333"/>
            <a:ext cx="249600" cy="2496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/>
            <a:endParaRPr sz="1867">
              <a:latin typeface="DM Sans"/>
              <a:ea typeface="DM Sans"/>
              <a:cs typeface="DM Sans"/>
              <a:sym typeface="DM Sans"/>
            </a:endParaRPr>
          </a:p>
        </p:txBody>
      </p:sp>
      <p:cxnSp>
        <p:nvCxnSpPr>
          <p:cNvPr id="663" name="Google Shape;663;p46"/>
          <p:cNvCxnSpPr>
            <a:cxnSpLocks/>
            <a:stCxn id="664" idx="1"/>
          </p:cNvCxnSpPr>
          <p:nvPr/>
        </p:nvCxnSpPr>
        <p:spPr>
          <a:xfrm rot="10800000" flipV="1">
            <a:off x="2437002" y="4682334"/>
            <a:ext cx="3480335" cy="2136327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665" name="Google Shape;665;p46"/>
          <p:cNvSpPr/>
          <p:nvPr/>
        </p:nvSpPr>
        <p:spPr>
          <a:xfrm>
            <a:off x="2159734" y="5895167"/>
            <a:ext cx="249600" cy="2496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/>
            <a:endParaRPr sz="1867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67" name="Google Shape;667;p46"/>
          <p:cNvSpPr/>
          <p:nvPr/>
        </p:nvSpPr>
        <p:spPr>
          <a:xfrm>
            <a:off x="3631334" y="6348000"/>
            <a:ext cx="249600" cy="2496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/>
            <a:endParaRPr sz="1867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64" name="Google Shape;664;p46"/>
          <p:cNvSpPr txBox="1"/>
          <p:nvPr/>
        </p:nvSpPr>
        <p:spPr>
          <a:xfrm>
            <a:off x="5917334" y="4354335"/>
            <a:ext cx="816800" cy="6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/>
            <a:r>
              <a:rPr lang="en" sz="3467" b="1" dirty="0">
                <a:solidFill>
                  <a:srgbClr val="3B88D0"/>
                </a:solidFill>
                <a:latin typeface="UTM Avo" panose="02040603050506020204" pitchFamily="18" charset="0"/>
                <a:ea typeface="Fredoka"/>
                <a:cs typeface="Fredoka"/>
                <a:sym typeface="Fredoka"/>
              </a:rPr>
              <a:t>02</a:t>
            </a:r>
            <a:endParaRPr sz="3467" dirty="0">
              <a:solidFill>
                <a:srgbClr val="3B88D0"/>
              </a:solidFill>
              <a:latin typeface="UTM Avo" panose="02040603050506020204" pitchFamily="18" charset="0"/>
              <a:ea typeface="Fredoka"/>
              <a:cs typeface="Fredoka"/>
              <a:sym typeface="Fredoka"/>
            </a:endParaRPr>
          </a:p>
        </p:txBody>
      </p:sp>
      <p:sp>
        <p:nvSpPr>
          <p:cNvPr id="661" name="Google Shape;661;p46"/>
          <p:cNvSpPr txBox="1"/>
          <p:nvPr/>
        </p:nvSpPr>
        <p:spPr>
          <a:xfrm>
            <a:off x="5917334" y="2114695"/>
            <a:ext cx="816800" cy="6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/>
            <a:r>
              <a:rPr lang="en" sz="3467" b="1" dirty="0">
                <a:solidFill>
                  <a:srgbClr val="3B88D0"/>
                </a:solidFill>
                <a:latin typeface="UTM Avo" panose="02040603050506020204" pitchFamily="18" charset="0"/>
                <a:ea typeface="Fredoka"/>
                <a:cs typeface="Fredoka"/>
                <a:sym typeface="Fredoka"/>
              </a:rPr>
              <a:t>01</a:t>
            </a:r>
            <a:endParaRPr sz="3467" dirty="0">
              <a:solidFill>
                <a:srgbClr val="3B88D0"/>
              </a:solidFill>
              <a:latin typeface="UTM Avo" panose="02040603050506020204" pitchFamily="18" charset="0"/>
              <a:ea typeface="Fredoka"/>
              <a:cs typeface="Fredoka"/>
              <a:sym typeface="Fredok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A56C86-04DE-FD0A-196E-EB7E026FAA4E}"/>
              </a:ext>
            </a:extLst>
          </p:cNvPr>
          <p:cNvSpPr txBox="1"/>
          <p:nvPr/>
        </p:nvSpPr>
        <p:spPr>
          <a:xfrm>
            <a:off x="6698339" y="1869872"/>
            <a:ext cx="4923367" cy="1692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>
              <a:lnSpc>
                <a:spcPct val="150000"/>
              </a:lnSpc>
              <a:spcAft>
                <a:spcPts val="1067"/>
              </a:spcAft>
            </a:pPr>
            <a:r>
              <a:rPr lang="vi-VN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Chia sẻ cảm xúc sau khi hoàn thành sản phẩm với người thân, bạn bè.</a:t>
            </a: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F3DC85-5544-34FE-F96A-0B25F1CE7E28}"/>
              </a:ext>
            </a:extLst>
          </p:cNvPr>
          <p:cNvSpPr txBox="1"/>
          <p:nvPr/>
        </p:nvSpPr>
        <p:spPr>
          <a:xfrm>
            <a:off x="6698339" y="3731688"/>
            <a:ext cx="4923367" cy="1692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>
              <a:lnSpc>
                <a:spcPct val="150000"/>
              </a:lnSpc>
              <a:spcAft>
                <a:spcPts val="1067"/>
              </a:spcAft>
            </a:pPr>
            <a:r>
              <a:rPr lang="vi-VN" sz="2400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Đọc trước nội dung tiết sau: </a:t>
            </a:r>
            <a:r>
              <a:rPr lang="vi-VN" sz="2400" i="1" kern="100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 14: Vui học cùng danh họa (SHS tr.66).</a:t>
            </a: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origami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4" grpId="0"/>
      <p:bldP spid="661" grpId="0"/>
      <p:bldP spid="3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413</Words>
  <Application>Microsoft Office PowerPoint</Application>
  <PresentationFormat>Widescreen</PresentationFormat>
  <Paragraphs>36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UTM Avo</vt:lpstr>
      <vt:lpstr>Arimo Medium</vt:lpstr>
      <vt:lpstr>DM Sans</vt:lpstr>
      <vt:lpstr>Arial</vt:lpstr>
      <vt:lpstr>Lato</vt:lpstr>
      <vt:lpstr>Calibri</vt:lpstr>
      <vt:lpstr>Aptos</vt:lpstr>
      <vt:lpstr>Office Theme</vt:lpstr>
      <vt:lpstr>Theme1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Tìm hiểu về câu truyện “Cây khế”</vt:lpstr>
      <vt:lpstr>KẾT LUẬN</vt:lpstr>
      <vt:lpstr>HƯỚNG DẪN VỀ NHÀ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Monkey</cp:lastModifiedBy>
  <cp:revision>22</cp:revision>
  <dcterms:modified xsi:type="dcterms:W3CDTF">2025-02-21T10:22:08Z</dcterms:modified>
</cp:coreProperties>
</file>