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 id="2147483660" r:id="rId2"/>
    <p:sldMasterId id="2147483674" r:id="rId3"/>
    <p:sldMasterId id="2147483723" r:id="rId4"/>
  </p:sldMasterIdLst>
  <p:notesMasterIdLst>
    <p:notesMasterId r:id="rId31"/>
  </p:notesMasterIdLst>
  <p:sldIdLst>
    <p:sldId id="310" r:id="rId5"/>
    <p:sldId id="272" r:id="rId6"/>
    <p:sldId id="311" r:id="rId7"/>
    <p:sldId id="262" r:id="rId8"/>
    <p:sldId id="280" r:id="rId9"/>
    <p:sldId id="281" r:id="rId10"/>
    <p:sldId id="276" r:id="rId11"/>
    <p:sldId id="271" r:id="rId12"/>
    <p:sldId id="282" r:id="rId13"/>
    <p:sldId id="283" r:id="rId14"/>
    <p:sldId id="284" r:id="rId15"/>
    <p:sldId id="308" r:id="rId16"/>
    <p:sldId id="285" r:id="rId17"/>
    <p:sldId id="286" r:id="rId18"/>
    <p:sldId id="309" r:id="rId19"/>
    <p:sldId id="288" r:id="rId20"/>
    <p:sldId id="265" r:id="rId21"/>
    <p:sldId id="314" r:id="rId22"/>
    <p:sldId id="316" r:id="rId23"/>
    <p:sldId id="417" r:id="rId24"/>
    <p:sldId id="317" r:id="rId25"/>
    <p:sldId id="415" r:id="rId26"/>
    <p:sldId id="416" r:id="rId27"/>
    <p:sldId id="273" r:id="rId28"/>
    <p:sldId id="306" r:id="rId29"/>
    <p:sldId id="307" r:id="rId30"/>
  </p:sldIdLst>
  <p:sldSz cx="12192000" cy="6858000"/>
  <p:notesSz cx="6858000" cy="9144000"/>
  <p:embeddedFontLst>
    <p:embeddedFont>
      <p:font typeface="Didact Gothic" panose="00000500000000000000" pitchFamily="2" charset="0"/>
      <p:regular r:id="rId32"/>
    </p:embeddedFont>
    <p:embeddedFont>
      <p:font typeface="DM Sans" pitchFamily="2" charset="0"/>
      <p:regular r:id="rId33"/>
    </p:embeddedFont>
    <p:embeddedFont>
      <p:font typeface="UTM Avo" panose="02040603050506020204" pitchFamily="18"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457" autoAdjust="0"/>
  </p:normalViewPr>
  <p:slideViewPr>
    <p:cSldViewPr snapToGrid="0">
      <p:cViewPr varScale="1">
        <p:scale>
          <a:sx n="111" d="100"/>
          <a:sy n="111"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font" Target="fonts/font3.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4.fntdata"/><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g2a56b7c4e9c_0_38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4" name="Google Shape;624;g2a56b7c4e9c_0_38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2a56b7c4e9c_0_37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2a56b7c4e9c_0_37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g2a3cc74741f_0_177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0" name="Google Shape;730;g2a3cc74741f_0_177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2a56b7c4e9c_0_379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0" name="Google Shape;600;g2a56b7c4e9c_0_379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a:extLst>
            <a:ext uri="{FF2B5EF4-FFF2-40B4-BE49-F238E27FC236}">
              <a16:creationId xmlns:a16="http://schemas.microsoft.com/office/drawing/2014/main" id="{21A5771D-5310-D7FC-7771-40696141A473}"/>
            </a:ext>
          </a:extLst>
        </p:cNvPr>
        <p:cNvGrpSpPr/>
        <p:nvPr/>
      </p:nvGrpSpPr>
      <p:grpSpPr>
        <a:xfrm>
          <a:off x="0" y="0"/>
          <a:ext cx="0" cy="0"/>
          <a:chOff x="0" y="0"/>
          <a:chExt cx="0" cy="0"/>
        </a:xfrm>
      </p:grpSpPr>
      <p:sp>
        <p:nvSpPr>
          <p:cNvPr id="599" name="Google Shape;599;g2a56b7c4e9c_0_37966:notes">
            <a:extLst>
              <a:ext uri="{FF2B5EF4-FFF2-40B4-BE49-F238E27FC236}">
                <a16:creationId xmlns:a16="http://schemas.microsoft.com/office/drawing/2014/main" id="{46A67A80-443B-0689-649D-009F1BE01C5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0" name="Google Shape;600;g2a56b7c4e9c_0_37966:notes">
            <a:extLst>
              <a:ext uri="{FF2B5EF4-FFF2-40B4-BE49-F238E27FC236}">
                <a16:creationId xmlns:a16="http://schemas.microsoft.com/office/drawing/2014/main" id="{4E3EB0E2-AF10-2FBD-D5A1-A57B44CFB0D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397278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a:extLst>
            <a:ext uri="{FF2B5EF4-FFF2-40B4-BE49-F238E27FC236}">
              <a16:creationId xmlns:a16="http://schemas.microsoft.com/office/drawing/2014/main" id="{CEDC82F6-E8DD-BBDF-385B-829813F43EF9}"/>
            </a:ext>
          </a:extLst>
        </p:cNvPr>
        <p:cNvGrpSpPr/>
        <p:nvPr/>
      </p:nvGrpSpPr>
      <p:grpSpPr>
        <a:xfrm>
          <a:off x="0" y="0"/>
          <a:ext cx="0" cy="0"/>
          <a:chOff x="0" y="0"/>
          <a:chExt cx="0" cy="0"/>
        </a:xfrm>
      </p:grpSpPr>
      <p:sp>
        <p:nvSpPr>
          <p:cNvPr id="599" name="Google Shape;599;g2a56b7c4e9c_0_37966:notes">
            <a:extLst>
              <a:ext uri="{FF2B5EF4-FFF2-40B4-BE49-F238E27FC236}">
                <a16:creationId xmlns:a16="http://schemas.microsoft.com/office/drawing/2014/main" id="{6ABD3237-C48E-343F-9ADC-2FBFE722BB4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0" name="Google Shape;600;g2a56b7c4e9c_0_37966:notes">
            <a:extLst>
              <a:ext uri="{FF2B5EF4-FFF2-40B4-BE49-F238E27FC236}">
                <a16:creationId xmlns:a16="http://schemas.microsoft.com/office/drawing/2014/main" id="{22435153-40B5-3293-2D22-829D3AF87B2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387086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a:extLst>
            <a:ext uri="{FF2B5EF4-FFF2-40B4-BE49-F238E27FC236}">
              <a16:creationId xmlns:a16="http://schemas.microsoft.com/office/drawing/2014/main" id="{3B3D5F51-5159-98E2-DD69-3AE9A71CB19A}"/>
            </a:ext>
          </a:extLst>
        </p:cNvPr>
        <p:cNvGrpSpPr/>
        <p:nvPr/>
      </p:nvGrpSpPr>
      <p:grpSpPr>
        <a:xfrm>
          <a:off x="0" y="0"/>
          <a:ext cx="0" cy="0"/>
          <a:chOff x="0" y="0"/>
          <a:chExt cx="0" cy="0"/>
        </a:xfrm>
      </p:grpSpPr>
      <p:sp>
        <p:nvSpPr>
          <p:cNvPr id="623" name="Google Shape;623;g2a56b7c4e9c_0_38017:notes">
            <a:extLst>
              <a:ext uri="{FF2B5EF4-FFF2-40B4-BE49-F238E27FC236}">
                <a16:creationId xmlns:a16="http://schemas.microsoft.com/office/drawing/2014/main" id="{109EB06B-8898-E478-5F51-BCF4A7968E4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4" name="Google Shape;624;g2a56b7c4e9c_0_38017:notes">
            <a:extLst>
              <a:ext uri="{FF2B5EF4-FFF2-40B4-BE49-F238E27FC236}">
                <a16:creationId xmlns:a16="http://schemas.microsoft.com/office/drawing/2014/main" id="{F94FCE56-F7CF-7D04-2D2D-D4F8B3D280B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23879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g2a56b7c4e9c_0_378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2" name="Google Shape;492;g2a56b7c4e9c_0_378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g2a56b7c4e9c_0_380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2" name="Google Shape;652;g2a56b7c4e9c_0_380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Arial"/>
              <a:sym typeface="Arial"/>
            </a:endParaRPr>
          </a:p>
        </p:txBody>
      </p:sp>
    </p:spTree>
    <p:extLst>
      <p:ext uri="{BB962C8B-B14F-4D97-AF65-F5344CB8AC3E}">
        <p14:creationId xmlns:p14="http://schemas.microsoft.com/office/powerpoint/2010/main" val="19307494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AC589BD1-7B02-404A-570E-2A2DF82D200D}"/>
            </a:ext>
          </a:extLst>
        </p:cNvPr>
        <p:cNvGrpSpPr/>
        <p:nvPr/>
      </p:nvGrpSpPr>
      <p:grpSpPr>
        <a:xfrm>
          <a:off x="0" y="0"/>
          <a:ext cx="0" cy="0"/>
          <a:chOff x="0" y="0"/>
          <a:chExt cx="0" cy="0"/>
        </a:xfrm>
      </p:grpSpPr>
      <p:sp>
        <p:nvSpPr>
          <p:cNvPr id="127" name="Google Shape;127;p12:notes">
            <a:extLst>
              <a:ext uri="{FF2B5EF4-FFF2-40B4-BE49-F238E27FC236}">
                <a16:creationId xmlns:a16="http://schemas.microsoft.com/office/drawing/2014/main" id="{F5BFC1D9-6D1A-868F-BE5B-06AE9D32CAA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a:extLst>
              <a:ext uri="{FF2B5EF4-FFF2-40B4-BE49-F238E27FC236}">
                <a16:creationId xmlns:a16="http://schemas.microsoft.com/office/drawing/2014/main" id="{23188737-B2B2-46D3-1262-281F12AE9AA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4861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011575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1144970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989860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6809594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2237338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5715878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27246568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725098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8325727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548179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0148547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8"/>
        <p:cNvGrpSpPr/>
        <p:nvPr/>
      </p:nvGrpSpPr>
      <p:grpSpPr>
        <a:xfrm>
          <a:off x="0" y="0"/>
          <a:ext cx="0" cy="0"/>
          <a:chOff x="0" y="0"/>
          <a:chExt cx="0" cy="0"/>
        </a:xfrm>
      </p:grpSpPr>
      <p:sp>
        <p:nvSpPr>
          <p:cNvPr id="10" name="Google Shape;10;p2"/>
          <p:cNvSpPr txBox="1">
            <a:spLocks noGrp="1"/>
          </p:cNvSpPr>
          <p:nvPr>
            <p:ph type="ctrTitle"/>
          </p:nvPr>
        </p:nvSpPr>
        <p:spPr>
          <a:xfrm>
            <a:off x="5428133" y="1382467"/>
            <a:ext cx="5810400" cy="3176400"/>
          </a:xfrm>
          <a:prstGeom prst="rect">
            <a:avLst/>
          </a:prstGeom>
        </p:spPr>
        <p:txBody>
          <a:bodyPr spcFirstLastPara="1" wrap="square" lIns="91425" tIns="91425" rIns="91425" bIns="91425" anchor="b" anchorCtr="0">
            <a:noAutofit/>
          </a:bodyPr>
          <a:lstStyle>
            <a:lvl1pPr lvl="0">
              <a:lnSpc>
                <a:spcPct val="90000"/>
              </a:lnSpc>
              <a:spcBef>
                <a:spcPts val="0"/>
              </a:spcBef>
              <a:spcAft>
                <a:spcPts val="0"/>
              </a:spcAft>
              <a:buSzPts val="5200"/>
              <a:buNone/>
              <a:defRPr sz="6800"/>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5428133" y="4558767"/>
            <a:ext cx="5810400" cy="546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2133">
                <a:latin typeface="Arial" panose="020B0604020202020204" pitchFamily="34" charset="0"/>
                <a:cs typeface="Arial" panose="020B0604020202020204" pitchFamily="34" charset="0"/>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29" name="Google Shape;29;p2"/>
          <p:cNvSpPr txBox="1">
            <a:spLocks noGrp="1"/>
          </p:cNvSpPr>
          <p:nvPr>
            <p:ph type="title" idx="2" hasCustomPrompt="1"/>
          </p:nvPr>
        </p:nvSpPr>
        <p:spPr>
          <a:xfrm>
            <a:off x="161567" y="73400"/>
            <a:ext cx="792000" cy="399200"/>
          </a:xfrm>
          <a:prstGeom prst="rect">
            <a:avLst/>
          </a:prstGeom>
          <a:ln>
            <a:noFill/>
          </a:ln>
        </p:spPr>
        <p:txBody>
          <a:bodyPr spcFirstLastPara="1" wrap="square" lIns="0" tIns="0" rIns="0" bIns="0" anchor="ctr" anchorCtr="0">
            <a:noAutofit/>
          </a:bodyPr>
          <a:lstStyle>
            <a:lvl1pPr lvl="0" algn="ctr" rtl="0">
              <a:spcBef>
                <a:spcPts val="0"/>
              </a:spcBef>
              <a:spcAft>
                <a:spcPts val="0"/>
              </a:spcAft>
              <a:buClr>
                <a:schemeClr val="lt1"/>
              </a:buClr>
              <a:buSzPts val="1200"/>
              <a:buFont typeface="Arimo Medium"/>
              <a:buNone/>
              <a:defRPr sz="1600" b="0">
                <a:solidFill>
                  <a:schemeClr val="lt1"/>
                </a:solidFill>
                <a:latin typeface="Arial" panose="020B0604020202020204" pitchFamily="34" charset="0"/>
                <a:ea typeface="Arimo Medium"/>
                <a:cs typeface="Arial" panose="020B0604020202020204" pitchFamily="34" charset="0"/>
                <a:sym typeface="Arimo Medium"/>
              </a:defRPr>
            </a:lvl1pPr>
            <a:lvl2pPr lvl="1"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2pPr>
            <a:lvl3pPr lvl="2"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3pPr>
            <a:lvl4pPr lvl="3"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4pPr>
            <a:lvl5pPr lvl="4"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5pPr>
            <a:lvl6pPr lvl="5"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6pPr>
            <a:lvl7pPr lvl="6"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7pPr>
            <a:lvl8pPr lvl="7"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8pPr>
            <a:lvl9pPr lvl="8"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9pPr>
          </a:lstStyle>
          <a:p>
            <a:r>
              <a:t>xx%</a:t>
            </a:r>
          </a:p>
        </p:txBody>
      </p:sp>
    </p:spTree>
    <p:extLst>
      <p:ext uri="{BB962C8B-B14F-4D97-AF65-F5344CB8AC3E}">
        <p14:creationId xmlns:p14="http://schemas.microsoft.com/office/powerpoint/2010/main" val="40105060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66"/>
        <p:cNvGrpSpPr/>
        <p:nvPr/>
      </p:nvGrpSpPr>
      <p:grpSpPr>
        <a:xfrm>
          <a:off x="0" y="0"/>
          <a:ext cx="0" cy="0"/>
          <a:chOff x="0" y="0"/>
          <a:chExt cx="0" cy="0"/>
        </a:xfrm>
      </p:grpSpPr>
      <p:sp>
        <p:nvSpPr>
          <p:cNvPr id="168" name="Google Shape;168;p9"/>
          <p:cNvSpPr txBox="1">
            <a:spLocks noGrp="1"/>
          </p:cNvSpPr>
          <p:nvPr>
            <p:ph type="title"/>
          </p:nvPr>
        </p:nvSpPr>
        <p:spPr>
          <a:xfrm>
            <a:off x="4858463" y="1963997"/>
            <a:ext cx="6214800" cy="8912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6000">
                <a:solidFill>
                  <a:srgbClr val="836CA8"/>
                </a:solidFill>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69" name="Google Shape;169;p9"/>
          <p:cNvSpPr txBox="1">
            <a:spLocks noGrp="1"/>
          </p:cNvSpPr>
          <p:nvPr>
            <p:ph type="subTitle" idx="1"/>
          </p:nvPr>
        </p:nvSpPr>
        <p:spPr>
          <a:xfrm>
            <a:off x="4858463" y="2855203"/>
            <a:ext cx="6214800" cy="2038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2133">
                <a:solidFill>
                  <a:srgbClr val="5B3D82"/>
                </a:solidFill>
                <a:latin typeface="Arial" panose="020B0604020202020204" pitchFamily="34" charset="0"/>
                <a:cs typeface="Arial" panose="020B0604020202020204" pitchFamily="34" charset="0"/>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88" name="Google Shape;188;p9"/>
          <p:cNvSpPr txBox="1">
            <a:spLocks noGrp="1"/>
          </p:cNvSpPr>
          <p:nvPr>
            <p:ph type="title" idx="2" hasCustomPrompt="1"/>
          </p:nvPr>
        </p:nvSpPr>
        <p:spPr>
          <a:xfrm>
            <a:off x="161567" y="73400"/>
            <a:ext cx="792000" cy="399200"/>
          </a:xfrm>
          <a:prstGeom prst="rect">
            <a:avLst/>
          </a:prstGeom>
          <a:ln>
            <a:noFill/>
          </a:ln>
        </p:spPr>
        <p:txBody>
          <a:bodyPr spcFirstLastPara="1" wrap="square" lIns="0" tIns="0" rIns="0" bIns="0" anchor="ctr" anchorCtr="0">
            <a:noAutofit/>
          </a:bodyPr>
          <a:lstStyle>
            <a:lvl1pPr lvl="0" algn="ctr" rtl="0">
              <a:spcBef>
                <a:spcPts val="0"/>
              </a:spcBef>
              <a:spcAft>
                <a:spcPts val="0"/>
              </a:spcAft>
              <a:buClr>
                <a:schemeClr val="lt1"/>
              </a:buClr>
              <a:buSzPts val="1200"/>
              <a:buFont typeface="Arimo Medium"/>
              <a:buNone/>
              <a:defRPr sz="1600" b="0">
                <a:solidFill>
                  <a:schemeClr val="lt1"/>
                </a:solidFill>
                <a:latin typeface="Arial" panose="020B0604020202020204" pitchFamily="34" charset="0"/>
                <a:ea typeface="Arimo Medium"/>
                <a:cs typeface="Arial" panose="020B0604020202020204" pitchFamily="34" charset="0"/>
                <a:sym typeface="Arimo Medium"/>
              </a:defRPr>
            </a:lvl1pPr>
            <a:lvl2pPr lvl="1"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2pPr>
            <a:lvl3pPr lvl="2"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3pPr>
            <a:lvl4pPr lvl="3"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4pPr>
            <a:lvl5pPr lvl="4"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5pPr>
            <a:lvl6pPr lvl="5"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6pPr>
            <a:lvl7pPr lvl="6"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7pPr>
            <a:lvl8pPr lvl="7"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8pPr>
            <a:lvl9pPr lvl="8"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9pPr>
          </a:lstStyle>
          <a:p>
            <a:r>
              <a:t>xx%</a:t>
            </a:r>
          </a:p>
        </p:txBody>
      </p:sp>
    </p:spTree>
    <p:extLst>
      <p:ext uri="{BB962C8B-B14F-4D97-AF65-F5344CB8AC3E}">
        <p14:creationId xmlns:p14="http://schemas.microsoft.com/office/powerpoint/2010/main" val="1495484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142"/>
        <p:cNvGrpSpPr/>
        <p:nvPr/>
      </p:nvGrpSpPr>
      <p:grpSpPr>
        <a:xfrm>
          <a:off x="0" y="0"/>
          <a:ext cx="0" cy="0"/>
          <a:chOff x="0" y="0"/>
          <a:chExt cx="0" cy="0"/>
        </a:xfrm>
      </p:grpSpPr>
      <p:sp>
        <p:nvSpPr>
          <p:cNvPr id="143" name="Google Shape;143;p16"/>
          <p:cNvSpPr txBox="1">
            <a:spLocks noGrp="1"/>
          </p:cNvSpPr>
          <p:nvPr>
            <p:ph type="title"/>
          </p:nvPr>
        </p:nvSpPr>
        <p:spPr>
          <a:xfrm>
            <a:off x="950967" y="593367"/>
            <a:ext cx="10290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5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9625540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71"/>
        <p:cNvGrpSpPr/>
        <p:nvPr/>
      </p:nvGrpSpPr>
      <p:grpSpPr>
        <a:xfrm>
          <a:off x="0" y="0"/>
          <a:ext cx="0" cy="0"/>
          <a:chOff x="0" y="0"/>
          <a:chExt cx="0" cy="0"/>
        </a:xfrm>
      </p:grpSpPr>
      <p:sp>
        <p:nvSpPr>
          <p:cNvPr id="172" name="Google Shape;172;p18"/>
          <p:cNvSpPr txBox="1">
            <a:spLocks noGrp="1"/>
          </p:cNvSpPr>
          <p:nvPr>
            <p:ph type="title"/>
          </p:nvPr>
        </p:nvSpPr>
        <p:spPr>
          <a:xfrm>
            <a:off x="950967" y="593367"/>
            <a:ext cx="10290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5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73" name="Google Shape;173;p18"/>
          <p:cNvSpPr txBox="1">
            <a:spLocks noGrp="1"/>
          </p:cNvSpPr>
          <p:nvPr>
            <p:ph type="subTitle" idx="1"/>
          </p:nvPr>
        </p:nvSpPr>
        <p:spPr>
          <a:xfrm>
            <a:off x="3238800" y="2105967"/>
            <a:ext cx="5714400" cy="1552000"/>
          </a:xfrm>
          <a:prstGeom prst="rect">
            <a:avLst/>
          </a:prstGeom>
          <a:ln w="19050"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lvl1pPr lvl="0" algn="ctr" rtl="0">
              <a:lnSpc>
                <a:spcPct val="115000"/>
              </a:lnSpc>
              <a:spcBef>
                <a:spcPts val="0"/>
              </a:spcBef>
              <a:spcAft>
                <a:spcPts val="0"/>
              </a:spcAft>
              <a:buSzPts val="18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0151416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0"/>
        <p:cNvGrpSpPr/>
        <p:nvPr/>
      </p:nvGrpSpPr>
      <p:grpSpPr>
        <a:xfrm>
          <a:off x="0" y="0"/>
          <a:ext cx="0" cy="0"/>
          <a:chOff x="0" y="0"/>
          <a:chExt cx="0" cy="0"/>
        </a:xfrm>
      </p:grpSpPr>
      <p:sp>
        <p:nvSpPr>
          <p:cNvPr id="31" name="Google Shape;31;p4"/>
          <p:cNvSpPr txBox="1">
            <a:spLocks noGrp="1"/>
          </p:cNvSpPr>
          <p:nvPr>
            <p:ph type="body" idx="1"/>
          </p:nvPr>
        </p:nvSpPr>
        <p:spPr>
          <a:xfrm>
            <a:off x="950967" y="1435033"/>
            <a:ext cx="10290000" cy="1552400"/>
          </a:xfrm>
          <a:prstGeom prst="rect">
            <a:avLst/>
          </a:prstGeom>
        </p:spPr>
        <p:txBody>
          <a:bodyPr spcFirstLastPara="1" wrap="square" lIns="91425" tIns="91425" rIns="91425" bIns="91425" anchor="t" anchorCtr="0">
            <a:noAutofit/>
          </a:bodyPr>
          <a:lstStyle>
            <a:lvl1pPr marL="609585" lvl="0" indent="-414856" rtl="0">
              <a:lnSpc>
                <a:spcPct val="100000"/>
              </a:lnSpc>
              <a:spcBef>
                <a:spcPts val="0"/>
              </a:spcBef>
              <a:spcAft>
                <a:spcPts val="0"/>
              </a:spcAft>
              <a:buClr>
                <a:schemeClr val="dk2"/>
              </a:buClr>
              <a:buSzPts val="1300"/>
              <a:buFont typeface="Didact Gothic"/>
              <a:buChar char="●"/>
              <a:defRPr sz="1867"/>
            </a:lvl1pPr>
            <a:lvl2pPr marL="1219170" lvl="1" indent="-431789" rtl="0">
              <a:spcBef>
                <a:spcPts val="0"/>
              </a:spcBef>
              <a:spcAft>
                <a:spcPts val="0"/>
              </a:spcAft>
              <a:buClr>
                <a:srgbClr val="222222"/>
              </a:buClr>
              <a:buSzPts val="1500"/>
              <a:buFont typeface="Didact Gothic"/>
              <a:buChar char="○"/>
              <a:defRPr/>
            </a:lvl2pPr>
            <a:lvl3pPr marL="1828754" lvl="2" indent="-431789" rtl="0">
              <a:spcBef>
                <a:spcPts val="0"/>
              </a:spcBef>
              <a:spcAft>
                <a:spcPts val="0"/>
              </a:spcAft>
              <a:buClr>
                <a:srgbClr val="222222"/>
              </a:buClr>
              <a:buSzPts val="1500"/>
              <a:buFont typeface="Didact Gothic"/>
              <a:buChar char="■"/>
              <a:defRPr/>
            </a:lvl3pPr>
            <a:lvl4pPr marL="2438339" lvl="3" indent="-431789" rtl="0">
              <a:spcBef>
                <a:spcPts val="0"/>
              </a:spcBef>
              <a:spcAft>
                <a:spcPts val="0"/>
              </a:spcAft>
              <a:buClr>
                <a:srgbClr val="222222"/>
              </a:buClr>
              <a:buSzPts val="1500"/>
              <a:buFont typeface="Didact Gothic"/>
              <a:buChar char="●"/>
              <a:defRPr/>
            </a:lvl4pPr>
            <a:lvl5pPr marL="3047924" lvl="4" indent="-431789" rtl="0">
              <a:spcBef>
                <a:spcPts val="0"/>
              </a:spcBef>
              <a:spcAft>
                <a:spcPts val="0"/>
              </a:spcAft>
              <a:buClr>
                <a:srgbClr val="222222"/>
              </a:buClr>
              <a:buSzPts val="1500"/>
              <a:buFont typeface="Didact Gothic"/>
              <a:buChar char="○"/>
              <a:defRPr/>
            </a:lvl5pPr>
            <a:lvl6pPr marL="3657509" lvl="5" indent="-431789" rtl="0">
              <a:spcBef>
                <a:spcPts val="0"/>
              </a:spcBef>
              <a:spcAft>
                <a:spcPts val="0"/>
              </a:spcAft>
              <a:buClr>
                <a:srgbClr val="222222"/>
              </a:buClr>
              <a:buSzPts val="1500"/>
              <a:buFont typeface="Didact Gothic"/>
              <a:buChar char="■"/>
              <a:defRPr/>
            </a:lvl6pPr>
            <a:lvl7pPr marL="4267093" lvl="6" indent="-431789" rtl="0">
              <a:spcBef>
                <a:spcPts val="0"/>
              </a:spcBef>
              <a:spcAft>
                <a:spcPts val="0"/>
              </a:spcAft>
              <a:buClr>
                <a:srgbClr val="222222"/>
              </a:buClr>
              <a:buSzPts val="1500"/>
              <a:buFont typeface="Didact Gothic"/>
              <a:buChar char="●"/>
              <a:defRPr/>
            </a:lvl7pPr>
            <a:lvl8pPr marL="4876678" lvl="7" indent="-431789" rtl="0">
              <a:spcBef>
                <a:spcPts val="0"/>
              </a:spcBef>
              <a:spcAft>
                <a:spcPts val="0"/>
              </a:spcAft>
              <a:buClr>
                <a:srgbClr val="222222"/>
              </a:buClr>
              <a:buSzPts val="1500"/>
              <a:buFont typeface="Didact Gothic"/>
              <a:buChar char="○"/>
              <a:defRPr/>
            </a:lvl8pPr>
            <a:lvl9pPr marL="5486263" lvl="8" indent="-431789" rtl="0">
              <a:spcBef>
                <a:spcPts val="0"/>
              </a:spcBef>
              <a:spcAft>
                <a:spcPts val="0"/>
              </a:spcAft>
              <a:buClr>
                <a:srgbClr val="222222"/>
              </a:buClr>
              <a:buSzPts val="1500"/>
              <a:buFont typeface="Didact Gothic"/>
              <a:buChar char="■"/>
              <a:defRPr/>
            </a:lvl9pPr>
          </a:lstStyle>
          <a:p>
            <a:endParaRPr/>
          </a:p>
        </p:txBody>
      </p:sp>
      <p:sp>
        <p:nvSpPr>
          <p:cNvPr id="32" name="Google Shape;32;p4"/>
          <p:cNvSpPr txBox="1">
            <a:spLocks noGrp="1"/>
          </p:cNvSpPr>
          <p:nvPr>
            <p:ph type="title"/>
          </p:nvPr>
        </p:nvSpPr>
        <p:spPr>
          <a:xfrm>
            <a:off x="950967" y="593367"/>
            <a:ext cx="10290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5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5292567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160"/>
        <p:cNvGrpSpPr/>
        <p:nvPr/>
      </p:nvGrpSpPr>
      <p:grpSpPr>
        <a:xfrm>
          <a:off x="0" y="0"/>
          <a:ext cx="0" cy="0"/>
          <a:chOff x="0" y="0"/>
          <a:chExt cx="0" cy="0"/>
        </a:xfrm>
      </p:grpSpPr>
      <p:sp>
        <p:nvSpPr>
          <p:cNvPr id="161" name="Google Shape;161;p17"/>
          <p:cNvSpPr txBox="1">
            <a:spLocks noGrp="1"/>
          </p:cNvSpPr>
          <p:nvPr>
            <p:ph type="title"/>
          </p:nvPr>
        </p:nvSpPr>
        <p:spPr>
          <a:xfrm>
            <a:off x="950967" y="593367"/>
            <a:ext cx="10290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5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1363609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37"/>
        <p:cNvGrpSpPr/>
        <p:nvPr/>
      </p:nvGrpSpPr>
      <p:grpSpPr>
        <a:xfrm>
          <a:off x="0" y="0"/>
          <a:ext cx="0" cy="0"/>
          <a:chOff x="0" y="0"/>
          <a:chExt cx="0" cy="0"/>
        </a:xfrm>
      </p:grpSpPr>
      <p:sp>
        <p:nvSpPr>
          <p:cNvPr id="138" name="Google Shape;138;p15"/>
          <p:cNvSpPr txBox="1">
            <a:spLocks noGrp="1"/>
          </p:cNvSpPr>
          <p:nvPr>
            <p:ph type="title"/>
          </p:nvPr>
        </p:nvSpPr>
        <p:spPr>
          <a:xfrm>
            <a:off x="950967" y="593367"/>
            <a:ext cx="10290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5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9440543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837171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398110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463702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728981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914004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107426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228993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9342450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455804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3416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553880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defTabSz="609585"/>
            <a:fld id="{1D8BD707-D9CF-40AE-B4C6-C98DA3205C09}" type="datetimeFigureOut">
              <a:rPr lang="en-US" smtClean="0">
                <a:solidFill>
                  <a:prstClr val="black">
                    <a:tint val="75000"/>
                  </a:prstClr>
                </a:solidFill>
                <a:latin typeface="Calibri"/>
              </a:rPr>
              <a:pPr defTabSz="609585"/>
              <a:t>21-Feb-25</a:t>
            </a:fld>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lvl1pPr>
              <a:defRPr/>
            </a:lvl1pPr>
          </a:lstStyle>
          <a:p>
            <a:pPr defTabSz="609585"/>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lvl1pPr>
              <a:defRPr/>
            </a:lvl1pPr>
          </a:lstStyle>
          <a:p>
            <a:pPr defTabSz="609585"/>
            <a:fld id="{B6F15528-21DE-4FAA-801E-634DDDAF4B2B}" type="slidenum">
              <a:rPr lang="en-US" smtClean="0">
                <a:solidFill>
                  <a:prstClr val="black">
                    <a:tint val="75000"/>
                  </a:prstClr>
                </a:solidFill>
                <a:latin typeface="Calibri"/>
              </a:rPr>
              <a:pPr defTabSz="609585"/>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614571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tags" Target="../tags/tag1.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19" Type="http://schemas.openxmlformats.org/officeDocument/2006/relationships/theme" Target="../theme/theme2.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21-Feb-25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20"/>
    </p:custDataLst>
    <p:extLst>
      <p:ext uri="{BB962C8B-B14F-4D97-AF65-F5344CB8AC3E}">
        <p14:creationId xmlns:p14="http://schemas.microsoft.com/office/powerpoint/2010/main" val="13204673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725" r:id="rId14"/>
    <p:sldLayoutId id="2147483726" r:id="rId15"/>
    <p:sldLayoutId id="2147483727" r:id="rId16"/>
    <p:sldLayoutId id="2147483728" r:id="rId17"/>
    <p:sldLayoutId id="2147483729"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75029780"/>
      </p:ext>
    </p:extLst>
  </p:cSld>
  <p:clrMap bg1="lt1" tx1="dk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8"/>
            <a:ext cx="1422400" cy="243417"/>
          </a:xfrm>
          <a:prstGeom prst="rect">
            <a:avLst/>
          </a:prstGeom>
        </p:spPr>
        <p:txBody>
          <a:bodyPr vert="horz" lIns="91440" tIns="45720" rIns="91440" bIns="45720" rtlCol="0" anchor="ctr"/>
          <a:lstStyle>
            <a:lvl1pPr algn="l">
              <a:defRPr sz="800">
                <a:solidFill>
                  <a:schemeClr val="tx1">
                    <a:tint val="75000"/>
                  </a:schemeClr>
                </a:solidFill>
                <a:latin typeface="UTM Avo" panose="02040603050506020204" pitchFamily="18" charset="0"/>
              </a:defRPr>
            </a:lvl1pPr>
          </a:lstStyle>
          <a:p>
            <a:fld id="{1D8BD707-D9CF-40AE-B4C6-C98DA3205C09}" type="datetimeFigureOut">
              <a:rPr lang="en-US" smtClean="0"/>
              <a:pPr/>
              <a:t>21-Feb-25</a:t>
            </a:fld>
            <a:endParaRPr lang="en-US" dirty="0"/>
          </a:p>
        </p:txBody>
      </p:sp>
      <p:sp>
        <p:nvSpPr>
          <p:cNvPr id="5" name="Footer Placeholder 4"/>
          <p:cNvSpPr>
            <a:spLocks noGrp="1"/>
          </p:cNvSpPr>
          <p:nvPr>
            <p:ph type="ftr" sz="quarter" idx="3"/>
          </p:nvPr>
        </p:nvSpPr>
        <p:spPr>
          <a:xfrm>
            <a:off x="2082800" y="4237568"/>
            <a:ext cx="1930400" cy="243417"/>
          </a:xfrm>
          <a:prstGeom prst="rect">
            <a:avLst/>
          </a:prstGeom>
        </p:spPr>
        <p:txBody>
          <a:bodyPr vert="horz" lIns="91440" tIns="45720" rIns="91440" bIns="45720" rtlCol="0" anchor="ctr"/>
          <a:lstStyle>
            <a:lvl1pPr algn="ctr">
              <a:defRPr sz="800">
                <a:solidFill>
                  <a:schemeClr val="tx1">
                    <a:tint val="75000"/>
                  </a:schemeClr>
                </a:solidFill>
                <a:latin typeface="UTM Avo" panose="02040603050506020204" pitchFamily="18" charset="0"/>
              </a:defRPr>
            </a:lvl1pPr>
          </a:lstStyle>
          <a:p>
            <a:endParaRPr lang="en-US" dirty="0"/>
          </a:p>
        </p:txBody>
      </p:sp>
      <p:sp>
        <p:nvSpPr>
          <p:cNvPr id="6" name="Slide Number Placeholder 5"/>
          <p:cNvSpPr>
            <a:spLocks noGrp="1"/>
          </p:cNvSpPr>
          <p:nvPr>
            <p:ph type="sldNum" sz="quarter" idx="4"/>
          </p:nvPr>
        </p:nvSpPr>
        <p:spPr>
          <a:xfrm>
            <a:off x="4368800" y="4237568"/>
            <a:ext cx="1422400" cy="243417"/>
          </a:xfrm>
          <a:prstGeom prst="rect">
            <a:avLst/>
          </a:prstGeom>
        </p:spPr>
        <p:txBody>
          <a:bodyPr vert="horz" lIns="91440" tIns="45720" rIns="91440" bIns="45720" rtlCol="0" anchor="ctr"/>
          <a:lstStyle>
            <a:lvl1pPr algn="r">
              <a:defRPr sz="800">
                <a:solidFill>
                  <a:schemeClr val="tx1">
                    <a:tint val="75000"/>
                  </a:schemeClr>
                </a:solidFill>
                <a:latin typeface="UTM Avo" panose="02040603050506020204" pitchFamily="18"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655459808"/>
      </p:ext>
    </p:extLst>
  </p:cSld>
  <p:clrMap bg1="lt1" tx1="dk1" bg2="lt2" tx2="dk2" accent1="accent1" accent2="accent2" accent3="accent3" accent4="accent4" accent5="accent5" accent6="accent6" hlink="hlink" folHlink="folHlink"/>
  <p:sldLayoutIdLst>
    <p:sldLayoutId id="2147483724" r:id="rId1"/>
  </p:sldLayoutIdLst>
  <p:txStyles>
    <p:titleStyle>
      <a:lvl1pPr algn="ctr" defTabSz="609585" rtl="0" eaLnBrk="1" latinLnBrk="0" hangingPunct="1">
        <a:spcBef>
          <a:spcPct val="0"/>
        </a:spcBef>
        <a:buNone/>
        <a:defRPr sz="2933" kern="1200">
          <a:solidFill>
            <a:schemeClr val="tx1"/>
          </a:solidFill>
          <a:latin typeface="+mj-lt"/>
          <a:ea typeface="+mj-ea"/>
          <a:cs typeface="+mj-cs"/>
        </a:defRPr>
      </a:lvl1pPr>
    </p:titleStyle>
    <p:bodyStyle>
      <a:lvl1pPr marL="228594" indent="-228594" algn="l" defTabSz="609585"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288" indent="-190495" algn="l" defTabSz="609585"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1981" indent="-152396" algn="l" defTabSz="609585"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773" indent="-152396" algn="l" defTabSz="609585"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566" indent="-152396" algn="l" defTabSz="609585"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358" indent="-152396" algn="l" defTabSz="609585"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150" indent="-152396" algn="l" defTabSz="609585"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5943" indent="-152396" algn="l" defTabSz="609585"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735" indent="-152396" algn="l" defTabSz="609585"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585" rtl="0" eaLnBrk="1" latinLnBrk="0" hangingPunct="1">
        <a:defRPr sz="1200" kern="1200">
          <a:solidFill>
            <a:schemeClr val="tx1"/>
          </a:solidFill>
          <a:latin typeface="+mn-lt"/>
          <a:ea typeface="+mn-ea"/>
          <a:cs typeface="+mn-cs"/>
        </a:defRPr>
      </a:lvl1pPr>
      <a:lvl2pPr marL="304792" algn="l" defTabSz="609585" rtl="0" eaLnBrk="1" latinLnBrk="0" hangingPunct="1">
        <a:defRPr sz="1200" kern="1200">
          <a:solidFill>
            <a:schemeClr val="tx1"/>
          </a:solidFill>
          <a:latin typeface="+mn-lt"/>
          <a:ea typeface="+mn-ea"/>
          <a:cs typeface="+mn-cs"/>
        </a:defRPr>
      </a:lvl2pPr>
      <a:lvl3pPr marL="609585" algn="l" defTabSz="609585" rtl="0" eaLnBrk="1" latinLnBrk="0" hangingPunct="1">
        <a:defRPr sz="1200" kern="1200">
          <a:solidFill>
            <a:schemeClr val="tx1"/>
          </a:solidFill>
          <a:latin typeface="+mn-lt"/>
          <a:ea typeface="+mn-ea"/>
          <a:cs typeface="+mn-cs"/>
        </a:defRPr>
      </a:lvl3pPr>
      <a:lvl4pPr marL="914377" algn="l" defTabSz="609585" rtl="0" eaLnBrk="1" latinLnBrk="0" hangingPunct="1">
        <a:defRPr sz="1200" kern="1200">
          <a:solidFill>
            <a:schemeClr val="tx1"/>
          </a:solidFill>
          <a:latin typeface="+mn-lt"/>
          <a:ea typeface="+mn-ea"/>
          <a:cs typeface="+mn-cs"/>
        </a:defRPr>
      </a:lvl4pPr>
      <a:lvl5pPr marL="1219170" algn="l" defTabSz="609585" rtl="0" eaLnBrk="1" latinLnBrk="0" hangingPunct="1">
        <a:defRPr sz="1200" kern="1200">
          <a:solidFill>
            <a:schemeClr val="tx1"/>
          </a:solidFill>
          <a:latin typeface="+mn-lt"/>
          <a:ea typeface="+mn-ea"/>
          <a:cs typeface="+mn-cs"/>
        </a:defRPr>
      </a:lvl5pPr>
      <a:lvl6pPr marL="1523962" algn="l" defTabSz="609585" rtl="0" eaLnBrk="1" latinLnBrk="0" hangingPunct="1">
        <a:defRPr sz="1200" kern="1200">
          <a:solidFill>
            <a:schemeClr val="tx1"/>
          </a:solidFill>
          <a:latin typeface="+mn-lt"/>
          <a:ea typeface="+mn-ea"/>
          <a:cs typeface="+mn-cs"/>
        </a:defRPr>
      </a:lvl6pPr>
      <a:lvl7pPr marL="1828754" algn="l" defTabSz="609585" rtl="0" eaLnBrk="1" latinLnBrk="0" hangingPunct="1">
        <a:defRPr sz="1200" kern="1200">
          <a:solidFill>
            <a:schemeClr val="tx1"/>
          </a:solidFill>
          <a:latin typeface="+mn-lt"/>
          <a:ea typeface="+mn-ea"/>
          <a:cs typeface="+mn-cs"/>
        </a:defRPr>
      </a:lvl7pPr>
      <a:lvl8pPr marL="2133547" algn="l" defTabSz="609585" rtl="0" eaLnBrk="1" latinLnBrk="0" hangingPunct="1">
        <a:defRPr sz="1200" kern="1200">
          <a:solidFill>
            <a:schemeClr val="tx1"/>
          </a:solidFill>
          <a:latin typeface="+mn-lt"/>
          <a:ea typeface="+mn-ea"/>
          <a:cs typeface="+mn-cs"/>
        </a:defRPr>
      </a:lvl8pPr>
      <a:lvl9pPr marL="2438339" algn="l" defTabSz="609585"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mi-thuat-5/1/688/63/" TargetMode="External"/><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4.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5.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7.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7.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hyperlink" Target="https://www.hoc10.vn/doc-sach/mi-thuat-5/1/688/65/" TargetMode="External"/><Relationship Id="rId2" Type="http://schemas.openxmlformats.org/officeDocument/2006/relationships/image" Target="../media/image14.png"/><Relationship Id="rId1" Type="http://schemas.openxmlformats.org/officeDocument/2006/relationships/slideLayout" Target="../slideLayouts/slideLayout17.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6.xml"/><Relationship Id="rId4" Type="http://schemas.openxmlformats.org/officeDocument/2006/relationships/image" Target="../media/image17.sv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3" Type="http://schemas.openxmlformats.org/officeDocument/2006/relationships/hyperlink" Target="https://www.hoc10.vn/doc-sach/mi-thuat-5/1/688/65/" TargetMode="External"/><Relationship Id="rId2" Type="http://schemas.openxmlformats.org/officeDocument/2006/relationships/image" Target="../media/image19.png"/><Relationship Id="rId1" Type="http://schemas.openxmlformats.org/officeDocument/2006/relationships/slideLayout" Target="../slideLayouts/slideLayout17.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4.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8.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6.png"/><Relationship Id="rId18" Type="http://schemas.openxmlformats.org/officeDocument/2006/relationships/image" Target="../media/image41.svg"/><Relationship Id="rId26" Type="http://schemas.openxmlformats.org/officeDocument/2006/relationships/image" Target="../media/image49.svg"/><Relationship Id="rId3" Type="http://schemas.openxmlformats.org/officeDocument/2006/relationships/image" Target="../media/image26.png"/><Relationship Id="rId21" Type="http://schemas.openxmlformats.org/officeDocument/2006/relationships/image" Target="../media/image44.png"/><Relationship Id="rId7" Type="http://schemas.openxmlformats.org/officeDocument/2006/relationships/image" Target="../media/image30.png"/><Relationship Id="rId12" Type="http://schemas.openxmlformats.org/officeDocument/2006/relationships/image" Target="../media/image35.svg"/><Relationship Id="rId17" Type="http://schemas.openxmlformats.org/officeDocument/2006/relationships/image" Target="../media/image40.png"/><Relationship Id="rId25" Type="http://schemas.openxmlformats.org/officeDocument/2006/relationships/image" Target="../media/image48.png"/><Relationship Id="rId2" Type="http://schemas.openxmlformats.org/officeDocument/2006/relationships/image" Target="../media/image25.png"/><Relationship Id="rId16" Type="http://schemas.openxmlformats.org/officeDocument/2006/relationships/image" Target="../media/image39.svg"/><Relationship Id="rId20" Type="http://schemas.openxmlformats.org/officeDocument/2006/relationships/image" Target="../media/image43.svg"/><Relationship Id="rId1" Type="http://schemas.openxmlformats.org/officeDocument/2006/relationships/slideLayout" Target="../slideLayouts/slideLayout40.xml"/><Relationship Id="rId6" Type="http://schemas.openxmlformats.org/officeDocument/2006/relationships/image" Target="../media/image29.svg"/><Relationship Id="rId11" Type="http://schemas.openxmlformats.org/officeDocument/2006/relationships/image" Target="../media/image34.png"/><Relationship Id="rId24" Type="http://schemas.openxmlformats.org/officeDocument/2006/relationships/image" Target="../media/image47.svg"/><Relationship Id="rId5" Type="http://schemas.openxmlformats.org/officeDocument/2006/relationships/image" Target="../media/image28.png"/><Relationship Id="rId15" Type="http://schemas.openxmlformats.org/officeDocument/2006/relationships/image" Target="../media/image38.png"/><Relationship Id="rId23" Type="http://schemas.openxmlformats.org/officeDocument/2006/relationships/image" Target="../media/image46.png"/><Relationship Id="rId10" Type="http://schemas.openxmlformats.org/officeDocument/2006/relationships/image" Target="../media/image33.svg"/><Relationship Id="rId19" Type="http://schemas.openxmlformats.org/officeDocument/2006/relationships/image" Target="../media/image42.png"/><Relationship Id="rId4" Type="http://schemas.openxmlformats.org/officeDocument/2006/relationships/image" Target="../media/image27.svg"/><Relationship Id="rId9" Type="http://schemas.openxmlformats.org/officeDocument/2006/relationships/image" Target="../media/image32.png"/><Relationship Id="rId14" Type="http://schemas.openxmlformats.org/officeDocument/2006/relationships/image" Target="../media/image37.svg"/><Relationship Id="rId22" Type="http://schemas.openxmlformats.org/officeDocument/2006/relationships/image" Target="../media/image45.svg"/><Relationship Id="rId27" Type="http://schemas.openxmlformats.org/officeDocument/2006/relationships/image" Target="../media/image50.png"/></Relationships>
</file>

<file path=ppt/slides/_rels/slide19.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slideLayout" Target="../slideLayouts/slideLayout40.xml"/><Relationship Id="rId5" Type="http://schemas.openxmlformats.org/officeDocument/2006/relationships/image" Target="../media/image50.png"/><Relationship Id="rId4" Type="http://schemas.openxmlformats.org/officeDocument/2006/relationships/image" Target="../media/image51.png"/></Relationships>
</file>

<file path=ppt/slides/_rels/slide20.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slideLayout" Target="../slideLayouts/slideLayout40.xml"/><Relationship Id="rId4"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slideLayout" Target="../slideLayouts/slideLayout40.xml"/><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slideLayout" Target="../slideLayouts/slideLayout40.xml"/><Relationship Id="rId5" Type="http://schemas.openxmlformats.org/officeDocument/2006/relationships/image" Target="../media/image52.png"/><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slideLayout" Target="../slideLayouts/slideLayout40.xml"/><Relationship Id="rId5" Type="http://schemas.openxmlformats.org/officeDocument/2006/relationships/image" Target="../media/image50.png"/><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0.xml"/><Relationship Id="rId1" Type="http://schemas.openxmlformats.org/officeDocument/2006/relationships/slideLayout" Target="../slideLayouts/slideLayout28.xml"/><Relationship Id="rId5" Type="http://schemas.openxmlformats.org/officeDocument/2006/relationships/image" Target="../media/image56.png"/><Relationship Id="rId4" Type="http://schemas.openxmlformats.org/officeDocument/2006/relationships/image" Target="../media/image55.png"/></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image" Target="../media/image57.jpg"/></Relationships>
</file>

<file path=ppt/slides/_rels/slide2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31045" y="209464"/>
            <a:ext cx="268105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Mĩ</a:t>
            </a:r>
            <a:r>
              <a:rPr kumimoji="0" lang="en-US" sz="32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 </a:t>
            </a:r>
            <a:r>
              <a:rPr kumimoji="0" lang="en-US" sz="32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thuật</a:t>
            </a:r>
            <a:r>
              <a:rPr kumimoji="0" lang="en-US" sz="32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 5</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685769" y="1670261"/>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vi-VN" sz="5400" b="1" i="0" u="none" strike="noStrike" kern="0" cap="none" spc="0" normalizeH="0" baseline="0" noProof="0" dirty="0">
                <a:ln>
                  <a:noFill/>
                </a:ln>
                <a:solidFill>
                  <a:srgbClr val="002060"/>
                </a:solidFill>
                <a:effectLst/>
                <a:uLnTx/>
                <a:uFillTx/>
                <a:latin typeface="UTM Avo" panose="02040603050506020204" pitchFamily="18" charset="0"/>
                <a:ea typeface="Calibri"/>
                <a:cs typeface="Calibri"/>
                <a:sym typeface="Calibri"/>
              </a:rPr>
              <a:t>Chủ đề 6: Câu chuyện em yêu thích</a:t>
            </a:r>
            <a:endParaRPr kumimoji="0" lang="en-US" sz="5400" b="1" i="0" u="none" strike="noStrike" kern="0" cap="none" spc="0" normalizeH="0" baseline="0" noProof="0" dirty="0">
              <a:ln>
                <a:noFill/>
              </a:ln>
              <a:solidFill>
                <a:srgbClr val="002060"/>
              </a:solidFill>
              <a:effectLst/>
              <a:uLnTx/>
              <a:uFillTx/>
              <a:latin typeface="UTM Avo" panose="02040603050506020204" pitchFamily="18" charset="0"/>
              <a:ea typeface="Calibri"/>
              <a:cs typeface="Calibri"/>
              <a:sym typeface="Calibri"/>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1325403" y="4763675"/>
            <a:ext cx="9541194"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6000" b="1" i="0" u="none" strike="noStrike" kern="0" cap="none" spc="0" normalizeH="0" baseline="0" noProof="0" dirty="0" err="1">
                <a:ln>
                  <a:noFill/>
                </a:ln>
                <a:solidFill>
                  <a:srgbClr val="FF0000"/>
                </a:solidFill>
                <a:effectLst/>
                <a:uLnTx/>
                <a:uFillTx/>
                <a:latin typeface="UTM Avo" panose="02040603050506020204" pitchFamily="18" charset="0"/>
                <a:ea typeface="Calibri"/>
                <a:cs typeface="Arial" panose="020B0604020202020204" pitchFamily="34" charset="0"/>
                <a:sym typeface="Calibri"/>
              </a:rPr>
              <a:t>Bài</a:t>
            </a:r>
            <a:r>
              <a:rPr kumimoji="0" lang="en-US" sz="6000" b="1" i="0" u="none" strike="noStrike" kern="0" cap="none" spc="0" normalizeH="0" baseline="0" noProof="0" dirty="0">
                <a:ln>
                  <a:noFill/>
                </a:ln>
                <a:solidFill>
                  <a:srgbClr val="FF0000"/>
                </a:solidFill>
                <a:effectLst/>
                <a:uLnTx/>
                <a:uFillTx/>
                <a:latin typeface="UTM Avo" panose="02040603050506020204" pitchFamily="18" charset="0"/>
                <a:ea typeface="Calibri"/>
                <a:cs typeface="Arial" panose="020B0604020202020204" pitchFamily="34" charset="0"/>
                <a:sym typeface="Calibri"/>
              </a:rPr>
              <a:t> 13: </a:t>
            </a:r>
            <a:r>
              <a:rPr kumimoji="0" lang="en-US" sz="6000" b="1" i="0" u="none" strike="noStrike" kern="0" cap="none" spc="0" normalizeH="0" baseline="0" noProof="0" dirty="0" err="1">
                <a:ln>
                  <a:noFill/>
                </a:ln>
                <a:solidFill>
                  <a:srgbClr val="FF0000"/>
                </a:solidFill>
                <a:effectLst/>
                <a:uLnTx/>
                <a:uFillTx/>
                <a:latin typeface="UTM Avo" panose="02040603050506020204" pitchFamily="18" charset="0"/>
                <a:ea typeface="Calibri"/>
                <a:cs typeface="Arial" panose="020B0604020202020204" pitchFamily="34" charset="0"/>
                <a:sym typeface="Calibri"/>
              </a:rPr>
              <a:t>Câu</a:t>
            </a:r>
            <a:r>
              <a:rPr kumimoji="0" lang="en-US" sz="6000" b="1" i="0" u="none" strike="noStrike" kern="0" cap="none" spc="0" normalizeH="0" baseline="0" noProof="0" dirty="0">
                <a:ln>
                  <a:noFill/>
                </a:ln>
                <a:solidFill>
                  <a:srgbClr val="FF0000"/>
                </a:solidFill>
                <a:effectLst/>
                <a:uLnTx/>
                <a:uFillTx/>
                <a:latin typeface="UTM Avo" panose="02040603050506020204" pitchFamily="18" charset="0"/>
                <a:ea typeface="Calibri"/>
                <a:cs typeface="Arial" panose="020B0604020202020204" pitchFamily="34" charset="0"/>
                <a:sym typeface="Calibri"/>
              </a:rPr>
              <a:t> </a:t>
            </a:r>
            <a:r>
              <a:rPr kumimoji="0" lang="en-US" sz="6000" b="1" i="0" u="none" strike="noStrike" kern="0" cap="none" spc="0" normalizeH="0" baseline="0" noProof="0" dirty="0" err="1">
                <a:ln>
                  <a:noFill/>
                </a:ln>
                <a:solidFill>
                  <a:srgbClr val="FF0000"/>
                </a:solidFill>
                <a:effectLst/>
                <a:uLnTx/>
                <a:uFillTx/>
                <a:latin typeface="UTM Avo" panose="02040603050506020204" pitchFamily="18" charset="0"/>
                <a:ea typeface="Calibri"/>
                <a:cs typeface="Arial" panose="020B0604020202020204" pitchFamily="34" charset="0"/>
                <a:sym typeface="Calibri"/>
              </a:rPr>
              <a:t>chuyện</a:t>
            </a:r>
            <a:r>
              <a:rPr kumimoji="0" lang="en-US" sz="6000" b="1" i="0" u="none" strike="noStrike" kern="0" cap="none" spc="0" normalizeH="0" baseline="0" noProof="0" dirty="0">
                <a:ln>
                  <a:noFill/>
                </a:ln>
                <a:solidFill>
                  <a:srgbClr val="FF0000"/>
                </a:solidFill>
                <a:effectLst/>
                <a:uLnTx/>
                <a:uFillTx/>
                <a:latin typeface="UTM Avo" panose="02040603050506020204" pitchFamily="18" charset="0"/>
                <a:ea typeface="Calibri"/>
                <a:cs typeface="Arial" panose="020B0604020202020204" pitchFamily="34" charset="0"/>
                <a:sym typeface="Calibri"/>
              </a:rPr>
              <a:t> </a:t>
            </a:r>
            <a:r>
              <a:rPr kumimoji="0" lang="en-US" sz="6000" b="1" i="0" u="none" strike="noStrike" kern="0" cap="none" spc="0" normalizeH="0" baseline="0" noProof="0" dirty="0" err="1">
                <a:ln>
                  <a:noFill/>
                </a:ln>
                <a:solidFill>
                  <a:srgbClr val="FF0000"/>
                </a:solidFill>
                <a:effectLst/>
                <a:uLnTx/>
                <a:uFillTx/>
                <a:latin typeface="UTM Avo" panose="02040603050506020204" pitchFamily="18" charset="0"/>
                <a:ea typeface="Calibri"/>
                <a:cs typeface="Arial" panose="020B0604020202020204" pitchFamily="34" charset="0"/>
                <a:sym typeface="Calibri"/>
              </a:rPr>
              <a:t>của</a:t>
            </a:r>
            <a:r>
              <a:rPr kumimoji="0" lang="en-US" sz="6000" b="1" i="0" u="none" strike="noStrike" kern="0" cap="none" spc="0" normalizeH="0" baseline="0" noProof="0" dirty="0">
                <a:ln>
                  <a:noFill/>
                </a:ln>
                <a:solidFill>
                  <a:srgbClr val="FF0000"/>
                </a:solidFill>
                <a:effectLst/>
                <a:uLnTx/>
                <a:uFillTx/>
                <a:latin typeface="UTM Avo" panose="02040603050506020204" pitchFamily="18" charset="0"/>
                <a:ea typeface="Calibri"/>
                <a:cs typeface="Arial" panose="020B0604020202020204" pitchFamily="34" charset="0"/>
                <a:sym typeface="Calibri"/>
              </a:rPr>
              <a:t> </a:t>
            </a:r>
            <a:r>
              <a:rPr kumimoji="0" lang="en-US" sz="6000" b="1" i="0" u="none" strike="noStrike" kern="0" cap="none" spc="0" normalizeH="0" baseline="0" noProof="0" dirty="0" err="1">
                <a:ln>
                  <a:noFill/>
                </a:ln>
                <a:solidFill>
                  <a:srgbClr val="FF0000"/>
                </a:solidFill>
                <a:effectLst/>
                <a:uLnTx/>
                <a:uFillTx/>
                <a:latin typeface="UTM Avo" panose="02040603050506020204" pitchFamily="18" charset="0"/>
                <a:ea typeface="Calibri"/>
                <a:cs typeface="Arial" panose="020B0604020202020204" pitchFamily="34" charset="0"/>
                <a:sym typeface="Calibri"/>
              </a:rPr>
              <a:t>em</a:t>
            </a:r>
            <a:r>
              <a:rPr kumimoji="0" lang="en-US" sz="6000" b="1" i="0" u="none" strike="noStrike" kern="0" cap="none" spc="0" normalizeH="0" baseline="0" noProof="0" dirty="0">
                <a:ln>
                  <a:noFill/>
                </a:ln>
                <a:solidFill>
                  <a:srgbClr val="FF0000"/>
                </a:solidFill>
                <a:effectLst/>
                <a:uLnTx/>
                <a:uFillTx/>
                <a:latin typeface="UTM Avo" panose="02040603050506020204" pitchFamily="18" charset="0"/>
                <a:ea typeface="Calibri"/>
                <a:cs typeface="Arial" panose="020B0604020202020204" pitchFamily="34" charset="0"/>
                <a:sym typeface="Calibri"/>
              </a:rPr>
              <a:t> (</a:t>
            </a:r>
            <a:r>
              <a:rPr kumimoji="0" lang="en-US" sz="6000" b="1" i="0" u="none" strike="noStrike" kern="0" cap="none" spc="0" normalizeH="0" baseline="0" noProof="0" dirty="0" err="1">
                <a:ln>
                  <a:noFill/>
                </a:ln>
                <a:solidFill>
                  <a:srgbClr val="FF0000"/>
                </a:solidFill>
                <a:effectLst/>
                <a:uLnTx/>
                <a:uFillTx/>
                <a:latin typeface="UTM Avo" panose="02040603050506020204" pitchFamily="18" charset="0"/>
                <a:ea typeface="Calibri"/>
                <a:cs typeface="Arial" panose="020B0604020202020204" pitchFamily="34" charset="0"/>
                <a:sym typeface="Calibri"/>
              </a:rPr>
              <a:t>Tiết</a:t>
            </a:r>
            <a:r>
              <a:rPr kumimoji="0" lang="en-US" sz="6000" b="1" i="0" u="none" strike="noStrike" kern="0" cap="none" spc="0" normalizeH="0" baseline="0" noProof="0" dirty="0">
                <a:ln>
                  <a:noFill/>
                </a:ln>
                <a:solidFill>
                  <a:srgbClr val="FF0000"/>
                </a:solidFill>
                <a:effectLst/>
                <a:uLnTx/>
                <a:uFillTx/>
                <a:latin typeface="UTM Avo" panose="02040603050506020204" pitchFamily="18" charset="0"/>
                <a:ea typeface="Calibri"/>
                <a:cs typeface="Arial" panose="020B0604020202020204" pitchFamily="34" charset="0"/>
                <a:sym typeface="Calibri"/>
              </a:rPr>
              <a:t>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hlinkClick r:id="rId3"/>
            <a:extLst>
              <a:ext uri="{FF2B5EF4-FFF2-40B4-BE49-F238E27FC236}">
                <a16:creationId xmlns:a16="http://schemas.microsoft.com/office/drawing/2014/main" id="{56E638EB-28F8-EAD9-8067-722E9C29A8E4}"/>
              </a:ext>
            </a:extLst>
          </p:cNvPr>
          <p:cNvPicPr>
            <a:picLocks noChangeAspect="1"/>
          </p:cNvPicPr>
          <p:nvPr/>
        </p:nvPicPr>
        <p:blipFill>
          <a:blip r:embed="rId4"/>
          <a:stretch>
            <a:fillRect/>
          </a:stretch>
        </p:blipFill>
        <p:spPr>
          <a:xfrm>
            <a:off x="4780793" y="3050169"/>
            <a:ext cx="2826355" cy="1584975"/>
          </a:xfrm>
          <a:prstGeom prst="rect">
            <a:avLst/>
          </a:prstGeom>
        </p:spPr>
      </p:pic>
    </p:spTree>
    <p:extLst>
      <p:ext uri="{BB962C8B-B14F-4D97-AF65-F5344CB8AC3E}">
        <p14:creationId xmlns:p14="http://schemas.microsoft.com/office/powerpoint/2010/main" val="2969886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625"/>
        <p:cNvGrpSpPr/>
        <p:nvPr/>
      </p:nvGrpSpPr>
      <p:grpSpPr>
        <a:xfrm>
          <a:off x="0" y="0"/>
          <a:ext cx="0" cy="0"/>
          <a:chOff x="0" y="0"/>
          <a:chExt cx="0" cy="0"/>
        </a:xfrm>
      </p:grpSpPr>
      <p:grpSp>
        <p:nvGrpSpPr>
          <p:cNvPr id="4" name="Group 3">
            <a:extLst>
              <a:ext uri="{FF2B5EF4-FFF2-40B4-BE49-F238E27FC236}">
                <a16:creationId xmlns:a16="http://schemas.microsoft.com/office/drawing/2014/main" id="{93DA2370-4186-9EB4-9026-AC1D6680AAD3}"/>
              </a:ext>
            </a:extLst>
          </p:cNvPr>
          <p:cNvGrpSpPr/>
          <p:nvPr/>
        </p:nvGrpSpPr>
        <p:grpSpPr>
          <a:xfrm>
            <a:off x="4591357" y="798576"/>
            <a:ext cx="3009285" cy="799285"/>
            <a:chOff x="2927259" y="297951"/>
            <a:chExt cx="3400746" cy="595086"/>
          </a:xfrm>
        </p:grpSpPr>
        <p:sp>
          <p:nvSpPr>
            <p:cNvPr id="5" name="Round Same Side Corner Rectangle 7">
              <a:extLst>
                <a:ext uri="{FF2B5EF4-FFF2-40B4-BE49-F238E27FC236}">
                  <a16:creationId xmlns:a16="http://schemas.microsoft.com/office/drawing/2014/main" id="{7DF7C687-4325-4D37-7677-78E1835DCDA2}"/>
                </a:ext>
              </a:extLst>
            </p:cNvPr>
            <p:cNvSpPr/>
            <p:nvPr/>
          </p:nvSpPr>
          <p:spPr>
            <a:xfrm flipV="1">
              <a:off x="2927259" y="297951"/>
              <a:ext cx="3400746" cy="595086"/>
            </a:xfrm>
            <a:prstGeom prst="round2SameRect">
              <a:avLst>
                <a:gd name="adj1" fmla="val 4501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FAFAFA"/>
                </a:solidFill>
                <a:effectLst/>
                <a:uLnTx/>
                <a:uFillTx/>
                <a:latin typeface="UTM Avo" panose="02040603050506020204" pitchFamily="18" charset="0"/>
                <a:ea typeface="+mn-ea"/>
                <a:cs typeface="+mn-cs"/>
                <a:sym typeface="Arial"/>
              </a:endParaRPr>
            </a:p>
          </p:txBody>
        </p:sp>
        <p:sp>
          <p:nvSpPr>
            <p:cNvPr id="6" name="TextBox 8">
              <a:extLst>
                <a:ext uri="{FF2B5EF4-FFF2-40B4-BE49-F238E27FC236}">
                  <a16:creationId xmlns:a16="http://schemas.microsoft.com/office/drawing/2014/main" id="{43B6FC82-CE12-B8D4-D2C1-A993921AA887}"/>
                </a:ext>
              </a:extLst>
            </p:cNvPr>
            <p:cNvSpPr txBox="1"/>
            <p:nvPr/>
          </p:nvSpPr>
          <p:spPr>
            <a:xfrm>
              <a:off x="2937241" y="414709"/>
              <a:ext cx="3380783" cy="34372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181818"/>
                  </a:solidFill>
                  <a:effectLst/>
                  <a:uLnTx/>
                  <a:uFillTx/>
                  <a:latin typeface="UTM Avo" panose="02040603050506020204" pitchFamily="18" charset="0"/>
                  <a:cs typeface="Arial"/>
                  <a:sym typeface="Arial"/>
                </a:rPr>
                <a:t>NHIỆM</a:t>
              </a:r>
              <a:r>
                <a:rPr kumimoji="0" lang="en-US" sz="2400" b="1" i="0" u="none" strike="noStrike" kern="0" cap="none" spc="0" normalizeH="0" baseline="0" noProof="0" dirty="0">
                  <a:ln>
                    <a:noFill/>
                  </a:ln>
                  <a:solidFill>
                    <a:srgbClr val="181818"/>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181818"/>
                  </a:solidFill>
                  <a:effectLst/>
                  <a:uLnTx/>
                  <a:uFillTx/>
                  <a:latin typeface="UTM Avo" panose="02040603050506020204" pitchFamily="18" charset="0"/>
                  <a:cs typeface="Arial"/>
                  <a:sym typeface="Arial"/>
                </a:rPr>
                <a:t>VỤ</a:t>
              </a:r>
              <a:r>
                <a:rPr kumimoji="0" lang="en-US" sz="2400" b="1" i="0" u="none" strike="noStrike" kern="0" cap="none" spc="0" normalizeH="0" baseline="0" noProof="0" dirty="0">
                  <a:ln>
                    <a:noFill/>
                  </a:ln>
                  <a:solidFill>
                    <a:srgbClr val="181818"/>
                  </a:solidFill>
                  <a:effectLst/>
                  <a:uLnTx/>
                  <a:uFillTx/>
                  <a:latin typeface="UTM Avo" panose="02040603050506020204" pitchFamily="18" charset="0"/>
                  <a:cs typeface="Arial"/>
                  <a:sym typeface="Arial"/>
                </a:rPr>
                <a:t> 1</a:t>
              </a:r>
            </a:p>
          </p:txBody>
        </p:sp>
      </p:grpSp>
      <p:sp>
        <p:nvSpPr>
          <p:cNvPr id="7" name="Rectangle 6">
            <a:extLst>
              <a:ext uri="{FF2B5EF4-FFF2-40B4-BE49-F238E27FC236}">
                <a16:creationId xmlns:a16="http://schemas.microsoft.com/office/drawing/2014/main" id="{52A769C1-CE16-72F0-A8B4-9FA7F1D3F95E}"/>
              </a:ext>
            </a:extLst>
          </p:cNvPr>
          <p:cNvSpPr/>
          <p:nvPr/>
        </p:nvSpPr>
        <p:spPr>
          <a:xfrm>
            <a:off x="1084168" y="2108642"/>
            <a:ext cx="10324064" cy="465577"/>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7000"/>
              </a:lnSpc>
              <a:spcBef>
                <a:spcPts val="0"/>
              </a:spcBef>
              <a:spcAft>
                <a:spcPts val="1067"/>
              </a:spcAft>
              <a:buClr>
                <a:srgbClr val="000000"/>
              </a:buClr>
              <a:buSzTx/>
              <a:buFont typeface="Arial"/>
              <a:buNone/>
              <a:tabLst/>
              <a:defRPr/>
            </a:pP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Q</a:t>
            </a: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uan sát hình minh họa SGK</a:t>
            </a: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tr.62 - 63</a:t>
            </a: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và trả lời câu hỏi</a:t>
            </a: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sp>
        <p:nvSpPr>
          <p:cNvPr id="8" name="Pentagon 2">
            <a:extLst>
              <a:ext uri="{FF2B5EF4-FFF2-40B4-BE49-F238E27FC236}">
                <a16:creationId xmlns:a16="http://schemas.microsoft.com/office/drawing/2014/main" id="{9DDA77C3-6019-A88C-D548-A03EFC492F46}"/>
              </a:ext>
            </a:extLst>
          </p:cNvPr>
          <p:cNvSpPr/>
          <p:nvPr/>
        </p:nvSpPr>
        <p:spPr>
          <a:xfrm>
            <a:off x="0" y="2082289"/>
            <a:ext cx="1084168" cy="533480"/>
          </a:xfrm>
          <a:prstGeom prst="homePlate">
            <a:avLst/>
          </a:prstGeom>
          <a:solidFill>
            <a:schemeClr val="accent2"/>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FAFAFA"/>
              </a:solidFill>
              <a:effectLst/>
              <a:uLnTx/>
              <a:uFillTx/>
              <a:latin typeface="UTM Avo" panose="02040603050506020204" pitchFamily="18" charset="0"/>
              <a:ea typeface="+mn-ea"/>
              <a:cs typeface="+mn-cs"/>
              <a:sym typeface="Arial"/>
            </a:endParaRPr>
          </a:p>
        </p:txBody>
      </p:sp>
      <p:sp>
        <p:nvSpPr>
          <p:cNvPr id="10" name="TextBox 9">
            <a:extLst>
              <a:ext uri="{FF2B5EF4-FFF2-40B4-BE49-F238E27FC236}">
                <a16:creationId xmlns:a16="http://schemas.microsoft.com/office/drawing/2014/main" id="{D659F3F7-C71F-5E77-2AC9-5632871D1363}"/>
              </a:ext>
            </a:extLst>
          </p:cNvPr>
          <p:cNvSpPr txBox="1"/>
          <p:nvPr/>
        </p:nvSpPr>
        <p:spPr>
          <a:xfrm>
            <a:off x="1530511" y="2605089"/>
            <a:ext cx="9163499" cy="2669833"/>
          </a:xfrm>
          <a:prstGeom prst="rect">
            <a:avLst/>
          </a:prstGeom>
          <a:noFill/>
        </p:spPr>
        <p:txBody>
          <a:bodyPr wrap="square">
            <a:spAutoFit/>
          </a:bodyPr>
          <a:lstStyle/>
          <a:p>
            <a:pPr marL="457189" marR="0" lvl="0" indent="-457189" algn="l"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Nêu các bước thực hành sản phẩm.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457189" marR="0" lvl="0" indent="-457189" algn="l"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Nội dung câu chuyện là gì?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457189" marR="0" lvl="0" indent="-457189" algn="l"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Nhân vật chính trong câu chuyện là ai?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457189" marR="0" lvl="0" indent="-457189" algn="l"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Các tình tiết trong chuyện diễn biến như thế nào?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grpSp>
        <p:nvGrpSpPr>
          <p:cNvPr id="25" name="Google Shape;431;p35">
            <a:extLst>
              <a:ext uri="{FF2B5EF4-FFF2-40B4-BE49-F238E27FC236}">
                <a16:creationId xmlns:a16="http://schemas.microsoft.com/office/drawing/2014/main" id="{1B070582-404D-657F-5418-9CA12FB3AC13}"/>
              </a:ext>
            </a:extLst>
          </p:cNvPr>
          <p:cNvGrpSpPr/>
          <p:nvPr/>
        </p:nvGrpSpPr>
        <p:grpSpPr>
          <a:xfrm rot="-2700000">
            <a:off x="9870391" y="2358711"/>
            <a:ext cx="827701" cy="951616"/>
            <a:chOff x="1688761" y="3433704"/>
            <a:chExt cx="1211914" cy="1393348"/>
          </a:xfrm>
        </p:grpSpPr>
        <p:sp>
          <p:nvSpPr>
            <p:cNvPr id="26" name="Google Shape;432;p35">
              <a:extLst>
                <a:ext uri="{FF2B5EF4-FFF2-40B4-BE49-F238E27FC236}">
                  <a16:creationId xmlns:a16="http://schemas.microsoft.com/office/drawing/2014/main" id="{FD07DFBC-67DC-E200-AA81-BE596F4EF143}"/>
                </a:ext>
              </a:extLst>
            </p:cNvPr>
            <p:cNvSpPr/>
            <p:nvPr/>
          </p:nvSpPr>
          <p:spPr>
            <a:xfrm>
              <a:off x="1688761" y="3433704"/>
              <a:ext cx="1211914" cy="1393348"/>
            </a:xfrm>
            <a:custGeom>
              <a:avLst/>
              <a:gdLst/>
              <a:ahLst/>
              <a:cxnLst/>
              <a:rect l="l" t="t" r="r" b="b"/>
              <a:pathLst>
                <a:path w="1211914" h="1393348" extrusionOk="0">
                  <a:moveTo>
                    <a:pt x="219916" y="1309722"/>
                  </a:moveTo>
                  <a:cubicBezTo>
                    <a:pt x="216974" y="1296850"/>
                    <a:pt x="216606" y="1283242"/>
                    <a:pt x="209251" y="1271474"/>
                  </a:cubicBezTo>
                  <a:cubicBezTo>
                    <a:pt x="200792" y="1260441"/>
                    <a:pt x="200792" y="1249040"/>
                    <a:pt x="209251" y="1238007"/>
                  </a:cubicBezTo>
                  <a:cubicBezTo>
                    <a:pt x="217342" y="1222560"/>
                    <a:pt x="217709" y="1205643"/>
                    <a:pt x="217342" y="1188725"/>
                  </a:cubicBezTo>
                  <a:cubicBezTo>
                    <a:pt x="214399" y="1186519"/>
                    <a:pt x="213664" y="1184680"/>
                    <a:pt x="215135" y="1183209"/>
                  </a:cubicBezTo>
                  <a:cubicBezTo>
                    <a:pt x="216238" y="1182106"/>
                    <a:pt x="217342" y="1181370"/>
                    <a:pt x="218813" y="1181370"/>
                  </a:cubicBezTo>
                  <a:cubicBezTo>
                    <a:pt x="226904" y="1172911"/>
                    <a:pt x="227639" y="1162246"/>
                    <a:pt x="227271" y="1151213"/>
                  </a:cubicBezTo>
                  <a:cubicBezTo>
                    <a:pt x="223962" y="1146800"/>
                    <a:pt x="225433" y="1144225"/>
                    <a:pt x="230214" y="1142754"/>
                  </a:cubicBezTo>
                  <a:cubicBezTo>
                    <a:pt x="236466" y="1137606"/>
                    <a:pt x="237201" y="1130618"/>
                    <a:pt x="236466" y="1122895"/>
                  </a:cubicBezTo>
                  <a:lnTo>
                    <a:pt x="236466" y="1122895"/>
                  </a:lnTo>
                  <a:cubicBezTo>
                    <a:pt x="244557" y="1115539"/>
                    <a:pt x="246763" y="1105977"/>
                    <a:pt x="246396" y="1095312"/>
                  </a:cubicBezTo>
                  <a:lnTo>
                    <a:pt x="246396" y="1095312"/>
                  </a:lnTo>
                  <a:cubicBezTo>
                    <a:pt x="260003" y="1075453"/>
                    <a:pt x="268829" y="1053019"/>
                    <a:pt x="275449" y="1029481"/>
                  </a:cubicBezTo>
                  <a:cubicBezTo>
                    <a:pt x="274346" y="1021390"/>
                    <a:pt x="276185" y="1015138"/>
                    <a:pt x="283908" y="1011461"/>
                  </a:cubicBezTo>
                  <a:cubicBezTo>
                    <a:pt x="291263" y="1007047"/>
                    <a:pt x="293470" y="999692"/>
                    <a:pt x="293838" y="991601"/>
                  </a:cubicBezTo>
                  <a:cubicBezTo>
                    <a:pt x="292367" y="967696"/>
                    <a:pt x="299722" y="948572"/>
                    <a:pt x="322156" y="937907"/>
                  </a:cubicBezTo>
                  <a:cubicBezTo>
                    <a:pt x="336499" y="922460"/>
                    <a:pt x="345693" y="903704"/>
                    <a:pt x="357830" y="881270"/>
                  </a:cubicBezTo>
                  <a:cubicBezTo>
                    <a:pt x="338706" y="883845"/>
                    <a:pt x="323627" y="886787"/>
                    <a:pt x="310387" y="896717"/>
                  </a:cubicBezTo>
                  <a:lnTo>
                    <a:pt x="310387" y="896717"/>
                  </a:lnTo>
                  <a:cubicBezTo>
                    <a:pt x="293838" y="897452"/>
                    <a:pt x="277288" y="897084"/>
                    <a:pt x="262945" y="906279"/>
                  </a:cubicBezTo>
                  <a:cubicBezTo>
                    <a:pt x="254486" y="914369"/>
                    <a:pt x="245660" y="912898"/>
                    <a:pt x="236466" y="907750"/>
                  </a:cubicBezTo>
                  <a:cubicBezTo>
                    <a:pt x="214399" y="907750"/>
                    <a:pt x="192701" y="907750"/>
                    <a:pt x="170635" y="907750"/>
                  </a:cubicBezTo>
                  <a:cubicBezTo>
                    <a:pt x="161441" y="912898"/>
                    <a:pt x="152614" y="914369"/>
                    <a:pt x="144156" y="906279"/>
                  </a:cubicBezTo>
                  <a:cubicBezTo>
                    <a:pt x="129077" y="897452"/>
                    <a:pt x="112160" y="897820"/>
                    <a:pt x="95610" y="897820"/>
                  </a:cubicBezTo>
                  <a:cubicBezTo>
                    <a:pt x="92300" y="902233"/>
                    <a:pt x="90461" y="901497"/>
                    <a:pt x="89358" y="896349"/>
                  </a:cubicBezTo>
                  <a:cubicBezTo>
                    <a:pt x="80899" y="888258"/>
                    <a:pt x="70234" y="887522"/>
                    <a:pt x="59201" y="887155"/>
                  </a:cubicBezTo>
                  <a:lnTo>
                    <a:pt x="59201" y="887155"/>
                  </a:lnTo>
                  <a:cubicBezTo>
                    <a:pt x="55523" y="884580"/>
                    <a:pt x="52213" y="881270"/>
                    <a:pt x="48168" y="879431"/>
                  </a:cubicBezTo>
                  <a:cubicBezTo>
                    <a:pt x="9184" y="863985"/>
                    <a:pt x="-5527" y="835299"/>
                    <a:pt x="1829" y="794477"/>
                  </a:cubicBezTo>
                  <a:cubicBezTo>
                    <a:pt x="1829" y="786753"/>
                    <a:pt x="4035" y="780134"/>
                    <a:pt x="11391" y="776456"/>
                  </a:cubicBezTo>
                  <a:cubicBezTo>
                    <a:pt x="61775" y="716509"/>
                    <a:pt x="127606" y="683778"/>
                    <a:pt x="201528" y="663918"/>
                  </a:cubicBezTo>
                  <a:cubicBezTo>
                    <a:pt x="210354" y="661344"/>
                    <a:pt x="220284" y="661344"/>
                    <a:pt x="227639" y="654356"/>
                  </a:cubicBezTo>
                  <a:lnTo>
                    <a:pt x="227271" y="654356"/>
                  </a:lnTo>
                  <a:cubicBezTo>
                    <a:pt x="269197" y="647369"/>
                    <a:pt x="311491" y="640381"/>
                    <a:pt x="353416" y="633026"/>
                  </a:cubicBezTo>
                  <a:cubicBezTo>
                    <a:pt x="359301" y="631922"/>
                    <a:pt x="365921" y="630451"/>
                    <a:pt x="364449" y="622360"/>
                  </a:cubicBezTo>
                  <a:cubicBezTo>
                    <a:pt x="362978" y="615005"/>
                    <a:pt x="355623" y="615005"/>
                    <a:pt x="350107" y="613166"/>
                  </a:cubicBezTo>
                  <a:cubicBezTo>
                    <a:pt x="345325" y="613166"/>
                    <a:pt x="341648" y="610592"/>
                    <a:pt x="339073" y="606914"/>
                  </a:cubicBezTo>
                  <a:cubicBezTo>
                    <a:pt x="325834" y="593674"/>
                    <a:pt x="310387" y="584112"/>
                    <a:pt x="293102" y="577493"/>
                  </a:cubicBezTo>
                  <a:cubicBezTo>
                    <a:pt x="287586" y="577493"/>
                    <a:pt x="284276" y="574550"/>
                    <a:pt x="282437" y="569402"/>
                  </a:cubicBezTo>
                  <a:cubicBezTo>
                    <a:pt x="272507" y="556898"/>
                    <a:pt x="260371" y="547336"/>
                    <a:pt x="246028" y="540716"/>
                  </a:cubicBezTo>
                  <a:lnTo>
                    <a:pt x="246028" y="540716"/>
                  </a:lnTo>
                  <a:cubicBezTo>
                    <a:pt x="238672" y="529315"/>
                    <a:pt x="229110" y="520121"/>
                    <a:pt x="216974" y="513868"/>
                  </a:cubicBezTo>
                  <a:lnTo>
                    <a:pt x="216606" y="513868"/>
                  </a:lnTo>
                  <a:cubicBezTo>
                    <a:pt x="209986" y="501732"/>
                    <a:pt x="201160" y="492170"/>
                    <a:pt x="189023" y="485550"/>
                  </a:cubicBezTo>
                  <a:cubicBezTo>
                    <a:pt x="184242" y="483711"/>
                    <a:pt x="180933" y="480401"/>
                    <a:pt x="179094" y="475253"/>
                  </a:cubicBezTo>
                  <a:cubicBezTo>
                    <a:pt x="163647" y="452819"/>
                    <a:pt x="144891" y="433695"/>
                    <a:pt x="124296" y="416410"/>
                  </a:cubicBezTo>
                  <a:cubicBezTo>
                    <a:pt x="91197" y="407951"/>
                    <a:pt x="88255" y="377794"/>
                    <a:pt x="78325" y="352418"/>
                  </a:cubicBezTo>
                  <a:cubicBezTo>
                    <a:pt x="77221" y="344694"/>
                    <a:pt x="75383" y="337707"/>
                    <a:pt x="68027" y="333294"/>
                  </a:cubicBezTo>
                  <a:lnTo>
                    <a:pt x="68027" y="333294"/>
                  </a:lnTo>
                  <a:cubicBezTo>
                    <a:pt x="68027" y="325570"/>
                    <a:pt x="65821" y="318215"/>
                    <a:pt x="58833" y="313434"/>
                  </a:cubicBezTo>
                  <a:cubicBezTo>
                    <a:pt x="55155" y="312699"/>
                    <a:pt x="53684" y="311595"/>
                    <a:pt x="54052" y="309756"/>
                  </a:cubicBezTo>
                  <a:cubicBezTo>
                    <a:pt x="54788" y="307550"/>
                    <a:pt x="55523" y="306446"/>
                    <a:pt x="56626" y="306446"/>
                  </a:cubicBezTo>
                  <a:cubicBezTo>
                    <a:pt x="57362" y="299091"/>
                    <a:pt x="56626" y="292103"/>
                    <a:pt x="51110" y="286587"/>
                  </a:cubicBezTo>
                  <a:cubicBezTo>
                    <a:pt x="42283" y="282174"/>
                    <a:pt x="43019" y="276657"/>
                    <a:pt x="49271" y="270405"/>
                  </a:cubicBezTo>
                  <a:cubicBezTo>
                    <a:pt x="55155" y="257165"/>
                    <a:pt x="61040" y="244293"/>
                    <a:pt x="66924" y="231054"/>
                  </a:cubicBezTo>
                  <a:cubicBezTo>
                    <a:pt x="68763" y="226640"/>
                    <a:pt x="72073" y="224066"/>
                    <a:pt x="76854" y="222595"/>
                  </a:cubicBezTo>
                  <a:cubicBezTo>
                    <a:pt x="84577" y="221859"/>
                    <a:pt x="91565" y="219653"/>
                    <a:pt x="96346" y="213033"/>
                  </a:cubicBezTo>
                  <a:lnTo>
                    <a:pt x="95978" y="213033"/>
                  </a:lnTo>
                  <a:cubicBezTo>
                    <a:pt x="159602" y="200161"/>
                    <a:pt x="211457" y="229583"/>
                    <a:pt x="262945" y="260108"/>
                  </a:cubicBezTo>
                  <a:lnTo>
                    <a:pt x="262945" y="260108"/>
                  </a:lnTo>
                  <a:cubicBezTo>
                    <a:pt x="345325" y="322628"/>
                    <a:pt x="409317" y="405376"/>
                    <a:pt x="491330" y="470104"/>
                  </a:cubicBezTo>
                  <a:cubicBezTo>
                    <a:pt x="500156" y="456496"/>
                    <a:pt x="496479" y="445831"/>
                    <a:pt x="489859" y="435534"/>
                  </a:cubicBezTo>
                  <a:cubicBezTo>
                    <a:pt x="483607" y="430385"/>
                    <a:pt x="483239" y="424500"/>
                    <a:pt x="488756" y="418248"/>
                  </a:cubicBezTo>
                  <a:cubicBezTo>
                    <a:pt x="488756" y="349476"/>
                    <a:pt x="488756" y="280703"/>
                    <a:pt x="488756" y="211930"/>
                  </a:cubicBezTo>
                  <a:cubicBezTo>
                    <a:pt x="484342" y="205678"/>
                    <a:pt x="483607" y="200161"/>
                    <a:pt x="490594" y="195380"/>
                  </a:cubicBezTo>
                  <a:cubicBezTo>
                    <a:pt x="499053" y="176624"/>
                    <a:pt x="499421" y="156764"/>
                    <a:pt x="498318" y="136905"/>
                  </a:cubicBezTo>
                  <a:cubicBezTo>
                    <a:pt x="495743" y="134698"/>
                    <a:pt x="495008" y="132859"/>
                    <a:pt x="496111" y="131388"/>
                  </a:cubicBezTo>
                  <a:cubicBezTo>
                    <a:pt x="497214" y="129917"/>
                    <a:pt x="498318" y="129182"/>
                    <a:pt x="499421" y="129182"/>
                  </a:cubicBezTo>
                  <a:cubicBezTo>
                    <a:pt x="508983" y="114839"/>
                    <a:pt x="508983" y="98289"/>
                    <a:pt x="509351" y="81739"/>
                  </a:cubicBezTo>
                  <a:lnTo>
                    <a:pt x="509351" y="81739"/>
                  </a:lnTo>
                  <a:cubicBezTo>
                    <a:pt x="517442" y="73648"/>
                    <a:pt x="518177" y="63351"/>
                    <a:pt x="518177" y="53053"/>
                  </a:cubicBezTo>
                  <a:cubicBezTo>
                    <a:pt x="518177" y="53053"/>
                    <a:pt x="518177" y="53053"/>
                    <a:pt x="518177" y="53053"/>
                  </a:cubicBezTo>
                  <a:cubicBezTo>
                    <a:pt x="522958" y="44962"/>
                    <a:pt x="527004" y="36871"/>
                    <a:pt x="532152" y="29516"/>
                  </a:cubicBezTo>
                  <a:cubicBezTo>
                    <a:pt x="558264" y="-10203"/>
                    <a:pt x="595041" y="-9835"/>
                    <a:pt x="620417" y="30619"/>
                  </a:cubicBezTo>
                  <a:cubicBezTo>
                    <a:pt x="635496" y="54524"/>
                    <a:pt x="641748" y="82107"/>
                    <a:pt x="648000" y="109322"/>
                  </a:cubicBezTo>
                  <a:cubicBezTo>
                    <a:pt x="667859" y="196116"/>
                    <a:pt x="674479" y="284013"/>
                    <a:pt x="668963" y="373013"/>
                  </a:cubicBezTo>
                  <a:cubicBezTo>
                    <a:pt x="667859" y="388091"/>
                    <a:pt x="668963" y="403170"/>
                    <a:pt x="668963" y="418984"/>
                  </a:cubicBezTo>
                  <a:cubicBezTo>
                    <a:pt x="681835" y="416777"/>
                    <a:pt x="684409" y="408686"/>
                    <a:pt x="686616" y="399860"/>
                  </a:cubicBezTo>
                  <a:lnTo>
                    <a:pt x="686616" y="399860"/>
                  </a:lnTo>
                  <a:cubicBezTo>
                    <a:pt x="714566" y="367496"/>
                    <a:pt x="739207" y="332926"/>
                    <a:pt x="762376" y="296884"/>
                  </a:cubicBezTo>
                  <a:cubicBezTo>
                    <a:pt x="762376" y="291368"/>
                    <a:pt x="765686" y="288058"/>
                    <a:pt x="770835" y="286587"/>
                  </a:cubicBezTo>
                  <a:cubicBezTo>
                    <a:pt x="781500" y="280703"/>
                    <a:pt x="788488" y="271508"/>
                    <a:pt x="793269" y="260475"/>
                  </a:cubicBezTo>
                  <a:cubicBezTo>
                    <a:pt x="793269" y="255327"/>
                    <a:pt x="795475" y="252752"/>
                    <a:pt x="800256" y="252752"/>
                  </a:cubicBezTo>
                  <a:cubicBezTo>
                    <a:pt x="820116" y="238041"/>
                    <a:pt x="838137" y="221492"/>
                    <a:pt x="854318" y="202368"/>
                  </a:cubicBezTo>
                  <a:cubicBezTo>
                    <a:pt x="856157" y="197219"/>
                    <a:pt x="859467" y="194277"/>
                    <a:pt x="864616" y="193909"/>
                  </a:cubicBezTo>
                  <a:cubicBezTo>
                    <a:pt x="877120" y="185450"/>
                    <a:pt x="890360" y="177359"/>
                    <a:pt x="902496" y="168533"/>
                  </a:cubicBezTo>
                  <a:cubicBezTo>
                    <a:pt x="933021" y="147202"/>
                    <a:pt x="963546" y="140215"/>
                    <a:pt x="995174" y="165959"/>
                  </a:cubicBezTo>
                  <a:lnTo>
                    <a:pt x="995174" y="165959"/>
                  </a:lnTo>
                  <a:cubicBezTo>
                    <a:pt x="1019447" y="213769"/>
                    <a:pt x="1010988" y="260843"/>
                    <a:pt x="991129" y="307550"/>
                  </a:cubicBezTo>
                  <a:cubicBezTo>
                    <a:pt x="983405" y="325938"/>
                    <a:pt x="973844" y="343223"/>
                    <a:pt x="965017" y="360876"/>
                  </a:cubicBezTo>
                  <a:cubicBezTo>
                    <a:pt x="964649" y="365657"/>
                    <a:pt x="962075" y="368967"/>
                    <a:pt x="958029" y="371174"/>
                  </a:cubicBezTo>
                  <a:cubicBezTo>
                    <a:pt x="941848" y="387356"/>
                    <a:pt x="928608" y="405009"/>
                    <a:pt x="919046" y="425972"/>
                  </a:cubicBezTo>
                  <a:lnTo>
                    <a:pt x="919046" y="425972"/>
                  </a:lnTo>
                  <a:cubicBezTo>
                    <a:pt x="878959" y="470472"/>
                    <a:pt x="839240" y="514972"/>
                    <a:pt x="799153" y="559104"/>
                  </a:cubicBezTo>
                  <a:lnTo>
                    <a:pt x="799153" y="559104"/>
                  </a:lnTo>
                  <a:cubicBezTo>
                    <a:pt x="788856" y="563885"/>
                    <a:pt x="781500" y="571241"/>
                    <a:pt x="773041" y="589261"/>
                  </a:cubicBezTo>
                  <a:cubicBezTo>
                    <a:pt x="849905" y="571241"/>
                    <a:pt x="922724" y="566827"/>
                    <a:pt x="995542" y="577493"/>
                  </a:cubicBezTo>
                  <a:cubicBezTo>
                    <a:pt x="998484" y="574550"/>
                    <a:pt x="1000691" y="574918"/>
                    <a:pt x="1002162" y="578596"/>
                  </a:cubicBezTo>
                  <a:cubicBezTo>
                    <a:pt x="1014298" y="587422"/>
                    <a:pt x="1027906" y="587422"/>
                    <a:pt x="1041881" y="587055"/>
                  </a:cubicBezTo>
                  <a:lnTo>
                    <a:pt x="1041881" y="587055"/>
                  </a:lnTo>
                  <a:cubicBezTo>
                    <a:pt x="1062844" y="597352"/>
                    <a:pt x="1084910" y="602869"/>
                    <a:pt x="1108079" y="605075"/>
                  </a:cubicBezTo>
                  <a:cubicBezTo>
                    <a:pt x="1111757" y="601030"/>
                    <a:pt x="1113596" y="601765"/>
                    <a:pt x="1114699" y="606914"/>
                  </a:cubicBezTo>
                  <a:cubicBezTo>
                    <a:pt x="1129410" y="616476"/>
                    <a:pt x="1145960" y="622360"/>
                    <a:pt x="1163245" y="625670"/>
                  </a:cubicBezTo>
                  <a:lnTo>
                    <a:pt x="1163245" y="625670"/>
                  </a:lnTo>
                  <a:cubicBezTo>
                    <a:pt x="1167290" y="632658"/>
                    <a:pt x="1173910" y="634865"/>
                    <a:pt x="1181266" y="635600"/>
                  </a:cubicBezTo>
                  <a:lnTo>
                    <a:pt x="1181266" y="635600"/>
                  </a:lnTo>
                  <a:cubicBezTo>
                    <a:pt x="1190828" y="645162"/>
                    <a:pt x="1200022" y="654356"/>
                    <a:pt x="1209584" y="663918"/>
                  </a:cubicBezTo>
                  <a:lnTo>
                    <a:pt x="1209584" y="663918"/>
                  </a:lnTo>
                  <a:cubicBezTo>
                    <a:pt x="1220985" y="710993"/>
                    <a:pt x="1188621" y="729381"/>
                    <a:pt x="1154786" y="746667"/>
                  </a:cubicBezTo>
                  <a:lnTo>
                    <a:pt x="1154786" y="746667"/>
                  </a:lnTo>
                  <a:cubicBezTo>
                    <a:pt x="1138237" y="746667"/>
                    <a:pt x="1121319" y="747034"/>
                    <a:pt x="1105873" y="755125"/>
                  </a:cubicBezTo>
                  <a:cubicBezTo>
                    <a:pt x="1091898" y="763952"/>
                    <a:pt x="1077555" y="764319"/>
                    <a:pt x="1063579" y="755125"/>
                  </a:cubicBezTo>
                  <a:cubicBezTo>
                    <a:pt x="1035261" y="744828"/>
                    <a:pt x="1005839" y="747770"/>
                    <a:pt x="976418" y="747402"/>
                  </a:cubicBezTo>
                  <a:cubicBezTo>
                    <a:pt x="964649" y="752551"/>
                    <a:pt x="952881" y="755861"/>
                    <a:pt x="942215" y="745195"/>
                  </a:cubicBezTo>
                  <a:cubicBezTo>
                    <a:pt x="903967" y="733427"/>
                    <a:pt x="864984" y="738576"/>
                    <a:pt x="826368" y="738576"/>
                  </a:cubicBezTo>
                  <a:cubicBezTo>
                    <a:pt x="814967" y="748505"/>
                    <a:pt x="798785" y="735266"/>
                    <a:pt x="788120" y="747402"/>
                  </a:cubicBezTo>
                  <a:cubicBezTo>
                    <a:pt x="801360" y="765791"/>
                    <a:pt x="817541" y="780869"/>
                    <a:pt x="835930" y="794109"/>
                  </a:cubicBezTo>
                  <a:cubicBezTo>
                    <a:pt x="846963" y="795948"/>
                    <a:pt x="852480" y="802568"/>
                    <a:pt x="853583" y="813233"/>
                  </a:cubicBezTo>
                  <a:cubicBezTo>
                    <a:pt x="856525" y="822795"/>
                    <a:pt x="862777" y="829415"/>
                    <a:pt x="871604" y="833828"/>
                  </a:cubicBezTo>
                  <a:lnTo>
                    <a:pt x="871604" y="833092"/>
                  </a:lnTo>
                  <a:cubicBezTo>
                    <a:pt x="898819" y="873915"/>
                    <a:pt x="932286" y="910324"/>
                    <a:pt x="965753" y="945998"/>
                  </a:cubicBezTo>
                  <a:lnTo>
                    <a:pt x="965753" y="945262"/>
                  </a:lnTo>
                  <a:cubicBezTo>
                    <a:pt x="970901" y="960341"/>
                    <a:pt x="980463" y="972845"/>
                    <a:pt x="992600" y="983510"/>
                  </a:cubicBezTo>
                  <a:lnTo>
                    <a:pt x="992600" y="983510"/>
                  </a:lnTo>
                  <a:cubicBezTo>
                    <a:pt x="1007678" y="1010725"/>
                    <a:pt x="1022389" y="1037940"/>
                    <a:pt x="1037468" y="1065155"/>
                  </a:cubicBezTo>
                  <a:cubicBezTo>
                    <a:pt x="1052178" y="1092002"/>
                    <a:pt x="1059902" y="1119585"/>
                    <a:pt x="1050707" y="1150110"/>
                  </a:cubicBezTo>
                  <a:lnTo>
                    <a:pt x="1050707" y="1150110"/>
                  </a:lnTo>
                  <a:cubicBezTo>
                    <a:pt x="1038571" y="1162982"/>
                    <a:pt x="1028641" y="1178060"/>
                    <a:pt x="1012459" y="1187255"/>
                  </a:cubicBezTo>
                  <a:lnTo>
                    <a:pt x="1012459" y="1187255"/>
                  </a:lnTo>
                  <a:cubicBezTo>
                    <a:pt x="1006575" y="1187622"/>
                    <a:pt x="1000691" y="1187990"/>
                    <a:pt x="994439" y="1188725"/>
                  </a:cubicBezTo>
                  <a:cubicBezTo>
                    <a:pt x="991129" y="1192403"/>
                    <a:pt x="988186" y="1192035"/>
                    <a:pt x="985980" y="1187622"/>
                  </a:cubicBezTo>
                  <a:cubicBezTo>
                    <a:pt x="977521" y="1180267"/>
                    <a:pt x="967591" y="1178060"/>
                    <a:pt x="956926" y="1179531"/>
                  </a:cubicBezTo>
                  <a:cubicBezTo>
                    <a:pt x="943319" y="1180267"/>
                    <a:pt x="929711" y="1181370"/>
                    <a:pt x="920149" y="1168866"/>
                  </a:cubicBezTo>
                  <a:cubicBezTo>
                    <a:pt x="915368" y="1162246"/>
                    <a:pt x="908748" y="1159672"/>
                    <a:pt x="900657" y="1159672"/>
                  </a:cubicBezTo>
                  <a:cubicBezTo>
                    <a:pt x="892934" y="1159672"/>
                    <a:pt x="886682" y="1157465"/>
                    <a:pt x="883372" y="1149374"/>
                  </a:cubicBezTo>
                  <a:cubicBezTo>
                    <a:pt x="839975" y="1114068"/>
                    <a:pt x="805773" y="1069568"/>
                    <a:pt x="769364" y="1027642"/>
                  </a:cubicBezTo>
                  <a:cubicBezTo>
                    <a:pt x="756859" y="1022494"/>
                    <a:pt x="750240" y="1013667"/>
                    <a:pt x="750975" y="999692"/>
                  </a:cubicBezTo>
                  <a:cubicBezTo>
                    <a:pt x="745091" y="982039"/>
                    <a:pt x="735897" y="965857"/>
                    <a:pt x="723392" y="951882"/>
                  </a:cubicBezTo>
                  <a:lnTo>
                    <a:pt x="723392" y="951882"/>
                  </a:lnTo>
                  <a:cubicBezTo>
                    <a:pt x="720450" y="934965"/>
                    <a:pt x="709785" y="921357"/>
                    <a:pt x="700958" y="906279"/>
                  </a:cubicBezTo>
                  <a:cubicBezTo>
                    <a:pt x="686248" y="912898"/>
                    <a:pt x="693603" y="925035"/>
                    <a:pt x="694339" y="933861"/>
                  </a:cubicBezTo>
                  <a:cubicBezTo>
                    <a:pt x="700958" y="1043824"/>
                    <a:pt x="697649" y="1153787"/>
                    <a:pt x="686248" y="1263383"/>
                  </a:cubicBezTo>
                  <a:cubicBezTo>
                    <a:pt x="682570" y="1299792"/>
                    <a:pt x="662343" y="1330317"/>
                    <a:pt x="656826" y="1365623"/>
                  </a:cubicBezTo>
                  <a:cubicBezTo>
                    <a:pt x="656826" y="1384747"/>
                    <a:pt x="648368" y="1394676"/>
                    <a:pt x="628140" y="1393205"/>
                  </a:cubicBezTo>
                  <a:cubicBezTo>
                    <a:pt x="616004" y="1393205"/>
                    <a:pt x="603867" y="1392838"/>
                    <a:pt x="591731" y="1392470"/>
                  </a:cubicBezTo>
                  <a:lnTo>
                    <a:pt x="591731" y="1392470"/>
                  </a:lnTo>
                  <a:cubicBezTo>
                    <a:pt x="582169" y="1383276"/>
                    <a:pt x="572239" y="1374081"/>
                    <a:pt x="562677" y="1364887"/>
                  </a:cubicBezTo>
                  <a:cubicBezTo>
                    <a:pt x="555690" y="1360842"/>
                    <a:pt x="553115" y="1354222"/>
                    <a:pt x="552747" y="1346499"/>
                  </a:cubicBezTo>
                  <a:cubicBezTo>
                    <a:pt x="552747" y="1338408"/>
                    <a:pt x="550909" y="1331420"/>
                    <a:pt x="544289" y="1326271"/>
                  </a:cubicBezTo>
                  <a:cubicBezTo>
                    <a:pt x="528475" y="1317813"/>
                    <a:pt x="529210" y="1304573"/>
                    <a:pt x="533991" y="1290230"/>
                  </a:cubicBezTo>
                  <a:cubicBezTo>
                    <a:pt x="534727" y="1276622"/>
                    <a:pt x="533991" y="1263015"/>
                    <a:pt x="525533" y="1251246"/>
                  </a:cubicBezTo>
                  <a:cubicBezTo>
                    <a:pt x="522223" y="1249775"/>
                    <a:pt x="521119" y="1248304"/>
                    <a:pt x="521855" y="1246465"/>
                  </a:cubicBezTo>
                  <a:cubicBezTo>
                    <a:pt x="522590" y="1244259"/>
                    <a:pt x="523694" y="1243523"/>
                    <a:pt x="524429" y="1243523"/>
                  </a:cubicBezTo>
                  <a:cubicBezTo>
                    <a:pt x="525165" y="1226606"/>
                    <a:pt x="525900" y="1209688"/>
                    <a:pt x="517074" y="1193874"/>
                  </a:cubicBezTo>
                  <a:cubicBezTo>
                    <a:pt x="509351" y="1189093"/>
                    <a:pt x="510454" y="1183577"/>
                    <a:pt x="515235" y="1177692"/>
                  </a:cubicBezTo>
                  <a:cubicBezTo>
                    <a:pt x="515235" y="1142387"/>
                    <a:pt x="517074" y="1106713"/>
                    <a:pt x="507512" y="1071775"/>
                  </a:cubicBezTo>
                  <a:cubicBezTo>
                    <a:pt x="493537" y="1063316"/>
                    <a:pt x="508983" y="1046031"/>
                    <a:pt x="496846" y="1037204"/>
                  </a:cubicBezTo>
                  <a:cubicBezTo>
                    <a:pt x="481032" y="1060374"/>
                    <a:pt x="468160" y="1085382"/>
                    <a:pt x="459334" y="1111862"/>
                  </a:cubicBezTo>
                  <a:lnTo>
                    <a:pt x="459334" y="1111862"/>
                  </a:lnTo>
                  <a:cubicBezTo>
                    <a:pt x="433958" y="1147168"/>
                    <a:pt x="416305" y="1186519"/>
                    <a:pt x="394974" y="1224031"/>
                  </a:cubicBezTo>
                  <a:cubicBezTo>
                    <a:pt x="385780" y="1240213"/>
                    <a:pt x="375850" y="1255660"/>
                    <a:pt x="366288" y="1271474"/>
                  </a:cubicBezTo>
                  <a:lnTo>
                    <a:pt x="366288" y="1271474"/>
                  </a:lnTo>
                  <a:cubicBezTo>
                    <a:pt x="339441" y="1284346"/>
                    <a:pt x="321053" y="1307883"/>
                    <a:pt x="298619" y="1326271"/>
                  </a:cubicBezTo>
                  <a:lnTo>
                    <a:pt x="298619" y="1326271"/>
                  </a:lnTo>
                  <a:cubicBezTo>
                    <a:pt x="288689" y="1327007"/>
                    <a:pt x="279127" y="1329949"/>
                    <a:pt x="271036" y="1336569"/>
                  </a:cubicBezTo>
                  <a:lnTo>
                    <a:pt x="271036" y="1336569"/>
                  </a:lnTo>
                  <a:cubicBezTo>
                    <a:pt x="271036" y="1336569"/>
                    <a:pt x="266623" y="1335466"/>
                    <a:pt x="266623" y="1335466"/>
                  </a:cubicBezTo>
                  <a:lnTo>
                    <a:pt x="262210" y="1336937"/>
                  </a:lnTo>
                  <a:cubicBezTo>
                    <a:pt x="259267" y="1340982"/>
                    <a:pt x="256693" y="1340614"/>
                    <a:pt x="254486" y="1336201"/>
                  </a:cubicBezTo>
                  <a:cubicBezTo>
                    <a:pt x="244557" y="1330317"/>
                    <a:pt x="234627" y="1324065"/>
                    <a:pt x="224697" y="1318180"/>
                  </a:cubicBezTo>
                  <a:cubicBezTo>
                    <a:pt x="220652" y="1315974"/>
                    <a:pt x="218445" y="1312664"/>
                    <a:pt x="217709" y="1307883"/>
                  </a:cubicBezTo>
                  <a:close/>
                </a:path>
              </a:pathLst>
            </a:custGeom>
            <a:solidFill>
              <a:schemeClr val="accent4"/>
            </a:solidFill>
            <a:ln>
              <a:noFill/>
            </a:ln>
          </p:spPr>
          <p:txBody>
            <a:bodyPr spcFirstLastPara="1" wrap="square" lIns="121900" tIns="60933" rIns="121900" bIns="60933"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7" name="Google Shape;433;p35">
              <a:extLst>
                <a:ext uri="{FF2B5EF4-FFF2-40B4-BE49-F238E27FC236}">
                  <a16:creationId xmlns:a16="http://schemas.microsoft.com/office/drawing/2014/main" id="{ABC7FF57-DA1E-6D07-D9B1-00292CA4669B}"/>
                </a:ext>
              </a:extLst>
            </p:cNvPr>
            <p:cNvSpPr/>
            <p:nvPr/>
          </p:nvSpPr>
          <p:spPr>
            <a:xfrm>
              <a:off x="2206131" y="3993194"/>
              <a:ext cx="142766" cy="234237"/>
            </a:xfrm>
            <a:custGeom>
              <a:avLst/>
              <a:gdLst/>
              <a:ahLst/>
              <a:cxnLst/>
              <a:rect l="l" t="t" r="r" b="b"/>
              <a:pathLst>
                <a:path w="142766" h="234237" extrusionOk="0">
                  <a:moveTo>
                    <a:pt x="142767" y="128333"/>
                  </a:moveTo>
                  <a:cubicBezTo>
                    <a:pt x="140928" y="146722"/>
                    <a:pt x="141296" y="165846"/>
                    <a:pt x="137250" y="183866"/>
                  </a:cubicBezTo>
                  <a:cubicBezTo>
                    <a:pt x="125482" y="234619"/>
                    <a:pt x="88705" y="248226"/>
                    <a:pt x="46411" y="219172"/>
                  </a:cubicBezTo>
                  <a:cubicBezTo>
                    <a:pt x="17725" y="199313"/>
                    <a:pt x="808" y="172466"/>
                    <a:pt x="72" y="137160"/>
                  </a:cubicBezTo>
                  <a:cubicBezTo>
                    <a:pt x="-663" y="95970"/>
                    <a:pt x="3750" y="56250"/>
                    <a:pt x="34643" y="24254"/>
                  </a:cubicBezTo>
                  <a:cubicBezTo>
                    <a:pt x="72523" y="-14729"/>
                    <a:pt x="114081" y="-5903"/>
                    <a:pt x="130998" y="44850"/>
                  </a:cubicBezTo>
                  <a:cubicBezTo>
                    <a:pt x="139825" y="71697"/>
                    <a:pt x="142399" y="99647"/>
                    <a:pt x="142767" y="127965"/>
                  </a:cubicBezTo>
                  <a:close/>
                </a:path>
              </a:pathLst>
            </a:custGeom>
            <a:solidFill>
              <a:schemeClr val="accent5"/>
            </a:solidFill>
            <a:ln>
              <a:noFill/>
            </a:ln>
          </p:spPr>
          <p:txBody>
            <a:bodyPr spcFirstLastPara="1" wrap="square" lIns="121900" tIns="60933" rIns="121900" bIns="60933"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pic>
        <p:nvPicPr>
          <p:cNvPr id="28" name="Google Shape;498;p38">
            <a:extLst>
              <a:ext uri="{FF2B5EF4-FFF2-40B4-BE49-F238E27FC236}">
                <a16:creationId xmlns:a16="http://schemas.microsoft.com/office/drawing/2014/main" id="{4FBED9A8-4108-CAAA-EAA3-1146E4AAB33A}"/>
              </a:ext>
            </a:extLst>
          </p:cNvPr>
          <p:cNvPicPr preferRelativeResize="0"/>
          <p:nvPr/>
        </p:nvPicPr>
        <p:blipFill rotWithShape="1">
          <a:blip r:embed="rId4">
            <a:alphaModFix/>
          </a:blip>
          <a:srcRect l="25195" t="5605" r="29974" b="8015"/>
          <a:stretch/>
        </p:blipFill>
        <p:spPr>
          <a:xfrm>
            <a:off x="10913326" y="5618258"/>
            <a:ext cx="1143232" cy="1239067"/>
          </a:xfrm>
          <a:prstGeom prst="rect">
            <a:avLst/>
          </a:prstGeom>
          <a:noFill/>
          <a:ln>
            <a:noFill/>
          </a:ln>
        </p:spPr>
      </p:pic>
      <p:pic>
        <p:nvPicPr>
          <p:cNvPr id="29" name="Google Shape;496;p38">
            <a:extLst>
              <a:ext uri="{FF2B5EF4-FFF2-40B4-BE49-F238E27FC236}">
                <a16:creationId xmlns:a16="http://schemas.microsoft.com/office/drawing/2014/main" id="{5A42F46F-BBE5-DA72-57F3-3D6E1D7C5B99}"/>
              </a:ext>
            </a:extLst>
          </p:cNvPr>
          <p:cNvPicPr preferRelativeResize="0"/>
          <p:nvPr/>
        </p:nvPicPr>
        <p:blipFill rotWithShape="1">
          <a:blip r:embed="rId5">
            <a:alphaModFix/>
          </a:blip>
          <a:srcRect l="34826" r="32147"/>
          <a:stretch/>
        </p:blipFill>
        <p:spPr>
          <a:xfrm>
            <a:off x="0" y="4749358"/>
            <a:ext cx="1255833" cy="2138900"/>
          </a:xfrm>
          <a:prstGeom prst="rect">
            <a:avLst/>
          </a:prstGeom>
          <a:noFill/>
          <a:ln>
            <a:noFill/>
          </a:ln>
        </p:spPr>
      </p:pic>
    </p:spTree>
  </p:cSld>
  <p:clrMapOvr>
    <a:masterClrMapping/>
  </p:clrMapOvr>
  <mc:AlternateContent xmlns:mc="http://schemas.openxmlformats.org/markup-compatibility/2006" xmlns:p15="http://schemas.microsoft.com/office/powerpoint/2012/main">
    <mc:Choice Requires="p15">
      <p:transition spd="med">
        <p15:prstTrans prst="fallOver"/>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fade">
                                      <p:cBhvr>
                                        <p:cTn id="15" dur="500"/>
                                        <p:tgtEl>
                                          <p:spTgt spid="10">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xEl>
                                              <p:pRg st="1" end="1"/>
                                            </p:txEl>
                                          </p:spTgt>
                                        </p:tgtEl>
                                        <p:attrNameLst>
                                          <p:attrName>style.visibility</p:attrName>
                                        </p:attrNameLst>
                                      </p:cBhvr>
                                      <p:to>
                                        <p:strVal val="visible"/>
                                      </p:to>
                                    </p:set>
                                    <p:animEffect transition="in" filter="fade">
                                      <p:cBhvr>
                                        <p:cTn id="20" dur="500"/>
                                        <p:tgtEl>
                                          <p:spTgt spid="10">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
                                            <p:txEl>
                                              <p:pRg st="2" end="2"/>
                                            </p:txEl>
                                          </p:spTgt>
                                        </p:tgtEl>
                                        <p:attrNameLst>
                                          <p:attrName>style.visibility</p:attrName>
                                        </p:attrNameLst>
                                      </p:cBhvr>
                                      <p:to>
                                        <p:strVal val="visible"/>
                                      </p:to>
                                    </p:set>
                                    <p:animEffect transition="in" filter="fade">
                                      <p:cBhvr>
                                        <p:cTn id="25" dur="500"/>
                                        <p:tgtEl>
                                          <p:spTgt spid="10">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xEl>
                                              <p:pRg st="3" end="3"/>
                                            </p:txEl>
                                          </p:spTgt>
                                        </p:tgtEl>
                                        <p:attrNameLst>
                                          <p:attrName>style.visibility</p:attrName>
                                        </p:attrNameLst>
                                      </p:cBhvr>
                                      <p:to>
                                        <p:strVal val="visible"/>
                                      </p:to>
                                    </p:set>
                                    <p:animEffect transition="in" filter="fade">
                                      <p:cBhvr>
                                        <p:cTn id="30"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18"/>
        <p:cNvGrpSpPr/>
        <p:nvPr/>
      </p:nvGrpSpPr>
      <p:grpSpPr>
        <a:xfrm>
          <a:off x="0" y="0"/>
          <a:ext cx="0" cy="0"/>
          <a:chOff x="0" y="0"/>
          <a:chExt cx="0" cy="0"/>
        </a:xfrm>
      </p:grpSpPr>
      <p:pic>
        <p:nvPicPr>
          <p:cNvPr id="7" name="Picture 6">
            <a:extLst>
              <a:ext uri="{FF2B5EF4-FFF2-40B4-BE49-F238E27FC236}">
                <a16:creationId xmlns:a16="http://schemas.microsoft.com/office/drawing/2014/main" id="{BBF420CA-D33C-E03A-C92F-431B853B5C74}"/>
              </a:ext>
            </a:extLst>
          </p:cNvPr>
          <p:cNvPicPr>
            <a:picLocks noChangeAspect="1"/>
          </p:cNvPicPr>
          <p:nvPr/>
        </p:nvPicPr>
        <p:blipFill>
          <a:blip r:embed="rId4"/>
          <a:stretch>
            <a:fillRect/>
          </a:stretch>
        </p:blipFill>
        <p:spPr>
          <a:xfrm>
            <a:off x="7210832" y="1381760"/>
            <a:ext cx="4388623" cy="51502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7">
            <a:extLst>
              <a:ext uri="{FF2B5EF4-FFF2-40B4-BE49-F238E27FC236}">
                <a16:creationId xmlns:a16="http://schemas.microsoft.com/office/drawing/2014/main" id="{F44DB858-ECF5-D9B5-2DB6-ABC7E38F6C49}"/>
              </a:ext>
            </a:extLst>
          </p:cNvPr>
          <p:cNvSpPr/>
          <p:nvPr/>
        </p:nvSpPr>
        <p:spPr>
          <a:xfrm>
            <a:off x="1563140" y="1708188"/>
            <a:ext cx="4532860" cy="1131656"/>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defTabSz="1219170" rtl="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Q</a:t>
            </a: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uan sát hình minh họa SGK</a:t>
            </a: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tr.62 – 63:</a:t>
            </a:r>
            <a:endParaRPr kumimoji="0" lang="en-US" sz="2400" b="0" i="0" u="none" strike="noStrike" kern="0" cap="none" spc="0" normalizeH="0" baseline="0" noProof="0" dirty="0">
              <a:ln>
                <a:noFill/>
              </a:ln>
              <a:solidFill>
                <a:srgbClr val="000000"/>
              </a:solidFill>
              <a:effectLst/>
              <a:uLnTx/>
              <a:uFillTx/>
              <a:latin typeface="UTM Avo" panose="02040603050506020204" pitchFamily="18" charset="0"/>
              <a:sym typeface="Arial"/>
            </a:endParaRPr>
          </a:p>
        </p:txBody>
      </p:sp>
      <p:sp>
        <p:nvSpPr>
          <p:cNvPr id="9" name="Pentagon 2">
            <a:extLst>
              <a:ext uri="{FF2B5EF4-FFF2-40B4-BE49-F238E27FC236}">
                <a16:creationId xmlns:a16="http://schemas.microsoft.com/office/drawing/2014/main" id="{98EBF525-837A-981B-4D5C-0D3A1EB6E539}"/>
              </a:ext>
            </a:extLst>
          </p:cNvPr>
          <p:cNvSpPr/>
          <p:nvPr/>
        </p:nvSpPr>
        <p:spPr>
          <a:xfrm>
            <a:off x="0" y="1919270"/>
            <a:ext cx="1347967" cy="803667"/>
          </a:xfrm>
          <a:prstGeom prst="homePlate">
            <a:avLst/>
          </a:prstGeom>
          <a:solidFill>
            <a:schemeClr val="accent2"/>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FAFAFA"/>
              </a:solidFill>
              <a:effectLst/>
              <a:uLnTx/>
              <a:uFillTx/>
              <a:latin typeface="UTM Avo" panose="02040603050506020204" pitchFamily="18" charset="0"/>
              <a:ea typeface="+mn-ea"/>
              <a:cs typeface="+mn-cs"/>
              <a:sym typeface="Arial"/>
            </a:endParaRPr>
          </a:p>
        </p:txBody>
      </p:sp>
      <p:pic>
        <p:nvPicPr>
          <p:cNvPr id="3" name="Picture 2">
            <a:extLst>
              <a:ext uri="{FF2B5EF4-FFF2-40B4-BE49-F238E27FC236}">
                <a16:creationId xmlns:a16="http://schemas.microsoft.com/office/drawing/2014/main" id="{5364A73E-C45B-2260-1B22-28408B9C2CC9}"/>
              </a:ext>
            </a:extLst>
          </p:cNvPr>
          <p:cNvPicPr>
            <a:picLocks noChangeAspect="1"/>
          </p:cNvPicPr>
          <p:nvPr/>
        </p:nvPicPr>
        <p:blipFill>
          <a:blip r:embed="rId5"/>
          <a:stretch>
            <a:fillRect/>
          </a:stretch>
        </p:blipFill>
        <p:spPr>
          <a:xfrm>
            <a:off x="799370" y="2839845"/>
            <a:ext cx="6204279" cy="3752676"/>
          </a:xfrm>
          <a:prstGeom prst="rect">
            <a:avLst/>
          </a:prstGeom>
        </p:spPr>
      </p:pic>
    </p:spTree>
  </p:cSld>
  <p:clrMapOvr>
    <a:masterClrMapping/>
  </p:clrMapOvr>
  <mc:AlternateContent xmlns:mc="http://schemas.openxmlformats.org/markup-compatibility/2006" xmlns:p15="http://schemas.microsoft.com/office/powerpoint/2012/main">
    <mc:Choice Requires="p15">
      <p:transition spd="med">
        <p15:prstTrans prst="wind"/>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E59484C-49CB-0AC2-4A9B-C543801BF6A5}"/>
              </a:ext>
            </a:extLst>
          </p:cNvPr>
          <p:cNvSpPr txBox="1"/>
          <p:nvPr/>
        </p:nvSpPr>
        <p:spPr>
          <a:xfrm>
            <a:off x="5481495" y="1093557"/>
            <a:ext cx="7034087" cy="465577"/>
          </a:xfrm>
          <a:prstGeom prst="rect">
            <a:avLst/>
          </a:prstGeom>
          <a:noFill/>
        </p:spPr>
        <p:txBody>
          <a:bodyPr wrap="square">
            <a:spAutoFit/>
          </a:bodyPr>
          <a:lstStyle/>
          <a:p>
            <a:pPr marL="0" marR="0" lvl="0" indent="0" algn="l" defTabSz="1219170" rtl="0" eaLnBrk="1" fontAlgn="auto" latinLnBrk="0" hangingPunct="1">
              <a:lnSpc>
                <a:spcPct val="107000"/>
              </a:lnSpc>
              <a:spcBef>
                <a:spcPts val="0"/>
              </a:spcBef>
              <a:spcAft>
                <a:spcPts val="1067"/>
              </a:spcAft>
              <a:buClr>
                <a:srgbClr val="000000"/>
              </a:buClr>
              <a:buSzTx/>
              <a:buFontTx/>
              <a:buNone/>
              <a:tabLst/>
              <a:defRPr/>
            </a:pPr>
            <a:r>
              <a:rPr kumimoji="0" lang="vi-VN" sz="2400" b="1"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Các bước tiến hành tạo ra sản phẩm:</a:t>
            </a:r>
            <a:endParaRPr kumimoji="0" lang="en-US" sz="2400" b="1"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sp>
        <p:nvSpPr>
          <p:cNvPr id="7" name="Rectangle 6">
            <a:extLst>
              <a:ext uri="{FF2B5EF4-FFF2-40B4-BE49-F238E27FC236}">
                <a16:creationId xmlns:a16="http://schemas.microsoft.com/office/drawing/2014/main" id="{F4B0AAE4-639A-CEE2-96D0-4BE4E723A3F0}"/>
              </a:ext>
            </a:extLst>
          </p:cNvPr>
          <p:cNvSpPr/>
          <p:nvPr/>
        </p:nvSpPr>
        <p:spPr>
          <a:xfrm>
            <a:off x="5481495" y="1808214"/>
            <a:ext cx="6086528" cy="1183434"/>
          </a:xfrm>
          <a:prstGeom prst="rect">
            <a:avLst/>
          </a:prstGeom>
          <a:solidFill>
            <a:schemeClr val="accent2">
              <a:lumMod val="20000"/>
              <a:lumOff val="80000"/>
            </a:schemeClr>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50000"/>
              </a:lnSpc>
              <a:spcBef>
                <a:spcPts val="0"/>
              </a:spcBef>
              <a:spcAft>
                <a:spcPts val="0"/>
              </a:spcAft>
              <a:buClr>
                <a:srgbClr val="000000"/>
              </a:buClr>
              <a:buSzTx/>
              <a:buFontTx/>
              <a:buNone/>
              <a:tabLst/>
              <a:defRPr/>
            </a:pPr>
            <a:r>
              <a:rPr kumimoji="0" lang="en-US" sz="2400" b="1"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Bước</a:t>
            </a:r>
            <a:r>
              <a:rPr kumimoji="0" lang="en-US" sz="2400" b="1"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1: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Vẽ</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tô</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màu</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và</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tạo</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hình</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cho</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các</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nhân</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vật</a:t>
            </a:r>
            <a:r>
              <a:rPr kumimoji="0" lang="vi-VN" sz="2400" b="0" i="0" u="none" strike="noStrike" kern="0" cap="none" spc="0" normalizeH="0" baseline="0" noProof="0" dirty="0">
                <a:ln>
                  <a:noFill/>
                </a:ln>
                <a:solidFill>
                  <a:srgbClr val="181818"/>
                </a:solidFill>
                <a:effectLst/>
                <a:uLnTx/>
                <a:uFillTx/>
                <a:latin typeface="Arial" panose="020B0604020202020204" pitchFamily="34" charset="0"/>
                <a:ea typeface="+mn-ea"/>
                <a:cs typeface="+mn-cs"/>
                <a:sym typeface="Arial"/>
              </a:rPr>
              <a:t>. </a:t>
            </a:r>
            <a:endPar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endParaRPr>
          </a:p>
        </p:txBody>
      </p:sp>
      <p:sp>
        <p:nvSpPr>
          <p:cNvPr id="8" name="Rectangle 7">
            <a:extLst>
              <a:ext uri="{FF2B5EF4-FFF2-40B4-BE49-F238E27FC236}">
                <a16:creationId xmlns:a16="http://schemas.microsoft.com/office/drawing/2014/main" id="{B34E5EFC-73FB-8F96-82C9-181BBEB45399}"/>
              </a:ext>
            </a:extLst>
          </p:cNvPr>
          <p:cNvSpPr/>
          <p:nvPr/>
        </p:nvSpPr>
        <p:spPr>
          <a:xfrm>
            <a:off x="5481495" y="3238103"/>
            <a:ext cx="6086528" cy="1183435"/>
          </a:xfrm>
          <a:prstGeom prst="rect">
            <a:avLst/>
          </a:prstGeom>
          <a:solidFill>
            <a:schemeClr val="accent2">
              <a:lumMod val="20000"/>
              <a:lumOff val="80000"/>
            </a:schemeClr>
          </a:solidFill>
          <a:ln>
            <a:solidFill>
              <a:schemeClr val="bg2">
                <a:lumMod val="50000"/>
              </a:schemeClr>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just" defTabSz="1219170" rtl="0" eaLnBrk="1" fontAlgn="auto" latinLnBrk="0" hangingPunct="1">
              <a:lnSpc>
                <a:spcPct val="150000"/>
              </a:lnSpc>
              <a:spcBef>
                <a:spcPts val="0"/>
              </a:spcBef>
              <a:spcAft>
                <a:spcPts val="0"/>
              </a:spcAft>
              <a:buClr>
                <a:srgbClr val="000000"/>
              </a:buClr>
              <a:buSzTx/>
              <a:buFontTx/>
              <a:buNone/>
              <a:tabLst/>
              <a:defRPr/>
            </a:pPr>
            <a:r>
              <a:rPr kumimoji="0" lang="en-US" sz="2400" b="1"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Bước</a:t>
            </a:r>
            <a:r>
              <a:rPr kumimoji="0" lang="en-US" sz="2400" b="1"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2: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Vẽ</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tô</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màu</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tạo</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hình</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nền</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khung</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cảnh</a:t>
            </a:r>
            <a:r>
              <a:rPr kumimoji="0" lang="vi-VN" sz="2400" b="0" i="0" u="none" strike="noStrike" kern="0" cap="none" spc="0" normalizeH="0" baseline="0" noProof="0" dirty="0">
                <a:ln>
                  <a:noFill/>
                </a:ln>
                <a:solidFill>
                  <a:srgbClr val="181818"/>
                </a:solidFill>
                <a:effectLst/>
                <a:uLnTx/>
                <a:uFillTx/>
                <a:latin typeface="Arial" panose="020B0604020202020204" pitchFamily="34" charset="0"/>
                <a:ea typeface="+mn-ea"/>
                <a:cs typeface="+mn-cs"/>
                <a:sym typeface="Arial"/>
              </a:rPr>
              <a:t>. </a:t>
            </a:r>
            <a:endPar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endParaRPr>
          </a:p>
        </p:txBody>
      </p:sp>
      <p:sp>
        <p:nvSpPr>
          <p:cNvPr id="9" name="Rectangle 8">
            <a:extLst>
              <a:ext uri="{FF2B5EF4-FFF2-40B4-BE49-F238E27FC236}">
                <a16:creationId xmlns:a16="http://schemas.microsoft.com/office/drawing/2014/main" id="{D3FA85B4-2708-C689-A25B-72ADD0C2696F}"/>
              </a:ext>
            </a:extLst>
          </p:cNvPr>
          <p:cNvSpPr/>
          <p:nvPr/>
        </p:nvSpPr>
        <p:spPr>
          <a:xfrm>
            <a:off x="5481495" y="4667994"/>
            <a:ext cx="6086528" cy="1751579"/>
          </a:xfrm>
          <a:prstGeom prst="rect">
            <a:avLst/>
          </a:prstGeom>
          <a:solidFill>
            <a:schemeClr val="accent2">
              <a:lumMod val="20000"/>
              <a:lumOff val="80000"/>
            </a:schemeClr>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50000"/>
              </a:lnSpc>
              <a:spcBef>
                <a:spcPts val="0"/>
              </a:spcBef>
              <a:spcAft>
                <a:spcPts val="0"/>
              </a:spcAft>
              <a:buClr>
                <a:srgbClr val="000000"/>
              </a:buClr>
              <a:buSzTx/>
              <a:buFontTx/>
              <a:buNone/>
              <a:tabLst/>
              <a:defRPr/>
            </a:pPr>
            <a:r>
              <a:rPr kumimoji="0" lang="en-US" sz="2400" b="1"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Bước</a:t>
            </a:r>
            <a:r>
              <a:rPr kumimoji="0" lang="en-US" sz="2400" b="1"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3: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Sắp</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xếp</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các</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nhân</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vật</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trên</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nền</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để</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tạo</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nên</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câu</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chuyện</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hoàn</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mn-ea"/>
                <a:cs typeface="+mn-cs"/>
                <a:sym typeface="Arial"/>
              </a:rPr>
              <a:t>chỉnh</a:t>
            </a:r>
            <a:r>
              <a:rPr kumimoji="0" lang="vi-VN" sz="2400" b="0" i="0" u="none" strike="noStrike" kern="0" cap="none" spc="0" normalizeH="0" baseline="0" noProof="0" dirty="0">
                <a:ln>
                  <a:noFill/>
                </a:ln>
                <a:solidFill>
                  <a:srgbClr val="181818"/>
                </a:solidFill>
                <a:effectLst/>
                <a:uLnTx/>
                <a:uFillTx/>
                <a:latin typeface="Arial" panose="020B0604020202020204" pitchFamily="34" charset="0"/>
                <a:ea typeface="+mn-ea"/>
                <a:cs typeface="+mn-cs"/>
                <a:sym typeface="Arial"/>
              </a:rPr>
              <a:t>. </a:t>
            </a:r>
            <a:endPar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mn-ea"/>
              <a:cs typeface="+mn-cs"/>
              <a:sym typeface="Arial"/>
            </a:endParaRPr>
          </a:p>
        </p:txBody>
      </p:sp>
      <p:pic>
        <p:nvPicPr>
          <p:cNvPr id="2" name="Picture 1">
            <a:extLst>
              <a:ext uri="{FF2B5EF4-FFF2-40B4-BE49-F238E27FC236}">
                <a16:creationId xmlns:a16="http://schemas.microsoft.com/office/drawing/2014/main" id="{D9640B58-BB61-5EDC-81EB-22637C15114D}"/>
              </a:ext>
            </a:extLst>
          </p:cNvPr>
          <p:cNvPicPr>
            <a:picLocks noChangeAspect="1"/>
          </p:cNvPicPr>
          <p:nvPr/>
        </p:nvPicPr>
        <p:blipFill>
          <a:blip r:embed="rId3"/>
          <a:stretch>
            <a:fillRect/>
          </a:stretch>
        </p:blipFill>
        <p:spPr>
          <a:xfrm>
            <a:off x="256736" y="2399931"/>
            <a:ext cx="4696668" cy="2840793"/>
          </a:xfrm>
          <a:prstGeom prst="rect">
            <a:avLst/>
          </a:prstGeom>
        </p:spPr>
      </p:pic>
    </p:spTree>
    <p:extLst>
      <p:ext uri="{BB962C8B-B14F-4D97-AF65-F5344CB8AC3E}">
        <p14:creationId xmlns:p14="http://schemas.microsoft.com/office/powerpoint/2010/main" val="2195078230"/>
      </p:ext>
    </p:extLst>
  </p:cSld>
  <p:clrMapOvr>
    <a:masterClrMapping/>
  </p:clrMapOvr>
  <mc:AlternateContent xmlns:mc="http://schemas.openxmlformats.org/markup-compatibility/2006" xmlns:p15="http://schemas.microsoft.com/office/powerpoint/2012/main">
    <mc:Choice Requires="p15">
      <p:transition spd="med">
        <p15:prstTrans prst="peelOff"/>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0653A1-D6B9-2765-FC6F-FDE2A1F05B63}"/>
              </a:ext>
            </a:extLst>
          </p:cNvPr>
          <p:cNvPicPr>
            <a:picLocks noChangeAspect="1"/>
          </p:cNvPicPr>
          <p:nvPr/>
        </p:nvPicPr>
        <p:blipFill>
          <a:blip r:embed="rId3"/>
          <a:stretch>
            <a:fillRect/>
          </a:stretch>
        </p:blipFill>
        <p:spPr>
          <a:xfrm>
            <a:off x="1163672" y="1905904"/>
            <a:ext cx="3871851" cy="45438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AEEF6445-558C-9BEB-D151-A88F8ABA18E4}"/>
              </a:ext>
            </a:extLst>
          </p:cNvPr>
          <p:cNvSpPr txBox="1"/>
          <p:nvPr/>
        </p:nvSpPr>
        <p:spPr>
          <a:xfrm>
            <a:off x="5528717" y="2213348"/>
            <a:ext cx="5815019" cy="3495701"/>
          </a:xfrm>
          <a:prstGeom prst="rect">
            <a:avLst/>
          </a:prstGeom>
          <a:noFill/>
        </p:spPr>
        <p:txBody>
          <a:bodyPr wrap="square">
            <a:spAutoFit/>
          </a:bodyPr>
          <a:lstStyle/>
          <a:p>
            <a:pPr marL="457189" marR="0" lvl="0" indent="-457189" algn="just"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Câu chuyện kể về hành trình của bạn Nam và người bạn sư tử đi lạc mẹ cùng nhau đi tìm lại người mẹ sư tử sau khi chống lại gã thợ săn.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457189" marR="0" lvl="0" indent="-457189" algn="just"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Nhân vật chính trong câu chuyện là bạn Nam và bạn sư tử.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spTree>
    <p:extLst>
      <p:ext uri="{BB962C8B-B14F-4D97-AF65-F5344CB8AC3E}">
        <p14:creationId xmlns:p14="http://schemas.microsoft.com/office/powerpoint/2010/main" val="2109974053"/>
      </p:ext>
    </p:extLst>
  </p:cSld>
  <p:clrMapOvr>
    <a:masterClrMapping/>
  </p:clrMapOvr>
  <mc:AlternateContent xmlns:mc="http://schemas.openxmlformats.org/markup-compatibility/2006" xmlns:p15="http://schemas.microsoft.com/office/powerpoint/2012/main">
    <mc:Choice Requires="p15">
      <p:transition spd="med">
        <p15:prstTrans prst="origami"/>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31"/>
        <p:cNvGrpSpPr/>
        <p:nvPr/>
      </p:nvGrpSpPr>
      <p:grpSpPr>
        <a:xfrm>
          <a:off x="0" y="0"/>
          <a:ext cx="0" cy="0"/>
          <a:chOff x="0" y="0"/>
          <a:chExt cx="0" cy="0"/>
        </a:xfrm>
      </p:grpSpPr>
      <p:sp>
        <p:nvSpPr>
          <p:cNvPr id="4" name="Rectangle 3">
            <a:extLst>
              <a:ext uri="{FF2B5EF4-FFF2-40B4-BE49-F238E27FC236}">
                <a16:creationId xmlns:a16="http://schemas.microsoft.com/office/drawing/2014/main" id="{59C51A36-84CE-54B5-1156-F97697A5E818}"/>
              </a:ext>
            </a:extLst>
          </p:cNvPr>
          <p:cNvSpPr/>
          <p:nvPr/>
        </p:nvSpPr>
        <p:spPr>
          <a:xfrm>
            <a:off x="4387660" y="1473247"/>
            <a:ext cx="4702647" cy="461665"/>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Diễn</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biến</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câu</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chuyện</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a:t>
            </a:r>
          </a:p>
        </p:txBody>
      </p:sp>
      <p:pic>
        <p:nvPicPr>
          <p:cNvPr id="7" name="Picture 6">
            <a:extLst>
              <a:ext uri="{FF2B5EF4-FFF2-40B4-BE49-F238E27FC236}">
                <a16:creationId xmlns:a16="http://schemas.microsoft.com/office/drawing/2014/main" id="{D728BDDF-D936-266E-7666-653AA2930C7C}"/>
              </a:ext>
            </a:extLst>
          </p:cNvPr>
          <p:cNvPicPr>
            <a:picLocks noChangeAspect="1"/>
          </p:cNvPicPr>
          <p:nvPr/>
        </p:nvPicPr>
        <p:blipFill>
          <a:blip r:embed="rId4"/>
          <a:stretch>
            <a:fillRect/>
          </a:stretch>
        </p:blipFill>
        <p:spPr>
          <a:xfrm>
            <a:off x="926135" y="2204880"/>
            <a:ext cx="2672388" cy="1899158"/>
          </a:xfrm>
          <a:prstGeom prst="rect">
            <a:avLst/>
          </a:prstGeom>
        </p:spPr>
      </p:pic>
      <p:pic>
        <p:nvPicPr>
          <p:cNvPr id="9" name="Picture 8">
            <a:extLst>
              <a:ext uri="{FF2B5EF4-FFF2-40B4-BE49-F238E27FC236}">
                <a16:creationId xmlns:a16="http://schemas.microsoft.com/office/drawing/2014/main" id="{C3DEFB4F-5F6E-D9E7-7E16-0E706001B1A8}"/>
              </a:ext>
            </a:extLst>
          </p:cNvPr>
          <p:cNvPicPr>
            <a:picLocks noChangeAspect="1"/>
          </p:cNvPicPr>
          <p:nvPr/>
        </p:nvPicPr>
        <p:blipFill>
          <a:blip r:embed="rId5"/>
          <a:stretch>
            <a:fillRect/>
          </a:stretch>
        </p:blipFill>
        <p:spPr>
          <a:xfrm>
            <a:off x="4782655" y="2244551"/>
            <a:ext cx="2626690" cy="1859488"/>
          </a:xfrm>
          <a:prstGeom prst="rect">
            <a:avLst/>
          </a:prstGeom>
        </p:spPr>
      </p:pic>
      <p:pic>
        <p:nvPicPr>
          <p:cNvPr id="11" name="Picture 10">
            <a:extLst>
              <a:ext uri="{FF2B5EF4-FFF2-40B4-BE49-F238E27FC236}">
                <a16:creationId xmlns:a16="http://schemas.microsoft.com/office/drawing/2014/main" id="{2A22401A-B41D-30C1-4332-6D1C5B82C04D}"/>
              </a:ext>
            </a:extLst>
          </p:cNvPr>
          <p:cNvPicPr>
            <a:picLocks noChangeAspect="1"/>
          </p:cNvPicPr>
          <p:nvPr/>
        </p:nvPicPr>
        <p:blipFill>
          <a:blip r:embed="rId6"/>
          <a:stretch>
            <a:fillRect/>
          </a:stretch>
        </p:blipFill>
        <p:spPr>
          <a:xfrm>
            <a:off x="8824721" y="2259570"/>
            <a:ext cx="2673863" cy="1859487"/>
          </a:xfrm>
          <a:prstGeom prst="rect">
            <a:avLst/>
          </a:prstGeom>
        </p:spPr>
      </p:pic>
      <p:sp>
        <p:nvSpPr>
          <p:cNvPr id="12" name="Rectangle 11">
            <a:extLst>
              <a:ext uri="{FF2B5EF4-FFF2-40B4-BE49-F238E27FC236}">
                <a16:creationId xmlns:a16="http://schemas.microsoft.com/office/drawing/2014/main" id="{C247B5E3-92DE-B256-6410-1E13C03E3646}"/>
              </a:ext>
            </a:extLst>
          </p:cNvPr>
          <p:cNvSpPr/>
          <p:nvPr/>
        </p:nvSpPr>
        <p:spPr>
          <a:xfrm>
            <a:off x="486040" y="4261653"/>
            <a:ext cx="3452355" cy="243840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50000"/>
              </a:lnSpc>
              <a:spcBef>
                <a:spcPts val="0"/>
              </a:spcBef>
              <a:spcAft>
                <a:spcPts val="0"/>
              </a:spcAft>
              <a:buClr>
                <a:srgbClr val="000000"/>
              </a:buClr>
              <a:buSzTx/>
              <a:buFontTx/>
              <a:buNone/>
              <a:tabLst/>
              <a:defRPr/>
            </a:pP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Nam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gặp</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chú</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sư</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tử</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vi-VN" sz="2400" b="0" i="0" u="none" strike="noStrike" kern="0" cap="none" spc="0" normalizeH="0" baseline="0" noProof="0" dirty="0">
                <a:ln>
                  <a:noFill/>
                </a:ln>
                <a:solidFill>
                  <a:srgbClr val="181818"/>
                </a:solidFill>
                <a:effectLst/>
                <a:uLnTx/>
                <a:uFillTx/>
                <a:latin typeface="Times New Roman" panose="02020603050405020304" pitchFamily="18" charset="0"/>
                <a:ea typeface="Times New Roman" panose="02020603050405020304" pitchFamily="18" charset="0"/>
                <a:cs typeface="Times New Roman" panose="02020603050405020304" pitchFamily="18" charset="0"/>
                <a:sym typeface="Arial"/>
              </a:rPr>
              <a:t>đ</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i</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lạc</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trong</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một</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lần</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đi</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chơi</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và</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đem</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bạn</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về</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chăm</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sóc</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endPar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SimSun" panose="02010600030101010101" pitchFamily="2" charset="-122"/>
              <a:cs typeface="Times New Roman" panose="02020603050405020304" pitchFamily="18" charset="0"/>
              <a:sym typeface="Arial"/>
            </a:endParaRPr>
          </a:p>
        </p:txBody>
      </p:sp>
      <p:sp>
        <p:nvSpPr>
          <p:cNvPr id="13" name="Rectangle 12">
            <a:extLst>
              <a:ext uri="{FF2B5EF4-FFF2-40B4-BE49-F238E27FC236}">
                <a16:creationId xmlns:a16="http://schemas.microsoft.com/office/drawing/2014/main" id="{326E6346-3052-1D1B-E699-406E22E56FD5}"/>
              </a:ext>
            </a:extLst>
          </p:cNvPr>
          <p:cNvSpPr/>
          <p:nvPr/>
        </p:nvSpPr>
        <p:spPr>
          <a:xfrm>
            <a:off x="4199191" y="4261653"/>
            <a:ext cx="3793619" cy="243840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50000"/>
              </a:lnSpc>
              <a:spcBef>
                <a:spcPts val="0"/>
              </a:spcBef>
              <a:spcAft>
                <a:spcPts val="1333"/>
              </a:spcAft>
              <a:buClr>
                <a:srgbClr val="000000"/>
              </a:buClr>
              <a:buSzTx/>
              <a:buFontTx/>
              <a:buNone/>
              <a:tabLst/>
              <a:defRPr/>
            </a:pP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Thỉnh</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thoảng</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Nam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vẫn</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đưa</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sư</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tử</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tìm</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mẹ</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Nam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bảo</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vệ</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bạn</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sư</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tử</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khỏi</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gã</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thợ</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săn</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endPar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SimSun" panose="02010600030101010101" pitchFamily="2" charset="-122"/>
              <a:cs typeface="Times New Roman" panose="02020603050405020304" pitchFamily="18" charset="0"/>
              <a:sym typeface="Arial"/>
            </a:endParaRPr>
          </a:p>
        </p:txBody>
      </p:sp>
      <p:sp>
        <p:nvSpPr>
          <p:cNvPr id="14" name="Rectangle 13">
            <a:extLst>
              <a:ext uri="{FF2B5EF4-FFF2-40B4-BE49-F238E27FC236}">
                <a16:creationId xmlns:a16="http://schemas.microsoft.com/office/drawing/2014/main" id="{32ABDEA6-81AC-7386-16A7-55A0CB90EF2D}"/>
              </a:ext>
            </a:extLst>
          </p:cNvPr>
          <p:cNvSpPr/>
          <p:nvPr/>
        </p:nvSpPr>
        <p:spPr>
          <a:xfrm>
            <a:off x="8253606" y="4261653"/>
            <a:ext cx="3725611" cy="243840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50000"/>
              </a:lnSpc>
              <a:spcBef>
                <a:spcPts val="0"/>
              </a:spcBef>
              <a:spcAft>
                <a:spcPts val="1333"/>
              </a:spcAft>
              <a:buClr>
                <a:srgbClr val="000000"/>
              </a:buClr>
              <a:buSzTx/>
              <a:buFontTx/>
              <a:buNone/>
              <a:tabLst/>
              <a:defRPr/>
            </a:pP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Cuối</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cùng</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sư</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tử</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tìm</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được</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mẹ</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và</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sống</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vui</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vẻ</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với</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các</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loài</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vật</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trong</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rừng</a:t>
            </a:r>
            <a:r>
              <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endParaRPr kumimoji="0" lang="en-US" sz="2400" b="0" i="0" u="none" strike="noStrike" kern="0" cap="none" spc="0" normalizeH="0" baseline="0" noProof="0" dirty="0">
              <a:ln>
                <a:noFill/>
              </a:ln>
              <a:solidFill>
                <a:srgbClr val="181818"/>
              </a:solidFill>
              <a:effectLst/>
              <a:uLnTx/>
              <a:uFillTx/>
              <a:latin typeface="UTM Avo" panose="02040603050506020204" pitchFamily="18" charset="0"/>
              <a:ea typeface="SimSun" panose="02010600030101010101" pitchFamily="2" charset="-122"/>
              <a:cs typeface="Times New Roman" panose="02020603050405020304" pitchFamily="18" charset="0"/>
              <a:sym typeface="Arial"/>
            </a:endParaRPr>
          </a:p>
        </p:txBody>
      </p:sp>
    </p:spTree>
  </p:cSld>
  <p:clrMapOvr>
    <a:masterClrMapping/>
  </p:clrMapOvr>
  <mc:AlternateContent xmlns:mc="http://schemas.openxmlformats.org/markup-compatibility/2006" xmlns:p15="http://schemas.microsoft.com/office/powerpoint/2012/main">
    <mc:Choice Requires="p15">
      <p:transition spd="med">
        <p15:prstTrans prst="crush"/>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0-#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601"/>
        <p:cNvGrpSpPr/>
        <p:nvPr/>
      </p:nvGrpSpPr>
      <p:grpSpPr>
        <a:xfrm>
          <a:off x="0" y="0"/>
          <a:ext cx="0" cy="0"/>
          <a:chOff x="0" y="0"/>
          <a:chExt cx="0" cy="0"/>
        </a:xfrm>
      </p:grpSpPr>
      <p:grpSp>
        <p:nvGrpSpPr>
          <p:cNvPr id="4" name="Group 3">
            <a:extLst>
              <a:ext uri="{FF2B5EF4-FFF2-40B4-BE49-F238E27FC236}">
                <a16:creationId xmlns:a16="http://schemas.microsoft.com/office/drawing/2014/main" id="{CC3558AA-27C8-3C69-0756-BD914BBEE4C9}"/>
              </a:ext>
            </a:extLst>
          </p:cNvPr>
          <p:cNvGrpSpPr/>
          <p:nvPr/>
        </p:nvGrpSpPr>
        <p:grpSpPr>
          <a:xfrm>
            <a:off x="4601867" y="1226778"/>
            <a:ext cx="3224755" cy="799285"/>
            <a:chOff x="2927259" y="297951"/>
            <a:chExt cx="3400746" cy="595086"/>
          </a:xfrm>
        </p:grpSpPr>
        <p:sp>
          <p:nvSpPr>
            <p:cNvPr id="5" name="Round Same Side Corner Rectangle 7">
              <a:extLst>
                <a:ext uri="{FF2B5EF4-FFF2-40B4-BE49-F238E27FC236}">
                  <a16:creationId xmlns:a16="http://schemas.microsoft.com/office/drawing/2014/main" id="{E1C03105-31B8-6BDF-EA9B-7E60AD69DB1A}"/>
                </a:ext>
              </a:extLst>
            </p:cNvPr>
            <p:cNvSpPr/>
            <p:nvPr/>
          </p:nvSpPr>
          <p:spPr>
            <a:xfrm flipV="1">
              <a:off x="2927259" y="297951"/>
              <a:ext cx="3400746" cy="595086"/>
            </a:xfrm>
            <a:prstGeom prst="round2SameRect">
              <a:avLst>
                <a:gd name="adj1" fmla="val 4501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FAFAFA"/>
                </a:solidFill>
                <a:effectLst/>
                <a:uLnTx/>
                <a:uFillTx/>
                <a:latin typeface="UTM Avo" panose="02040603050506020204" pitchFamily="18" charset="0"/>
                <a:ea typeface="+mn-ea"/>
                <a:cs typeface="+mn-cs"/>
                <a:sym typeface="Arial"/>
              </a:endParaRPr>
            </a:p>
          </p:txBody>
        </p:sp>
        <p:sp>
          <p:nvSpPr>
            <p:cNvPr id="6" name="TextBox 8">
              <a:extLst>
                <a:ext uri="{FF2B5EF4-FFF2-40B4-BE49-F238E27FC236}">
                  <a16:creationId xmlns:a16="http://schemas.microsoft.com/office/drawing/2014/main" id="{2EE8BF71-CC54-7AEA-8DB2-DE57AD5629E9}"/>
                </a:ext>
              </a:extLst>
            </p:cNvPr>
            <p:cNvSpPr txBox="1"/>
            <p:nvPr/>
          </p:nvSpPr>
          <p:spPr>
            <a:xfrm>
              <a:off x="2937241" y="414709"/>
              <a:ext cx="3380784" cy="34372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181818"/>
                  </a:solidFill>
                  <a:effectLst/>
                  <a:uLnTx/>
                  <a:uFillTx/>
                  <a:latin typeface="UTM Avo" panose="02040603050506020204" pitchFamily="18" charset="0"/>
                  <a:cs typeface="Arial"/>
                  <a:sym typeface="Arial"/>
                </a:rPr>
                <a:t>LÀM</a:t>
              </a:r>
              <a:r>
                <a:rPr kumimoji="0" lang="en-US" sz="2400" b="1" i="0" u="none" strike="noStrike" kern="0" cap="none" spc="0" normalizeH="0" baseline="0" noProof="0" dirty="0">
                  <a:ln>
                    <a:noFill/>
                  </a:ln>
                  <a:solidFill>
                    <a:srgbClr val="181818"/>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181818"/>
                  </a:solidFill>
                  <a:effectLst/>
                  <a:uLnTx/>
                  <a:uFillTx/>
                  <a:latin typeface="UTM Avo" panose="02040603050506020204" pitchFamily="18" charset="0"/>
                  <a:cs typeface="Arial"/>
                  <a:sym typeface="Arial"/>
                </a:rPr>
                <a:t>VIỆC</a:t>
              </a:r>
              <a:r>
                <a:rPr kumimoji="0" lang="en-US" sz="2400" b="1" i="0" u="none" strike="noStrike" kern="0" cap="none" spc="0" normalizeH="0" baseline="0" noProof="0" dirty="0">
                  <a:ln>
                    <a:noFill/>
                  </a:ln>
                  <a:solidFill>
                    <a:srgbClr val="181818"/>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181818"/>
                  </a:solidFill>
                  <a:effectLst/>
                  <a:uLnTx/>
                  <a:uFillTx/>
                  <a:latin typeface="UTM Avo" panose="02040603050506020204" pitchFamily="18" charset="0"/>
                  <a:cs typeface="Arial"/>
                  <a:sym typeface="Arial"/>
                </a:rPr>
                <a:t>NHÓM</a:t>
              </a:r>
              <a:endParaRPr kumimoji="0" lang="en-US" sz="2400" b="1" i="0" u="none" strike="noStrike" kern="0" cap="none" spc="0" normalizeH="0" baseline="0" noProof="0" dirty="0">
                <a:ln>
                  <a:noFill/>
                </a:ln>
                <a:solidFill>
                  <a:srgbClr val="181818"/>
                </a:solidFill>
                <a:effectLst/>
                <a:uLnTx/>
                <a:uFillTx/>
                <a:latin typeface="UTM Avo" panose="02040603050506020204" pitchFamily="18" charset="0"/>
                <a:cs typeface="Arial"/>
                <a:sym typeface="Arial"/>
              </a:endParaRPr>
            </a:p>
          </p:txBody>
        </p:sp>
      </p:grpSp>
      <p:pic>
        <p:nvPicPr>
          <p:cNvPr id="7" name="Picture 6">
            <a:extLst>
              <a:ext uri="{FF2B5EF4-FFF2-40B4-BE49-F238E27FC236}">
                <a16:creationId xmlns:a16="http://schemas.microsoft.com/office/drawing/2014/main" id="{48DE51FD-1E28-3CBA-0B55-5DE83218DBFB}"/>
              </a:ext>
            </a:extLst>
          </p:cNvPr>
          <p:cNvPicPr>
            <a:picLocks noChangeAspect="1"/>
          </p:cNvPicPr>
          <p:nvPr/>
        </p:nvPicPr>
        <p:blipFill>
          <a:blip r:embed="rId4"/>
          <a:stretch>
            <a:fillRect/>
          </a:stretch>
        </p:blipFill>
        <p:spPr>
          <a:xfrm>
            <a:off x="4032570" y="4180042"/>
            <a:ext cx="4126861" cy="2508595"/>
          </a:xfrm>
          <a:prstGeom prst="rect">
            <a:avLst/>
          </a:prstGeom>
        </p:spPr>
      </p:pic>
      <p:sp>
        <p:nvSpPr>
          <p:cNvPr id="9" name="TextBox 8">
            <a:extLst>
              <a:ext uri="{FF2B5EF4-FFF2-40B4-BE49-F238E27FC236}">
                <a16:creationId xmlns:a16="http://schemas.microsoft.com/office/drawing/2014/main" id="{7E8EFA44-2F0A-F3E6-6BA5-0AB6C6585411}"/>
              </a:ext>
            </a:extLst>
          </p:cNvPr>
          <p:cNvSpPr txBox="1"/>
          <p:nvPr/>
        </p:nvSpPr>
        <p:spPr>
          <a:xfrm>
            <a:off x="2329542" y="2185442"/>
            <a:ext cx="7532915" cy="1675843"/>
          </a:xfrm>
          <a:prstGeom prst="rect">
            <a:avLst/>
          </a:prstGeom>
          <a:noFill/>
        </p:spPr>
        <p:txBody>
          <a:bodyPr wrap="square">
            <a:spAutoFit/>
          </a:bodyPr>
          <a:lstStyle/>
          <a:p>
            <a:pPr marL="0" marR="0" lvl="0" indent="0" algn="just" defTabSz="1219170" rtl="0" eaLnBrk="1" fontAlgn="auto" latinLnBrk="0" hangingPunct="1">
              <a:lnSpc>
                <a:spcPct val="150000"/>
              </a:lnSpc>
              <a:spcBef>
                <a:spcPts val="0"/>
              </a:spcBef>
              <a:spcAft>
                <a:spcPts val="1333"/>
              </a:spcAft>
              <a:buClr>
                <a:srgbClr val="000000"/>
              </a:buClr>
              <a:buSzTx/>
              <a:buFontTx/>
              <a:buNone/>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Mỗi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nhóm</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viết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ra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nội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dung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câu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chuyện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mà</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nhóm</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muốn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thực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hiện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phân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công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nhiệm</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vụ</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cụ</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thể</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cho</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từng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thành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viên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trong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nhóm</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Times New Roman" panose="02020603050405020304" pitchFamily="18" charset="0"/>
                <a:sym typeface="Arial"/>
              </a:rPr>
              <a:t>. </a:t>
            </a:r>
            <a:endPar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SimSun" panose="02010600030101010101" pitchFamily="2" charset="-122"/>
              <a:cs typeface="Times New Roman" panose="02020603050405020304" pitchFamily="18" charset="0"/>
              <a:sym typeface="Arial"/>
            </a:endParaRPr>
          </a:p>
        </p:txBody>
      </p:sp>
    </p:spTree>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3DBE1-0666-8AC8-8314-7180B11BB036}"/>
              </a:ext>
            </a:extLst>
          </p:cNvPr>
          <p:cNvSpPr>
            <a:spLocks noGrp="1"/>
          </p:cNvSpPr>
          <p:nvPr>
            <p:ph type="title"/>
          </p:nvPr>
        </p:nvSpPr>
        <p:spPr>
          <a:xfrm>
            <a:off x="951000" y="2066209"/>
            <a:ext cx="10290000" cy="763600"/>
          </a:xfrm>
        </p:spPr>
        <p:txBody>
          <a:bodyPr/>
          <a:lstStyle/>
          <a:p>
            <a:r>
              <a:rPr lang="en-US" sz="2400" b="1" dirty="0" err="1">
                <a:latin typeface="UTM Avo" panose="02040603050506020204" pitchFamily="18" charset="0"/>
              </a:rPr>
              <a:t>Một</a:t>
            </a:r>
            <a:r>
              <a:rPr lang="en-US" sz="2400" b="1" dirty="0">
                <a:latin typeface="UTM Avo" panose="02040603050506020204" pitchFamily="18" charset="0"/>
              </a:rPr>
              <a:t> </a:t>
            </a:r>
            <a:r>
              <a:rPr lang="en-US" sz="2400" b="1" dirty="0" err="1">
                <a:latin typeface="UTM Avo" panose="02040603050506020204" pitchFamily="18" charset="0"/>
              </a:rPr>
              <a:t>số</a:t>
            </a:r>
            <a:r>
              <a:rPr lang="en-US" sz="2400" b="1" dirty="0">
                <a:latin typeface="UTM Avo" panose="02040603050506020204" pitchFamily="18" charset="0"/>
              </a:rPr>
              <a:t> </a:t>
            </a:r>
            <a:r>
              <a:rPr lang="en-US" sz="2400" b="1" dirty="0" err="1">
                <a:latin typeface="UTM Avo" panose="02040603050506020204" pitchFamily="18" charset="0"/>
              </a:rPr>
              <a:t>sản</a:t>
            </a:r>
            <a:r>
              <a:rPr lang="en-US" sz="2400" b="1" dirty="0">
                <a:latin typeface="UTM Avo" panose="02040603050506020204" pitchFamily="18" charset="0"/>
              </a:rPr>
              <a:t> </a:t>
            </a:r>
            <a:r>
              <a:rPr lang="en-US" sz="2400" b="1" dirty="0" err="1">
                <a:latin typeface="UTM Avo" panose="02040603050506020204" pitchFamily="18" charset="0"/>
              </a:rPr>
              <a:t>phẩm</a:t>
            </a:r>
            <a:r>
              <a:rPr lang="en-US" sz="2400" b="1" dirty="0">
                <a:latin typeface="UTM Avo" panose="02040603050506020204" pitchFamily="18" charset="0"/>
              </a:rPr>
              <a:t> </a:t>
            </a:r>
            <a:r>
              <a:rPr lang="en-US" sz="2400" b="1" dirty="0" err="1">
                <a:latin typeface="UTM Avo" panose="02040603050506020204" pitchFamily="18" charset="0"/>
              </a:rPr>
              <a:t>tham</a:t>
            </a:r>
            <a:r>
              <a:rPr lang="en-US" sz="2400" b="1" dirty="0">
                <a:latin typeface="UTM Avo" panose="02040603050506020204" pitchFamily="18" charset="0"/>
              </a:rPr>
              <a:t> </a:t>
            </a:r>
            <a:r>
              <a:rPr lang="en-US" sz="2400" b="1" dirty="0" err="1">
                <a:latin typeface="UTM Avo" panose="02040603050506020204" pitchFamily="18" charset="0"/>
              </a:rPr>
              <a:t>khảo</a:t>
            </a:r>
            <a:endParaRPr lang="en-US" sz="2400" b="1" dirty="0">
              <a:latin typeface="UTM Avo" panose="02040603050506020204" pitchFamily="18" charset="0"/>
            </a:endParaRPr>
          </a:p>
        </p:txBody>
      </p:sp>
      <p:pic>
        <p:nvPicPr>
          <p:cNvPr id="3" name="Picture 2">
            <a:extLst>
              <a:ext uri="{FF2B5EF4-FFF2-40B4-BE49-F238E27FC236}">
                <a16:creationId xmlns:a16="http://schemas.microsoft.com/office/drawing/2014/main" id="{83454B70-CEBB-8146-B64E-D6BDC99B81E0}"/>
              </a:ext>
            </a:extLst>
          </p:cNvPr>
          <p:cNvPicPr>
            <a:picLocks noChangeAspect="1"/>
          </p:cNvPicPr>
          <p:nvPr/>
        </p:nvPicPr>
        <p:blipFill>
          <a:blip r:embed="rId3"/>
          <a:stretch>
            <a:fillRect/>
          </a:stretch>
        </p:blipFill>
        <p:spPr>
          <a:xfrm>
            <a:off x="2701159" y="2844040"/>
            <a:ext cx="6324008" cy="3639308"/>
          </a:xfrm>
          <a:prstGeom prst="rect">
            <a:avLst/>
          </a:prstGeom>
        </p:spPr>
      </p:pic>
    </p:spTree>
    <p:extLst>
      <p:ext uri="{BB962C8B-B14F-4D97-AF65-F5344CB8AC3E}">
        <p14:creationId xmlns:p14="http://schemas.microsoft.com/office/powerpoint/2010/main" val="1618200624"/>
      </p:ext>
    </p:extLst>
  </p:cSld>
  <p:clrMapOvr>
    <a:masterClrMapping/>
  </p:clrMapOvr>
  <mc:AlternateContent xmlns:mc="http://schemas.openxmlformats.org/markup-compatibility/2006" xmlns:p15="http://schemas.microsoft.com/office/powerpoint/2012/main">
    <mc:Choice Requires="p15">
      <p:transition spd="med">
        <p15:prstTrans prst="prestig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601">
          <a:extLst>
            <a:ext uri="{FF2B5EF4-FFF2-40B4-BE49-F238E27FC236}">
              <a16:creationId xmlns:a16="http://schemas.microsoft.com/office/drawing/2014/main" id="{D4777760-D99D-CB80-8D23-FBF6808D75B3}"/>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90F18907-F56F-7513-99B9-EAEFFC4C2B41}"/>
              </a:ext>
            </a:extLst>
          </p:cNvPr>
          <p:cNvGrpSpPr/>
          <p:nvPr/>
        </p:nvGrpSpPr>
        <p:grpSpPr>
          <a:xfrm>
            <a:off x="4591357" y="927972"/>
            <a:ext cx="3009285" cy="799285"/>
            <a:chOff x="2927259" y="297951"/>
            <a:chExt cx="3400746" cy="595086"/>
          </a:xfrm>
        </p:grpSpPr>
        <p:sp>
          <p:nvSpPr>
            <p:cNvPr id="5" name="Round Same Side Corner Rectangle 7">
              <a:extLst>
                <a:ext uri="{FF2B5EF4-FFF2-40B4-BE49-F238E27FC236}">
                  <a16:creationId xmlns:a16="http://schemas.microsoft.com/office/drawing/2014/main" id="{67E39545-18B2-46AC-78AE-DCC9E4D38229}"/>
                </a:ext>
              </a:extLst>
            </p:cNvPr>
            <p:cNvSpPr/>
            <p:nvPr/>
          </p:nvSpPr>
          <p:spPr>
            <a:xfrm flipV="1">
              <a:off x="2927259" y="297951"/>
              <a:ext cx="3400746" cy="595086"/>
            </a:xfrm>
            <a:prstGeom prst="round2SameRect">
              <a:avLst>
                <a:gd name="adj1" fmla="val 4501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FAFAFA"/>
                </a:solidFill>
                <a:effectLst/>
                <a:uLnTx/>
                <a:uFillTx/>
                <a:latin typeface="UTM Avo" panose="02040603050506020204" pitchFamily="18" charset="0"/>
                <a:ea typeface="+mn-ea"/>
                <a:cs typeface="+mn-cs"/>
                <a:sym typeface="Arial"/>
              </a:endParaRPr>
            </a:p>
          </p:txBody>
        </p:sp>
        <p:sp>
          <p:nvSpPr>
            <p:cNvPr id="6" name="TextBox 8">
              <a:extLst>
                <a:ext uri="{FF2B5EF4-FFF2-40B4-BE49-F238E27FC236}">
                  <a16:creationId xmlns:a16="http://schemas.microsoft.com/office/drawing/2014/main" id="{44C7C28B-7A3E-3B16-0D1B-1D840DFF33FD}"/>
                </a:ext>
              </a:extLst>
            </p:cNvPr>
            <p:cNvSpPr txBox="1"/>
            <p:nvPr/>
          </p:nvSpPr>
          <p:spPr>
            <a:xfrm>
              <a:off x="2937241" y="414709"/>
              <a:ext cx="3380783" cy="34372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181818"/>
                  </a:solidFill>
                  <a:effectLst/>
                  <a:uLnTx/>
                  <a:uFillTx/>
                  <a:latin typeface="UTM Avo" panose="02040603050506020204" pitchFamily="18" charset="0"/>
                  <a:cs typeface="Arial"/>
                  <a:sym typeface="Arial"/>
                </a:rPr>
                <a:t>NHIỆM</a:t>
              </a:r>
              <a:r>
                <a:rPr kumimoji="0" lang="en-US" sz="2400" b="1" i="0" u="none" strike="noStrike" kern="0" cap="none" spc="0" normalizeH="0" baseline="0" noProof="0" dirty="0">
                  <a:ln>
                    <a:noFill/>
                  </a:ln>
                  <a:solidFill>
                    <a:srgbClr val="181818"/>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181818"/>
                  </a:solidFill>
                  <a:effectLst/>
                  <a:uLnTx/>
                  <a:uFillTx/>
                  <a:latin typeface="UTM Avo" panose="02040603050506020204" pitchFamily="18" charset="0"/>
                  <a:cs typeface="Arial"/>
                  <a:sym typeface="Arial"/>
                </a:rPr>
                <a:t>VỤ</a:t>
              </a:r>
              <a:r>
                <a:rPr kumimoji="0" lang="en-US" sz="2400" b="1" i="0" u="none" strike="noStrike" kern="0" cap="none" spc="0" normalizeH="0" baseline="0" noProof="0" dirty="0">
                  <a:ln>
                    <a:noFill/>
                  </a:ln>
                  <a:solidFill>
                    <a:srgbClr val="181818"/>
                  </a:solidFill>
                  <a:effectLst/>
                  <a:uLnTx/>
                  <a:uFillTx/>
                  <a:latin typeface="UTM Avo" panose="02040603050506020204" pitchFamily="18" charset="0"/>
                  <a:cs typeface="Arial"/>
                  <a:sym typeface="Arial"/>
                </a:rPr>
                <a:t> 2</a:t>
              </a:r>
            </a:p>
          </p:txBody>
        </p:sp>
      </p:grpSp>
      <p:sp>
        <p:nvSpPr>
          <p:cNvPr id="9" name="TextBox 8">
            <a:extLst>
              <a:ext uri="{FF2B5EF4-FFF2-40B4-BE49-F238E27FC236}">
                <a16:creationId xmlns:a16="http://schemas.microsoft.com/office/drawing/2014/main" id="{2AA8A0CF-40B6-00ED-FBCC-0F1B2DFE6207}"/>
              </a:ext>
            </a:extLst>
          </p:cNvPr>
          <p:cNvSpPr txBox="1"/>
          <p:nvPr/>
        </p:nvSpPr>
        <p:spPr>
          <a:xfrm>
            <a:off x="1639720" y="1884080"/>
            <a:ext cx="8639293" cy="3495701"/>
          </a:xfrm>
          <a:prstGeom prst="rect">
            <a:avLst/>
          </a:prstGeom>
          <a:noFill/>
        </p:spPr>
        <p:txBody>
          <a:bodyPr wrap="square">
            <a:spAutoFit/>
          </a:bodyPr>
          <a:lstStyle/>
          <a:p>
            <a:pPr marL="457189" marR="0" lvl="0" indent="-457189" algn="just"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Em/ nhóm em hãy sáng tạo một câu chuyện theo ý thích bằng cách kết hợp các hình thức thực hành như: vẽ, in, nặn, cắt, xé, dán,...</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457189" marR="0" lvl="0" indent="-457189" algn="just"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Trao đổi về ý tưởng của mình với các bạn trong nhóm (xây dựng nội dung cốt truyện, tuyến nhân vật chính, nhân vật phụ, cảnh nền...).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pic>
        <p:nvPicPr>
          <p:cNvPr id="2" name="Picture 1">
            <a:extLst>
              <a:ext uri="{FF2B5EF4-FFF2-40B4-BE49-F238E27FC236}">
                <a16:creationId xmlns:a16="http://schemas.microsoft.com/office/drawing/2014/main" id="{4B65345A-5D15-D658-D514-0D780FB7ABD4}"/>
              </a:ext>
            </a:extLst>
          </p:cNvPr>
          <p:cNvPicPr>
            <a:picLocks noChangeAspect="1"/>
          </p:cNvPicPr>
          <p:nvPr/>
        </p:nvPicPr>
        <p:blipFill>
          <a:blip r:embed="rId4"/>
          <a:stretch>
            <a:fillRect/>
          </a:stretch>
        </p:blipFill>
        <p:spPr>
          <a:xfrm>
            <a:off x="8408216" y="4973350"/>
            <a:ext cx="2977831" cy="1810133"/>
          </a:xfrm>
          <a:prstGeom prst="rect">
            <a:avLst/>
          </a:prstGeom>
        </p:spPr>
      </p:pic>
    </p:spTree>
    <p:extLst>
      <p:ext uri="{BB962C8B-B14F-4D97-AF65-F5344CB8AC3E}">
        <p14:creationId xmlns:p14="http://schemas.microsoft.com/office/powerpoint/2010/main" val="2624629748"/>
      </p:ext>
    </p:extLst>
  </p:cSld>
  <p:clrMapOvr>
    <a:masterClrMapping/>
  </p:clrMapOvr>
  <mc:AlternateContent xmlns:mc="http://schemas.openxmlformats.org/markup-compatibility/2006" xmlns:p15="http://schemas.microsoft.com/office/powerpoint/2012/main">
    <mc:Choice Requires="p15">
      <p:transition spd="med">
        <p15:prstTrans prst="airplan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601">
          <a:extLst>
            <a:ext uri="{FF2B5EF4-FFF2-40B4-BE49-F238E27FC236}">
              <a16:creationId xmlns:a16="http://schemas.microsoft.com/office/drawing/2014/main" id="{CCA6AC12-5799-75CD-1C4E-774A16FDDAA5}"/>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CF65831B-CFB8-2CD2-8EE6-FE521F86D16A}"/>
              </a:ext>
            </a:extLst>
          </p:cNvPr>
          <p:cNvGrpSpPr/>
          <p:nvPr/>
        </p:nvGrpSpPr>
        <p:grpSpPr>
          <a:xfrm>
            <a:off x="2833677" y="2011699"/>
            <a:ext cx="3009285" cy="799285"/>
            <a:chOff x="2927259" y="297951"/>
            <a:chExt cx="3400746" cy="595086"/>
          </a:xfrm>
        </p:grpSpPr>
        <p:sp>
          <p:nvSpPr>
            <p:cNvPr id="5" name="Round Same Side Corner Rectangle 7">
              <a:extLst>
                <a:ext uri="{FF2B5EF4-FFF2-40B4-BE49-F238E27FC236}">
                  <a16:creationId xmlns:a16="http://schemas.microsoft.com/office/drawing/2014/main" id="{2B5403FA-07A3-FA5F-8D2F-5490A2D6D21D}"/>
                </a:ext>
              </a:extLst>
            </p:cNvPr>
            <p:cNvSpPr/>
            <p:nvPr/>
          </p:nvSpPr>
          <p:spPr>
            <a:xfrm flipV="1">
              <a:off x="2927259" y="297951"/>
              <a:ext cx="3400746" cy="595086"/>
            </a:xfrm>
            <a:prstGeom prst="round2SameRect">
              <a:avLst>
                <a:gd name="adj1" fmla="val 4501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dirty="0">
                <a:ln>
                  <a:noFill/>
                </a:ln>
                <a:solidFill>
                  <a:srgbClr val="FAFAFA"/>
                </a:solidFill>
                <a:effectLst/>
                <a:uLnTx/>
                <a:uFillTx/>
                <a:latin typeface="UTM Avo" panose="02040603050506020204" pitchFamily="18" charset="0"/>
                <a:ea typeface="+mn-ea"/>
                <a:cs typeface="+mn-cs"/>
                <a:sym typeface="Arial"/>
              </a:endParaRPr>
            </a:p>
          </p:txBody>
        </p:sp>
        <p:sp>
          <p:nvSpPr>
            <p:cNvPr id="6" name="TextBox 8">
              <a:extLst>
                <a:ext uri="{FF2B5EF4-FFF2-40B4-BE49-F238E27FC236}">
                  <a16:creationId xmlns:a16="http://schemas.microsoft.com/office/drawing/2014/main" id="{B3CA7C7F-E22B-ECF0-9831-18F38A70C717}"/>
                </a:ext>
              </a:extLst>
            </p:cNvPr>
            <p:cNvSpPr txBox="1"/>
            <p:nvPr/>
          </p:nvSpPr>
          <p:spPr>
            <a:xfrm>
              <a:off x="2937241" y="414709"/>
              <a:ext cx="3380783" cy="374321"/>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667" b="1" i="0" u="none" strike="noStrike" kern="0" cap="none" spc="0" normalizeH="0" baseline="0" noProof="0" dirty="0" err="1">
                  <a:ln>
                    <a:noFill/>
                  </a:ln>
                  <a:solidFill>
                    <a:srgbClr val="181818"/>
                  </a:solidFill>
                  <a:effectLst/>
                  <a:uLnTx/>
                  <a:uFillTx/>
                  <a:latin typeface="UTM Avo" panose="02040603050506020204" pitchFamily="18" charset="0"/>
                  <a:cs typeface="Arial"/>
                  <a:sym typeface="Arial"/>
                </a:rPr>
                <a:t>NHIỆM</a:t>
              </a:r>
              <a:r>
                <a:rPr kumimoji="0" lang="en-US" sz="2667" b="1" i="0" u="none" strike="noStrike" kern="0" cap="none" spc="0" normalizeH="0" baseline="0" noProof="0" dirty="0">
                  <a:ln>
                    <a:noFill/>
                  </a:ln>
                  <a:solidFill>
                    <a:srgbClr val="181818"/>
                  </a:solidFill>
                  <a:effectLst/>
                  <a:uLnTx/>
                  <a:uFillTx/>
                  <a:latin typeface="UTM Avo" panose="02040603050506020204" pitchFamily="18" charset="0"/>
                  <a:cs typeface="Arial"/>
                  <a:sym typeface="Arial"/>
                </a:rPr>
                <a:t> </a:t>
              </a:r>
              <a:r>
                <a:rPr kumimoji="0" lang="en-US" sz="2667" b="1" i="0" u="none" strike="noStrike" kern="0" cap="none" spc="0" normalizeH="0" baseline="0" noProof="0" dirty="0" err="1">
                  <a:ln>
                    <a:noFill/>
                  </a:ln>
                  <a:solidFill>
                    <a:srgbClr val="181818"/>
                  </a:solidFill>
                  <a:effectLst/>
                  <a:uLnTx/>
                  <a:uFillTx/>
                  <a:latin typeface="UTM Avo" panose="02040603050506020204" pitchFamily="18" charset="0"/>
                  <a:cs typeface="Arial"/>
                  <a:sym typeface="Arial"/>
                </a:rPr>
                <a:t>VỤ</a:t>
              </a:r>
              <a:r>
                <a:rPr kumimoji="0" lang="en-US" sz="2667" b="1" i="0" u="none" strike="noStrike" kern="0" cap="none" spc="0" normalizeH="0" baseline="0" noProof="0" dirty="0">
                  <a:ln>
                    <a:noFill/>
                  </a:ln>
                  <a:solidFill>
                    <a:srgbClr val="181818"/>
                  </a:solidFill>
                  <a:effectLst/>
                  <a:uLnTx/>
                  <a:uFillTx/>
                  <a:latin typeface="UTM Avo" panose="02040603050506020204" pitchFamily="18" charset="0"/>
                  <a:cs typeface="Arial"/>
                  <a:sym typeface="Arial"/>
                </a:rPr>
                <a:t> 2</a:t>
              </a:r>
            </a:p>
          </p:txBody>
        </p:sp>
      </p:grpSp>
      <p:sp>
        <p:nvSpPr>
          <p:cNvPr id="9" name="TextBox 8">
            <a:extLst>
              <a:ext uri="{FF2B5EF4-FFF2-40B4-BE49-F238E27FC236}">
                <a16:creationId xmlns:a16="http://schemas.microsoft.com/office/drawing/2014/main" id="{629F53DC-3CE3-8A1B-A7F1-917F4A79C1B3}"/>
              </a:ext>
            </a:extLst>
          </p:cNvPr>
          <p:cNvSpPr txBox="1"/>
          <p:nvPr/>
        </p:nvSpPr>
        <p:spPr>
          <a:xfrm>
            <a:off x="571861" y="2967807"/>
            <a:ext cx="7532915" cy="2941703"/>
          </a:xfrm>
          <a:prstGeom prst="rect">
            <a:avLst/>
          </a:prstGeom>
          <a:noFill/>
        </p:spPr>
        <p:txBody>
          <a:bodyPr wrap="square">
            <a:spAutoFit/>
          </a:bodyPr>
          <a:lstStyle/>
          <a:p>
            <a:pPr marL="457189" marR="0" lvl="0" indent="-457189" algn="just"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Viết cốt truyện, phân công các thành viên trong nhóm vẽ nhân vật cảnh nền, tạo kho hình ảnh.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457189" marR="0" lvl="0" indent="-457189" algn="just"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Kết hợp sản phẩm cá nhân, cảnh nền</a:t>
            </a: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a:t>
            </a: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tạo sản phẩm nhóm theo cốt truyện. </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pic>
        <p:nvPicPr>
          <p:cNvPr id="2" name="Picture 1">
            <a:extLst>
              <a:ext uri="{FF2B5EF4-FFF2-40B4-BE49-F238E27FC236}">
                <a16:creationId xmlns:a16="http://schemas.microsoft.com/office/drawing/2014/main" id="{8CF4C773-5F49-01E5-8207-AD111F1ED629}"/>
              </a:ext>
            </a:extLst>
          </p:cNvPr>
          <p:cNvPicPr>
            <a:picLocks noChangeAspect="1"/>
          </p:cNvPicPr>
          <p:nvPr/>
        </p:nvPicPr>
        <p:blipFill>
          <a:blip r:embed="rId4"/>
          <a:stretch>
            <a:fillRect/>
          </a:stretch>
        </p:blipFill>
        <p:spPr>
          <a:xfrm>
            <a:off x="8233535" y="4385726"/>
            <a:ext cx="3731011" cy="2267969"/>
          </a:xfrm>
          <a:prstGeom prst="rect">
            <a:avLst/>
          </a:prstGeom>
        </p:spPr>
      </p:pic>
    </p:spTree>
    <p:extLst>
      <p:ext uri="{BB962C8B-B14F-4D97-AF65-F5344CB8AC3E}">
        <p14:creationId xmlns:p14="http://schemas.microsoft.com/office/powerpoint/2010/main" val="4100683164"/>
      </p:ext>
    </p:extLst>
  </p:cSld>
  <p:clrMapOvr>
    <a:masterClrMapping/>
  </p:clrMapOvr>
  <mc:AlternateContent xmlns:mc="http://schemas.openxmlformats.org/markup-compatibility/2006" xmlns:p15="http://schemas.microsoft.com/office/powerpoint/2012/main">
    <mc:Choice Requires="p15">
      <p:transition spd="med">
        <p15:prstTrans prst="peelOff"/>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1B01D63-56ED-EEF1-4C2C-4B3EF2081275}"/>
              </a:ext>
            </a:extLst>
          </p:cNvPr>
          <p:cNvPicPr>
            <a:picLocks noChangeAspect="1"/>
          </p:cNvPicPr>
          <p:nvPr/>
        </p:nvPicPr>
        <p:blipFill>
          <a:blip r:embed="rId4"/>
          <a:stretch>
            <a:fillRect/>
          </a:stretch>
        </p:blipFill>
        <p:spPr>
          <a:xfrm>
            <a:off x="4780793" y="3050169"/>
            <a:ext cx="2826355" cy="1584975"/>
          </a:xfrm>
          <a:prstGeom prst="rect">
            <a:avLst/>
          </a:prstGeom>
        </p:spPr>
      </p:pic>
    </p:spTree>
    <p:extLst>
      <p:ext uri="{BB962C8B-B14F-4D97-AF65-F5344CB8AC3E}">
        <p14:creationId xmlns:p14="http://schemas.microsoft.com/office/powerpoint/2010/main" val="2880877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Freeform 14">
            <a:extLst>
              <a:ext uri="{FF2B5EF4-FFF2-40B4-BE49-F238E27FC236}">
                <a16:creationId xmlns:a16="http://schemas.microsoft.com/office/drawing/2014/main" id="{2890F84A-466A-A8BF-7ECC-3E4EAC24F321}"/>
              </a:ext>
            </a:extLst>
          </p:cNvPr>
          <p:cNvSpPr/>
          <p:nvPr/>
        </p:nvSpPr>
        <p:spPr>
          <a:xfrm>
            <a:off x="850053" y="1962384"/>
            <a:ext cx="3606800" cy="5291856"/>
          </a:xfrm>
          <a:custGeom>
            <a:avLst/>
            <a:gdLst/>
            <a:ahLst/>
            <a:cxnLst/>
            <a:rect l="l" t="t" r="r" b="b"/>
            <a:pathLst>
              <a:path w="2014786" h="3184289">
                <a:moveTo>
                  <a:pt x="0" y="0"/>
                </a:moveTo>
                <a:lnTo>
                  <a:pt x="2014787" y="0"/>
                </a:lnTo>
                <a:lnTo>
                  <a:pt x="2014787" y="3184289"/>
                </a:lnTo>
                <a:lnTo>
                  <a:pt x="0" y="31842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5" name="Speech Bubble: Rectangle with Corners Rounded 4">
            <a:extLst>
              <a:ext uri="{FF2B5EF4-FFF2-40B4-BE49-F238E27FC236}">
                <a16:creationId xmlns:a16="http://schemas.microsoft.com/office/drawing/2014/main" id="{82A0B483-DDC6-2783-3C2B-EC338AF4D92D}"/>
              </a:ext>
            </a:extLst>
          </p:cNvPr>
          <p:cNvSpPr/>
          <p:nvPr/>
        </p:nvSpPr>
        <p:spPr>
          <a:xfrm>
            <a:off x="4690533" y="931333"/>
            <a:ext cx="6959600" cy="4859867"/>
          </a:xfrm>
          <a:prstGeom prst="wedgeRoundRectCallout">
            <a:avLst>
              <a:gd name="adj1" fmla="val -61228"/>
              <a:gd name="adj2" fmla="val 41351"/>
              <a:gd name="adj3" fmla="val 16667"/>
            </a:avLst>
          </a:prstGeom>
          <a:solidFill>
            <a:schemeClr val="accent1">
              <a:lumMod val="20000"/>
              <a:lumOff val="8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457189" marR="0" lvl="0" indent="-457189" algn="just"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181818"/>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Em hãy giới thiệu câu chuyện được thể hiện trong sản phẩm của nhóm mình. Vì sao nhóm em chọn sáng tạo câu chuyện đó? </a:t>
            </a:r>
            <a:endParaRPr kumimoji="0" lang="en-US" sz="2400" b="0" i="0" u="none" strike="noStrike" kern="100" cap="none" spc="0" normalizeH="0" baseline="0" noProof="0" dirty="0">
              <a:ln>
                <a:noFill/>
              </a:ln>
              <a:solidFill>
                <a:srgbClr val="181818"/>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457189" marR="0" lvl="0" indent="-457189" algn="just"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181818"/>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Em hãy giới thiệu các nhân vật có trong câu chuyện. </a:t>
            </a:r>
            <a:endParaRPr kumimoji="0" lang="en-US" sz="2400" b="0" i="0" u="none" strike="noStrike" kern="100" cap="none" spc="0" normalizeH="0" baseline="0" noProof="0" dirty="0">
              <a:ln>
                <a:noFill/>
              </a:ln>
              <a:solidFill>
                <a:srgbClr val="181818"/>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spTree>
    <p:extLst>
      <p:ext uri="{BB962C8B-B14F-4D97-AF65-F5344CB8AC3E}">
        <p14:creationId xmlns:p14="http://schemas.microsoft.com/office/powerpoint/2010/main" val="1836878581"/>
      </p:ext>
    </p:extLst>
  </p:cSld>
  <p:clrMapOvr>
    <a:masterClrMapping/>
  </p:clrMapOvr>
  <mc:AlternateContent xmlns:mc="http://schemas.openxmlformats.org/markup-compatibility/2006" xmlns:p14="http://schemas.microsoft.com/office/powerpoint/2010/main">
    <mc:Choice Requires="p14">
      <p:transition spd="med">
        <p14:switch dir="r"/>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fade">
                                      <p:cBhvr>
                                        <p:cTn id="15"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12">
            <a:extLst>
              <a:ext uri="{FF2B5EF4-FFF2-40B4-BE49-F238E27FC236}">
                <a16:creationId xmlns:a16="http://schemas.microsoft.com/office/drawing/2014/main" id="{11E141D1-115E-B01C-8F0F-8C5B96F0B0A9}"/>
              </a:ext>
            </a:extLst>
          </p:cNvPr>
          <p:cNvSpPr/>
          <p:nvPr/>
        </p:nvSpPr>
        <p:spPr>
          <a:xfrm>
            <a:off x="8635999" y="2810933"/>
            <a:ext cx="3306959" cy="4258111"/>
          </a:xfrm>
          <a:custGeom>
            <a:avLst/>
            <a:gdLst/>
            <a:ahLst/>
            <a:cxnLst/>
            <a:rect l="l" t="t" r="r" b="b"/>
            <a:pathLst>
              <a:path w="2044910" h="2686253">
                <a:moveTo>
                  <a:pt x="0" y="0"/>
                </a:moveTo>
                <a:lnTo>
                  <a:pt x="2044911" y="0"/>
                </a:lnTo>
                <a:lnTo>
                  <a:pt x="2044911" y="2686253"/>
                </a:lnTo>
                <a:lnTo>
                  <a:pt x="0" y="2686253"/>
                </a:lnTo>
                <a:lnTo>
                  <a:pt x="0" y="0"/>
                </a:lnTo>
                <a:close/>
              </a:path>
            </a:pathLst>
          </a:custGeom>
          <a:blipFill>
            <a:blip r:embed="rId3"/>
            <a:stretch>
              <a:fillRect/>
            </a:stretch>
          </a:blipFill>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4" name="Speech Bubble: Rectangle with Corners Rounded 3">
            <a:extLst>
              <a:ext uri="{FF2B5EF4-FFF2-40B4-BE49-F238E27FC236}">
                <a16:creationId xmlns:a16="http://schemas.microsoft.com/office/drawing/2014/main" id="{C9AD9849-5C2D-E2F6-77C6-C4F500F1DD67}"/>
              </a:ext>
            </a:extLst>
          </p:cNvPr>
          <p:cNvSpPr/>
          <p:nvPr/>
        </p:nvSpPr>
        <p:spPr>
          <a:xfrm>
            <a:off x="662106" y="1849821"/>
            <a:ext cx="7880156" cy="3932141"/>
          </a:xfrm>
          <a:prstGeom prst="wedgeRoundRectCallout">
            <a:avLst>
              <a:gd name="adj1" fmla="val 50451"/>
              <a:gd name="adj2" fmla="val 61212"/>
              <a:gd name="adj3" fmla="val 16667"/>
            </a:avLst>
          </a:prstGeom>
          <a:solidFill>
            <a:schemeClr val="accent1">
              <a:lumMod val="20000"/>
              <a:lumOff val="80000"/>
            </a:schemeClr>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457189" marR="0" lvl="0" indent="-457189" algn="just"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181818"/>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Em thích hình ảnh/ chi tiết nào nhất trên sản phẩm của nhóm mình/ nhóm bạn?</a:t>
            </a:r>
            <a:endParaRPr kumimoji="0" lang="en-US" sz="2400" b="0" i="0" u="none" strike="noStrike" kern="100" cap="none" spc="0" normalizeH="0" baseline="0" noProof="0" dirty="0">
              <a:ln>
                <a:noFill/>
              </a:ln>
              <a:solidFill>
                <a:srgbClr val="181818"/>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457189" marR="0" lvl="0" indent="-457189" algn="just"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en-US" sz="2400" b="0" i="0" u="none" strike="noStrike" kern="100" cap="none" spc="0" normalizeH="0" baseline="0" noProof="0" dirty="0">
                <a:ln>
                  <a:noFill/>
                </a:ln>
                <a:solidFill>
                  <a:srgbClr val="181818"/>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Nh</a:t>
            </a:r>
            <a:r>
              <a:rPr kumimoji="0" lang="vi-VN" sz="2400" b="0" i="0" u="none" strike="noStrike" kern="100" cap="none" spc="0" normalizeH="0" baseline="0" noProof="0" dirty="0">
                <a:ln>
                  <a:noFill/>
                </a:ln>
                <a:solidFill>
                  <a:srgbClr val="181818"/>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ân vật chính trong câu chuyện của nhóm em có tính cách như thế nào? </a:t>
            </a:r>
            <a:endParaRPr kumimoji="0" lang="en-US" sz="2400" b="0" i="0" u="none" strike="noStrike" kern="100" cap="none" spc="0" normalizeH="0" baseline="0" noProof="0" dirty="0">
              <a:ln>
                <a:noFill/>
              </a:ln>
              <a:solidFill>
                <a:srgbClr val="181818"/>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457189" marR="0" lvl="0" indent="-457189" algn="just"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181818"/>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Em muốn truyền tải thông điệp gì qua câu chuyện của nhóm mình? </a:t>
            </a:r>
            <a:endParaRPr kumimoji="0" lang="en-US" sz="2400" b="0" i="0" u="none" strike="noStrike" kern="100" cap="none" spc="0" normalizeH="0" baseline="0" noProof="0" dirty="0">
              <a:ln>
                <a:noFill/>
              </a:ln>
              <a:solidFill>
                <a:srgbClr val="181818"/>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grpSp>
        <p:nvGrpSpPr>
          <p:cNvPr id="7" name="Google Shape;692;p47">
            <a:extLst>
              <a:ext uri="{FF2B5EF4-FFF2-40B4-BE49-F238E27FC236}">
                <a16:creationId xmlns:a16="http://schemas.microsoft.com/office/drawing/2014/main" id="{9F5880EE-79C1-DDC1-E693-A874DEAEC8CD}"/>
              </a:ext>
            </a:extLst>
          </p:cNvPr>
          <p:cNvGrpSpPr/>
          <p:nvPr/>
        </p:nvGrpSpPr>
        <p:grpSpPr>
          <a:xfrm rot="-2152465">
            <a:off x="9237202" y="1826327"/>
            <a:ext cx="827781" cy="951708"/>
            <a:chOff x="1688761" y="3433704"/>
            <a:chExt cx="1211914" cy="1393348"/>
          </a:xfrm>
        </p:grpSpPr>
        <p:sp>
          <p:nvSpPr>
            <p:cNvPr id="8" name="Google Shape;693;p47">
              <a:extLst>
                <a:ext uri="{FF2B5EF4-FFF2-40B4-BE49-F238E27FC236}">
                  <a16:creationId xmlns:a16="http://schemas.microsoft.com/office/drawing/2014/main" id="{34E6AE2F-E784-FF66-873B-5B3EE9037DFA}"/>
                </a:ext>
              </a:extLst>
            </p:cNvPr>
            <p:cNvSpPr/>
            <p:nvPr/>
          </p:nvSpPr>
          <p:spPr>
            <a:xfrm>
              <a:off x="1688761" y="3433704"/>
              <a:ext cx="1211914" cy="1393348"/>
            </a:xfrm>
            <a:custGeom>
              <a:avLst/>
              <a:gdLst/>
              <a:ahLst/>
              <a:cxnLst/>
              <a:rect l="l" t="t" r="r" b="b"/>
              <a:pathLst>
                <a:path w="1211914" h="1393348" extrusionOk="0">
                  <a:moveTo>
                    <a:pt x="219916" y="1309722"/>
                  </a:moveTo>
                  <a:cubicBezTo>
                    <a:pt x="216974" y="1296850"/>
                    <a:pt x="216606" y="1283242"/>
                    <a:pt x="209251" y="1271474"/>
                  </a:cubicBezTo>
                  <a:cubicBezTo>
                    <a:pt x="200792" y="1260441"/>
                    <a:pt x="200792" y="1249040"/>
                    <a:pt x="209251" y="1238007"/>
                  </a:cubicBezTo>
                  <a:cubicBezTo>
                    <a:pt x="217342" y="1222560"/>
                    <a:pt x="217709" y="1205643"/>
                    <a:pt x="217342" y="1188725"/>
                  </a:cubicBezTo>
                  <a:cubicBezTo>
                    <a:pt x="214399" y="1186519"/>
                    <a:pt x="213664" y="1184680"/>
                    <a:pt x="215135" y="1183209"/>
                  </a:cubicBezTo>
                  <a:cubicBezTo>
                    <a:pt x="216238" y="1182106"/>
                    <a:pt x="217342" y="1181370"/>
                    <a:pt x="218813" y="1181370"/>
                  </a:cubicBezTo>
                  <a:cubicBezTo>
                    <a:pt x="226904" y="1172911"/>
                    <a:pt x="227639" y="1162246"/>
                    <a:pt x="227271" y="1151213"/>
                  </a:cubicBezTo>
                  <a:cubicBezTo>
                    <a:pt x="223962" y="1146800"/>
                    <a:pt x="225433" y="1144225"/>
                    <a:pt x="230214" y="1142754"/>
                  </a:cubicBezTo>
                  <a:cubicBezTo>
                    <a:pt x="236466" y="1137606"/>
                    <a:pt x="237201" y="1130618"/>
                    <a:pt x="236466" y="1122895"/>
                  </a:cubicBezTo>
                  <a:lnTo>
                    <a:pt x="236466" y="1122895"/>
                  </a:lnTo>
                  <a:cubicBezTo>
                    <a:pt x="244557" y="1115539"/>
                    <a:pt x="246763" y="1105977"/>
                    <a:pt x="246396" y="1095312"/>
                  </a:cubicBezTo>
                  <a:lnTo>
                    <a:pt x="246396" y="1095312"/>
                  </a:lnTo>
                  <a:cubicBezTo>
                    <a:pt x="260003" y="1075453"/>
                    <a:pt x="268829" y="1053019"/>
                    <a:pt x="275449" y="1029481"/>
                  </a:cubicBezTo>
                  <a:cubicBezTo>
                    <a:pt x="274346" y="1021390"/>
                    <a:pt x="276185" y="1015138"/>
                    <a:pt x="283908" y="1011461"/>
                  </a:cubicBezTo>
                  <a:cubicBezTo>
                    <a:pt x="291263" y="1007047"/>
                    <a:pt x="293470" y="999692"/>
                    <a:pt x="293838" y="991601"/>
                  </a:cubicBezTo>
                  <a:cubicBezTo>
                    <a:pt x="292367" y="967696"/>
                    <a:pt x="299722" y="948572"/>
                    <a:pt x="322156" y="937907"/>
                  </a:cubicBezTo>
                  <a:cubicBezTo>
                    <a:pt x="336499" y="922460"/>
                    <a:pt x="345693" y="903704"/>
                    <a:pt x="357830" y="881270"/>
                  </a:cubicBezTo>
                  <a:cubicBezTo>
                    <a:pt x="338706" y="883845"/>
                    <a:pt x="323627" y="886787"/>
                    <a:pt x="310387" y="896717"/>
                  </a:cubicBezTo>
                  <a:lnTo>
                    <a:pt x="310387" y="896717"/>
                  </a:lnTo>
                  <a:cubicBezTo>
                    <a:pt x="293838" y="897452"/>
                    <a:pt x="277288" y="897084"/>
                    <a:pt x="262945" y="906279"/>
                  </a:cubicBezTo>
                  <a:cubicBezTo>
                    <a:pt x="254486" y="914369"/>
                    <a:pt x="245660" y="912898"/>
                    <a:pt x="236466" y="907750"/>
                  </a:cubicBezTo>
                  <a:cubicBezTo>
                    <a:pt x="214399" y="907750"/>
                    <a:pt x="192701" y="907750"/>
                    <a:pt x="170635" y="907750"/>
                  </a:cubicBezTo>
                  <a:cubicBezTo>
                    <a:pt x="161441" y="912898"/>
                    <a:pt x="152614" y="914369"/>
                    <a:pt x="144156" y="906279"/>
                  </a:cubicBezTo>
                  <a:cubicBezTo>
                    <a:pt x="129077" y="897452"/>
                    <a:pt x="112160" y="897820"/>
                    <a:pt x="95610" y="897820"/>
                  </a:cubicBezTo>
                  <a:cubicBezTo>
                    <a:pt x="92300" y="902233"/>
                    <a:pt x="90461" y="901497"/>
                    <a:pt x="89358" y="896349"/>
                  </a:cubicBezTo>
                  <a:cubicBezTo>
                    <a:pt x="80899" y="888258"/>
                    <a:pt x="70234" y="887522"/>
                    <a:pt x="59201" y="887155"/>
                  </a:cubicBezTo>
                  <a:lnTo>
                    <a:pt x="59201" y="887155"/>
                  </a:lnTo>
                  <a:cubicBezTo>
                    <a:pt x="55523" y="884580"/>
                    <a:pt x="52213" y="881270"/>
                    <a:pt x="48168" y="879431"/>
                  </a:cubicBezTo>
                  <a:cubicBezTo>
                    <a:pt x="9184" y="863985"/>
                    <a:pt x="-5527" y="835299"/>
                    <a:pt x="1829" y="794477"/>
                  </a:cubicBezTo>
                  <a:cubicBezTo>
                    <a:pt x="1829" y="786753"/>
                    <a:pt x="4035" y="780134"/>
                    <a:pt x="11391" y="776456"/>
                  </a:cubicBezTo>
                  <a:cubicBezTo>
                    <a:pt x="61775" y="716509"/>
                    <a:pt x="127606" y="683778"/>
                    <a:pt x="201528" y="663918"/>
                  </a:cubicBezTo>
                  <a:cubicBezTo>
                    <a:pt x="210354" y="661344"/>
                    <a:pt x="220284" y="661344"/>
                    <a:pt x="227639" y="654356"/>
                  </a:cubicBezTo>
                  <a:lnTo>
                    <a:pt x="227271" y="654356"/>
                  </a:lnTo>
                  <a:cubicBezTo>
                    <a:pt x="269197" y="647369"/>
                    <a:pt x="311491" y="640381"/>
                    <a:pt x="353416" y="633026"/>
                  </a:cubicBezTo>
                  <a:cubicBezTo>
                    <a:pt x="359301" y="631922"/>
                    <a:pt x="365921" y="630451"/>
                    <a:pt x="364449" y="622360"/>
                  </a:cubicBezTo>
                  <a:cubicBezTo>
                    <a:pt x="362978" y="615005"/>
                    <a:pt x="355623" y="615005"/>
                    <a:pt x="350107" y="613166"/>
                  </a:cubicBezTo>
                  <a:cubicBezTo>
                    <a:pt x="345325" y="613166"/>
                    <a:pt x="341648" y="610592"/>
                    <a:pt x="339073" y="606914"/>
                  </a:cubicBezTo>
                  <a:cubicBezTo>
                    <a:pt x="325834" y="593674"/>
                    <a:pt x="310387" y="584112"/>
                    <a:pt x="293102" y="577493"/>
                  </a:cubicBezTo>
                  <a:cubicBezTo>
                    <a:pt x="287586" y="577493"/>
                    <a:pt x="284276" y="574550"/>
                    <a:pt x="282437" y="569402"/>
                  </a:cubicBezTo>
                  <a:cubicBezTo>
                    <a:pt x="272507" y="556898"/>
                    <a:pt x="260371" y="547336"/>
                    <a:pt x="246028" y="540716"/>
                  </a:cubicBezTo>
                  <a:lnTo>
                    <a:pt x="246028" y="540716"/>
                  </a:lnTo>
                  <a:cubicBezTo>
                    <a:pt x="238672" y="529315"/>
                    <a:pt x="229110" y="520121"/>
                    <a:pt x="216974" y="513868"/>
                  </a:cubicBezTo>
                  <a:lnTo>
                    <a:pt x="216606" y="513868"/>
                  </a:lnTo>
                  <a:cubicBezTo>
                    <a:pt x="209986" y="501732"/>
                    <a:pt x="201160" y="492170"/>
                    <a:pt x="189023" y="485550"/>
                  </a:cubicBezTo>
                  <a:cubicBezTo>
                    <a:pt x="184242" y="483711"/>
                    <a:pt x="180933" y="480401"/>
                    <a:pt x="179094" y="475253"/>
                  </a:cubicBezTo>
                  <a:cubicBezTo>
                    <a:pt x="163647" y="452819"/>
                    <a:pt x="144891" y="433695"/>
                    <a:pt x="124296" y="416410"/>
                  </a:cubicBezTo>
                  <a:cubicBezTo>
                    <a:pt x="91197" y="407951"/>
                    <a:pt x="88255" y="377794"/>
                    <a:pt x="78325" y="352418"/>
                  </a:cubicBezTo>
                  <a:cubicBezTo>
                    <a:pt x="77221" y="344694"/>
                    <a:pt x="75383" y="337707"/>
                    <a:pt x="68027" y="333294"/>
                  </a:cubicBezTo>
                  <a:lnTo>
                    <a:pt x="68027" y="333294"/>
                  </a:lnTo>
                  <a:cubicBezTo>
                    <a:pt x="68027" y="325570"/>
                    <a:pt x="65821" y="318215"/>
                    <a:pt x="58833" y="313434"/>
                  </a:cubicBezTo>
                  <a:cubicBezTo>
                    <a:pt x="55155" y="312699"/>
                    <a:pt x="53684" y="311595"/>
                    <a:pt x="54052" y="309756"/>
                  </a:cubicBezTo>
                  <a:cubicBezTo>
                    <a:pt x="54788" y="307550"/>
                    <a:pt x="55523" y="306446"/>
                    <a:pt x="56626" y="306446"/>
                  </a:cubicBezTo>
                  <a:cubicBezTo>
                    <a:pt x="57362" y="299091"/>
                    <a:pt x="56626" y="292103"/>
                    <a:pt x="51110" y="286587"/>
                  </a:cubicBezTo>
                  <a:cubicBezTo>
                    <a:pt x="42283" y="282174"/>
                    <a:pt x="43019" y="276657"/>
                    <a:pt x="49271" y="270405"/>
                  </a:cubicBezTo>
                  <a:cubicBezTo>
                    <a:pt x="55155" y="257165"/>
                    <a:pt x="61040" y="244293"/>
                    <a:pt x="66924" y="231054"/>
                  </a:cubicBezTo>
                  <a:cubicBezTo>
                    <a:pt x="68763" y="226640"/>
                    <a:pt x="72073" y="224066"/>
                    <a:pt x="76854" y="222595"/>
                  </a:cubicBezTo>
                  <a:cubicBezTo>
                    <a:pt x="84577" y="221859"/>
                    <a:pt x="91565" y="219653"/>
                    <a:pt x="96346" y="213033"/>
                  </a:cubicBezTo>
                  <a:lnTo>
                    <a:pt x="95978" y="213033"/>
                  </a:lnTo>
                  <a:cubicBezTo>
                    <a:pt x="159602" y="200161"/>
                    <a:pt x="211457" y="229583"/>
                    <a:pt x="262945" y="260108"/>
                  </a:cubicBezTo>
                  <a:lnTo>
                    <a:pt x="262945" y="260108"/>
                  </a:lnTo>
                  <a:cubicBezTo>
                    <a:pt x="345325" y="322628"/>
                    <a:pt x="409317" y="405376"/>
                    <a:pt x="491330" y="470104"/>
                  </a:cubicBezTo>
                  <a:cubicBezTo>
                    <a:pt x="500156" y="456496"/>
                    <a:pt x="496479" y="445831"/>
                    <a:pt x="489859" y="435534"/>
                  </a:cubicBezTo>
                  <a:cubicBezTo>
                    <a:pt x="483607" y="430385"/>
                    <a:pt x="483239" y="424500"/>
                    <a:pt x="488756" y="418248"/>
                  </a:cubicBezTo>
                  <a:cubicBezTo>
                    <a:pt x="488756" y="349476"/>
                    <a:pt x="488756" y="280703"/>
                    <a:pt x="488756" y="211930"/>
                  </a:cubicBezTo>
                  <a:cubicBezTo>
                    <a:pt x="484342" y="205678"/>
                    <a:pt x="483607" y="200161"/>
                    <a:pt x="490594" y="195380"/>
                  </a:cubicBezTo>
                  <a:cubicBezTo>
                    <a:pt x="499053" y="176624"/>
                    <a:pt x="499421" y="156764"/>
                    <a:pt x="498318" y="136905"/>
                  </a:cubicBezTo>
                  <a:cubicBezTo>
                    <a:pt x="495743" y="134698"/>
                    <a:pt x="495008" y="132859"/>
                    <a:pt x="496111" y="131388"/>
                  </a:cubicBezTo>
                  <a:cubicBezTo>
                    <a:pt x="497214" y="129917"/>
                    <a:pt x="498318" y="129182"/>
                    <a:pt x="499421" y="129182"/>
                  </a:cubicBezTo>
                  <a:cubicBezTo>
                    <a:pt x="508983" y="114839"/>
                    <a:pt x="508983" y="98289"/>
                    <a:pt x="509351" y="81739"/>
                  </a:cubicBezTo>
                  <a:lnTo>
                    <a:pt x="509351" y="81739"/>
                  </a:lnTo>
                  <a:cubicBezTo>
                    <a:pt x="517442" y="73648"/>
                    <a:pt x="518177" y="63351"/>
                    <a:pt x="518177" y="53053"/>
                  </a:cubicBezTo>
                  <a:cubicBezTo>
                    <a:pt x="518177" y="53053"/>
                    <a:pt x="518177" y="53053"/>
                    <a:pt x="518177" y="53053"/>
                  </a:cubicBezTo>
                  <a:cubicBezTo>
                    <a:pt x="522958" y="44962"/>
                    <a:pt x="527004" y="36871"/>
                    <a:pt x="532152" y="29516"/>
                  </a:cubicBezTo>
                  <a:cubicBezTo>
                    <a:pt x="558264" y="-10203"/>
                    <a:pt x="595041" y="-9835"/>
                    <a:pt x="620417" y="30619"/>
                  </a:cubicBezTo>
                  <a:cubicBezTo>
                    <a:pt x="635496" y="54524"/>
                    <a:pt x="641748" y="82107"/>
                    <a:pt x="648000" y="109322"/>
                  </a:cubicBezTo>
                  <a:cubicBezTo>
                    <a:pt x="667859" y="196116"/>
                    <a:pt x="674479" y="284013"/>
                    <a:pt x="668963" y="373013"/>
                  </a:cubicBezTo>
                  <a:cubicBezTo>
                    <a:pt x="667859" y="388091"/>
                    <a:pt x="668963" y="403170"/>
                    <a:pt x="668963" y="418984"/>
                  </a:cubicBezTo>
                  <a:cubicBezTo>
                    <a:pt x="681835" y="416777"/>
                    <a:pt x="684409" y="408686"/>
                    <a:pt x="686616" y="399860"/>
                  </a:cubicBezTo>
                  <a:lnTo>
                    <a:pt x="686616" y="399860"/>
                  </a:lnTo>
                  <a:cubicBezTo>
                    <a:pt x="714566" y="367496"/>
                    <a:pt x="739207" y="332926"/>
                    <a:pt x="762376" y="296884"/>
                  </a:cubicBezTo>
                  <a:cubicBezTo>
                    <a:pt x="762376" y="291368"/>
                    <a:pt x="765686" y="288058"/>
                    <a:pt x="770835" y="286587"/>
                  </a:cubicBezTo>
                  <a:cubicBezTo>
                    <a:pt x="781500" y="280703"/>
                    <a:pt x="788488" y="271508"/>
                    <a:pt x="793269" y="260475"/>
                  </a:cubicBezTo>
                  <a:cubicBezTo>
                    <a:pt x="793269" y="255327"/>
                    <a:pt x="795475" y="252752"/>
                    <a:pt x="800256" y="252752"/>
                  </a:cubicBezTo>
                  <a:cubicBezTo>
                    <a:pt x="820116" y="238041"/>
                    <a:pt x="838137" y="221492"/>
                    <a:pt x="854318" y="202368"/>
                  </a:cubicBezTo>
                  <a:cubicBezTo>
                    <a:pt x="856157" y="197219"/>
                    <a:pt x="859467" y="194277"/>
                    <a:pt x="864616" y="193909"/>
                  </a:cubicBezTo>
                  <a:cubicBezTo>
                    <a:pt x="877120" y="185450"/>
                    <a:pt x="890360" y="177359"/>
                    <a:pt x="902496" y="168533"/>
                  </a:cubicBezTo>
                  <a:cubicBezTo>
                    <a:pt x="933021" y="147202"/>
                    <a:pt x="963546" y="140215"/>
                    <a:pt x="995174" y="165959"/>
                  </a:cubicBezTo>
                  <a:lnTo>
                    <a:pt x="995174" y="165959"/>
                  </a:lnTo>
                  <a:cubicBezTo>
                    <a:pt x="1019447" y="213769"/>
                    <a:pt x="1010988" y="260843"/>
                    <a:pt x="991129" y="307550"/>
                  </a:cubicBezTo>
                  <a:cubicBezTo>
                    <a:pt x="983405" y="325938"/>
                    <a:pt x="973844" y="343223"/>
                    <a:pt x="965017" y="360876"/>
                  </a:cubicBezTo>
                  <a:cubicBezTo>
                    <a:pt x="964649" y="365657"/>
                    <a:pt x="962075" y="368967"/>
                    <a:pt x="958029" y="371174"/>
                  </a:cubicBezTo>
                  <a:cubicBezTo>
                    <a:pt x="941848" y="387356"/>
                    <a:pt x="928608" y="405009"/>
                    <a:pt x="919046" y="425972"/>
                  </a:cubicBezTo>
                  <a:lnTo>
                    <a:pt x="919046" y="425972"/>
                  </a:lnTo>
                  <a:cubicBezTo>
                    <a:pt x="878959" y="470472"/>
                    <a:pt x="839240" y="514972"/>
                    <a:pt x="799153" y="559104"/>
                  </a:cubicBezTo>
                  <a:lnTo>
                    <a:pt x="799153" y="559104"/>
                  </a:lnTo>
                  <a:cubicBezTo>
                    <a:pt x="788856" y="563885"/>
                    <a:pt x="781500" y="571241"/>
                    <a:pt x="773041" y="589261"/>
                  </a:cubicBezTo>
                  <a:cubicBezTo>
                    <a:pt x="849905" y="571241"/>
                    <a:pt x="922724" y="566827"/>
                    <a:pt x="995542" y="577493"/>
                  </a:cubicBezTo>
                  <a:cubicBezTo>
                    <a:pt x="998484" y="574550"/>
                    <a:pt x="1000691" y="574918"/>
                    <a:pt x="1002162" y="578596"/>
                  </a:cubicBezTo>
                  <a:cubicBezTo>
                    <a:pt x="1014298" y="587422"/>
                    <a:pt x="1027906" y="587422"/>
                    <a:pt x="1041881" y="587055"/>
                  </a:cubicBezTo>
                  <a:lnTo>
                    <a:pt x="1041881" y="587055"/>
                  </a:lnTo>
                  <a:cubicBezTo>
                    <a:pt x="1062844" y="597352"/>
                    <a:pt x="1084910" y="602869"/>
                    <a:pt x="1108079" y="605075"/>
                  </a:cubicBezTo>
                  <a:cubicBezTo>
                    <a:pt x="1111757" y="601030"/>
                    <a:pt x="1113596" y="601765"/>
                    <a:pt x="1114699" y="606914"/>
                  </a:cubicBezTo>
                  <a:cubicBezTo>
                    <a:pt x="1129410" y="616476"/>
                    <a:pt x="1145960" y="622360"/>
                    <a:pt x="1163245" y="625670"/>
                  </a:cubicBezTo>
                  <a:lnTo>
                    <a:pt x="1163245" y="625670"/>
                  </a:lnTo>
                  <a:cubicBezTo>
                    <a:pt x="1167290" y="632658"/>
                    <a:pt x="1173910" y="634865"/>
                    <a:pt x="1181266" y="635600"/>
                  </a:cubicBezTo>
                  <a:lnTo>
                    <a:pt x="1181266" y="635600"/>
                  </a:lnTo>
                  <a:cubicBezTo>
                    <a:pt x="1190828" y="645162"/>
                    <a:pt x="1200022" y="654356"/>
                    <a:pt x="1209584" y="663918"/>
                  </a:cubicBezTo>
                  <a:lnTo>
                    <a:pt x="1209584" y="663918"/>
                  </a:lnTo>
                  <a:cubicBezTo>
                    <a:pt x="1220985" y="710993"/>
                    <a:pt x="1188621" y="729381"/>
                    <a:pt x="1154786" y="746667"/>
                  </a:cubicBezTo>
                  <a:lnTo>
                    <a:pt x="1154786" y="746667"/>
                  </a:lnTo>
                  <a:cubicBezTo>
                    <a:pt x="1138237" y="746667"/>
                    <a:pt x="1121319" y="747034"/>
                    <a:pt x="1105873" y="755125"/>
                  </a:cubicBezTo>
                  <a:cubicBezTo>
                    <a:pt x="1091898" y="763952"/>
                    <a:pt x="1077555" y="764319"/>
                    <a:pt x="1063579" y="755125"/>
                  </a:cubicBezTo>
                  <a:cubicBezTo>
                    <a:pt x="1035261" y="744828"/>
                    <a:pt x="1005839" y="747770"/>
                    <a:pt x="976418" y="747402"/>
                  </a:cubicBezTo>
                  <a:cubicBezTo>
                    <a:pt x="964649" y="752551"/>
                    <a:pt x="952881" y="755861"/>
                    <a:pt x="942215" y="745195"/>
                  </a:cubicBezTo>
                  <a:cubicBezTo>
                    <a:pt x="903967" y="733427"/>
                    <a:pt x="864984" y="738576"/>
                    <a:pt x="826368" y="738576"/>
                  </a:cubicBezTo>
                  <a:cubicBezTo>
                    <a:pt x="814967" y="748505"/>
                    <a:pt x="798785" y="735266"/>
                    <a:pt x="788120" y="747402"/>
                  </a:cubicBezTo>
                  <a:cubicBezTo>
                    <a:pt x="801360" y="765791"/>
                    <a:pt x="817541" y="780869"/>
                    <a:pt x="835930" y="794109"/>
                  </a:cubicBezTo>
                  <a:cubicBezTo>
                    <a:pt x="846963" y="795948"/>
                    <a:pt x="852480" y="802568"/>
                    <a:pt x="853583" y="813233"/>
                  </a:cubicBezTo>
                  <a:cubicBezTo>
                    <a:pt x="856525" y="822795"/>
                    <a:pt x="862777" y="829415"/>
                    <a:pt x="871604" y="833828"/>
                  </a:cubicBezTo>
                  <a:lnTo>
                    <a:pt x="871604" y="833092"/>
                  </a:lnTo>
                  <a:cubicBezTo>
                    <a:pt x="898819" y="873915"/>
                    <a:pt x="932286" y="910324"/>
                    <a:pt x="965753" y="945998"/>
                  </a:cubicBezTo>
                  <a:lnTo>
                    <a:pt x="965753" y="945262"/>
                  </a:lnTo>
                  <a:cubicBezTo>
                    <a:pt x="970901" y="960341"/>
                    <a:pt x="980463" y="972845"/>
                    <a:pt x="992600" y="983510"/>
                  </a:cubicBezTo>
                  <a:lnTo>
                    <a:pt x="992600" y="983510"/>
                  </a:lnTo>
                  <a:cubicBezTo>
                    <a:pt x="1007678" y="1010725"/>
                    <a:pt x="1022389" y="1037940"/>
                    <a:pt x="1037468" y="1065155"/>
                  </a:cubicBezTo>
                  <a:cubicBezTo>
                    <a:pt x="1052178" y="1092002"/>
                    <a:pt x="1059902" y="1119585"/>
                    <a:pt x="1050707" y="1150110"/>
                  </a:cubicBezTo>
                  <a:lnTo>
                    <a:pt x="1050707" y="1150110"/>
                  </a:lnTo>
                  <a:cubicBezTo>
                    <a:pt x="1038571" y="1162982"/>
                    <a:pt x="1028641" y="1178060"/>
                    <a:pt x="1012459" y="1187255"/>
                  </a:cubicBezTo>
                  <a:lnTo>
                    <a:pt x="1012459" y="1187255"/>
                  </a:lnTo>
                  <a:cubicBezTo>
                    <a:pt x="1006575" y="1187622"/>
                    <a:pt x="1000691" y="1187990"/>
                    <a:pt x="994439" y="1188725"/>
                  </a:cubicBezTo>
                  <a:cubicBezTo>
                    <a:pt x="991129" y="1192403"/>
                    <a:pt x="988186" y="1192035"/>
                    <a:pt x="985980" y="1187622"/>
                  </a:cubicBezTo>
                  <a:cubicBezTo>
                    <a:pt x="977521" y="1180267"/>
                    <a:pt x="967591" y="1178060"/>
                    <a:pt x="956926" y="1179531"/>
                  </a:cubicBezTo>
                  <a:cubicBezTo>
                    <a:pt x="943319" y="1180267"/>
                    <a:pt x="929711" y="1181370"/>
                    <a:pt x="920149" y="1168866"/>
                  </a:cubicBezTo>
                  <a:cubicBezTo>
                    <a:pt x="915368" y="1162246"/>
                    <a:pt x="908748" y="1159672"/>
                    <a:pt x="900657" y="1159672"/>
                  </a:cubicBezTo>
                  <a:cubicBezTo>
                    <a:pt x="892934" y="1159672"/>
                    <a:pt x="886682" y="1157465"/>
                    <a:pt x="883372" y="1149374"/>
                  </a:cubicBezTo>
                  <a:cubicBezTo>
                    <a:pt x="839975" y="1114068"/>
                    <a:pt x="805773" y="1069568"/>
                    <a:pt x="769364" y="1027642"/>
                  </a:cubicBezTo>
                  <a:cubicBezTo>
                    <a:pt x="756859" y="1022494"/>
                    <a:pt x="750240" y="1013667"/>
                    <a:pt x="750975" y="999692"/>
                  </a:cubicBezTo>
                  <a:cubicBezTo>
                    <a:pt x="745091" y="982039"/>
                    <a:pt x="735897" y="965857"/>
                    <a:pt x="723392" y="951882"/>
                  </a:cubicBezTo>
                  <a:lnTo>
                    <a:pt x="723392" y="951882"/>
                  </a:lnTo>
                  <a:cubicBezTo>
                    <a:pt x="720450" y="934965"/>
                    <a:pt x="709785" y="921357"/>
                    <a:pt x="700958" y="906279"/>
                  </a:cubicBezTo>
                  <a:cubicBezTo>
                    <a:pt x="686248" y="912898"/>
                    <a:pt x="693603" y="925035"/>
                    <a:pt x="694339" y="933861"/>
                  </a:cubicBezTo>
                  <a:cubicBezTo>
                    <a:pt x="700958" y="1043824"/>
                    <a:pt x="697649" y="1153787"/>
                    <a:pt x="686248" y="1263383"/>
                  </a:cubicBezTo>
                  <a:cubicBezTo>
                    <a:pt x="682570" y="1299792"/>
                    <a:pt x="662343" y="1330317"/>
                    <a:pt x="656826" y="1365623"/>
                  </a:cubicBezTo>
                  <a:cubicBezTo>
                    <a:pt x="656826" y="1384747"/>
                    <a:pt x="648368" y="1394676"/>
                    <a:pt x="628140" y="1393205"/>
                  </a:cubicBezTo>
                  <a:cubicBezTo>
                    <a:pt x="616004" y="1393205"/>
                    <a:pt x="603867" y="1392838"/>
                    <a:pt x="591731" y="1392470"/>
                  </a:cubicBezTo>
                  <a:lnTo>
                    <a:pt x="591731" y="1392470"/>
                  </a:lnTo>
                  <a:cubicBezTo>
                    <a:pt x="582169" y="1383276"/>
                    <a:pt x="572239" y="1374081"/>
                    <a:pt x="562677" y="1364887"/>
                  </a:cubicBezTo>
                  <a:cubicBezTo>
                    <a:pt x="555690" y="1360842"/>
                    <a:pt x="553115" y="1354222"/>
                    <a:pt x="552747" y="1346499"/>
                  </a:cubicBezTo>
                  <a:cubicBezTo>
                    <a:pt x="552747" y="1338408"/>
                    <a:pt x="550909" y="1331420"/>
                    <a:pt x="544289" y="1326271"/>
                  </a:cubicBezTo>
                  <a:cubicBezTo>
                    <a:pt x="528475" y="1317813"/>
                    <a:pt x="529210" y="1304573"/>
                    <a:pt x="533991" y="1290230"/>
                  </a:cubicBezTo>
                  <a:cubicBezTo>
                    <a:pt x="534727" y="1276622"/>
                    <a:pt x="533991" y="1263015"/>
                    <a:pt x="525533" y="1251246"/>
                  </a:cubicBezTo>
                  <a:cubicBezTo>
                    <a:pt x="522223" y="1249775"/>
                    <a:pt x="521119" y="1248304"/>
                    <a:pt x="521855" y="1246465"/>
                  </a:cubicBezTo>
                  <a:cubicBezTo>
                    <a:pt x="522590" y="1244259"/>
                    <a:pt x="523694" y="1243523"/>
                    <a:pt x="524429" y="1243523"/>
                  </a:cubicBezTo>
                  <a:cubicBezTo>
                    <a:pt x="525165" y="1226606"/>
                    <a:pt x="525900" y="1209688"/>
                    <a:pt x="517074" y="1193874"/>
                  </a:cubicBezTo>
                  <a:cubicBezTo>
                    <a:pt x="509351" y="1189093"/>
                    <a:pt x="510454" y="1183577"/>
                    <a:pt x="515235" y="1177692"/>
                  </a:cubicBezTo>
                  <a:cubicBezTo>
                    <a:pt x="515235" y="1142387"/>
                    <a:pt x="517074" y="1106713"/>
                    <a:pt x="507512" y="1071775"/>
                  </a:cubicBezTo>
                  <a:cubicBezTo>
                    <a:pt x="493537" y="1063316"/>
                    <a:pt x="508983" y="1046031"/>
                    <a:pt x="496846" y="1037204"/>
                  </a:cubicBezTo>
                  <a:cubicBezTo>
                    <a:pt x="481032" y="1060374"/>
                    <a:pt x="468160" y="1085382"/>
                    <a:pt x="459334" y="1111862"/>
                  </a:cubicBezTo>
                  <a:lnTo>
                    <a:pt x="459334" y="1111862"/>
                  </a:lnTo>
                  <a:cubicBezTo>
                    <a:pt x="433958" y="1147168"/>
                    <a:pt x="416305" y="1186519"/>
                    <a:pt x="394974" y="1224031"/>
                  </a:cubicBezTo>
                  <a:cubicBezTo>
                    <a:pt x="385780" y="1240213"/>
                    <a:pt x="375850" y="1255660"/>
                    <a:pt x="366288" y="1271474"/>
                  </a:cubicBezTo>
                  <a:lnTo>
                    <a:pt x="366288" y="1271474"/>
                  </a:lnTo>
                  <a:cubicBezTo>
                    <a:pt x="339441" y="1284346"/>
                    <a:pt x="321053" y="1307883"/>
                    <a:pt x="298619" y="1326271"/>
                  </a:cubicBezTo>
                  <a:lnTo>
                    <a:pt x="298619" y="1326271"/>
                  </a:lnTo>
                  <a:cubicBezTo>
                    <a:pt x="288689" y="1327007"/>
                    <a:pt x="279127" y="1329949"/>
                    <a:pt x="271036" y="1336569"/>
                  </a:cubicBezTo>
                  <a:lnTo>
                    <a:pt x="271036" y="1336569"/>
                  </a:lnTo>
                  <a:cubicBezTo>
                    <a:pt x="271036" y="1336569"/>
                    <a:pt x="266623" y="1335466"/>
                    <a:pt x="266623" y="1335466"/>
                  </a:cubicBezTo>
                  <a:lnTo>
                    <a:pt x="262210" y="1336937"/>
                  </a:lnTo>
                  <a:cubicBezTo>
                    <a:pt x="259267" y="1340982"/>
                    <a:pt x="256693" y="1340614"/>
                    <a:pt x="254486" y="1336201"/>
                  </a:cubicBezTo>
                  <a:cubicBezTo>
                    <a:pt x="244557" y="1330317"/>
                    <a:pt x="234627" y="1324065"/>
                    <a:pt x="224697" y="1318180"/>
                  </a:cubicBezTo>
                  <a:cubicBezTo>
                    <a:pt x="220652" y="1315974"/>
                    <a:pt x="218445" y="1312664"/>
                    <a:pt x="217709" y="1307883"/>
                  </a:cubicBezTo>
                  <a:close/>
                </a:path>
              </a:pathLst>
            </a:custGeom>
            <a:solidFill>
              <a:schemeClr val="lt2"/>
            </a:solidFill>
            <a:ln>
              <a:noFill/>
            </a:ln>
          </p:spPr>
          <p:txBody>
            <a:bodyPr spcFirstLastPara="1" wrap="square" lIns="121900" tIns="60933" rIns="121900" bIns="60933"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9" name="Google Shape;694;p47">
              <a:extLst>
                <a:ext uri="{FF2B5EF4-FFF2-40B4-BE49-F238E27FC236}">
                  <a16:creationId xmlns:a16="http://schemas.microsoft.com/office/drawing/2014/main" id="{3EDFD1F3-488C-B14D-A52E-9C2B70AC5355}"/>
                </a:ext>
              </a:extLst>
            </p:cNvPr>
            <p:cNvSpPr/>
            <p:nvPr/>
          </p:nvSpPr>
          <p:spPr>
            <a:xfrm>
              <a:off x="2206131" y="3993194"/>
              <a:ext cx="142766" cy="234237"/>
            </a:xfrm>
            <a:custGeom>
              <a:avLst/>
              <a:gdLst/>
              <a:ahLst/>
              <a:cxnLst/>
              <a:rect l="l" t="t" r="r" b="b"/>
              <a:pathLst>
                <a:path w="142766" h="234237" extrusionOk="0">
                  <a:moveTo>
                    <a:pt x="142767" y="128333"/>
                  </a:moveTo>
                  <a:cubicBezTo>
                    <a:pt x="140928" y="146722"/>
                    <a:pt x="141296" y="165846"/>
                    <a:pt x="137250" y="183866"/>
                  </a:cubicBezTo>
                  <a:cubicBezTo>
                    <a:pt x="125482" y="234619"/>
                    <a:pt x="88705" y="248226"/>
                    <a:pt x="46411" y="219172"/>
                  </a:cubicBezTo>
                  <a:cubicBezTo>
                    <a:pt x="17725" y="199313"/>
                    <a:pt x="808" y="172466"/>
                    <a:pt x="72" y="137160"/>
                  </a:cubicBezTo>
                  <a:cubicBezTo>
                    <a:pt x="-663" y="95970"/>
                    <a:pt x="3750" y="56250"/>
                    <a:pt x="34643" y="24254"/>
                  </a:cubicBezTo>
                  <a:cubicBezTo>
                    <a:pt x="72523" y="-14729"/>
                    <a:pt x="114081" y="-5903"/>
                    <a:pt x="130998" y="44850"/>
                  </a:cubicBezTo>
                  <a:cubicBezTo>
                    <a:pt x="139825" y="71697"/>
                    <a:pt x="142399" y="99647"/>
                    <a:pt x="142767" y="127965"/>
                  </a:cubicBezTo>
                  <a:close/>
                </a:path>
              </a:pathLst>
            </a:custGeom>
            <a:solidFill>
              <a:schemeClr val="accent2"/>
            </a:solidFill>
            <a:ln>
              <a:noFill/>
            </a:ln>
          </p:spPr>
          <p:txBody>
            <a:bodyPr spcFirstLastPara="1" wrap="square" lIns="121900" tIns="60933" rIns="121900" bIns="60933"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Tree>
    <p:extLst>
      <p:ext uri="{BB962C8B-B14F-4D97-AF65-F5344CB8AC3E}">
        <p14:creationId xmlns:p14="http://schemas.microsoft.com/office/powerpoint/2010/main" val="4191606439"/>
      </p:ext>
    </p:extLst>
  </p:cSld>
  <p:clrMapOvr>
    <a:masterClrMapping/>
  </p:clrMapOvr>
  <mc:AlternateContent xmlns:mc="http://schemas.openxmlformats.org/markup-compatibility/2006" xmlns:p14="http://schemas.microsoft.com/office/powerpoint/2010/main">
    <mc:Choice Requires="p14">
      <p:transition spd="med">
        <p14:honeycomb/>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500"/>
                                        <p:tgtEl>
                                          <p:spTgt spid="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fade">
                                      <p:cBhvr>
                                        <p:cTn id="20"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499EB40-0B87-332B-208F-89CD3510C7AE}"/>
              </a:ext>
            </a:extLst>
          </p:cNvPr>
          <p:cNvPicPr>
            <a:picLocks noChangeAspect="1"/>
          </p:cNvPicPr>
          <p:nvPr/>
        </p:nvPicPr>
        <p:blipFill>
          <a:blip r:embed="rId4"/>
          <a:stretch>
            <a:fillRect/>
          </a:stretch>
        </p:blipFill>
        <p:spPr>
          <a:xfrm>
            <a:off x="4780793" y="3050169"/>
            <a:ext cx="2826355" cy="1584975"/>
          </a:xfrm>
          <a:prstGeom prst="rect">
            <a:avLst/>
          </a:prstGeom>
        </p:spPr>
      </p:pic>
    </p:spTree>
    <p:extLst>
      <p:ext uri="{BB962C8B-B14F-4D97-AF65-F5344CB8AC3E}">
        <p14:creationId xmlns:p14="http://schemas.microsoft.com/office/powerpoint/2010/main" val="692646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625">
          <a:extLst>
            <a:ext uri="{FF2B5EF4-FFF2-40B4-BE49-F238E27FC236}">
              <a16:creationId xmlns:a16="http://schemas.microsoft.com/office/drawing/2014/main" id="{69FBAB97-A126-625F-DF62-87CFA4636CE0}"/>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7D34683B-7F01-67AA-5DAE-1E07D98055E4}"/>
              </a:ext>
            </a:extLst>
          </p:cNvPr>
          <p:cNvGrpSpPr/>
          <p:nvPr/>
        </p:nvGrpSpPr>
        <p:grpSpPr>
          <a:xfrm>
            <a:off x="4591357" y="665212"/>
            <a:ext cx="3009285" cy="799285"/>
            <a:chOff x="2927259" y="297951"/>
            <a:chExt cx="3400746" cy="595086"/>
          </a:xfrm>
        </p:grpSpPr>
        <p:sp>
          <p:nvSpPr>
            <p:cNvPr id="5" name="Round Same Side Corner Rectangle 7">
              <a:extLst>
                <a:ext uri="{FF2B5EF4-FFF2-40B4-BE49-F238E27FC236}">
                  <a16:creationId xmlns:a16="http://schemas.microsoft.com/office/drawing/2014/main" id="{274DD269-C134-77D1-BA08-A6FA08F4370D}"/>
                </a:ext>
              </a:extLst>
            </p:cNvPr>
            <p:cNvSpPr/>
            <p:nvPr/>
          </p:nvSpPr>
          <p:spPr>
            <a:xfrm flipV="1">
              <a:off x="2927259" y="297951"/>
              <a:ext cx="3400746" cy="595086"/>
            </a:xfrm>
            <a:prstGeom prst="round2SameRect">
              <a:avLst>
                <a:gd name="adj1" fmla="val 4501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FAFAFA"/>
                </a:solidFill>
                <a:effectLst/>
                <a:uLnTx/>
                <a:uFillTx/>
                <a:latin typeface="UTM Avo" panose="02040603050506020204" pitchFamily="18" charset="0"/>
                <a:ea typeface="+mn-ea"/>
                <a:cs typeface="+mn-cs"/>
                <a:sym typeface="Arial"/>
              </a:endParaRPr>
            </a:p>
          </p:txBody>
        </p:sp>
        <p:sp>
          <p:nvSpPr>
            <p:cNvPr id="6" name="TextBox 8">
              <a:extLst>
                <a:ext uri="{FF2B5EF4-FFF2-40B4-BE49-F238E27FC236}">
                  <a16:creationId xmlns:a16="http://schemas.microsoft.com/office/drawing/2014/main" id="{80EAA276-9F7C-9F10-46B1-A28BBEE94ECA}"/>
                </a:ext>
              </a:extLst>
            </p:cNvPr>
            <p:cNvSpPr txBox="1"/>
            <p:nvPr/>
          </p:nvSpPr>
          <p:spPr>
            <a:xfrm>
              <a:off x="2937241" y="414709"/>
              <a:ext cx="3380783" cy="34372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181818"/>
                  </a:solidFill>
                  <a:effectLst/>
                  <a:uLnTx/>
                  <a:uFillTx/>
                  <a:latin typeface="UTM Avo" panose="02040603050506020204" pitchFamily="18" charset="0"/>
                  <a:cs typeface="Arial"/>
                  <a:sym typeface="Arial"/>
                </a:rPr>
                <a:t>HOẠT</a:t>
              </a:r>
              <a:r>
                <a:rPr kumimoji="0" lang="en-US" sz="2400" b="1" i="0" u="none" strike="noStrike" kern="0" cap="none" spc="0" normalizeH="0" baseline="0" noProof="0" dirty="0">
                  <a:ln>
                    <a:noFill/>
                  </a:ln>
                  <a:solidFill>
                    <a:srgbClr val="181818"/>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181818"/>
                  </a:solidFill>
                  <a:effectLst/>
                  <a:uLnTx/>
                  <a:uFillTx/>
                  <a:latin typeface="UTM Avo" panose="02040603050506020204" pitchFamily="18" charset="0"/>
                  <a:cs typeface="Arial"/>
                  <a:sym typeface="Arial"/>
                </a:rPr>
                <a:t>ĐỘNG</a:t>
              </a:r>
              <a:r>
                <a:rPr kumimoji="0" lang="en-US" sz="2400" b="1" i="0" u="none" strike="noStrike" kern="0" cap="none" spc="0" normalizeH="0" baseline="0" noProof="0" dirty="0">
                  <a:ln>
                    <a:noFill/>
                  </a:ln>
                  <a:solidFill>
                    <a:srgbClr val="181818"/>
                  </a:solidFill>
                  <a:effectLst/>
                  <a:uLnTx/>
                  <a:uFillTx/>
                  <a:latin typeface="UTM Avo" panose="02040603050506020204" pitchFamily="18" charset="0"/>
                  <a:cs typeface="Arial"/>
                  <a:sym typeface="Arial"/>
                </a:rPr>
                <a:t> 1</a:t>
              </a:r>
            </a:p>
          </p:txBody>
        </p:sp>
      </p:grpSp>
      <p:sp>
        <p:nvSpPr>
          <p:cNvPr id="7" name="Rectangle 6">
            <a:extLst>
              <a:ext uri="{FF2B5EF4-FFF2-40B4-BE49-F238E27FC236}">
                <a16:creationId xmlns:a16="http://schemas.microsoft.com/office/drawing/2014/main" id="{9BA263B4-2847-F161-8220-853781838273}"/>
              </a:ext>
            </a:extLst>
          </p:cNvPr>
          <p:cNvSpPr/>
          <p:nvPr/>
        </p:nvSpPr>
        <p:spPr>
          <a:xfrm>
            <a:off x="1294375" y="2019163"/>
            <a:ext cx="10324064" cy="461665"/>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Quan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sát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tranh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a:t>
            </a:r>
          </a:p>
        </p:txBody>
      </p:sp>
      <p:sp>
        <p:nvSpPr>
          <p:cNvPr id="8" name="Pentagon 2">
            <a:extLst>
              <a:ext uri="{FF2B5EF4-FFF2-40B4-BE49-F238E27FC236}">
                <a16:creationId xmlns:a16="http://schemas.microsoft.com/office/drawing/2014/main" id="{D71A37DC-7E2C-65BE-1873-C2265A44638A}"/>
              </a:ext>
            </a:extLst>
          </p:cNvPr>
          <p:cNvSpPr/>
          <p:nvPr/>
        </p:nvSpPr>
        <p:spPr>
          <a:xfrm>
            <a:off x="0" y="1987457"/>
            <a:ext cx="1084168" cy="533480"/>
          </a:xfrm>
          <a:prstGeom prst="homePlate">
            <a:avLst/>
          </a:prstGeom>
          <a:solidFill>
            <a:schemeClr val="accent2"/>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dirty="0">
              <a:ln>
                <a:noFill/>
              </a:ln>
              <a:solidFill>
                <a:srgbClr val="FAFAFA"/>
              </a:solidFill>
              <a:effectLst/>
              <a:uLnTx/>
              <a:uFillTx/>
              <a:latin typeface="UTM Avo" panose="02040603050506020204" pitchFamily="18" charset="0"/>
              <a:ea typeface="+mn-ea"/>
              <a:cs typeface="+mn-cs"/>
              <a:sym typeface="Arial"/>
            </a:endParaRPr>
          </a:p>
        </p:txBody>
      </p:sp>
      <p:sp>
        <p:nvSpPr>
          <p:cNvPr id="10" name="TextBox 9">
            <a:extLst>
              <a:ext uri="{FF2B5EF4-FFF2-40B4-BE49-F238E27FC236}">
                <a16:creationId xmlns:a16="http://schemas.microsoft.com/office/drawing/2014/main" id="{752B078A-398B-7381-24CD-F3B14EBF5BE2}"/>
              </a:ext>
            </a:extLst>
          </p:cNvPr>
          <p:cNvSpPr txBox="1"/>
          <p:nvPr/>
        </p:nvSpPr>
        <p:spPr>
          <a:xfrm>
            <a:off x="852940" y="2522920"/>
            <a:ext cx="8193315" cy="1121846"/>
          </a:xfrm>
          <a:prstGeom prst="rect">
            <a:avLst/>
          </a:prstGeom>
          <a:noFill/>
        </p:spPr>
        <p:txBody>
          <a:bodyPr wrap="square">
            <a:spAutoFit/>
          </a:bodyPr>
          <a:lstStyle/>
          <a:p>
            <a:pPr marL="457189" marR="0" lvl="0" indent="-457189" algn="just" defTabSz="1219170" rtl="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Arial"/>
                <a:sym typeface="Arial"/>
              </a:rPr>
              <a:t>Hình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Arial"/>
                <a:sym typeface="Arial"/>
              </a:rPr>
              <a:t>thức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Arial"/>
                <a:sym typeface="Arial"/>
              </a:rPr>
              <a:t>thể</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Arial"/>
                <a:sym typeface="Arial"/>
              </a:rPr>
              <a:t>hiện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Arial"/>
                <a:sym typeface="Arial"/>
              </a:rPr>
              <a:t>câu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Arial"/>
                <a:sym typeface="Arial"/>
              </a:rPr>
              <a:t>chuyện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Arial"/>
                <a:sym typeface="Arial"/>
              </a:rPr>
              <a:t>là</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Arial"/>
                <a:sym typeface="Arial"/>
              </a:rPr>
              <a:t>gì</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rPr>
              <a:t>?</a:t>
            </a:r>
          </a:p>
          <a:p>
            <a:pPr marL="457189" marR="0" lvl="0" indent="-457189" algn="just" defTabSz="1219170" rtl="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rPr>
              <a:t>Em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Arial"/>
                <a:sym typeface="Arial"/>
              </a:rPr>
              <a:t>hãy</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Arial"/>
                <a:sym typeface="Arial"/>
              </a:rPr>
              <a:t>kể</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Arial"/>
                <a:sym typeface="Arial"/>
              </a:rPr>
              <a:t>lại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Arial"/>
                <a:sym typeface="Arial"/>
              </a:rPr>
              <a:t>câu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Arial"/>
                <a:sym typeface="Arial"/>
              </a:rPr>
              <a:t>chuyện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rPr>
              <a:t> qua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Arial"/>
                <a:sym typeface="Arial"/>
              </a:rPr>
              <a:t>các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Arial"/>
                <a:sym typeface="Arial"/>
              </a:rPr>
              <a:t>hình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Arial"/>
                <a:sym typeface="Arial"/>
              </a:rPr>
              <a:t>ảnh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rPr>
              <a:t>.</a:t>
            </a:r>
          </a:p>
        </p:txBody>
      </p:sp>
      <p:pic>
        <p:nvPicPr>
          <p:cNvPr id="2" name="Picture 1">
            <a:extLst>
              <a:ext uri="{FF2B5EF4-FFF2-40B4-BE49-F238E27FC236}">
                <a16:creationId xmlns:a16="http://schemas.microsoft.com/office/drawing/2014/main" id="{E2A68404-A834-0DCB-FADD-08B99317393E}"/>
              </a:ext>
            </a:extLst>
          </p:cNvPr>
          <p:cNvPicPr>
            <a:picLocks noChangeAspect="1"/>
          </p:cNvPicPr>
          <p:nvPr/>
        </p:nvPicPr>
        <p:blipFill>
          <a:blip r:embed="rId4"/>
          <a:stretch>
            <a:fillRect/>
          </a:stretch>
        </p:blipFill>
        <p:spPr>
          <a:xfrm>
            <a:off x="4256690" y="3774157"/>
            <a:ext cx="3988150" cy="2960746"/>
          </a:xfrm>
          <a:prstGeom prst="rect">
            <a:avLst/>
          </a:prstGeom>
        </p:spPr>
      </p:pic>
    </p:spTree>
    <p:extLst>
      <p:ext uri="{BB962C8B-B14F-4D97-AF65-F5344CB8AC3E}">
        <p14:creationId xmlns:p14="http://schemas.microsoft.com/office/powerpoint/2010/main" val="3929899196"/>
      </p:ext>
    </p:extLst>
  </p:cSld>
  <p:clrMapOvr>
    <a:masterClrMapping/>
  </p:clrMapOvr>
  <mc:AlternateContent xmlns:mc="http://schemas.openxmlformats.org/markup-compatibility/2006" xmlns:p15="http://schemas.microsoft.com/office/powerpoint/2012/main">
    <mc:Choice Requires="p15">
      <p:transition spd="med">
        <p15:prstTrans prst="fallOver"/>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Effect transition="in" filter="fade">
                                      <p:cBhvr>
                                        <p:cTn id="17" dur="500"/>
                                        <p:tgtEl>
                                          <p:spTgt spid="10"/>
                                        </p:tgtEl>
                                      </p:cBhvr>
                                    </p:animEffect>
                                  </p:childTnLst>
                                </p:cTn>
                              </p:par>
                              <p:par>
                                <p:cTn id="18" presetID="53" presetClass="entr" presetSubtype="16"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93"/>
        <p:cNvGrpSpPr/>
        <p:nvPr/>
      </p:nvGrpSpPr>
      <p:grpSpPr>
        <a:xfrm>
          <a:off x="0" y="0"/>
          <a:ext cx="0" cy="0"/>
          <a:chOff x="0" y="0"/>
          <a:chExt cx="0" cy="0"/>
        </a:xfrm>
      </p:grpSpPr>
      <p:sp>
        <p:nvSpPr>
          <p:cNvPr id="16" name="Freeform 21">
            <a:extLst>
              <a:ext uri="{FF2B5EF4-FFF2-40B4-BE49-F238E27FC236}">
                <a16:creationId xmlns:a16="http://schemas.microsoft.com/office/drawing/2014/main" id="{ECFDF7E9-36DC-0A41-EAB1-736AF96D68F9}"/>
              </a:ext>
            </a:extLst>
          </p:cNvPr>
          <p:cNvSpPr/>
          <p:nvPr/>
        </p:nvSpPr>
        <p:spPr>
          <a:xfrm>
            <a:off x="1202267" y="2861733"/>
            <a:ext cx="3064933" cy="4216400"/>
          </a:xfrm>
          <a:custGeom>
            <a:avLst/>
            <a:gdLst/>
            <a:ahLst/>
            <a:cxnLst/>
            <a:rect l="l" t="t" r="r" b="b"/>
            <a:pathLst>
              <a:path w="2144974" h="2719460">
                <a:moveTo>
                  <a:pt x="0" y="0"/>
                </a:moveTo>
                <a:lnTo>
                  <a:pt x="2144974" y="0"/>
                </a:lnTo>
                <a:lnTo>
                  <a:pt x="2144974" y="2719460"/>
                </a:lnTo>
                <a:lnTo>
                  <a:pt x="0" y="2719460"/>
                </a:lnTo>
                <a:lnTo>
                  <a:pt x="0" y="0"/>
                </a:lnTo>
                <a:close/>
              </a:path>
            </a:pathLst>
          </a:custGeom>
          <a:blipFill>
            <a:blip r:embed="rId4"/>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sym typeface="Arial"/>
            </a:endParaRPr>
          </a:p>
        </p:txBody>
      </p:sp>
      <p:sp>
        <p:nvSpPr>
          <p:cNvPr id="17" name="Google Shape;654;p46">
            <a:extLst>
              <a:ext uri="{FF2B5EF4-FFF2-40B4-BE49-F238E27FC236}">
                <a16:creationId xmlns:a16="http://schemas.microsoft.com/office/drawing/2014/main" id="{31BBF026-5ED2-CAE6-2901-25637F073077}"/>
              </a:ext>
            </a:extLst>
          </p:cNvPr>
          <p:cNvSpPr txBox="1">
            <a:spLocks noGrp="1"/>
          </p:cNvSpPr>
          <p:nvPr>
            <p:ph type="title"/>
          </p:nvPr>
        </p:nvSpPr>
        <p:spPr>
          <a:xfrm>
            <a:off x="2835217" y="1485845"/>
            <a:ext cx="10290000" cy="763600"/>
          </a:xfrm>
          <a:prstGeom prst="rect">
            <a:avLst/>
          </a:prstGeom>
        </p:spPr>
        <p:txBody>
          <a:bodyPr spcFirstLastPara="1" wrap="square" lIns="121900" tIns="121900" rIns="121900" bIns="121900" anchor="t" anchorCtr="0">
            <a:noAutofit/>
          </a:bodyPr>
          <a:lstStyle/>
          <a:p>
            <a:r>
              <a:rPr lang="en" sz="3733" b="1" dirty="0">
                <a:latin typeface="UTM Avo" panose="02040603050506020204" pitchFamily="18" charset="0"/>
              </a:rPr>
              <a:t>TỔNG KẾT</a:t>
            </a:r>
            <a:endParaRPr sz="3733" b="1" dirty="0">
              <a:latin typeface="UTM Avo" panose="02040603050506020204" pitchFamily="18" charset="0"/>
            </a:endParaRPr>
          </a:p>
        </p:txBody>
      </p:sp>
      <p:sp>
        <p:nvSpPr>
          <p:cNvPr id="18" name="Rectangle: Rounded Corners 17">
            <a:extLst>
              <a:ext uri="{FF2B5EF4-FFF2-40B4-BE49-F238E27FC236}">
                <a16:creationId xmlns:a16="http://schemas.microsoft.com/office/drawing/2014/main" id="{296F17F0-6854-7DC2-04C1-92BC52E4381C}"/>
              </a:ext>
            </a:extLst>
          </p:cNvPr>
          <p:cNvSpPr/>
          <p:nvPr/>
        </p:nvSpPr>
        <p:spPr>
          <a:xfrm>
            <a:off x="4368799" y="2312276"/>
            <a:ext cx="7222836" cy="3952358"/>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189" marR="0" lvl="0" indent="-457189" algn="just"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181818"/>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Có thể vẽ, cắt, xé, dán...</a:t>
            </a:r>
            <a:r>
              <a:rPr kumimoji="0" lang="en-US" sz="2400" b="0" i="0" u="none" strike="noStrike" kern="100" cap="none" spc="0" normalizeH="0" baseline="0" noProof="0" dirty="0">
                <a:ln>
                  <a:noFill/>
                </a:ln>
                <a:solidFill>
                  <a:srgbClr val="181818"/>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vi-VN" sz="2400" b="0" i="0" u="none" strike="noStrike" kern="100" cap="none" spc="0" normalizeH="0" baseline="0" noProof="0" dirty="0">
                <a:ln>
                  <a:noFill/>
                </a:ln>
                <a:solidFill>
                  <a:srgbClr val="181818"/>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để kể những câu chuyện trong cuộc sống. </a:t>
            </a:r>
            <a:endParaRPr kumimoji="0" lang="en-US" sz="2400" b="0" i="0" u="none" strike="noStrike" kern="100" cap="none" spc="0" normalizeH="0" baseline="0" noProof="0" dirty="0">
              <a:ln>
                <a:noFill/>
              </a:ln>
              <a:solidFill>
                <a:srgbClr val="181818"/>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457189" marR="0" lvl="0" indent="-457189" algn="just" defTabSz="1219170" rtl="0" eaLnBrk="1" fontAlgn="auto" latinLnBrk="0" hangingPunct="1">
              <a:lnSpc>
                <a:spcPct val="150000"/>
              </a:lnSpc>
              <a:spcBef>
                <a:spcPts val="0"/>
              </a:spcBef>
              <a:spcAft>
                <a:spcPts val="1067"/>
              </a:spcAft>
              <a:buClr>
                <a:srgbClr val="000000"/>
              </a:buClr>
              <a:buSzTx/>
              <a:buFont typeface="Arial" panose="020B0604020202020204" pitchFamily="34" charset="0"/>
              <a:buChar char="•"/>
              <a:tabLst>
                <a:tab pos="609585" algn="l"/>
              </a:tabLst>
              <a:defRPr/>
            </a:pPr>
            <a:r>
              <a:rPr kumimoji="0" lang="vi-VN" sz="2400" b="0" i="0" u="none" strike="noStrike" kern="100" cap="none" spc="0" normalizeH="0" baseline="0" noProof="0" dirty="0">
                <a:ln>
                  <a:noFill/>
                </a:ln>
                <a:solidFill>
                  <a:srgbClr val="181818"/>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Sáng tạo sản phẩm mĩ thuật về đề tài câu chuyện của em là cách em lưu giữ những kỉ niệm của mình. </a:t>
            </a:r>
            <a:endParaRPr kumimoji="0" lang="en-US" sz="2400" b="0" i="0" u="none" strike="noStrike" kern="100" cap="none" spc="0" normalizeH="0" baseline="0" noProof="0" dirty="0">
              <a:ln>
                <a:noFill/>
              </a:ln>
              <a:solidFill>
                <a:srgbClr val="181818"/>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grpSp>
        <p:nvGrpSpPr>
          <p:cNvPr id="19" name="Group 18">
            <a:extLst>
              <a:ext uri="{FF2B5EF4-FFF2-40B4-BE49-F238E27FC236}">
                <a16:creationId xmlns:a16="http://schemas.microsoft.com/office/drawing/2014/main" id="{E7EC3362-D0C1-5665-DDF3-53730EEC4D7A}"/>
              </a:ext>
            </a:extLst>
          </p:cNvPr>
          <p:cNvGrpSpPr/>
          <p:nvPr/>
        </p:nvGrpSpPr>
        <p:grpSpPr>
          <a:xfrm>
            <a:off x="9918263" y="1347544"/>
            <a:ext cx="1487367" cy="1434567"/>
            <a:chOff x="0" y="0"/>
            <a:chExt cx="1828881" cy="1779734"/>
          </a:xfrm>
        </p:grpSpPr>
        <p:sp>
          <p:nvSpPr>
            <p:cNvPr id="20" name="Freeform 79">
              <a:extLst>
                <a:ext uri="{FF2B5EF4-FFF2-40B4-BE49-F238E27FC236}">
                  <a16:creationId xmlns:a16="http://schemas.microsoft.com/office/drawing/2014/main" id="{F0B4A330-9127-D343-58B4-57F65E00178C}"/>
                </a:ext>
              </a:extLst>
            </p:cNvPr>
            <p:cNvSpPr/>
            <p:nvPr/>
          </p:nvSpPr>
          <p:spPr>
            <a:xfrm>
              <a:off x="0" y="113508"/>
              <a:ext cx="1742252" cy="1666226"/>
            </a:xfrm>
            <a:custGeom>
              <a:avLst/>
              <a:gdLst/>
              <a:ahLst/>
              <a:cxnLst/>
              <a:rect l="l" t="t" r="r" b="b"/>
              <a:pathLst>
                <a:path w="1742252" h="1666226">
                  <a:moveTo>
                    <a:pt x="0" y="0"/>
                  </a:moveTo>
                  <a:lnTo>
                    <a:pt x="1742252" y="0"/>
                  </a:lnTo>
                  <a:lnTo>
                    <a:pt x="1742252" y="1666226"/>
                  </a:lnTo>
                  <a:lnTo>
                    <a:pt x="0" y="1666226"/>
                  </a:lnTo>
                  <a:lnTo>
                    <a:pt x="0" y="0"/>
                  </a:lnTo>
                  <a:close/>
                </a:path>
              </a:pathLst>
            </a:custGeom>
            <a:blipFill>
              <a:blip r:embed="rId5"/>
              <a:stretch>
                <a:fillRect/>
              </a:stretch>
            </a:blipFill>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
          <p:nvSpPr>
            <p:cNvPr id="21" name="Freeform 80">
              <a:extLst>
                <a:ext uri="{FF2B5EF4-FFF2-40B4-BE49-F238E27FC236}">
                  <a16:creationId xmlns:a16="http://schemas.microsoft.com/office/drawing/2014/main" id="{562343A4-56E8-2202-08C8-2E93A6459050}"/>
                </a:ext>
              </a:extLst>
            </p:cNvPr>
            <p:cNvSpPr/>
            <p:nvPr/>
          </p:nvSpPr>
          <p:spPr>
            <a:xfrm>
              <a:off x="86629" y="0"/>
              <a:ext cx="1742252" cy="1666226"/>
            </a:xfrm>
            <a:custGeom>
              <a:avLst/>
              <a:gdLst/>
              <a:ahLst/>
              <a:cxnLst/>
              <a:rect l="l" t="t" r="r" b="b"/>
              <a:pathLst>
                <a:path w="1742252" h="1666226">
                  <a:moveTo>
                    <a:pt x="0" y="0"/>
                  </a:moveTo>
                  <a:lnTo>
                    <a:pt x="1742252" y="0"/>
                  </a:lnTo>
                  <a:lnTo>
                    <a:pt x="1742252" y="1666226"/>
                  </a:lnTo>
                  <a:lnTo>
                    <a:pt x="0" y="1666226"/>
                  </a:lnTo>
                  <a:lnTo>
                    <a:pt x="0" y="0"/>
                  </a:lnTo>
                  <a:close/>
                </a:path>
              </a:pathLst>
            </a:custGeom>
            <a:blipFill>
              <a:blip r:embed="rId6"/>
              <a:stretch>
                <a:fillRect/>
              </a:stretch>
            </a:blipFill>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grpSp>
    </p:spTree>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3DD"/>
        </a:solidFill>
        <a:effectLst/>
      </p:bgPr>
    </p:bg>
    <p:spTree>
      <p:nvGrpSpPr>
        <p:cNvPr id="1" name=""/>
        <p:cNvGrpSpPr/>
        <p:nvPr/>
      </p:nvGrpSpPr>
      <p:grpSpPr>
        <a:xfrm>
          <a:off x="0" y="0"/>
          <a:ext cx="0" cy="0"/>
          <a:chOff x="0" y="0"/>
          <a:chExt cx="0" cy="0"/>
        </a:xfrm>
      </p:grpSpPr>
      <p:pic>
        <p:nvPicPr>
          <p:cNvPr id="89" name="Picture 88">
            <a:extLst>
              <a:ext uri="{FF2B5EF4-FFF2-40B4-BE49-F238E27FC236}">
                <a16:creationId xmlns:a16="http://schemas.microsoft.com/office/drawing/2014/main" id="{3A093204-F94C-EF28-B83D-5535534EFC91}"/>
              </a:ext>
            </a:extLst>
          </p:cNvPr>
          <p:cNvPicPr>
            <a:picLocks noChangeAspect="1"/>
          </p:cNvPicPr>
          <p:nvPr/>
        </p:nvPicPr>
        <p:blipFill>
          <a:blip r:embed="rId2"/>
          <a:stretch>
            <a:fillRect/>
          </a:stretch>
        </p:blipFill>
        <p:spPr>
          <a:xfrm>
            <a:off x="2692380" y="396912"/>
            <a:ext cx="5957344" cy="3750291"/>
          </a:xfrm>
          <a:prstGeom prst="rect">
            <a:avLst/>
          </a:prstGeom>
        </p:spPr>
      </p:pic>
      <p:sp>
        <p:nvSpPr>
          <p:cNvPr id="2" name="AutoShape 2"/>
          <p:cNvSpPr/>
          <p:nvPr/>
        </p:nvSpPr>
        <p:spPr>
          <a:xfrm>
            <a:off x="-136048" y="6075335"/>
            <a:ext cx="12464096" cy="782667"/>
          </a:xfrm>
          <a:prstGeom prst="rect">
            <a:avLst/>
          </a:prstGeom>
          <a:solidFill>
            <a:srgbClr val="FFD68B">
              <a:alpha val="52157"/>
            </a:srgbClr>
          </a:solidFill>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Arial"/>
              <a:sym typeface="Arial"/>
            </a:endParaRPr>
          </a:p>
        </p:txBody>
      </p:sp>
      <p:pic>
        <p:nvPicPr>
          <p:cNvPr id="49" name="Picture 3">
            <a:extLst>
              <a:ext uri="{FF2B5EF4-FFF2-40B4-BE49-F238E27FC236}">
                <a16:creationId xmlns:a16="http://schemas.microsoft.com/office/drawing/2014/main" id="{19C5C679-C4C3-34B9-4478-B81153F637C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737502" y="5554283"/>
            <a:ext cx="3676053" cy="1188591"/>
          </a:xfrm>
          <a:prstGeom prst="rect">
            <a:avLst/>
          </a:prstGeom>
        </p:spPr>
      </p:pic>
      <p:pic>
        <p:nvPicPr>
          <p:cNvPr id="50" name="Picture 2">
            <a:extLst>
              <a:ext uri="{FF2B5EF4-FFF2-40B4-BE49-F238E27FC236}">
                <a16:creationId xmlns:a16="http://schemas.microsoft.com/office/drawing/2014/main" id="{834EEA5A-064A-2F6A-6412-4294389B6D9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8358950" y="2857804"/>
            <a:ext cx="2407999" cy="3750291"/>
          </a:xfrm>
          <a:prstGeom prst="rect">
            <a:avLst/>
          </a:prstGeom>
        </p:spPr>
      </p:pic>
      <p:pic>
        <p:nvPicPr>
          <p:cNvPr id="52" name="Picture 12">
            <a:extLst>
              <a:ext uri="{FF2B5EF4-FFF2-40B4-BE49-F238E27FC236}">
                <a16:creationId xmlns:a16="http://schemas.microsoft.com/office/drawing/2014/main" id="{DA6028BD-894C-6C77-1837-8401FA0C78F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2811141" y="2369175"/>
            <a:ext cx="585160" cy="1577956"/>
          </a:xfrm>
          <a:prstGeom prst="rect">
            <a:avLst/>
          </a:prstGeom>
        </p:spPr>
      </p:pic>
      <p:pic>
        <p:nvPicPr>
          <p:cNvPr id="53" name="Picture 16">
            <a:extLst>
              <a:ext uri="{FF2B5EF4-FFF2-40B4-BE49-F238E27FC236}">
                <a16:creationId xmlns:a16="http://schemas.microsoft.com/office/drawing/2014/main" id="{317E086C-52E1-A825-FEB4-6821D86543DF}"/>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959950" y="2561988"/>
            <a:ext cx="607685" cy="1383723"/>
          </a:xfrm>
          <a:prstGeom prst="rect">
            <a:avLst/>
          </a:prstGeom>
        </p:spPr>
      </p:pic>
      <p:pic>
        <p:nvPicPr>
          <p:cNvPr id="54" name="Picture 5">
            <a:extLst>
              <a:ext uri="{FF2B5EF4-FFF2-40B4-BE49-F238E27FC236}">
                <a16:creationId xmlns:a16="http://schemas.microsoft.com/office/drawing/2014/main" id="{1904011A-7D06-6519-4797-97222C4CA2D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0621569" y="4216477"/>
            <a:ext cx="1496753" cy="2391616"/>
          </a:xfrm>
          <a:prstGeom prst="rect">
            <a:avLst/>
          </a:prstGeom>
        </p:spPr>
      </p:pic>
      <p:pic>
        <p:nvPicPr>
          <p:cNvPr id="56" name="Picture 6">
            <a:extLst>
              <a:ext uri="{FF2B5EF4-FFF2-40B4-BE49-F238E27FC236}">
                <a16:creationId xmlns:a16="http://schemas.microsoft.com/office/drawing/2014/main" id="{BB899D72-AE39-043F-43CD-8ED53744A2C1}"/>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2546925" y="4010808"/>
            <a:ext cx="2471991" cy="2782728"/>
          </a:xfrm>
          <a:prstGeom prst="rect">
            <a:avLst/>
          </a:prstGeom>
        </p:spPr>
      </p:pic>
      <p:sp>
        <p:nvSpPr>
          <p:cNvPr id="58" name="Title 1">
            <a:extLst>
              <a:ext uri="{FF2B5EF4-FFF2-40B4-BE49-F238E27FC236}">
                <a16:creationId xmlns:a16="http://schemas.microsoft.com/office/drawing/2014/main" id="{C06FE0F7-9821-FAE8-347D-753E1257D69F}"/>
              </a:ext>
            </a:extLst>
          </p:cNvPr>
          <p:cNvSpPr txBox="1">
            <a:spLocks/>
          </p:cNvSpPr>
          <p:nvPr/>
        </p:nvSpPr>
        <p:spPr>
          <a:xfrm>
            <a:off x="3629594" y="631554"/>
            <a:ext cx="1341172" cy="132556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377" rtl="0" eaLnBrk="1" fontAlgn="auto" latinLnBrk="0" hangingPunct="1">
              <a:lnSpc>
                <a:spcPct val="90000"/>
              </a:lnSpc>
              <a:spcBef>
                <a:spcPct val="0"/>
              </a:spcBef>
              <a:spcAft>
                <a:spcPts val="0"/>
              </a:spcAft>
              <a:buClrTx/>
              <a:buSzTx/>
              <a:buFontTx/>
              <a:buNone/>
              <a:tabLst/>
              <a:defRPr/>
            </a:pPr>
            <a:r>
              <a:rPr kumimoji="0" lang="en-US" sz="6600" b="1" i="0" u="none" strike="noStrike" kern="1200" cap="none" spc="0" normalizeH="0" baseline="0" noProof="0" dirty="0">
                <a:ln>
                  <a:noFill/>
                </a:ln>
                <a:solidFill>
                  <a:prstClr val="black"/>
                </a:solidFill>
                <a:effectLst/>
                <a:uLnTx/>
                <a:uFillTx/>
                <a:latin typeface="UTM Avo" panose="02040603050506020204" pitchFamily="18" charset="0"/>
                <a:ea typeface="+mj-ea"/>
                <a:cs typeface="Arial" panose="020B0604020202020204" pitchFamily="34" charset="0"/>
                <a:sym typeface="Arial"/>
              </a:rPr>
              <a:t>Ô</a:t>
            </a:r>
          </a:p>
        </p:txBody>
      </p:sp>
      <p:sp>
        <p:nvSpPr>
          <p:cNvPr id="59" name="Title 1">
            <a:extLst>
              <a:ext uri="{FF2B5EF4-FFF2-40B4-BE49-F238E27FC236}">
                <a16:creationId xmlns:a16="http://schemas.microsoft.com/office/drawing/2014/main" id="{6990B74C-05D6-F1FA-A9EE-557EE9AA89EB}"/>
              </a:ext>
            </a:extLst>
          </p:cNvPr>
          <p:cNvSpPr txBox="1">
            <a:spLocks/>
          </p:cNvSpPr>
          <p:nvPr/>
        </p:nvSpPr>
        <p:spPr>
          <a:xfrm>
            <a:off x="5414267" y="631554"/>
            <a:ext cx="2927063" cy="132556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377" rtl="0" eaLnBrk="1" fontAlgn="auto" latinLnBrk="0" hangingPunct="1">
              <a:lnSpc>
                <a:spcPct val="90000"/>
              </a:lnSpc>
              <a:spcBef>
                <a:spcPct val="0"/>
              </a:spcBef>
              <a:spcAft>
                <a:spcPts val="0"/>
              </a:spcAft>
              <a:buClrTx/>
              <a:buSzTx/>
              <a:buFontTx/>
              <a:buNone/>
              <a:tabLst/>
              <a:defRPr/>
            </a:pPr>
            <a:r>
              <a:rPr kumimoji="0" lang="en-US" sz="6600" b="1" i="0" u="none" strike="noStrike" kern="1200" cap="none" spc="0" normalizeH="0" baseline="0" noProof="0" dirty="0">
                <a:ln>
                  <a:noFill/>
                </a:ln>
                <a:solidFill>
                  <a:prstClr val="black"/>
                </a:solidFill>
                <a:effectLst/>
                <a:uLnTx/>
                <a:uFillTx/>
                <a:latin typeface="UTM Avo" panose="02040603050506020204" pitchFamily="18" charset="0"/>
                <a:ea typeface="+mj-ea"/>
                <a:cs typeface="Arial" panose="020B0604020202020204" pitchFamily="34" charset="0"/>
                <a:sym typeface="Arial"/>
              </a:rPr>
              <a:t>CỬA</a:t>
            </a:r>
          </a:p>
        </p:txBody>
      </p:sp>
      <p:sp>
        <p:nvSpPr>
          <p:cNvPr id="60" name="Title 1">
            <a:extLst>
              <a:ext uri="{FF2B5EF4-FFF2-40B4-BE49-F238E27FC236}">
                <a16:creationId xmlns:a16="http://schemas.microsoft.com/office/drawing/2014/main" id="{891492C5-7E67-F937-9BDE-3ABE29F9D80C}"/>
              </a:ext>
            </a:extLst>
          </p:cNvPr>
          <p:cNvSpPr txBox="1">
            <a:spLocks/>
          </p:cNvSpPr>
          <p:nvPr/>
        </p:nvSpPr>
        <p:spPr>
          <a:xfrm>
            <a:off x="3629594" y="2160159"/>
            <a:ext cx="1341172" cy="132556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377" rtl="0" eaLnBrk="1" fontAlgn="auto" latinLnBrk="0" hangingPunct="1">
              <a:lnSpc>
                <a:spcPct val="90000"/>
              </a:lnSpc>
              <a:spcBef>
                <a:spcPct val="0"/>
              </a:spcBef>
              <a:spcAft>
                <a:spcPts val="0"/>
              </a:spcAft>
              <a:buClrTx/>
              <a:buSzTx/>
              <a:buFontTx/>
              <a:buNone/>
              <a:tabLst/>
              <a:defRPr/>
            </a:pPr>
            <a:r>
              <a:rPr kumimoji="0" lang="en-US" sz="6600" b="1" i="0" u="none" strike="noStrike" kern="1200" cap="none" spc="0" normalizeH="0" baseline="0" noProof="0" dirty="0">
                <a:ln>
                  <a:noFill/>
                </a:ln>
                <a:solidFill>
                  <a:prstClr val="black"/>
                </a:solidFill>
                <a:effectLst/>
                <a:uLnTx/>
                <a:uFillTx/>
                <a:latin typeface="UTM Avo" panose="02040603050506020204" pitchFamily="18" charset="0"/>
                <a:ea typeface="+mj-ea"/>
                <a:cs typeface="Arial" panose="020B0604020202020204" pitchFamily="34" charset="0"/>
                <a:sym typeface="Arial"/>
              </a:rPr>
              <a:t>BÍ</a:t>
            </a:r>
          </a:p>
        </p:txBody>
      </p:sp>
      <p:sp>
        <p:nvSpPr>
          <p:cNvPr id="61" name="Title 1">
            <a:extLst>
              <a:ext uri="{FF2B5EF4-FFF2-40B4-BE49-F238E27FC236}">
                <a16:creationId xmlns:a16="http://schemas.microsoft.com/office/drawing/2014/main" id="{73745EEC-4140-F897-20C0-95FCBE08E1F2}"/>
              </a:ext>
            </a:extLst>
          </p:cNvPr>
          <p:cNvSpPr txBox="1">
            <a:spLocks/>
          </p:cNvSpPr>
          <p:nvPr/>
        </p:nvSpPr>
        <p:spPr>
          <a:xfrm>
            <a:off x="5414267" y="2160159"/>
            <a:ext cx="2927063" cy="132556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377" rtl="0" eaLnBrk="1" fontAlgn="auto" latinLnBrk="0" hangingPunct="1">
              <a:lnSpc>
                <a:spcPct val="90000"/>
              </a:lnSpc>
              <a:spcBef>
                <a:spcPct val="0"/>
              </a:spcBef>
              <a:spcAft>
                <a:spcPts val="0"/>
              </a:spcAft>
              <a:buClrTx/>
              <a:buSzTx/>
              <a:buFontTx/>
              <a:buNone/>
              <a:tabLst/>
              <a:defRPr/>
            </a:pPr>
            <a:r>
              <a:rPr kumimoji="0" lang="en-US" sz="6600" b="1" i="0" u="none" strike="noStrike" kern="1200" cap="none" spc="0" normalizeH="0" baseline="0" noProof="0" dirty="0">
                <a:ln>
                  <a:noFill/>
                </a:ln>
                <a:solidFill>
                  <a:prstClr val="black"/>
                </a:solidFill>
                <a:effectLst/>
                <a:uLnTx/>
                <a:uFillTx/>
                <a:latin typeface="UTM Avo" panose="02040603050506020204" pitchFamily="18" charset="0"/>
                <a:ea typeface="+mj-ea"/>
                <a:cs typeface="Arial" panose="020B0604020202020204" pitchFamily="34" charset="0"/>
                <a:sym typeface="Arial"/>
              </a:rPr>
              <a:t>MẬT</a:t>
            </a:r>
          </a:p>
        </p:txBody>
      </p:sp>
      <p:pic>
        <p:nvPicPr>
          <p:cNvPr id="90" name="Picture 7">
            <a:extLst>
              <a:ext uri="{FF2B5EF4-FFF2-40B4-BE49-F238E27FC236}">
                <a16:creationId xmlns:a16="http://schemas.microsoft.com/office/drawing/2014/main" id="{8DAB8E47-41E9-F786-8972-F8B83EC5A4F6}"/>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1421470" y="0"/>
            <a:ext cx="1015841" cy="2057400"/>
          </a:xfrm>
          <a:prstGeom prst="rect">
            <a:avLst/>
          </a:prstGeom>
        </p:spPr>
      </p:pic>
      <p:pic>
        <p:nvPicPr>
          <p:cNvPr id="91" name="Picture 13">
            <a:extLst>
              <a:ext uri="{FF2B5EF4-FFF2-40B4-BE49-F238E27FC236}">
                <a16:creationId xmlns:a16="http://schemas.microsoft.com/office/drawing/2014/main" id="{BA892D2E-1107-145C-DAE8-075DA5B36647}"/>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10536047" y="1487057"/>
            <a:ext cx="1102864" cy="1941945"/>
          </a:xfrm>
          <a:prstGeom prst="rect">
            <a:avLst/>
          </a:prstGeom>
        </p:spPr>
      </p:pic>
      <p:pic>
        <p:nvPicPr>
          <p:cNvPr id="92" name="Picture 14">
            <a:extLst>
              <a:ext uri="{FF2B5EF4-FFF2-40B4-BE49-F238E27FC236}">
                <a16:creationId xmlns:a16="http://schemas.microsoft.com/office/drawing/2014/main" id="{383207CA-FE7D-01BF-6E0A-71246034E63B}"/>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a:off x="9289404" y="622109"/>
            <a:ext cx="865792" cy="1475783"/>
          </a:xfrm>
          <a:prstGeom prst="rect">
            <a:avLst/>
          </a:prstGeom>
        </p:spPr>
      </p:pic>
      <p:pic>
        <p:nvPicPr>
          <p:cNvPr id="93" name="Picture 17">
            <a:extLst>
              <a:ext uri="{FF2B5EF4-FFF2-40B4-BE49-F238E27FC236}">
                <a16:creationId xmlns:a16="http://schemas.microsoft.com/office/drawing/2014/main" id="{904495D8-0E5C-8B09-0C98-84ED69D8FFF2}"/>
              </a:ext>
            </a:extLst>
          </p:cNvPr>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a:fillRect/>
          </a:stretch>
        </p:blipFill>
        <p:spPr>
          <a:xfrm>
            <a:off x="325149" y="1212326"/>
            <a:ext cx="1014231" cy="2152212"/>
          </a:xfrm>
          <a:prstGeom prst="rect">
            <a:avLst/>
          </a:prstGeom>
        </p:spPr>
      </p:pic>
      <p:pic>
        <p:nvPicPr>
          <p:cNvPr id="57" name="Picture 10">
            <a:extLst>
              <a:ext uri="{FF2B5EF4-FFF2-40B4-BE49-F238E27FC236}">
                <a16:creationId xmlns:a16="http://schemas.microsoft.com/office/drawing/2014/main" id="{59482EC7-20F2-226A-F81A-3B77FA662896}"/>
              </a:ext>
            </a:extLst>
          </p:cNvPr>
          <p:cNvPicPr>
            <a:picLocks noChangeAspect="1"/>
          </p:cNvPicPr>
          <p:nvPr/>
        </p:nvPicPr>
        <p:blipFill rotWithShape="1">
          <a:blip r:embed="rId23" cstate="print">
            <a:extLst>
              <a:ext uri="{28A0092B-C50C-407E-A947-70E740481C1C}">
                <a14:useLocalDpi xmlns:a14="http://schemas.microsoft.com/office/drawing/2010/main" val="0"/>
              </a:ext>
              <a:ext uri="{96DAC541-7B7A-43D3-8B79-37D633B846F1}">
                <asvg:svgBlip xmlns:asvg="http://schemas.microsoft.com/office/drawing/2016/SVG/main" r:embed="rId24"/>
              </a:ext>
            </a:extLst>
          </a:blip>
          <a:srcRect t="52178" r="11108" b="9444"/>
          <a:stretch/>
        </p:blipFill>
        <p:spPr>
          <a:xfrm>
            <a:off x="5714726" y="4281981"/>
            <a:ext cx="1936159" cy="2125195"/>
          </a:xfrm>
          <a:prstGeom prst="rect">
            <a:avLst/>
          </a:prstGeom>
        </p:spPr>
      </p:pic>
      <p:pic>
        <p:nvPicPr>
          <p:cNvPr id="101" name="Picture 19">
            <a:extLst>
              <a:ext uri="{FF2B5EF4-FFF2-40B4-BE49-F238E27FC236}">
                <a16:creationId xmlns:a16="http://schemas.microsoft.com/office/drawing/2014/main" id="{C3F34072-909C-F99A-A007-3E7D203E4E39}"/>
              </a:ext>
            </a:extLst>
          </p:cNvPr>
          <p:cNvPicPr>
            <a:picLocks noChangeAspect="1"/>
          </p:cNvPicPr>
          <p:nvPr/>
        </p:nvPicPr>
        <p:blipFill>
          <a:blip r:embed="rId25" cstate="print">
            <a:extLst>
              <a:ext uri="{28A0092B-C50C-407E-A947-70E740481C1C}">
                <a14:useLocalDpi xmlns:a14="http://schemas.microsoft.com/office/drawing/2010/main" val="0"/>
              </a:ext>
              <a:ext uri="{96DAC541-7B7A-43D3-8B79-37D633B846F1}">
                <asvg:svgBlip xmlns:asvg="http://schemas.microsoft.com/office/drawing/2016/SVG/main" r:embed="rId26"/>
              </a:ext>
            </a:extLst>
          </a:blip>
          <a:srcRect/>
          <a:stretch>
            <a:fillRect/>
          </a:stretch>
        </p:blipFill>
        <p:spPr>
          <a:xfrm>
            <a:off x="459025" y="3821308"/>
            <a:ext cx="1614031" cy="2703192"/>
          </a:xfrm>
          <a:prstGeom prst="rect">
            <a:avLst/>
          </a:prstGeom>
        </p:spPr>
      </p:pic>
      <p:pic>
        <p:nvPicPr>
          <p:cNvPr id="4" name="Picture 3">
            <a:extLst>
              <a:ext uri="{FF2B5EF4-FFF2-40B4-BE49-F238E27FC236}">
                <a16:creationId xmlns:a16="http://schemas.microsoft.com/office/drawing/2014/main" id="{4D9D9DC7-43BE-C131-13C8-56626F10059E}"/>
              </a:ext>
            </a:extLst>
          </p:cNvPr>
          <p:cNvPicPr>
            <a:picLocks noChangeAspect="1"/>
          </p:cNvPicPr>
          <p:nvPr/>
        </p:nvPicPr>
        <p:blipFill>
          <a:blip r:embed="rId27"/>
          <a:stretch>
            <a:fillRect/>
          </a:stretch>
        </p:blipFill>
        <p:spPr>
          <a:xfrm>
            <a:off x="-41839" y="0"/>
            <a:ext cx="847896" cy="945468"/>
          </a:xfrm>
          <a:prstGeom prst="rect">
            <a:avLst/>
          </a:prstGeom>
        </p:spPr>
      </p:pic>
    </p:spTree>
    <p:extLst>
      <p:ext uri="{BB962C8B-B14F-4D97-AF65-F5344CB8AC3E}">
        <p14:creationId xmlns:p14="http://schemas.microsoft.com/office/powerpoint/2010/main" val="1030652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4000" fill="hold" grpId="0" nodeType="withEffect">
                                  <p:stCondLst>
                                    <p:cond delay="0"/>
                                  </p:stCondLst>
                                  <p:childTnLst>
                                    <p:animRot by="120000">
                                      <p:cBhvr>
                                        <p:cTn id="6" dur="100" fill="hold">
                                          <p:stCondLst>
                                            <p:cond delay="0"/>
                                          </p:stCondLst>
                                        </p:cTn>
                                        <p:tgtEl>
                                          <p:spTgt spid="58"/>
                                        </p:tgtEl>
                                        <p:attrNameLst>
                                          <p:attrName>r</p:attrName>
                                        </p:attrNameLst>
                                      </p:cBhvr>
                                    </p:animRot>
                                    <p:animRot by="-240000">
                                      <p:cBhvr>
                                        <p:cTn id="7" dur="200" fill="hold">
                                          <p:stCondLst>
                                            <p:cond delay="200"/>
                                          </p:stCondLst>
                                        </p:cTn>
                                        <p:tgtEl>
                                          <p:spTgt spid="58"/>
                                        </p:tgtEl>
                                        <p:attrNameLst>
                                          <p:attrName>r</p:attrName>
                                        </p:attrNameLst>
                                      </p:cBhvr>
                                    </p:animRot>
                                    <p:animRot by="240000">
                                      <p:cBhvr>
                                        <p:cTn id="8" dur="200" fill="hold">
                                          <p:stCondLst>
                                            <p:cond delay="400"/>
                                          </p:stCondLst>
                                        </p:cTn>
                                        <p:tgtEl>
                                          <p:spTgt spid="58"/>
                                        </p:tgtEl>
                                        <p:attrNameLst>
                                          <p:attrName>r</p:attrName>
                                        </p:attrNameLst>
                                      </p:cBhvr>
                                    </p:animRot>
                                    <p:animRot by="-240000">
                                      <p:cBhvr>
                                        <p:cTn id="9" dur="200" fill="hold">
                                          <p:stCondLst>
                                            <p:cond delay="600"/>
                                          </p:stCondLst>
                                        </p:cTn>
                                        <p:tgtEl>
                                          <p:spTgt spid="58"/>
                                        </p:tgtEl>
                                        <p:attrNameLst>
                                          <p:attrName>r</p:attrName>
                                        </p:attrNameLst>
                                      </p:cBhvr>
                                    </p:animRot>
                                    <p:animRot by="120000">
                                      <p:cBhvr>
                                        <p:cTn id="10" dur="200" fill="hold">
                                          <p:stCondLst>
                                            <p:cond delay="800"/>
                                          </p:stCondLst>
                                        </p:cTn>
                                        <p:tgtEl>
                                          <p:spTgt spid="58"/>
                                        </p:tgtEl>
                                        <p:attrNameLst>
                                          <p:attrName>r</p:attrName>
                                        </p:attrNameLst>
                                      </p:cBhvr>
                                    </p:animRot>
                                  </p:childTnLst>
                                </p:cTn>
                              </p:par>
                              <p:par>
                                <p:cTn id="11" presetID="32" presetClass="emph" presetSubtype="0" repeatCount="4000" fill="hold" grpId="0" nodeType="withEffect">
                                  <p:stCondLst>
                                    <p:cond delay="0"/>
                                  </p:stCondLst>
                                  <p:childTnLst>
                                    <p:animRot by="120000">
                                      <p:cBhvr>
                                        <p:cTn id="12" dur="100" fill="hold">
                                          <p:stCondLst>
                                            <p:cond delay="0"/>
                                          </p:stCondLst>
                                        </p:cTn>
                                        <p:tgtEl>
                                          <p:spTgt spid="60"/>
                                        </p:tgtEl>
                                        <p:attrNameLst>
                                          <p:attrName>r</p:attrName>
                                        </p:attrNameLst>
                                      </p:cBhvr>
                                    </p:animRot>
                                    <p:animRot by="-240000">
                                      <p:cBhvr>
                                        <p:cTn id="13" dur="200" fill="hold">
                                          <p:stCondLst>
                                            <p:cond delay="200"/>
                                          </p:stCondLst>
                                        </p:cTn>
                                        <p:tgtEl>
                                          <p:spTgt spid="60"/>
                                        </p:tgtEl>
                                        <p:attrNameLst>
                                          <p:attrName>r</p:attrName>
                                        </p:attrNameLst>
                                      </p:cBhvr>
                                    </p:animRot>
                                    <p:animRot by="240000">
                                      <p:cBhvr>
                                        <p:cTn id="14" dur="200" fill="hold">
                                          <p:stCondLst>
                                            <p:cond delay="400"/>
                                          </p:stCondLst>
                                        </p:cTn>
                                        <p:tgtEl>
                                          <p:spTgt spid="60"/>
                                        </p:tgtEl>
                                        <p:attrNameLst>
                                          <p:attrName>r</p:attrName>
                                        </p:attrNameLst>
                                      </p:cBhvr>
                                    </p:animRot>
                                    <p:animRot by="-240000">
                                      <p:cBhvr>
                                        <p:cTn id="15" dur="200" fill="hold">
                                          <p:stCondLst>
                                            <p:cond delay="600"/>
                                          </p:stCondLst>
                                        </p:cTn>
                                        <p:tgtEl>
                                          <p:spTgt spid="60"/>
                                        </p:tgtEl>
                                        <p:attrNameLst>
                                          <p:attrName>r</p:attrName>
                                        </p:attrNameLst>
                                      </p:cBhvr>
                                    </p:animRot>
                                    <p:animRot by="120000">
                                      <p:cBhvr>
                                        <p:cTn id="16" dur="200" fill="hold">
                                          <p:stCondLst>
                                            <p:cond delay="800"/>
                                          </p:stCondLst>
                                        </p:cTn>
                                        <p:tgtEl>
                                          <p:spTgt spid="60"/>
                                        </p:tgtEl>
                                        <p:attrNameLst>
                                          <p:attrName>r</p:attrName>
                                        </p:attrNameLst>
                                      </p:cBhvr>
                                    </p:animRot>
                                  </p:childTnLst>
                                </p:cTn>
                              </p:par>
                              <p:par>
                                <p:cTn id="17" presetID="32" presetClass="emph" presetSubtype="0" repeatCount="4000" fill="hold" grpId="0" nodeType="withEffect">
                                  <p:stCondLst>
                                    <p:cond delay="0"/>
                                  </p:stCondLst>
                                  <p:childTnLst>
                                    <p:animRot by="120000">
                                      <p:cBhvr>
                                        <p:cTn id="18" dur="100" fill="hold">
                                          <p:stCondLst>
                                            <p:cond delay="0"/>
                                          </p:stCondLst>
                                        </p:cTn>
                                        <p:tgtEl>
                                          <p:spTgt spid="61"/>
                                        </p:tgtEl>
                                        <p:attrNameLst>
                                          <p:attrName>r</p:attrName>
                                        </p:attrNameLst>
                                      </p:cBhvr>
                                    </p:animRot>
                                    <p:animRot by="-240000">
                                      <p:cBhvr>
                                        <p:cTn id="19" dur="200" fill="hold">
                                          <p:stCondLst>
                                            <p:cond delay="200"/>
                                          </p:stCondLst>
                                        </p:cTn>
                                        <p:tgtEl>
                                          <p:spTgt spid="61"/>
                                        </p:tgtEl>
                                        <p:attrNameLst>
                                          <p:attrName>r</p:attrName>
                                        </p:attrNameLst>
                                      </p:cBhvr>
                                    </p:animRot>
                                    <p:animRot by="240000">
                                      <p:cBhvr>
                                        <p:cTn id="20" dur="200" fill="hold">
                                          <p:stCondLst>
                                            <p:cond delay="400"/>
                                          </p:stCondLst>
                                        </p:cTn>
                                        <p:tgtEl>
                                          <p:spTgt spid="61"/>
                                        </p:tgtEl>
                                        <p:attrNameLst>
                                          <p:attrName>r</p:attrName>
                                        </p:attrNameLst>
                                      </p:cBhvr>
                                    </p:animRot>
                                    <p:animRot by="-240000">
                                      <p:cBhvr>
                                        <p:cTn id="21" dur="200" fill="hold">
                                          <p:stCondLst>
                                            <p:cond delay="600"/>
                                          </p:stCondLst>
                                        </p:cTn>
                                        <p:tgtEl>
                                          <p:spTgt spid="61"/>
                                        </p:tgtEl>
                                        <p:attrNameLst>
                                          <p:attrName>r</p:attrName>
                                        </p:attrNameLst>
                                      </p:cBhvr>
                                    </p:animRot>
                                    <p:animRot by="120000">
                                      <p:cBhvr>
                                        <p:cTn id="22" dur="200" fill="hold">
                                          <p:stCondLst>
                                            <p:cond delay="800"/>
                                          </p:stCondLst>
                                        </p:cTn>
                                        <p:tgtEl>
                                          <p:spTgt spid="61"/>
                                        </p:tgtEl>
                                        <p:attrNameLst>
                                          <p:attrName>r</p:attrName>
                                        </p:attrNameLst>
                                      </p:cBhvr>
                                    </p:animRot>
                                  </p:childTnLst>
                                </p:cTn>
                              </p:par>
                              <p:par>
                                <p:cTn id="23" presetID="32" presetClass="emph" presetSubtype="0" repeatCount="4000" fill="hold" grpId="0" nodeType="withEffect">
                                  <p:stCondLst>
                                    <p:cond delay="0"/>
                                  </p:stCondLst>
                                  <p:childTnLst>
                                    <p:animRot by="120000">
                                      <p:cBhvr>
                                        <p:cTn id="24" dur="100" fill="hold">
                                          <p:stCondLst>
                                            <p:cond delay="0"/>
                                          </p:stCondLst>
                                        </p:cTn>
                                        <p:tgtEl>
                                          <p:spTgt spid="59"/>
                                        </p:tgtEl>
                                        <p:attrNameLst>
                                          <p:attrName>r</p:attrName>
                                        </p:attrNameLst>
                                      </p:cBhvr>
                                    </p:animRot>
                                    <p:animRot by="-240000">
                                      <p:cBhvr>
                                        <p:cTn id="25" dur="200" fill="hold">
                                          <p:stCondLst>
                                            <p:cond delay="200"/>
                                          </p:stCondLst>
                                        </p:cTn>
                                        <p:tgtEl>
                                          <p:spTgt spid="59"/>
                                        </p:tgtEl>
                                        <p:attrNameLst>
                                          <p:attrName>r</p:attrName>
                                        </p:attrNameLst>
                                      </p:cBhvr>
                                    </p:animRot>
                                    <p:animRot by="240000">
                                      <p:cBhvr>
                                        <p:cTn id="26" dur="200" fill="hold">
                                          <p:stCondLst>
                                            <p:cond delay="400"/>
                                          </p:stCondLst>
                                        </p:cTn>
                                        <p:tgtEl>
                                          <p:spTgt spid="59"/>
                                        </p:tgtEl>
                                        <p:attrNameLst>
                                          <p:attrName>r</p:attrName>
                                        </p:attrNameLst>
                                      </p:cBhvr>
                                    </p:animRot>
                                    <p:animRot by="-240000">
                                      <p:cBhvr>
                                        <p:cTn id="27" dur="200" fill="hold">
                                          <p:stCondLst>
                                            <p:cond delay="600"/>
                                          </p:stCondLst>
                                        </p:cTn>
                                        <p:tgtEl>
                                          <p:spTgt spid="59"/>
                                        </p:tgtEl>
                                        <p:attrNameLst>
                                          <p:attrName>r</p:attrName>
                                        </p:attrNameLst>
                                      </p:cBhvr>
                                    </p:animRot>
                                    <p:animRot by="120000">
                                      <p:cBhvr>
                                        <p:cTn id="28" dur="200" fill="hold">
                                          <p:stCondLst>
                                            <p:cond delay="800"/>
                                          </p:stCondLst>
                                        </p:cTn>
                                        <p:tgtEl>
                                          <p:spTgt spid="5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3DD"/>
        </a:solidFill>
        <a:effectLst/>
      </p:bgPr>
    </p:bg>
    <p:spTree>
      <p:nvGrpSpPr>
        <p:cNvPr id="1" name=""/>
        <p:cNvGrpSpPr/>
        <p:nvPr/>
      </p:nvGrpSpPr>
      <p:grpSpPr>
        <a:xfrm>
          <a:off x="0" y="0"/>
          <a:ext cx="0" cy="0"/>
          <a:chOff x="0" y="0"/>
          <a:chExt cx="0" cy="0"/>
        </a:xfrm>
      </p:grpSpPr>
      <p:sp>
        <p:nvSpPr>
          <p:cNvPr id="2" name="AutoShape 2"/>
          <p:cNvSpPr/>
          <p:nvPr/>
        </p:nvSpPr>
        <p:spPr>
          <a:xfrm>
            <a:off x="-136048" y="6075335"/>
            <a:ext cx="12464096" cy="782667"/>
          </a:xfrm>
          <a:prstGeom prst="rect">
            <a:avLst/>
          </a:prstGeom>
          <a:solidFill>
            <a:srgbClr val="FFD68B">
              <a:alpha val="52157"/>
            </a:srgbClr>
          </a:solidFill>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endParaRPr>
          </a:p>
        </p:txBody>
      </p:sp>
      <p:pic>
        <p:nvPicPr>
          <p:cNvPr id="32" name="Picture 19">
            <a:extLst>
              <a:ext uri="{FF2B5EF4-FFF2-40B4-BE49-F238E27FC236}">
                <a16:creationId xmlns:a16="http://schemas.microsoft.com/office/drawing/2014/main" id="{BF7392E9-02EC-97FE-4851-03B74B83680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66806" y="4604266"/>
            <a:ext cx="1202284" cy="2013593"/>
          </a:xfrm>
          <a:prstGeom prst="rect">
            <a:avLst/>
          </a:prstGeom>
        </p:spPr>
      </p:pic>
      <p:sp>
        <p:nvSpPr>
          <p:cNvPr id="16" name="Đáp án đúng">
            <a:extLst>
              <a:ext uri="{FF2B5EF4-FFF2-40B4-BE49-F238E27FC236}">
                <a16:creationId xmlns:a16="http://schemas.microsoft.com/office/drawing/2014/main" id="{199A7843-1B17-8A35-FCA5-677FB458A3FE}"/>
              </a:ext>
            </a:extLst>
          </p:cNvPr>
          <p:cNvSpPr/>
          <p:nvPr/>
        </p:nvSpPr>
        <p:spPr>
          <a:xfrm>
            <a:off x="6381115" y="4352711"/>
            <a:ext cx="4535056" cy="1330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vi-VN" sz="2400" b="0" i="0" u="none" strike="noStrike" kern="0" cap="none" spc="0" normalizeH="0" baseline="0" noProof="0" dirty="0">
                <a:ln>
                  <a:noFill/>
                </a:ln>
                <a:solidFill>
                  <a:prstClr val="black"/>
                </a:solidFill>
                <a:effectLst/>
                <a:uLnTx/>
                <a:uFillTx/>
                <a:latin typeface="Arial" panose="020B0604020202020204" pitchFamily="34" charset="0"/>
                <a:ea typeface="+mn-ea"/>
                <a:sym typeface="Arial"/>
              </a:rPr>
              <a:t>D.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Chú</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cáo</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và</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chùm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nho</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p>
        </p:txBody>
      </p:sp>
      <p:sp>
        <p:nvSpPr>
          <p:cNvPr id="17" name="Đáp án sai 1">
            <a:extLst>
              <a:ext uri="{FF2B5EF4-FFF2-40B4-BE49-F238E27FC236}">
                <a16:creationId xmlns:a16="http://schemas.microsoft.com/office/drawing/2014/main" id="{B80DDEEE-96FC-2546-0D03-2EF1D81F34EF}"/>
              </a:ext>
            </a:extLst>
          </p:cNvPr>
          <p:cNvSpPr/>
          <p:nvPr/>
        </p:nvSpPr>
        <p:spPr>
          <a:xfrm>
            <a:off x="1214581" y="4353722"/>
            <a:ext cx="4535056" cy="1330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2400" dirty="0">
                <a:solidFill>
                  <a:prstClr val="black"/>
                </a:solidFill>
                <a:latin typeface="UTM Avo" panose="02040603050506020204" pitchFamily="18" charset="0"/>
                <a:cs typeface="Arial" panose="020B0604020202020204" pitchFamily="34" charset="0"/>
              </a:rPr>
              <a:t>B. C</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Arial"/>
              </a:rPr>
              <a:t>hùm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Arial"/>
              </a:rPr>
              <a:t>nho</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Arial"/>
              </a:rPr>
              <a:t>.</a:t>
            </a:r>
          </a:p>
        </p:txBody>
      </p:sp>
      <p:sp>
        <p:nvSpPr>
          <p:cNvPr id="18" name="Đáp án sai 2">
            <a:extLst>
              <a:ext uri="{FF2B5EF4-FFF2-40B4-BE49-F238E27FC236}">
                <a16:creationId xmlns:a16="http://schemas.microsoft.com/office/drawing/2014/main" id="{CAD496D9-7DF4-A608-78E7-927F33D2029B}"/>
              </a:ext>
            </a:extLst>
          </p:cNvPr>
          <p:cNvSpPr/>
          <p:nvPr/>
        </p:nvSpPr>
        <p:spPr>
          <a:xfrm>
            <a:off x="6442363" y="2657874"/>
            <a:ext cx="4535056" cy="1330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2400" dirty="0">
                <a:solidFill>
                  <a:prstClr val="black"/>
                </a:solidFill>
                <a:latin typeface="UTM Avo" panose="02040603050506020204" pitchFamily="18" charset="0"/>
                <a:cs typeface="Arial" panose="020B0604020202020204" pitchFamily="34" charset="0"/>
              </a:rPr>
              <a:t>C. C</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Arial"/>
              </a:rPr>
              <a:t>hú</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Arial"/>
              </a:rPr>
              <a:t>cáo</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Arial"/>
              </a:rPr>
              <a:t>. </a:t>
            </a:r>
          </a:p>
        </p:txBody>
      </p:sp>
      <p:sp>
        <p:nvSpPr>
          <p:cNvPr id="19" name="Đáp án sai 3">
            <a:extLst>
              <a:ext uri="{FF2B5EF4-FFF2-40B4-BE49-F238E27FC236}">
                <a16:creationId xmlns:a16="http://schemas.microsoft.com/office/drawing/2014/main" id="{F815A3FE-92B8-B9E7-C6F5-908B0F718B08}"/>
              </a:ext>
            </a:extLst>
          </p:cNvPr>
          <p:cNvSpPr/>
          <p:nvPr/>
        </p:nvSpPr>
        <p:spPr>
          <a:xfrm>
            <a:off x="1227132" y="2668629"/>
            <a:ext cx="4535056" cy="1330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2400" dirty="0">
                <a:solidFill>
                  <a:prstClr val="black"/>
                </a:solidFill>
                <a:latin typeface="UTM Avo" panose="02040603050506020204" pitchFamily="18" charset="0"/>
                <a:cs typeface="Arial" panose="020B0604020202020204" pitchFamily="34" charset="0"/>
              </a:rPr>
              <a:t>A. Đ</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Arial"/>
              </a:rPr>
              <a:t>ồng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Arial"/>
              </a:rPr>
              <a:t>cỏ</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Arial"/>
              </a:rPr>
              <a:t>. </a:t>
            </a:r>
          </a:p>
        </p:txBody>
      </p:sp>
      <p:sp>
        <p:nvSpPr>
          <p:cNvPr id="20" name="Đáp án đúng">
            <a:extLst>
              <a:ext uri="{FF2B5EF4-FFF2-40B4-BE49-F238E27FC236}">
                <a16:creationId xmlns:a16="http://schemas.microsoft.com/office/drawing/2014/main" id="{6A553518-89A0-FADE-EA8F-0EF0FBB7532C}"/>
              </a:ext>
            </a:extLst>
          </p:cNvPr>
          <p:cNvSpPr/>
          <p:nvPr/>
        </p:nvSpPr>
        <p:spPr>
          <a:xfrm>
            <a:off x="6381115" y="4353722"/>
            <a:ext cx="4535056" cy="1330036"/>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2400" dirty="0">
                <a:solidFill>
                  <a:prstClr val="black"/>
                </a:solidFill>
                <a:latin typeface="UTM Avo" panose="02040603050506020204" pitchFamily="18" charset="0"/>
                <a:cs typeface="Arial" panose="020B0604020202020204" pitchFamily="34" charset="0"/>
              </a:rPr>
              <a:t>D. C</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Arial"/>
              </a:rPr>
              <a:t>hú</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Arial"/>
              </a:rPr>
              <a:t>cáo</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Arial"/>
              </a:rPr>
              <a:t>và</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Arial"/>
              </a:rPr>
              <a:t>chùm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Arial"/>
              </a:rPr>
              <a:t>nho</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Arial"/>
              </a:rPr>
              <a:t>. </a:t>
            </a:r>
          </a:p>
        </p:txBody>
      </p:sp>
      <p:sp>
        <p:nvSpPr>
          <p:cNvPr id="21" name="Câu hỏi">
            <a:extLst>
              <a:ext uri="{FF2B5EF4-FFF2-40B4-BE49-F238E27FC236}">
                <a16:creationId xmlns:a16="http://schemas.microsoft.com/office/drawing/2014/main" id="{D8658E5A-85BA-8D8E-2497-D361155A3CB7}"/>
              </a:ext>
            </a:extLst>
          </p:cNvPr>
          <p:cNvSpPr/>
          <p:nvPr/>
        </p:nvSpPr>
        <p:spPr>
          <a:xfrm>
            <a:off x="1214582" y="245855"/>
            <a:ext cx="9762837" cy="218548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1">
                <a:ln>
                  <a:noFill/>
                </a:ln>
                <a:solidFill>
                  <a:prstClr val="black"/>
                </a:solidFill>
                <a:effectLst/>
                <a:uLnTx/>
                <a:uFillTx/>
                <a:latin typeface="UTM Avo" panose="02040603050506020204" pitchFamily="18" charset="0"/>
                <a:cs typeface="Arial" panose="020B0604020202020204" pitchFamily="34" charset="0"/>
                <a:sym typeface="Arial"/>
              </a:rPr>
              <a:t>Câu hỏi 1. </a:t>
            </a:r>
            <a:r>
              <a:rPr kumimoji="0" lang="en-US" sz="2400" b="0" i="0" u="none" strike="noStrike" kern="1200" cap="none" spc="0" normalizeH="0" baseline="0" noProof="1">
                <a:ln>
                  <a:noFill/>
                </a:ln>
                <a:solidFill>
                  <a:prstClr val="black"/>
                </a:solidFill>
                <a:effectLst/>
                <a:uLnTx/>
                <a:uFillTx/>
                <a:latin typeface="UTM Avo" panose="02040603050506020204" pitchFamily="18" charset="0"/>
                <a:cs typeface="Arial" panose="020B0604020202020204" pitchFamily="34" charset="0"/>
                <a:sym typeface="Arial"/>
              </a:rPr>
              <a:t>Hình ảnh chính trong</a:t>
            </a:r>
          </a:p>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cs typeface="Arial" panose="020B0604020202020204" pitchFamily="34" charset="0"/>
                <a:sym typeface="Arial"/>
              </a:rPr>
              <a:t>câu chuyện là gì</a:t>
            </a:r>
            <a:r>
              <a:rPr kumimoji="0" lang="vi-VN" sz="2400" b="0" i="0" u="none" strike="noStrike" kern="1200" cap="none" spc="0" normalizeH="0" baseline="0" noProof="1">
                <a:ln>
                  <a:noFill/>
                </a:ln>
                <a:solidFill>
                  <a:prstClr val="black"/>
                </a:solidFill>
                <a:effectLst/>
                <a:uLnTx/>
                <a:uFillTx/>
                <a:latin typeface="Arial" panose="020B0604020202020204" pitchFamily="34" charset="0"/>
                <a:cs typeface="Arial" panose="020B0604020202020204" pitchFamily="34" charset="0"/>
                <a:sym typeface="Arial"/>
              </a:rPr>
              <a:t>?</a:t>
            </a:r>
            <a:endParaRPr kumimoji="0" lang="en-US" sz="2400" b="0" i="0" u="none" strike="noStrike" kern="1200" cap="none" spc="0" normalizeH="0" baseline="0" noProof="1">
              <a:ln>
                <a:noFill/>
              </a:ln>
              <a:solidFill>
                <a:prstClr val="black"/>
              </a:solidFill>
              <a:effectLst/>
              <a:uLnTx/>
              <a:uFillTx/>
              <a:latin typeface="UTM Avo" panose="02040603050506020204" pitchFamily="18" charset="0"/>
              <a:cs typeface="Arial" panose="020B0604020202020204" pitchFamily="34" charset="0"/>
              <a:sym typeface="Arial"/>
            </a:endParaRPr>
          </a:p>
        </p:txBody>
      </p:sp>
      <p:pic>
        <p:nvPicPr>
          <p:cNvPr id="3" name="Picture 2">
            <a:extLst>
              <a:ext uri="{FF2B5EF4-FFF2-40B4-BE49-F238E27FC236}">
                <a16:creationId xmlns:a16="http://schemas.microsoft.com/office/drawing/2014/main" id="{5E5EEBCC-81D1-DAC3-1423-0CDE8656FA04}"/>
              </a:ext>
            </a:extLst>
          </p:cNvPr>
          <p:cNvPicPr>
            <a:picLocks noChangeAspect="1"/>
          </p:cNvPicPr>
          <p:nvPr/>
        </p:nvPicPr>
        <p:blipFill>
          <a:blip r:embed="rId4"/>
          <a:stretch>
            <a:fillRect/>
          </a:stretch>
        </p:blipFill>
        <p:spPr>
          <a:xfrm>
            <a:off x="7010400" y="369598"/>
            <a:ext cx="2884632" cy="2024487"/>
          </a:xfrm>
          <a:prstGeom prst="rect">
            <a:avLst/>
          </a:prstGeom>
        </p:spPr>
      </p:pic>
      <p:pic>
        <p:nvPicPr>
          <p:cNvPr id="4" name="Picture 3">
            <a:extLst>
              <a:ext uri="{FF2B5EF4-FFF2-40B4-BE49-F238E27FC236}">
                <a16:creationId xmlns:a16="http://schemas.microsoft.com/office/drawing/2014/main" id="{32FB8C0A-4A53-BDD9-F7F6-8B3F029B2194}"/>
              </a:ext>
            </a:extLst>
          </p:cNvPr>
          <p:cNvPicPr>
            <a:picLocks noChangeAspect="1"/>
          </p:cNvPicPr>
          <p:nvPr/>
        </p:nvPicPr>
        <p:blipFill>
          <a:blip r:embed="rId5"/>
          <a:stretch>
            <a:fillRect/>
          </a:stretch>
        </p:blipFill>
        <p:spPr>
          <a:xfrm>
            <a:off x="-41839" y="0"/>
            <a:ext cx="847896" cy="945468"/>
          </a:xfrm>
          <a:prstGeom prst="rect">
            <a:avLst/>
          </a:prstGeom>
        </p:spPr>
      </p:pic>
    </p:spTree>
    <p:extLst>
      <p:ext uri="{BB962C8B-B14F-4D97-AF65-F5344CB8AC3E}">
        <p14:creationId xmlns:p14="http://schemas.microsoft.com/office/powerpoint/2010/main" val="1071983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3DD"/>
        </a:solidFill>
        <a:effectLst/>
      </p:bgPr>
    </p:bg>
    <p:spTree>
      <p:nvGrpSpPr>
        <p:cNvPr id="1" name=""/>
        <p:cNvGrpSpPr/>
        <p:nvPr/>
      </p:nvGrpSpPr>
      <p:grpSpPr>
        <a:xfrm>
          <a:off x="0" y="0"/>
          <a:ext cx="0" cy="0"/>
          <a:chOff x="0" y="0"/>
          <a:chExt cx="0" cy="0"/>
        </a:xfrm>
      </p:grpSpPr>
      <p:sp>
        <p:nvSpPr>
          <p:cNvPr id="2" name="AutoShape 2"/>
          <p:cNvSpPr/>
          <p:nvPr/>
        </p:nvSpPr>
        <p:spPr>
          <a:xfrm>
            <a:off x="-136048" y="6075335"/>
            <a:ext cx="12464096" cy="782667"/>
          </a:xfrm>
          <a:prstGeom prst="rect">
            <a:avLst/>
          </a:prstGeom>
          <a:solidFill>
            <a:srgbClr val="FFD68B">
              <a:alpha val="52157"/>
            </a:srgbClr>
          </a:solidFill>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667" b="0" i="0" u="none" strike="noStrike" kern="1200" cap="none" spc="0" normalizeH="0" baseline="0" noProof="0" dirty="0">
              <a:ln>
                <a:noFill/>
              </a:ln>
              <a:solidFill>
                <a:prstClr val="black"/>
              </a:solidFill>
              <a:effectLst/>
              <a:uLnTx/>
              <a:uFillTx/>
              <a:latin typeface="Calibri"/>
              <a:ea typeface="+mn-ea"/>
              <a:cs typeface="Arial"/>
              <a:sym typeface="Arial"/>
            </a:endParaRPr>
          </a:p>
        </p:txBody>
      </p:sp>
      <p:pic>
        <p:nvPicPr>
          <p:cNvPr id="32" name="Picture 19">
            <a:extLst>
              <a:ext uri="{FF2B5EF4-FFF2-40B4-BE49-F238E27FC236}">
                <a16:creationId xmlns:a16="http://schemas.microsoft.com/office/drawing/2014/main" id="{BF7392E9-02EC-97FE-4851-03B74B83680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66806" y="4604266"/>
            <a:ext cx="1202284" cy="2013593"/>
          </a:xfrm>
          <a:prstGeom prst="rect">
            <a:avLst/>
          </a:prstGeom>
        </p:spPr>
      </p:pic>
      <p:sp>
        <p:nvSpPr>
          <p:cNvPr id="10" name="Đáp án đúng">
            <a:extLst>
              <a:ext uri="{FF2B5EF4-FFF2-40B4-BE49-F238E27FC236}">
                <a16:creationId xmlns:a16="http://schemas.microsoft.com/office/drawing/2014/main" id="{6D09303E-C393-7FDC-D57D-8533EA81A720}"/>
              </a:ext>
            </a:extLst>
          </p:cNvPr>
          <p:cNvSpPr/>
          <p:nvPr/>
        </p:nvSpPr>
        <p:spPr>
          <a:xfrm>
            <a:off x="1214581" y="3188859"/>
            <a:ext cx="4535056" cy="1330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A. Ở phía trước và có màu sắc đậm.</a:t>
            </a:r>
            <a:endPar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11" name="Đáp án sai 1">
            <a:extLst>
              <a:ext uri="{FF2B5EF4-FFF2-40B4-BE49-F238E27FC236}">
                <a16:creationId xmlns:a16="http://schemas.microsoft.com/office/drawing/2014/main" id="{17ECAFA7-10BC-AEBD-7BF3-D260B7180046}"/>
              </a:ext>
            </a:extLst>
          </p:cNvPr>
          <p:cNvSpPr/>
          <p:nvPr/>
        </p:nvSpPr>
        <p:spPr>
          <a:xfrm>
            <a:off x="1213057" y="4823694"/>
            <a:ext cx="4535056" cy="1330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B. Ở phía sau và có màu sắc đậm.</a:t>
            </a:r>
            <a:endPar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12" name="Đáp án sai 2">
            <a:extLst>
              <a:ext uri="{FF2B5EF4-FFF2-40B4-BE49-F238E27FC236}">
                <a16:creationId xmlns:a16="http://schemas.microsoft.com/office/drawing/2014/main" id="{161285C2-009E-BBE4-875B-FC7A9BFFA207}"/>
              </a:ext>
            </a:extLst>
          </p:cNvPr>
          <p:cNvSpPr/>
          <p:nvPr/>
        </p:nvSpPr>
        <p:spPr>
          <a:xfrm>
            <a:off x="6442364" y="3188859"/>
            <a:ext cx="4535056" cy="1330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C. Ở phía sau và có màu sắc nhạt</a:t>
            </a:r>
            <a:r>
              <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rPr>
              <a:t>.</a:t>
            </a:r>
          </a:p>
        </p:txBody>
      </p:sp>
      <p:sp>
        <p:nvSpPr>
          <p:cNvPr id="13" name="Đáp án sai 3">
            <a:extLst>
              <a:ext uri="{FF2B5EF4-FFF2-40B4-BE49-F238E27FC236}">
                <a16:creationId xmlns:a16="http://schemas.microsoft.com/office/drawing/2014/main" id="{6220DC01-74ED-B630-6059-41C9325EEDF6}"/>
              </a:ext>
            </a:extLst>
          </p:cNvPr>
          <p:cNvSpPr/>
          <p:nvPr/>
        </p:nvSpPr>
        <p:spPr>
          <a:xfrm>
            <a:off x="6442363" y="4823694"/>
            <a:ext cx="4535056" cy="1330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D. Ở chính giữa và có màu sắc nhạt. </a:t>
            </a:r>
            <a:endPar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14" name="Đáp án đúng">
            <a:extLst>
              <a:ext uri="{FF2B5EF4-FFF2-40B4-BE49-F238E27FC236}">
                <a16:creationId xmlns:a16="http://schemas.microsoft.com/office/drawing/2014/main" id="{FE487865-E215-67D4-3AD9-09C072B8D613}"/>
              </a:ext>
            </a:extLst>
          </p:cNvPr>
          <p:cNvSpPr/>
          <p:nvPr/>
        </p:nvSpPr>
        <p:spPr>
          <a:xfrm>
            <a:off x="1213057" y="3188859"/>
            <a:ext cx="4535056" cy="1344891"/>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A. Ở phía trước và có màu sắc đậm.</a:t>
            </a:r>
            <a:endPar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15" name="Câu hỏi">
            <a:extLst>
              <a:ext uri="{FF2B5EF4-FFF2-40B4-BE49-F238E27FC236}">
                <a16:creationId xmlns:a16="http://schemas.microsoft.com/office/drawing/2014/main" id="{88BD869B-380B-876D-906F-102513FDA51C}"/>
              </a:ext>
            </a:extLst>
          </p:cNvPr>
          <p:cNvSpPr/>
          <p:nvPr/>
        </p:nvSpPr>
        <p:spPr>
          <a:xfrm>
            <a:off x="1214582" y="491066"/>
            <a:ext cx="9762837" cy="213779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Câu hỏi 2. </a:t>
            </a: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Màu sắc của hình ảnh nhóm chính có đặc điểm như thế nào</a:t>
            </a:r>
            <a:r>
              <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rPr>
              <a:t>? </a:t>
            </a:r>
          </a:p>
        </p:txBody>
      </p:sp>
      <p:pic>
        <p:nvPicPr>
          <p:cNvPr id="3" name="Picture 2">
            <a:extLst>
              <a:ext uri="{FF2B5EF4-FFF2-40B4-BE49-F238E27FC236}">
                <a16:creationId xmlns:a16="http://schemas.microsoft.com/office/drawing/2014/main" id="{F5037CB0-6C3C-B3F5-E647-551C8549F69E}"/>
              </a:ext>
            </a:extLst>
          </p:cNvPr>
          <p:cNvPicPr>
            <a:picLocks noChangeAspect="1"/>
          </p:cNvPicPr>
          <p:nvPr/>
        </p:nvPicPr>
        <p:blipFill>
          <a:blip r:embed="rId4"/>
          <a:stretch>
            <a:fillRect/>
          </a:stretch>
        </p:blipFill>
        <p:spPr>
          <a:xfrm>
            <a:off x="-41839" y="0"/>
            <a:ext cx="847896" cy="945468"/>
          </a:xfrm>
          <a:prstGeom prst="rect">
            <a:avLst/>
          </a:prstGeom>
        </p:spPr>
      </p:pic>
    </p:spTree>
    <p:extLst>
      <p:ext uri="{BB962C8B-B14F-4D97-AF65-F5344CB8AC3E}">
        <p14:creationId xmlns:p14="http://schemas.microsoft.com/office/powerpoint/2010/main" val="2171166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3DD"/>
        </a:solidFill>
        <a:effectLst/>
      </p:bgPr>
    </p:bg>
    <p:spTree>
      <p:nvGrpSpPr>
        <p:cNvPr id="1" name=""/>
        <p:cNvGrpSpPr/>
        <p:nvPr/>
      </p:nvGrpSpPr>
      <p:grpSpPr>
        <a:xfrm>
          <a:off x="0" y="0"/>
          <a:ext cx="0" cy="0"/>
          <a:chOff x="0" y="0"/>
          <a:chExt cx="0" cy="0"/>
        </a:xfrm>
      </p:grpSpPr>
      <p:sp>
        <p:nvSpPr>
          <p:cNvPr id="2" name="AutoShape 2"/>
          <p:cNvSpPr/>
          <p:nvPr/>
        </p:nvSpPr>
        <p:spPr>
          <a:xfrm>
            <a:off x="-136048" y="6075335"/>
            <a:ext cx="12464096" cy="782667"/>
          </a:xfrm>
          <a:prstGeom prst="rect">
            <a:avLst/>
          </a:prstGeom>
          <a:solidFill>
            <a:srgbClr val="FFD68B">
              <a:alpha val="52157"/>
            </a:srgbClr>
          </a:solidFill>
        </p:spPr>
        <p:txBody>
          <a:bodyPr/>
          <a:lstStyle/>
          <a:p>
            <a:pPr marL="0" marR="0" lvl="0" indent="0" algn="just" defTabSz="914377" rtl="0" eaLnBrk="1" fontAlgn="auto" latinLnBrk="0" hangingPunct="1">
              <a:lnSpc>
                <a:spcPct val="100000"/>
              </a:lnSpc>
              <a:spcBef>
                <a:spcPts val="0"/>
              </a:spcBef>
              <a:spcAft>
                <a:spcPts val="0"/>
              </a:spcAft>
              <a:buClrTx/>
              <a:buSzTx/>
              <a:buFontTx/>
              <a:buNone/>
              <a:tabLst/>
              <a:defRPr/>
            </a:pPr>
            <a:endParaRPr kumimoji="0" lang="en-US" sz="2667" b="0" i="0" u="none" strike="noStrike" kern="1200" cap="none" spc="0" normalizeH="0" baseline="0" noProof="0" dirty="0">
              <a:ln>
                <a:noFill/>
              </a:ln>
              <a:solidFill>
                <a:prstClr val="black"/>
              </a:solidFill>
              <a:effectLst/>
              <a:uLnTx/>
              <a:uFillTx/>
              <a:latin typeface="Calibri"/>
              <a:ea typeface="+mn-ea"/>
              <a:cs typeface="Arial"/>
              <a:sym typeface="Arial"/>
            </a:endParaRPr>
          </a:p>
        </p:txBody>
      </p:sp>
      <p:pic>
        <p:nvPicPr>
          <p:cNvPr id="32" name="Picture 19">
            <a:extLst>
              <a:ext uri="{FF2B5EF4-FFF2-40B4-BE49-F238E27FC236}">
                <a16:creationId xmlns:a16="http://schemas.microsoft.com/office/drawing/2014/main" id="{BF7392E9-02EC-97FE-4851-03B74B83680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66806" y="4604266"/>
            <a:ext cx="1202284" cy="2013593"/>
          </a:xfrm>
          <a:prstGeom prst="rect">
            <a:avLst/>
          </a:prstGeom>
        </p:spPr>
      </p:pic>
      <p:sp>
        <p:nvSpPr>
          <p:cNvPr id="4" name="Câu hỏi">
            <a:extLst>
              <a:ext uri="{FF2B5EF4-FFF2-40B4-BE49-F238E27FC236}">
                <a16:creationId xmlns:a16="http://schemas.microsoft.com/office/drawing/2014/main" id="{6C9FA922-CB1E-3EB5-3D1E-8B8EEB2E4058}"/>
              </a:ext>
            </a:extLst>
          </p:cNvPr>
          <p:cNvSpPr/>
          <p:nvPr/>
        </p:nvSpPr>
        <p:spPr>
          <a:xfrm>
            <a:off x="1232404" y="141824"/>
            <a:ext cx="9762837" cy="218548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Câu hỏi 3. </a:t>
            </a: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Đâu </a:t>
            </a:r>
            <a:r>
              <a:rPr kumimoji="0" lang="en-US" sz="2400" b="1"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không </a:t>
            </a: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phải một trong các bước thực hiện tạo câu chuyện theo ý thích</a:t>
            </a:r>
            <a:r>
              <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rPr>
              <a:t>?</a:t>
            </a:r>
            <a:endPar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endParaRPr>
          </a:p>
        </p:txBody>
      </p:sp>
      <p:sp>
        <p:nvSpPr>
          <p:cNvPr id="5" name="Đáp án đúng">
            <a:extLst>
              <a:ext uri="{FF2B5EF4-FFF2-40B4-BE49-F238E27FC236}">
                <a16:creationId xmlns:a16="http://schemas.microsoft.com/office/drawing/2014/main" id="{2CBAA11D-2A85-89A5-43E7-A4B28FBD1C2E}"/>
              </a:ext>
            </a:extLst>
          </p:cNvPr>
          <p:cNvSpPr/>
          <p:nvPr/>
        </p:nvSpPr>
        <p:spPr>
          <a:xfrm>
            <a:off x="6442363" y="4326533"/>
            <a:ext cx="4535056" cy="1330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D. Ghép nhân vật cùng  với cảnh nền. </a:t>
            </a:r>
            <a:endPar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6" name="Đáp án sai 1">
            <a:extLst>
              <a:ext uri="{FF2B5EF4-FFF2-40B4-BE49-F238E27FC236}">
                <a16:creationId xmlns:a16="http://schemas.microsoft.com/office/drawing/2014/main" id="{23C3CE40-6A92-EEEC-9C04-0925B0A8EA4B}"/>
              </a:ext>
            </a:extLst>
          </p:cNvPr>
          <p:cNvSpPr/>
          <p:nvPr/>
        </p:nvSpPr>
        <p:spPr>
          <a:xfrm>
            <a:off x="1214581" y="4353722"/>
            <a:ext cx="4535056" cy="1330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B. Vẽ phác cốt truyện</a:t>
            </a:r>
            <a:r>
              <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rPr>
              <a:t>.</a:t>
            </a:r>
          </a:p>
        </p:txBody>
      </p:sp>
      <p:sp>
        <p:nvSpPr>
          <p:cNvPr id="14" name="Đáp án sai 2">
            <a:extLst>
              <a:ext uri="{FF2B5EF4-FFF2-40B4-BE49-F238E27FC236}">
                <a16:creationId xmlns:a16="http://schemas.microsoft.com/office/drawing/2014/main" id="{70BF568E-F30A-DDC3-0303-4DC1793C686E}"/>
              </a:ext>
            </a:extLst>
          </p:cNvPr>
          <p:cNvSpPr/>
          <p:nvPr/>
        </p:nvSpPr>
        <p:spPr>
          <a:xfrm>
            <a:off x="6442364" y="2718889"/>
            <a:ext cx="4535056" cy="1330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C. Tạo cảnh nền.</a:t>
            </a:r>
            <a:endPar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15" name="Đáp án sai 3">
            <a:extLst>
              <a:ext uri="{FF2B5EF4-FFF2-40B4-BE49-F238E27FC236}">
                <a16:creationId xmlns:a16="http://schemas.microsoft.com/office/drawing/2014/main" id="{856ACEFF-09FB-5697-248B-BEBA38A2A9DE}"/>
              </a:ext>
            </a:extLst>
          </p:cNvPr>
          <p:cNvSpPr/>
          <p:nvPr/>
        </p:nvSpPr>
        <p:spPr>
          <a:xfrm>
            <a:off x="1232404" y="2718889"/>
            <a:ext cx="4535056" cy="1330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A. Tạo hình các nhân vật.</a:t>
            </a:r>
            <a:endPar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16" name="Đáp án đúng">
            <a:extLst>
              <a:ext uri="{FF2B5EF4-FFF2-40B4-BE49-F238E27FC236}">
                <a16:creationId xmlns:a16="http://schemas.microsoft.com/office/drawing/2014/main" id="{231BC477-248D-CF11-47E0-C848EEFD496F}"/>
              </a:ext>
            </a:extLst>
          </p:cNvPr>
          <p:cNvSpPr/>
          <p:nvPr/>
        </p:nvSpPr>
        <p:spPr>
          <a:xfrm>
            <a:off x="1214581" y="4347553"/>
            <a:ext cx="4535056" cy="1330036"/>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B. Vẽ phác cốt truyện</a:t>
            </a:r>
            <a:r>
              <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rPr>
              <a:t>.</a:t>
            </a:r>
          </a:p>
        </p:txBody>
      </p:sp>
      <p:pic>
        <p:nvPicPr>
          <p:cNvPr id="3" name="Picture 2">
            <a:extLst>
              <a:ext uri="{FF2B5EF4-FFF2-40B4-BE49-F238E27FC236}">
                <a16:creationId xmlns:a16="http://schemas.microsoft.com/office/drawing/2014/main" id="{FD3C31A1-C97C-90A5-4F83-35BF6E0806B0}"/>
              </a:ext>
            </a:extLst>
          </p:cNvPr>
          <p:cNvPicPr>
            <a:picLocks noChangeAspect="1"/>
          </p:cNvPicPr>
          <p:nvPr/>
        </p:nvPicPr>
        <p:blipFill>
          <a:blip r:embed="rId4"/>
          <a:stretch>
            <a:fillRect/>
          </a:stretch>
        </p:blipFill>
        <p:spPr>
          <a:xfrm>
            <a:off x="-41839" y="0"/>
            <a:ext cx="847896" cy="945468"/>
          </a:xfrm>
          <a:prstGeom prst="rect">
            <a:avLst/>
          </a:prstGeom>
        </p:spPr>
      </p:pic>
    </p:spTree>
    <p:extLst>
      <p:ext uri="{BB962C8B-B14F-4D97-AF65-F5344CB8AC3E}">
        <p14:creationId xmlns:p14="http://schemas.microsoft.com/office/powerpoint/2010/main" val="3498367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3DD"/>
        </a:solidFill>
        <a:effectLst/>
      </p:bgPr>
    </p:bg>
    <p:spTree>
      <p:nvGrpSpPr>
        <p:cNvPr id="1" name=""/>
        <p:cNvGrpSpPr/>
        <p:nvPr/>
      </p:nvGrpSpPr>
      <p:grpSpPr>
        <a:xfrm>
          <a:off x="0" y="0"/>
          <a:ext cx="0" cy="0"/>
          <a:chOff x="0" y="0"/>
          <a:chExt cx="0" cy="0"/>
        </a:xfrm>
      </p:grpSpPr>
      <p:sp>
        <p:nvSpPr>
          <p:cNvPr id="2" name="AutoShape 2"/>
          <p:cNvSpPr/>
          <p:nvPr/>
        </p:nvSpPr>
        <p:spPr>
          <a:xfrm>
            <a:off x="-136048" y="6075335"/>
            <a:ext cx="12464096" cy="782667"/>
          </a:xfrm>
          <a:prstGeom prst="rect">
            <a:avLst/>
          </a:prstGeom>
          <a:solidFill>
            <a:srgbClr val="FFD68B">
              <a:alpha val="52157"/>
            </a:srgbClr>
          </a:solidFill>
        </p:spPr>
        <p:txBody>
          <a:bodyPr/>
          <a:lstStyle/>
          <a:p>
            <a:pPr marL="0" marR="0" lvl="0" indent="0" algn="just" defTabSz="91437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Arial"/>
              <a:sym typeface="Arial"/>
            </a:endParaRPr>
          </a:p>
        </p:txBody>
      </p:sp>
      <p:pic>
        <p:nvPicPr>
          <p:cNvPr id="32" name="Picture 19">
            <a:extLst>
              <a:ext uri="{FF2B5EF4-FFF2-40B4-BE49-F238E27FC236}">
                <a16:creationId xmlns:a16="http://schemas.microsoft.com/office/drawing/2014/main" id="{BF7392E9-02EC-97FE-4851-03B74B83680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66806" y="4604266"/>
            <a:ext cx="1202284" cy="2013593"/>
          </a:xfrm>
          <a:prstGeom prst="rect">
            <a:avLst/>
          </a:prstGeom>
        </p:spPr>
      </p:pic>
      <p:sp>
        <p:nvSpPr>
          <p:cNvPr id="3" name="Câu hỏi">
            <a:extLst>
              <a:ext uri="{FF2B5EF4-FFF2-40B4-BE49-F238E27FC236}">
                <a16:creationId xmlns:a16="http://schemas.microsoft.com/office/drawing/2014/main" id="{71A75482-83D1-6D8B-F105-998C3E0E1E4B}"/>
              </a:ext>
            </a:extLst>
          </p:cNvPr>
          <p:cNvSpPr/>
          <p:nvPr/>
        </p:nvSpPr>
        <p:spPr>
          <a:xfrm>
            <a:off x="1014018" y="547616"/>
            <a:ext cx="10609268" cy="179133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37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endParaRPr>
          </a:p>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Câu hỏi 4. </a:t>
            </a: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Nội dung câu chuyện thể hiện điều gì</a:t>
            </a:r>
            <a:r>
              <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rPr>
              <a:t>?</a:t>
            </a:r>
            <a:endParaRPr kumimoji="0" lang="en-US" sz="2400" b="0" i="0" u="none" strike="noStrike" kern="1200" cap="none" spc="0" normalizeH="0" baseline="0" noProof="1">
              <a:ln>
                <a:noFill/>
              </a:ln>
              <a:solidFill>
                <a:prstClr val="black"/>
              </a:solidFill>
              <a:effectLst/>
              <a:uLnTx/>
              <a:uFillTx/>
              <a:latin typeface="Calibri"/>
              <a:ea typeface="+mn-ea"/>
              <a:cs typeface="Arial" panose="020B0604020202020204" pitchFamily="34" charset="0"/>
              <a:sym typeface="Arial"/>
            </a:endParaRPr>
          </a:p>
          <a:p>
            <a:pPr marL="0" marR="0" lvl="0" indent="0" algn="just" defTabSz="914377" rtl="0" eaLnBrk="1" fontAlgn="auto" latinLnBrk="0" hangingPunct="1">
              <a:lnSpc>
                <a:spcPct val="150000"/>
              </a:lnSpc>
              <a:spcBef>
                <a:spcPts val="0"/>
              </a:spcBef>
              <a:spcAft>
                <a:spcPts val="0"/>
              </a:spcAft>
              <a:buClrTx/>
              <a:buSzTx/>
              <a:buFontTx/>
              <a:buNone/>
              <a:tabLst/>
              <a:defRPr/>
            </a:pPr>
            <a:endPar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endParaRPr>
          </a:p>
        </p:txBody>
      </p:sp>
      <p:sp>
        <p:nvSpPr>
          <p:cNvPr id="4" name="Đáp án đúng">
            <a:extLst>
              <a:ext uri="{FF2B5EF4-FFF2-40B4-BE49-F238E27FC236}">
                <a16:creationId xmlns:a16="http://schemas.microsoft.com/office/drawing/2014/main" id="{E57C324F-3E3A-5E03-F044-019CF9F1C57B}"/>
              </a:ext>
            </a:extLst>
          </p:cNvPr>
          <p:cNvSpPr/>
          <p:nvPr/>
        </p:nvSpPr>
        <p:spPr>
          <a:xfrm>
            <a:off x="6555895" y="4453471"/>
            <a:ext cx="4826000" cy="134262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D. Môi trường sống thực của con người</a:t>
            </a:r>
            <a:r>
              <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rPr>
              <a:t>. </a:t>
            </a:r>
          </a:p>
        </p:txBody>
      </p:sp>
      <p:sp>
        <p:nvSpPr>
          <p:cNvPr id="5" name="Đáp án sai 1">
            <a:extLst>
              <a:ext uri="{FF2B5EF4-FFF2-40B4-BE49-F238E27FC236}">
                <a16:creationId xmlns:a16="http://schemas.microsoft.com/office/drawing/2014/main" id="{E4B6D072-CB82-3246-0537-4D623A70EF69}"/>
              </a:ext>
            </a:extLst>
          </p:cNvPr>
          <p:cNvSpPr/>
          <p:nvPr/>
        </p:nvSpPr>
        <p:spPr>
          <a:xfrm>
            <a:off x="1499492" y="4453471"/>
            <a:ext cx="4826000" cy="127528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B. Đời sống hàng ngày của con người</a:t>
            </a:r>
            <a:r>
              <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rPr>
              <a:t>.</a:t>
            </a:r>
          </a:p>
        </p:txBody>
      </p:sp>
      <p:sp>
        <p:nvSpPr>
          <p:cNvPr id="6" name="Đáp án sai 2">
            <a:extLst>
              <a:ext uri="{FF2B5EF4-FFF2-40B4-BE49-F238E27FC236}">
                <a16:creationId xmlns:a16="http://schemas.microsoft.com/office/drawing/2014/main" id="{1B5C09FE-5B4E-0FE9-DB58-A5482C1D0778}"/>
              </a:ext>
            </a:extLst>
          </p:cNvPr>
          <p:cNvSpPr/>
          <p:nvPr/>
        </p:nvSpPr>
        <p:spPr>
          <a:xfrm>
            <a:off x="6555895" y="2811657"/>
            <a:ext cx="4826000" cy="121710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C. Mong ước của con người.</a:t>
            </a:r>
            <a:endPar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7" name="Đáp án sai 3">
            <a:extLst>
              <a:ext uri="{FF2B5EF4-FFF2-40B4-BE49-F238E27FC236}">
                <a16:creationId xmlns:a16="http://schemas.microsoft.com/office/drawing/2014/main" id="{8AB7DB71-C00E-C600-267A-1DD8CBDC4599}"/>
              </a:ext>
            </a:extLst>
          </p:cNvPr>
          <p:cNvSpPr/>
          <p:nvPr/>
        </p:nvSpPr>
        <p:spPr>
          <a:xfrm>
            <a:off x="1471943" y="2828377"/>
            <a:ext cx="4826000" cy="121710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A. Nhu cầu về tinh thần của con người. </a:t>
            </a:r>
            <a:endPar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9" name="Đáp án đúng">
            <a:extLst>
              <a:ext uri="{FF2B5EF4-FFF2-40B4-BE49-F238E27FC236}">
                <a16:creationId xmlns:a16="http://schemas.microsoft.com/office/drawing/2014/main" id="{184A2F9F-E776-0893-DE25-8775867DB219}"/>
              </a:ext>
            </a:extLst>
          </p:cNvPr>
          <p:cNvSpPr/>
          <p:nvPr/>
        </p:nvSpPr>
        <p:spPr>
          <a:xfrm>
            <a:off x="6555895" y="2828377"/>
            <a:ext cx="4826000" cy="1217108"/>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C. Mong ước của con người.</a:t>
            </a:r>
            <a:endPar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pic>
        <p:nvPicPr>
          <p:cNvPr id="8" name="Picture 7">
            <a:extLst>
              <a:ext uri="{FF2B5EF4-FFF2-40B4-BE49-F238E27FC236}">
                <a16:creationId xmlns:a16="http://schemas.microsoft.com/office/drawing/2014/main" id="{36C3CBB7-7771-AD50-6744-C3F5EF604C33}"/>
              </a:ext>
            </a:extLst>
          </p:cNvPr>
          <p:cNvPicPr>
            <a:picLocks noChangeAspect="1"/>
          </p:cNvPicPr>
          <p:nvPr/>
        </p:nvPicPr>
        <p:blipFill>
          <a:blip r:embed="rId4"/>
          <a:stretch>
            <a:fillRect/>
          </a:stretch>
        </p:blipFill>
        <p:spPr>
          <a:xfrm>
            <a:off x="-41839" y="0"/>
            <a:ext cx="847896" cy="945468"/>
          </a:xfrm>
          <a:prstGeom prst="rect">
            <a:avLst/>
          </a:prstGeom>
        </p:spPr>
      </p:pic>
      <p:pic>
        <p:nvPicPr>
          <p:cNvPr id="10" name="Picture 9">
            <a:extLst>
              <a:ext uri="{FF2B5EF4-FFF2-40B4-BE49-F238E27FC236}">
                <a16:creationId xmlns:a16="http://schemas.microsoft.com/office/drawing/2014/main" id="{4F221765-0D76-1EE5-AAA1-38AF54B22D80}"/>
              </a:ext>
            </a:extLst>
          </p:cNvPr>
          <p:cNvPicPr>
            <a:picLocks noChangeAspect="1"/>
          </p:cNvPicPr>
          <p:nvPr/>
        </p:nvPicPr>
        <p:blipFill>
          <a:blip r:embed="rId5"/>
          <a:stretch>
            <a:fillRect/>
          </a:stretch>
        </p:blipFill>
        <p:spPr>
          <a:xfrm>
            <a:off x="8960596" y="217028"/>
            <a:ext cx="2458376" cy="2407356"/>
          </a:xfrm>
          <a:prstGeom prst="rect">
            <a:avLst/>
          </a:prstGeom>
        </p:spPr>
      </p:pic>
    </p:spTree>
    <p:extLst>
      <p:ext uri="{BB962C8B-B14F-4D97-AF65-F5344CB8AC3E}">
        <p14:creationId xmlns:p14="http://schemas.microsoft.com/office/powerpoint/2010/main" val="856027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3DD"/>
        </a:solidFill>
        <a:effectLst/>
      </p:bgPr>
    </p:bg>
    <p:spTree>
      <p:nvGrpSpPr>
        <p:cNvPr id="1" name=""/>
        <p:cNvGrpSpPr/>
        <p:nvPr/>
      </p:nvGrpSpPr>
      <p:grpSpPr>
        <a:xfrm>
          <a:off x="0" y="0"/>
          <a:ext cx="0" cy="0"/>
          <a:chOff x="0" y="0"/>
          <a:chExt cx="0" cy="0"/>
        </a:xfrm>
      </p:grpSpPr>
      <p:sp>
        <p:nvSpPr>
          <p:cNvPr id="2" name="AutoShape 2"/>
          <p:cNvSpPr/>
          <p:nvPr/>
        </p:nvSpPr>
        <p:spPr>
          <a:xfrm>
            <a:off x="-136048" y="6075335"/>
            <a:ext cx="12464096" cy="782667"/>
          </a:xfrm>
          <a:prstGeom prst="rect">
            <a:avLst/>
          </a:prstGeom>
          <a:solidFill>
            <a:srgbClr val="FFD68B">
              <a:alpha val="52157"/>
            </a:srgbClr>
          </a:solidFill>
        </p:spPr>
        <p:txBody>
          <a:bodyPr/>
          <a:lstStyle/>
          <a:p>
            <a:pPr marL="0" marR="0" lvl="0" indent="0" algn="just" defTabSz="91437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Arial"/>
              <a:sym typeface="Arial"/>
            </a:endParaRPr>
          </a:p>
        </p:txBody>
      </p:sp>
      <p:pic>
        <p:nvPicPr>
          <p:cNvPr id="32" name="Picture 19">
            <a:extLst>
              <a:ext uri="{FF2B5EF4-FFF2-40B4-BE49-F238E27FC236}">
                <a16:creationId xmlns:a16="http://schemas.microsoft.com/office/drawing/2014/main" id="{BF7392E9-02EC-97FE-4851-03B74B83680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66806" y="4604266"/>
            <a:ext cx="1202284" cy="2013593"/>
          </a:xfrm>
          <a:prstGeom prst="rect">
            <a:avLst/>
          </a:prstGeom>
        </p:spPr>
      </p:pic>
      <p:sp>
        <p:nvSpPr>
          <p:cNvPr id="3" name="Câu hỏi">
            <a:extLst>
              <a:ext uri="{FF2B5EF4-FFF2-40B4-BE49-F238E27FC236}">
                <a16:creationId xmlns:a16="http://schemas.microsoft.com/office/drawing/2014/main" id="{11D92DEF-4089-F8E6-A518-E06E53B21345}"/>
              </a:ext>
            </a:extLst>
          </p:cNvPr>
          <p:cNvSpPr/>
          <p:nvPr/>
        </p:nvSpPr>
        <p:spPr>
          <a:xfrm>
            <a:off x="1214582" y="289725"/>
            <a:ext cx="9762837" cy="199505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Câu hỏi 5. </a:t>
            </a: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Sản phẩm này được </a:t>
            </a:r>
          </a:p>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thể hiện dưới hình thức nào?</a:t>
            </a:r>
            <a:r>
              <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rPr>
              <a:t> </a:t>
            </a:r>
          </a:p>
        </p:txBody>
      </p:sp>
      <p:sp>
        <p:nvSpPr>
          <p:cNvPr id="4" name="Đáp án đúng">
            <a:extLst>
              <a:ext uri="{FF2B5EF4-FFF2-40B4-BE49-F238E27FC236}">
                <a16:creationId xmlns:a16="http://schemas.microsoft.com/office/drawing/2014/main" id="{84F19FF5-805A-7BC8-6A73-04311B5F176B}"/>
              </a:ext>
            </a:extLst>
          </p:cNvPr>
          <p:cNvSpPr/>
          <p:nvPr/>
        </p:nvSpPr>
        <p:spPr>
          <a:xfrm>
            <a:off x="1238028" y="2465064"/>
            <a:ext cx="4535056" cy="157906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95288" marR="0" lvl="0" indent="-495288" algn="just" defTabSz="914377" rtl="0" eaLnBrk="1" fontAlgn="auto" latinLnBrk="0" hangingPunct="1">
              <a:lnSpc>
                <a:spcPct val="150000"/>
              </a:lnSpc>
              <a:spcBef>
                <a:spcPts val="0"/>
              </a:spcBef>
              <a:spcAft>
                <a:spcPts val="0"/>
              </a:spcAft>
              <a:buClrTx/>
              <a:buSzTx/>
              <a:buFontTx/>
              <a:buAutoNum type="alphaUcPeriod"/>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Tạo hình 3D</a:t>
            </a:r>
            <a:r>
              <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rPr>
              <a:t>.</a:t>
            </a:r>
          </a:p>
        </p:txBody>
      </p:sp>
      <p:sp>
        <p:nvSpPr>
          <p:cNvPr id="5" name="Đáp án sai 1">
            <a:extLst>
              <a:ext uri="{FF2B5EF4-FFF2-40B4-BE49-F238E27FC236}">
                <a16:creationId xmlns:a16="http://schemas.microsoft.com/office/drawing/2014/main" id="{D8FA64D9-8AAB-E273-E359-F807633F50DC}"/>
              </a:ext>
            </a:extLst>
          </p:cNvPr>
          <p:cNvSpPr/>
          <p:nvPr/>
        </p:nvSpPr>
        <p:spPr>
          <a:xfrm>
            <a:off x="1214581" y="4224413"/>
            <a:ext cx="4535056" cy="158526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B. Gấp giấy</a:t>
            </a:r>
            <a:r>
              <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rPr>
              <a:t>.</a:t>
            </a:r>
          </a:p>
        </p:txBody>
      </p:sp>
      <p:sp>
        <p:nvSpPr>
          <p:cNvPr id="6" name="Đáp án sai 2">
            <a:extLst>
              <a:ext uri="{FF2B5EF4-FFF2-40B4-BE49-F238E27FC236}">
                <a16:creationId xmlns:a16="http://schemas.microsoft.com/office/drawing/2014/main" id="{606B179A-E8CD-58D9-D7D4-015F516671B2}"/>
              </a:ext>
            </a:extLst>
          </p:cNvPr>
          <p:cNvSpPr/>
          <p:nvPr/>
        </p:nvSpPr>
        <p:spPr>
          <a:xfrm>
            <a:off x="6442364" y="2589578"/>
            <a:ext cx="4535056" cy="13300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C. Làm nổi. </a:t>
            </a:r>
            <a:endPar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7" name="Đáp án sai 3">
            <a:extLst>
              <a:ext uri="{FF2B5EF4-FFF2-40B4-BE49-F238E27FC236}">
                <a16:creationId xmlns:a16="http://schemas.microsoft.com/office/drawing/2014/main" id="{0D25F6D2-A9E8-A77C-A24E-97B490E1A946}"/>
              </a:ext>
            </a:extLst>
          </p:cNvPr>
          <p:cNvSpPr/>
          <p:nvPr/>
        </p:nvSpPr>
        <p:spPr>
          <a:xfrm>
            <a:off x="6442363" y="4224413"/>
            <a:ext cx="4535056" cy="158526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D. Xé, dán.</a:t>
            </a:r>
            <a:endPar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10" name="Đáp án đúng">
            <a:extLst>
              <a:ext uri="{FF2B5EF4-FFF2-40B4-BE49-F238E27FC236}">
                <a16:creationId xmlns:a16="http://schemas.microsoft.com/office/drawing/2014/main" id="{79695520-E2F9-8DA2-BDCC-E907D7E230B3}"/>
              </a:ext>
            </a:extLst>
          </p:cNvPr>
          <p:cNvSpPr/>
          <p:nvPr/>
        </p:nvSpPr>
        <p:spPr>
          <a:xfrm>
            <a:off x="1226758" y="4210237"/>
            <a:ext cx="4535056" cy="1613612"/>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37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B. Gấp giấy</a:t>
            </a:r>
            <a:r>
              <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rPr>
              <a:t>.</a:t>
            </a:r>
          </a:p>
        </p:txBody>
      </p:sp>
      <p:pic>
        <p:nvPicPr>
          <p:cNvPr id="8" name="Picture 7">
            <a:extLst>
              <a:ext uri="{FF2B5EF4-FFF2-40B4-BE49-F238E27FC236}">
                <a16:creationId xmlns:a16="http://schemas.microsoft.com/office/drawing/2014/main" id="{20C063A2-244D-280A-C80F-8C5F01B10BD5}"/>
              </a:ext>
            </a:extLst>
          </p:cNvPr>
          <p:cNvPicPr>
            <a:picLocks noChangeAspect="1"/>
          </p:cNvPicPr>
          <p:nvPr/>
        </p:nvPicPr>
        <p:blipFill>
          <a:blip r:embed="rId4"/>
          <a:stretch>
            <a:fillRect/>
          </a:stretch>
        </p:blipFill>
        <p:spPr>
          <a:xfrm>
            <a:off x="6858001" y="371986"/>
            <a:ext cx="3331793" cy="1830529"/>
          </a:xfrm>
          <a:prstGeom prst="rect">
            <a:avLst/>
          </a:prstGeom>
        </p:spPr>
      </p:pic>
      <p:pic>
        <p:nvPicPr>
          <p:cNvPr id="9" name="Picture 8">
            <a:extLst>
              <a:ext uri="{FF2B5EF4-FFF2-40B4-BE49-F238E27FC236}">
                <a16:creationId xmlns:a16="http://schemas.microsoft.com/office/drawing/2014/main" id="{A4157838-5B2A-C55F-11B5-9808FA50A9E2}"/>
              </a:ext>
            </a:extLst>
          </p:cNvPr>
          <p:cNvPicPr>
            <a:picLocks noChangeAspect="1"/>
          </p:cNvPicPr>
          <p:nvPr/>
        </p:nvPicPr>
        <p:blipFill>
          <a:blip r:embed="rId5"/>
          <a:stretch>
            <a:fillRect/>
          </a:stretch>
        </p:blipFill>
        <p:spPr>
          <a:xfrm>
            <a:off x="-41839" y="0"/>
            <a:ext cx="847896" cy="945468"/>
          </a:xfrm>
          <a:prstGeom prst="rect">
            <a:avLst/>
          </a:prstGeom>
        </p:spPr>
      </p:pic>
    </p:spTree>
    <p:extLst>
      <p:ext uri="{BB962C8B-B14F-4D97-AF65-F5344CB8AC3E}">
        <p14:creationId xmlns:p14="http://schemas.microsoft.com/office/powerpoint/2010/main" val="917658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653"/>
        <p:cNvGrpSpPr/>
        <p:nvPr/>
      </p:nvGrpSpPr>
      <p:grpSpPr>
        <a:xfrm>
          <a:off x="0" y="0"/>
          <a:ext cx="0" cy="0"/>
          <a:chOff x="0" y="0"/>
          <a:chExt cx="0" cy="0"/>
        </a:xfrm>
      </p:grpSpPr>
      <p:sp>
        <p:nvSpPr>
          <p:cNvPr id="654" name="Google Shape;654;p46"/>
          <p:cNvSpPr txBox="1">
            <a:spLocks noGrp="1"/>
          </p:cNvSpPr>
          <p:nvPr>
            <p:ph type="title"/>
          </p:nvPr>
        </p:nvSpPr>
        <p:spPr>
          <a:xfrm>
            <a:off x="341367" y="793740"/>
            <a:ext cx="10290000" cy="763600"/>
          </a:xfrm>
          <a:prstGeom prst="rect">
            <a:avLst/>
          </a:prstGeom>
        </p:spPr>
        <p:txBody>
          <a:bodyPr spcFirstLastPara="1" wrap="square" lIns="121900" tIns="121900" rIns="121900" bIns="121900" anchor="t" anchorCtr="0">
            <a:noAutofit/>
          </a:bodyPr>
          <a:lstStyle/>
          <a:p>
            <a:r>
              <a:rPr lang="en" sz="3733" b="1" dirty="0">
                <a:latin typeface="UTM Avo" panose="02040603050506020204" pitchFamily="18" charset="0"/>
              </a:rPr>
              <a:t>HƯỚNG DẪN VỀ NHÀ</a:t>
            </a:r>
            <a:endParaRPr sz="3733" b="1" dirty="0">
              <a:latin typeface="UTM Avo" panose="02040603050506020204" pitchFamily="18" charset="0"/>
            </a:endParaRPr>
          </a:p>
        </p:txBody>
      </p:sp>
      <p:pic>
        <p:nvPicPr>
          <p:cNvPr id="655" name="Google Shape;655;p46"/>
          <p:cNvPicPr preferRelativeResize="0"/>
          <p:nvPr/>
        </p:nvPicPr>
        <p:blipFill rotWithShape="1">
          <a:blip r:embed="rId4">
            <a:alphaModFix/>
          </a:blip>
          <a:srcRect l="25057" t="14088" r="28088" b="8029"/>
          <a:stretch/>
        </p:blipFill>
        <p:spPr>
          <a:xfrm>
            <a:off x="764634" y="2207234"/>
            <a:ext cx="5102701" cy="4771001"/>
          </a:xfrm>
          <a:prstGeom prst="rect">
            <a:avLst/>
          </a:prstGeom>
          <a:noFill/>
          <a:ln>
            <a:noFill/>
          </a:ln>
        </p:spPr>
      </p:pic>
      <p:cxnSp>
        <p:nvCxnSpPr>
          <p:cNvPr id="660" name="Google Shape;660;p46"/>
          <p:cNvCxnSpPr>
            <a:stCxn id="661" idx="1"/>
            <a:endCxn id="662" idx="6"/>
          </p:cNvCxnSpPr>
          <p:nvPr/>
        </p:nvCxnSpPr>
        <p:spPr>
          <a:xfrm rot="10800000" flipV="1">
            <a:off x="3562933" y="2442694"/>
            <a:ext cx="2811600" cy="2364439"/>
          </a:xfrm>
          <a:prstGeom prst="curvedConnector3">
            <a:avLst>
              <a:gd name="adj1" fmla="val 50000"/>
            </a:avLst>
          </a:prstGeom>
          <a:noFill/>
          <a:ln w="19050" cap="flat" cmpd="sng">
            <a:solidFill>
              <a:schemeClr val="dk2"/>
            </a:solidFill>
            <a:prstDash val="solid"/>
            <a:round/>
            <a:headEnd type="none" w="med" len="med"/>
            <a:tailEnd type="oval" w="med" len="med"/>
          </a:ln>
        </p:spPr>
      </p:cxnSp>
      <p:sp>
        <p:nvSpPr>
          <p:cNvPr id="662" name="Google Shape;662;p46"/>
          <p:cNvSpPr/>
          <p:nvPr/>
        </p:nvSpPr>
        <p:spPr>
          <a:xfrm>
            <a:off x="3313333" y="4682333"/>
            <a:ext cx="249600" cy="249600"/>
          </a:xfrm>
          <a:prstGeom prst="ellipse">
            <a:avLst/>
          </a:prstGeom>
          <a:no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DM Sans"/>
              <a:ea typeface="DM Sans"/>
              <a:cs typeface="DM Sans"/>
              <a:sym typeface="DM Sans"/>
            </a:endParaRPr>
          </a:p>
        </p:txBody>
      </p:sp>
      <p:cxnSp>
        <p:nvCxnSpPr>
          <p:cNvPr id="663" name="Google Shape;663;p46"/>
          <p:cNvCxnSpPr>
            <a:cxnSpLocks/>
            <a:stCxn id="664" idx="1"/>
          </p:cNvCxnSpPr>
          <p:nvPr/>
        </p:nvCxnSpPr>
        <p:spPr>
          <a:xfrm rot="10800000" flipV="1">
            <a:off x="2894201" y="4682334"/>
            <a:ext cx="3480335" cy="2136327"/>
          </a:xfrm>
          <a:prstGeom prst="curvedConnector3">
            <a:avLst>
              <a:gd name="adj1" fmla="val 50000"/>
            </a:avLst>
          </a:prstGeom>
          <a:noFill/>
          <a:ln w="19050" cap="flat" cmpd="sng">
            <a:solidFill>
              <a:schemeClr val="dk2"/>
            </a:solidFill>
            <a:prstDash val="solid"/>
            <a:round/>
            <a:headEnd type="none" w="med" len="med"/>
            <a:tailEnd type="oval" w="med" len="med"/>
          </a:ln>
        </p:spPr>
      </p:cxnSp>
      <p:sp>
        <p:nvSpPr>
          <p:cNvPr id="665" name="Google Shape;665;p46"/>
          <p:cNvSpPr/>
          <p:nvPr/>
        </p:nvSpPr>
        <p:spPr>
          <a:xfrm>
            <a:off x="2616933" y="5895167"/>
            <a:ext cx="249600" cy="249600"/>
          </a:xfrm>
          <a:prstGeom prst="ellipse">
            <a:avLst/>
          </a:prstGeom>
          <a:no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DM Sans"/>
              <a:ea typeface="DM Sans"/>
              <a:cs typeface="DM Sans"/>
              <a:sym typeface="DM Sans"/>
            </a:endParaRPr>
          </a:p>
        </p:txBody>
      </p:sp>
      <p:sp>
        <p:nvSpPr>
          <p:cNvPr id="667" name="Google Shape;667;p46"/>
          <p:cNvSpPr/>
          <p:nvPr/>
        </p:nvSpPr>
        <p:spPr>
          <a:xfrm>
            <a:off x="4088533" y="6348000"/>
            <a:ext cx="249600" cy="249600"/>
          </a:xfrm>
          <a:prstGeom prst="ellipse">
            <a:avLst/>
          </a:prstGeom>
          <a:no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DM Sans"/>
              <a:ea typeface="DM Sans"/>
              <a:cs typeface="DM Sans"/>
              <a:sym typeface="DM Sans"/>
            </a:endParaRPr>
          </a:p>
        </p:txBody>
      </p:sp>
      <p:pic>
        <p:nvPicPr>
          <p:cNvPr id="670" name="Google Shape;670;p46"/>
          <p:cNvPicPr preferRelativeResize="0"/>
          <p:nvPr/>
        </p:nvPicPr>
        <p:blipFill rotWithShape="1">
          <a:blip r:embed="rId5">
            <a:alphaModFix/>
          </a:blip>
          <a:srcRect l="29134" t="5678" r="27633"/>
          <a:stretch/>
        </p:blipFill>
        <p:spPr>
          <a:xfrm>
            <a:off x="7783573" y="5520534"/>
            <a:ext cx="1219431" cy="1496567"/>
          </a:xfrm>
          <a:prstGeom prst="rect">
            <a:avLst/>
          </a:prstGeom>
          <a:noFill/>
          <a:ln>
            <a:noFill/>
          </a:ln>
        </p:spPr>
      </p:pic>
      <p:grpSp>
        <p:nvGrpSpPr>
          <p:cNvPr id="671" name="Google Shape;671;p46"/>
          <p:cNvGrpSpPr/>
          <p:nvPr/>
        </p:nvGrpSpPr>
        <p:grpSpPr>
          <a:xfrm rot="-2152465">
            <a:off x="10399243" y="5493616"/>
            <a:ext cx="827781" cy="951708"/>
            <a:chOff x="1688761" y="3433704"/>
            <a:chExt cx="1211914" cy="1393348"/>
          </a:xfrm>
        </p:grpSpPr>
        <p:sp>
          <p:nvSpPr>
            <p:cNvPr id="672" name="Google Shape;672;p46"/>
            <p:cNvSpPr/>
            <p:nvPr/>
          </p:nvSpPr>
          <p:spPr>
            <a:xfrm>
              <a:off x="1688761" y="3433704"/>
              <a:ext cx="1211914" cy="1393348"/>
            </a:xfrm>
            <a:custGeom>
              <a:avLst/>
              <a:gdLst/>
              <a:ahLst/>
              <a:cxnLst/>
              <a:rect l="l" t="t" r="r" b="b"/>
              <a:pathLst>
                <a:path w="1211914" h="1393348" extrusionOk="0">
                  <a:moveTo>
                    <a:pt x="219916" y="1309722"/>
                  </a:moveTo>
                  <a:cubicBezTo>
                    <a:pt x="216974" y="1296850"/>
                    <a:pt x="216606" y="1283242"/>
                    <a:pt x="209251" y="1271474"/>
                  </a:cubicBezTo>
                  <a:cubicBezTo>
                    <a:pt x="200792" y="1260441"/>
                    <a:pt x="200792" y="1249040"/>
                    <a:pt x="209251" y="1238007"/>
                  </a:cubicBezTo>
                  <a:cubicBezTo>
                    <a:pt x="217342" y="1222560"/>
                    <a:pt x="217709" y="1205643"/>
                    <a:pt x="217342" y="1188725"/>
                  </a:cubicBezTo>
                  <a:cubicBezTo>
                    <a:pt x="214399" y="1186519"/>
                    <a:pt x="213664" y="1184680"/>
                    <a:pt x="215135" y="1183209"/>
                  </a:cubicBezTo>
                  <a:cubicBezTo>
                    <a:pt x="216238" y="1182106"/>
                    <a:pt x="217342" y="1181370"/>
                    <a:pt x="218813" y="1181370"/>
                  </a:cubicBezTo>
                  <a:cubicBezTo>
                    <a:pt x="226904" y="1172911"/>
                    <a:pt x="227639" y="1162246"/>
                    <a:pt x="227271" y="1151213"/>
                  </a:cubicBezTo>
                  <a:cubicBezTo>
                    <a:pt x="223962" y="1146800"/>
                    <a:pt x="225433" y="1144225"/>
                    <a:pt x="230214" y="1142754"/>
                  </a:cubicBezTo>
                  <a:cubicBezTo>
                    <a:pt x="236466" y="1137606"/>
                    <a:pt x="237201" y="1130618"/>
                    <a:pt x="236466" y="1122895"/>
                  </a:cubicBezTo>
                  <a:lnTo>
                    <a:pt x="236466" y="1122895"/>
                  </a:lnTo>
                  <a:cubicBezTo>
                    <a:pt x="244557" y="1115539"/>
                    <a:pt x="246763" y="1105977"/>
                    <a:pt x="246396" y="1095312"/>
                  </a:cubicBezTo>
                  <a:lnTo>
                    <a:pt x="246396" y="1095312"/>
                  </a:lnTo>
                  <a:cubicBezTo>
                    <a:pt x="260003" y="1075453"/>
                    <a:pt x="268829" y="1053019"/>
                    <a:pt x="275449" y="1029481"/>
                  </a:cubicBezTo>
                  <a:cubicBezTo>
                    <a:pt x="274346" y="1021390"/>
                    <a:pt x="276185" y="1015138"/>
                    <a:pt x="283908" y="1011461"/>
                  </a:cubicBezTo>
                  <a:cubicBezTo>
                    <a:pt x="291263" y="1007047"/>
                    <a:pt x="293470" y="999692"/>
                    <a:pt x="293838" y="991601"/>
                  </a:cubicBezTo>
                  <a:cubicBezTo>
                    <a:pt x="292367" y="967696"/>
                    <a:pt x="299722" y="948572"/>
                    <a:pt x="322156" y="937907"/>
                  </a:cubicBezTo>
                  <a:cubicBezTo>
                    <a:pt x="336499" y="922460"/>
                    <a:pt x="345693" y="903704"/>
                    <a:pt x="357830" y="881270"/>
                  </a:cubicBezTo>
                  <a:cubicBezTo>
                    <a:pt x="338706" y="883845"/>
                    <a:pt x="323627" y="886787"/>
                    <a:pt x="310387" y="896717"/>
                  </a:cubicBezTo>
                  <a:lnTo>
                    <a:pt x="310387" y="896717"/>
                  </a:lnTo>
                  <a:cubicBezTo>
                    <a:pt x="293838" y="897452"/>
                    <a:pt x="277288" y="897084"/>
                    <a:pt x="262945" y="906279"/>
                  </a:cubicBezTo>
                  <a:cubicBezTo>
                    <a:pt x="254486" y="914369"/>
                    <a:pt x="245660" y="912898"/>
                    <a:pt x="236466" y="907750"/>
                  </a:cubicBezTo>
                  <a:cubicBezTo>
                    <a:pt x="214399" y="907750"/>
                    <a:pt x="192701" y="907750"/>
                    <a:pt x="170635" y="907750"/>
                  </a:cubicBezTo>
                  <a:cubicBezTo>
                    <a:pt x="161441" y="912898"/>
                    <a:pt x="152614" y="914369"/>
                    <a:pt x="144156" y="906279"/>
                  </a:cubicBezTo>
                  <a:cubicBezTo>
                    <a:pt x="129077" y="897452"/>
                    <a:pt x="112160" y="897820"/>
                    <a:pt x="95610" y="897820"/>
                  </a:cubicBezTo>
                  <a:cubicBezTo>
                    <a:pt x="92300" y="902233"/>
                    <a:pt x="90461" y="901497"/>
                    <a:pt x="89358" y="896349"/>
                  </a:cubicBezTo>
                  <a:cubicBezTo>
                    <a:pt x="80899" y="888258"/>
                    <a:pt x="70234" y="887522"/>
                    <a:pt x="59201" y="887155"/>
                  </a:cubicBezTo>
                  <a:lnTo>
                    <a:pt x="59201" y="887155"/>
                  </a:lnTo>
                  <a:cubicBezTo>
                    <a:pt x="55523" y="884580"/>
                    <a:pt x="52213" y="881270"/>
                    <a:pt x="48168" y="879431"/>
                  </a:cubicBezTo>
                  <a:cubicBezTo>
                    <a:pt x="9184" y="863985"/>
                    <a:pt x="-5527" y="835299"/>
                    <a:pt x="1829" y="794477"/>
                  </a:cubicBezTo>
                  <a:cubicBezTo>
                    <a:pt x="1829" y="786753"/>
                    <a:pt x="4035" y="780134"/>
                    <a:pt x="11391" y="776456"/>
                  </a:cubicBezTo>
                  <a:cubicBezTo>
                    <a:pt x="61775" y="716509"/>
                    <a:pt x="127606" y="683778"/>
                    <a:pt x="201528" y="663918"/>
                  </a:cubicBezTo>
                  <a:cubicBezTo>
                    <a:pt x="210354" y="661344"/>
                    <a:pt x="220284" y="661344"/>
                    <a:pt x="227639" y="654356"/>
                  </a:cubicBezTo>
                  <a:lnTo>
                    <a:pt x="227271" y="654356"/>
                  </a:lnTo>
                  <a:cubicBezTo>
                    <a:pt x="269197" y="647369"/>
                    <a:pt x="311491" y="640381"/>
                    <a:pt x="353416" y="633026"/>
                  </a:cubicBezTo>
                  <a:cubicBezTo>
                    <a:pt x="359301" y="631922"/>
                    <a:pt x="365921" y="630451"/>
                    <a:pt x="364449" y="622360"/>
                  </a:cubicBezTo>
                  <a:cubicBezTo>
                    <a:pt x="362978" y="615005"/>
                    <a:pt x="355623" y="615005"/>
                    <a:pt x="350107" y="613166"/>
                  </a:cubicBezTo>
                  <a:cubicBezTo>
                    <a:pt x="345325" y="613166"/>
                    <a:pt x="341648" y="610592"/>
                    <a:pt x="339073" y="606914"/>
                  </a:cubicBezTo>
                  <a:cubicBezTo>
                    <a:pt x="325834" y="593674"/>
                    <a:pt x="310387" y="584112"/>
                    <a:pt x="293102" y="577493"/>
                  </a:cubicBezTo>
                  <a:cubicBezTo>
                    <a:pt x="287586" y="577493"/>
                    <a:pt x="284276" y="574550"/>
                    <a:pt x="282437" y="569402"/>
                  </a:cubicBezTo>
                  <a:cubicBezTo>
                    <a:pt x="272507" y="556898"/>
                    <a:pt x="260371" y="547336"/>
                    <a:pt x="246028" y="540716"/>
                  </a:cubicBezTo>
                  <a:lnTo>
                    <a:pt x="246028" y="540716"/>
                  </a:lnTo>
                  <a:cubicBezTo>
                    <a:pt x="238672" y="529315"/>
                    <a:pt x="229110" y="520121"/>
                    <a:pt x="216974" y="513868"/>
                  </a:cubicBezTo>
                  <a:lnTo>
                    <a:pt x="216606" y="513868"/>
                  </a:lnTo>
                  <a:cubicBezTo>
                    <a:pt x="209986" y="501732"/>
                    <a:pt x="201160" y="492170"/>
                    <a:pt x="189023" y="485550"/>
                  </a:cubicBezTo>
                  <a:cubicBezTo>
                    <a:pt x="184242" y="483711"/>
                    <a:pt x="180933" y="480401"/>
                    <a:pt x="179094" y="475253"/>
                  </a:cubicBezTo>
                  <a:cubicBezTo>
                    <a:pt x="163647" y="452819"/>
                    <a:pt x="144891" y="433695"/>
                    <a:pt x="124296" y="416410"/>
                  </a:cubicBezTo>
                  <a:cubicBezTo>
                    <a:pt x="91197" y="407951"/>
                    <a:pt x="88255" y="377794"/>
                    <a:pt x="78325" y="352418"/>
                  </a:cubicBezTo>
                  <a:cubicBezTo>
                    <a:pt x="77221" y="344694"/>
                    <a:pt x="75383" y="337707"/>
                    <a:pt x="68027" y="333294"/>
                  </a:cubicBezTo>
                  <a:lnTo>
                    <a:pt x="68027" y="333294"/>
                  </a:lnTo>
                  <a:cubicBezTo>
                    <a:pt x="68027" y="325570"/>
                    <a:pt x="65821" y="318215"/>
                    <a:pt x="58833" y="313434"/>
                  </a:cubicBezTo>
                  <a:cubicBezTo>
                    <a:pt x="55155" y="312699"/>
                    <a:pt x="53684" y="311595"/>
                    <a:pt x="54052" y="309756"/>
                  </a:cubicBezTo>
                  <a:cubicBezTo>
                    <a:pt x="54788" y="307550"/>
                    <a:pt x="55523" y="306446"/>
                    <a:pt x="56626" y="306446"/>
                  </a:cubicBezTo>
                  <a:cubicBezTo>
                    <a:pt x="57362" y="299091"/>
                    <a:pt x="56626" y="292103"/>
                    <a:pt x="51110" y="286587"/>
                  </a:cubicBezTo>
                  <a:cubicBezTo>
                    <a:pt x="42283" y="282174"/>
                    <a:pt x="43019" y="276657"/>
                    <a:pt x="49271" y="270405"/>
                  </a:cubicBezTo>
                  <a:cubicBezTo>
                    <a:pt x="55155" y="257165"/>
                    <a:pt x="61040" y="244293"/>
                    <a:pt x="66924" y="231054"/>
                  </a:cubicBezTo>
                  <a:cubicBezTo>
                    <a:pt x="68763" y="226640"/>
                    <a:pt x="72073" y="224066"/>
                    <a:pt x="76854" y="222595"/>
                  </a:cubicBezTo>
                  <a:cubicBezTo>
                    <a:pt x="84577" y="221859"/>
                    <a:pt x="91565" y="219653"/>
                    <a:pt x="96346" y="213033"/>
                  </a:cubicBezTo>
                  <a:lnTo>
                    <a:pt x="95978" y="213033"/>
                  </a:lnTo>
                  <a:cubicBezTo>
                    <a:pt x="159602" y="200161"/>
                    <a:pt x="211457" y="229583"/>
                    <a:pt x="262945" y="260108"/>
                  </a:cubicBezTo>
                  <a:lnTo>
                    <a:pt x="262945" y="260108"/>
                  </a:lnTo>
                  <a:cubicBezTo>
                    <a:pt x="345325" y="322628"/>
                    <a:pt x="409317" y="405376"/>
                    <a:pt x="491330" y="470104"/>
                  </a:cubicBezTo>
                  <a:cubicBezTo>
                    <a:pt x="500156" y="456496"/>
                    <a:pt x="496479" y="445831"/>
                    <a:pt x="489859" y="435534"/>
                  </a:cubicBezTo>
                  <a:cubicBezTo>
                    <a:pt x="483607" y="430385"/>
                    <a:pt x="483239" y="424500"/>
                    <a:pt x="488756" y="418248"/>
                  </a:cubicBezTo>
                  <a:cubicBezTo>
                    <a:pt x="488756" y="349476"/>
                    <a:pt x="488756" y="280703"/>
                    <a:pt x="488756" y="211930"/>
                  </a:cubicBezTo>
                  <a:cubicBezTo>
                    <a:pt x="484342" y="205678"/>
                    <a:pt x="483607" y="200161"/>
                    <a:pt x="490594" y="195380"/>
                  </a:cubicBezTo>
                  <a:cubicBezTo>
                    <a:pt x="499053" y="176624"/>
                    <a:pt x="499421" y="156764"/>
                    <a:pt x="498318" y="136905"/>
                  </a:cubicBezTo>
                  <a:cubicBezTo>
                    <a:pt x="495743" y="134698"/>
                    <a:pt x="495008" y="132859"/>
                    <a:pt x="496111" y="131388"/>
                  </a:cubicBezTo>
                  <a:cubicBezTo>
                    <a:pt x="497214" y="129917"/>
                    <a:pt x="498318" y="129182"/>
                    <a:pt x="499421" y="129182"/>
                  </a:cubicBezTo>
                  <a:cubicBezTo>
                    <a:pt x="508983" y="114839"/>
                    <a:pt x="508983" y="98289"/>
                    <a:pt x="509351" y="81739"/>
                  </a:cubicBezTo>
                  <a:lnTo>
                    <a:pt x="509351" y="81739"/>
                  </a:lnTo>
                  <a:cubicBezTo>
                    <a:pt x="517442" y="73648"/>
                    <a:pt x="518177" y="63351"/>
                    <a:pt x="518177" y="53053"/>
                  </a:cubicBezTo>
                  <a:cubicBezTo>
                    <a:pt x="518177" y="53053"/>
                    <a:pt x="518177" y="53053"/>
                    <a:pt x="518177" y="53053"/>
                  </a:cubicBezTo>
                  <a:cubicBezTo>
                    <a:pt x="522958" y="44962"/>
                    <a:pt x="527004" y="36871"/>
                    <a:pt x="532152" y="29516"/>
                  </a:cubicBezTo>
                  <a:cubicBezTo>
                    <a:pt x="558264" y="-10203"/>
                    <a:pt x="595041" y="-9835"/>
                    <a:pt x="620417" y="30619"/>
                  </a:cubicBezTo>
                  <a:cubicBezTo>
                    <a:pt x="635496" y="54524"/>
                    <a:pt x="641748" y="82107"/>
                    <a:pt x="648000" y="109322"/>
                  </a:cubicBezTo>
                  <a:cubicBezTo>
                    <a:pt x="667859" y="196116"/>
                    <a:pt x="674479" y="284013"/>
                    <a:pt x="668963" y="373013"/>
                  </a:cubicBezTo>
                  <a:cubicBezTo>
                    <a:pt x="667859" y="388091"/>
                    <a:pt x="668963" y="403170"/>
                    <a:pt x="668963" y="418984"/>
                  </a:cubicBezTo>
                  <a:cubicBezTo>
                    <a:pt x="681835" y="416777"/>
                    <a:pt x="684409" y="408686"/>
                    <a:pt x="686616" y="399860"/>
                  </a:cubicBezTo>
                  <a:lnTo>
                    <a:pt x="686616" y="399860"/>
                  </a:lnTo>
                  <a:cubicBezTo>
                    <a:pt x="714566" y="367496"/>
                    <a:pt x="739207" y="332926"/>
                    <a:pt x="762376" y="296884"/>
                  </a:cubicBezTo>
                  <a:cubicBezTo>
                    <a:pt x="762376" y="291368"/>
                    <a:pt x="765686" y="288058"/>
                    <a:pt x="770835" y="286587"/>
                  </a:cubicBezTo>
                  <a:cubicBezTo>
                    <a:pt x="781500" y="280703"/>
                    <a:pt x="788488" y="271508"/>
                    <a:pt x="793269" y="260475"/>
                  </a:cubicBezTo>
                  <a:cubicBezTo>
                    <a:pt x="793269" y="255327"/>
                    <a:pt x="795475" y="252752"/>
                    <a:pt x="800256" y="252752"/>
                  </a:cubicBezTo>
                  <a:cubicBezTo>
                    <a:pt x="820116" y="238041"/>
                    <a:pt x="838137" y="221492"/>
                    <a:pt x="854318" y="202368"/>
                  </a:cubicBezTo>
                  <a:cubicBezTo>
                    <a:pt x="856157" y="197219"/>
                    <a:pt x="859467" y="194277"/>
                    <a:pt x="864616" y="193909"/>
                  </a:cubicBezTo>
                  <a:cubicBezTo>
                    <a:pt x="877120" y="185450"/>
                    <a:pt x="890360" y="177359"/>
                    <a:pt x="902496" y="168533"/>
                  </a:cubicBezTo>
                  <a:cubicBezTo>
                    <a:pt x="933021" y="147202"/>
                    <a:pt x="963546" y="140215"/>
                    <a:pt x="995174" y="165959"/>
                  </a:cubicBezTo>
                  <a:lnTo>
                    <a:pt x="995174" y="165959"/>
                  </a:lnTo>
                  <a:cubicBezTo>
                    <a:pt x="1019447" y="213769"/>
                    <a:pt x="1010988" y="260843"/>
                    <a:pt x="991129" y="307550"/>
                  </a:cubicBezTo>
                  <a:cubicBezTo>
                    <a:pt x="983405" y="325938"/>
                    <a:pt x="973844" y="343223"/>
                    <a:pt x="965017" y="360876"/>
                  </a:cubicBezTo>
                  <a:cubicBezTo>
                    <a:pt x="964649" y="365657"/>
                    <a:pt x="962075" y="368967"/>
                    <a:pt x="958029" y="371174"/>
                  </a:cubicBezTo>
                  <a:cubicBezTo>
                    <a:pt x="941848" y="387356"/>
                    <a:pt x="928608" y="405009"/>
                    <a:pt x="919046" y="425972"/>
                  </a:cubicBezTo>
                  <a:lnTo>
                    <a:pt x="919046" y="425972"/>
                  </a:lnTo>
                  <a:cubicBezTo>
                    <a:pt x="878959" y="470472"/>
                    <a:pt x="839240" y="514972"/>
                    <a:pt x="799153" y="559104"/>
                  </a:cubicBezTo>
                  <a:lnTo>
                    <a:pt x="799153" y="559104"/>
                  </a:lnTo>
                  <a:cubicBezTo>
                    <a:pt x="788856" y="563885"/>
                    <a:pt x="781500" y="571241"/>
                    <a:pt x="773041" y="589261"/>
                  </a:cubicBezTo>
                  <a:cubicBezTo>
                    <a:pt x="849905" y="571241"/>
                    <a:pt x="922724" y="566827"/>
                    <a:pt x="995542" y="577493"/>
                  </a:cubicBezTo>
                  <a:cubicBezTo>
                    <a:pt x="998484" y="574550"/>
                    <a:pt x="1000691" y="574918"/>
                    <a:pt x="1002162" y="578596"/>
                  </a:cubicBezTo>
                  <a:cubicBezTo>
                    <a:pt x="1014298" y="587422"/>
                    <a:pt x="1027906" y="587422"/>
                    <a:pt x="1041881" y="587055"/>
                  </a:cubicBezTo>
                  <a:lnTo>
                    <a:pt x="1041881" y="587055"/>
                  </a:lnTo>
                  <a:cubicBezTo>
                    <a:pt x="1062844" y="597352"/>
                    <a:pt x="1084910" y="602869"/>
                    <a:pt x="1108079" y="605075"/>
                  </a:cubicBezTo>
                  <a:cubicBezTo>
                    <a:pt x="1111757" y="601030"/>
                    <a:pt x="1113596" y="601765"/>
                    <a:pt x="1114699" y="606914"/>
                  </a:cubicBezTo>
                  <a:cubicBezTo>
                    <a:pt x="1129410" y="616476"/>
                    <a:pt x="1145960" y="622360"/>
                    <a:pt x="1163245" y="625670"/>
                  </a:cubicBezTo>
                  <a:lnTo>
                    <a:pt x="1163245" y="625670"/>
                  </a:lnTo>
                  <a:cubicBezTo>
                    <a:pt x="1167290" y="632658"/>
                    <a:pt x="1173910" y="634865"/>
                    <a:pt x="1181266" y="635600"/>
                  </a:cubicBezTo>
                  <a:lnTo>
                    <a:pt x="1181266" y="635600"/>
                  </a:lnTo>
                  <a:cubicBezTo>
                    <a:pt x="1190828" y="645162"/>
                    <a:pt x="1200022" y="654356"/>
                    <a:pt x="1209584" y="663918"/>
                  </a:cubicBezTo>
                  <a:lnTo>
                    <a:pt x="1209584" y="663918"/>
                  </a:lnTo>
                  <a:cubicBezTo>
                    <a:pt x="1220985" y="710993"/>
                    <a:pt x="1188621" y="729381"/>
                    <a:pt x="1154786" y="746667"/>
                  </a:cubicBezTo>
                  <a:lnTo>
                    <a:pt x="1154786" y="746667"/>
                  </a:lnTo>
                  <a:cubicBezTo>
                    <a:pt x="1138237" y="746667"/>
                    <a:pt x="1121319" y="747034"/>
                    <a:pt x="1105873" y="755125"/>
                  </a:cubicBezTo>
                  <a:cubicBezTo>
                    <a:pt x="1091898" y="763952"/>
                    <a:pt x="1077555" y="764319"/>
                    <a:pt x="1063579" y="755125"/>
                  </a:cubicBezTo>
                  <a:cubicBezTo>
                    <a:pt x="1035261" y="744828"/>
                    <a:pt x="1005839" y="747770"/>
                    <a:pt x="976418" y="747402"/>
                  </a:cubicBezTo>
                  <a:cubicBezTo>
                    <a:pt x="964649" y="752551"/>
                    <a:pt x="952881" y="755861"/>
                    <a:pt x="942215" y="745195"/>
                  </a:cubicBezTo>
                  <a:cubicBezTo>
                    <a:pt x="903967" y="733427"/>
                    <a:pt x="864984" y="738576"/>
                    <a:pt x="826368" y="738576"/>
                  </a:cubicBezTo>
                  <a:cubicBezTo>
                    <a:pt x="814967" y="748505"/>
                    <a:pt x="798785" y="735266"/>
                    <a:pt x="788120" y="747402"/>
                  </a:cubicBezTo>
                  <a:cubicBezTo>
                    <a:pt x="801360" y="765791"/>
                    <a:pt x="817541" y="780869"/>
                    <a:pt x="835930" y="794109"/>
                  </a:cubicBezTo>
                  <a:cubicBezTo>
                    <a:pt x="846963" y="795948"/>
                    <a:pt x="852480" y="802568"/>
                    <a:pt x="853583" y="813233"/>
                  </a:cubicBezTo>
                  <a:cubicBezTo>
                    <a:pt x="856525" y="822795"/>
                    <a:pt x="862777" y="829415"/>
                    <a:pt x="871604" y="833828"/>
                  </a:cubicBezTo>
                  <a:lnTo>
                    <a:pt x="871604" y="833092"/>
                  </a:lnTo>
                  <a:cubicBezTo>
                    <a:pt x="898819" y="873915"/>
                    <a:pt x="932286" y="910324"/>
                    <a:pt x="965753" y="945998"/>
                  </a:cubicBezTo>
                  <a:lnTo>
                    <a:pt x="965753" y="945262"/>
                  </a:lnTo>
                  <a:cubicBezTo>
                    <a:pt x="970901" y="960341"/>
                    <a:pt x="980463" y="972845"/>
                    <a:pt x="992600" y="983510"/>
                  </a:cubicBezTo>
                  <a:lnTo>
                    <a:pt x="992600" y="983510"/>
                  </a:lnTo>
                  <a:cubicBezTo>
                    <a:pt x="1007678" y="1010725"/>
                    <a:pt x="1022389" y="1037940"/>
                    <a:pt x="1037468" y="1065155"/>
                  </a:cubicBezTo>
                  <a:cubicBezTo>
                    <a:pt x="1052178" y="1092002"/>
                    <a:pt x="1059902" y="1119585"/>
                    <a:pt x="1050707" y="1150110"/>
                  </a:cubicBezTo>
                  <a:lnTo>
                    <a:pt x="1050707" y="1150110"/>
                  </a:lnTo>
                  <a:cubicBezTo>
                    <a:pt x="1038571" y="1162982"/>
                    <a:pt x="1028641" y="1178060"/>
                    <a:pt x="1012459" y="1187255"/>
                  </a:cubicBezTo>
                  <a:lnTo>
                    <a:pt x="1012459" y="1187255"/>
                  </a:lnTo>
                  <a:cubicBezTo>
                    <a:pt x="1006575" y="1187622"/>
                    <a:pt x="1000691" y="1187990"/>
                    <a:pt x="994439" y="1188725"/>
                  </a:cubicBezTo>
                  <a:cubicBezTo>
                    <a:pt x="991129" y="1192403"/>
                    <a:pt x="988186" y="1192035"/>
                    <a:pt x="985980" y="1187622"/>
                  </a:cubicBezTo>
                  <a:cubicBezTo>
                    <a:pt x="977521" y="1180267"/>
                    <a:pt x="967591" y="1178060"/>
                    <a:pt x="956926" y="1179531"/>
                  </a:cubicBezTo>
                  <a:cubicBezTo>
                    <a:pt x="943319" y="1180267"/>
                    <a:pt x="929711" y="1181370"/>
                    <a:pt x="920149" y="1168866"/>
                  </a:cubicBezTo>
                  <a:cubicBezTo>
                    <a:pt x="915368" y="1162246"/>
                    <a:pt x="908748" y="1159672"/>
                    <a:pt x="900657" y="1159672"/>
                  </a:cubicBezTo>
                  <a:cubicBezTo>
                    <a:pt x="892934" y="1159672"/>
                    <a:pt x="886682" y="1157465"/>
                    <a:pt x="883372" y="1149374"/>
                  </a:cubicBezTo>
                  <a:cubicBezTo>
                    <a:pt x="839975" y="1114068"/>
                    <a:pt x="805773" y="1069568"/>
                    <a:pt x="769364" y="1027642"/>
                  </a:cubicBezTo>
                  <a:cubicBezTo>
                    <a:pt x="756859" y="1022494"/>
                    <a:pt x="750240" y="1013667"/>
                    <a:pt x="750975" y="999692"/>
                  </a:cubicBezTo>
                  <a:cubicBezTo>
                    <a:pt x="745091" y="982039"/>
                    <a:pt x="735897" y="965857"/>
                    <a:pt x="723392" y="951882"/>
                  </a:cubicBezTo>
                  <a:lnTo>
                    <a:pt x="723392" y="951882"/>
                  </a:lnTo>
                  <a:cubicBezTo>
                    <a:pt x="720450" y="934965"/>
                    <a:pt x="709785" y="921357"/>
                    <a:pt x="700958" y="906279"/>
                  </a:cubicBezTo>
                  <a:cubicBezTo>
                    <a:pt x="686248" y="912898"/>
                    <a:pt x="693603" y="925035"/>
                    <a:pt x="694339" y="933861"/>
                  </a:cubicBezTo>
                  <a:cubicBezTo>
                    <a:pt x="700958" y="1043824"/>
                    <a:pt x="697649" y="1153787"/>
                    <a:pt x="686248" y="1263383"/>
                  </a:cubicBezTo>
                  <a:cubicBezTo>
                    <a:pt x="682570" y="1299792"/>
                    <a:pt x="662343" y="1330317"/>
                    <a:pt x="656826" y="1365623"/>
                  </a:cubicBezTo>
                  <a:cubicBezTo>
                    <a:pt x="656826" y="1384747"/>
                    <a:pt x="648368" y="1394676"/>
                    <a:pt x="628140" y="1393205"/>
                  </a:cubicBezTo>
                  <a:cubicBezTo>
                    <a:pt x="616004" y="1393205"/>
                    <a:pt x="603867" y="1392838"/>
                    <a:pt x="591731" y="1392470"/>
                  </a:cubicBezTo>
                  <a:lnTo>
                    <a:pt x="591731" y="1392470"/>
                  </a:lnTo>
                  <a:cubicBezTo>
                    <a:pt x="582169" y="1383276"/>
                    <a:pt x="572239" y="1374081"/>
                    <a:pt x="562677" y="1364887"/>
                  </a:cubicBezTo>
                  <a:cubicBezTo>
                    <a:pt x="555690" y="1360842"/>
                    <a:pt x="553115" y="1354222"/>
                    <a:pt x="552747" y="1346499"/>
                  </a:cubicBezTo>
                  <a:cubicBezTo>
                    <a:pt x="552747" y="1338408"/>
                    <a:pt x="550909" y="1331420"/>
                    <a:pt x="544289" y="1326271"/>
                  </a:cubicBezTo>
                  <a:cubicBezTo>
                    <a:pt x="528475" y="1317813"/>
                    <a:pt x="529210" y="1304573"/>
                    <a:pt x="533991" y="1290230"/>
                  </a:cubicBezTo>
                  <a:cubicBezTo>
                    <a:pt x="534727" y="1276622"/>
                    <a:pt x="533991" y="1263015"/>
                    <a:pt x="525533" y="1251246"/>
                  </a:cubicBezTo>
                  <a:cubicBezTo>
                    <a:pt x="522223" y="1249775"/>
                    <a:pt x="521119" y="1248304"/>
                    <a:pt x="521855" y="1246465"/>
                  </a:cubicBezTo>
                  <a:cubicBezTo>
                    <a:pt x="522590" y="1244259"/>
                    <a:pt x="523694" y="1243523"/>
                    <a:pt x="524429" y="1243523"/>
                  </a:cubicBezTo>
                  <a:cubicBezTo>
                    <a:pt x="525165" y="1226606"/>
                    <a:pt x="525900" y="1209688"/>
                    <a:pt x="517074" y="1193874"/>
                  </a:cubicBezTo>
                  <a:cubicBezTo>
                    <a:pt x="509351" y="1189093"/>
                    <a:pt x="510454" y="1183577"/>
                    <a:pt x="515235" y="1177692"/>
                  </a:cubicBezTo>
                  <a:cubicBezTo>
                    <a:pt x="515235" y="1142387"/>
                    <a:pt x="517074" y="1106713"/>
                    <a:pt x="507512" y="1071775"/>
                  </a:cubicBezTo>
                  <a:cubicBezTo>
                    <a:pt x="493537" y="1063316"/>
                    <a:pt x="508983" y="1046031"/>
                    <a:pt x="496846" y="1037204"/>
                  </a:cubicBezTo>
                  <a:cubicBezTo>
                    <a:pt x="481032" y="1060374"/>
                    <a:pt x="468160" y="1085382"/>
                    <a:pt x="459334" y="1111862"/>
                  </a:cubicBezTo>
                  <a:lnTo>
                    <a:pt x="459334" y="1111862"/>
                  </a:lnTo>
                  <a:cubicBezTo>
                    <a:pt x="433958" y="1147168"/>
                    <a:pt x="416305" y="1186519"/>
                    <a:pt x="394974" y="1224031"/>
                  </a:cubicBezTo>
                  <a:cubicBezTo>
                    <a:pt x="385780" y="1240213"/>
                    <a:pt x="375850" y="1255660"/>
                    <a:pt x="366288" y="1271474"/>
                  </a:cubicBezTo>
                  <a:lnTo>
                    <a:pt x="366288" y="1271474"/>
                  </a:lnTo>
                  <a:cubicBezTo>
                    <a:pt x="339441" y="1284346"/>
                    <a:pt x="321053" y="1307883"/>
                    <a:pt x="298619" y="1326271"/>
                  </a:cubicBezTo>
                  <a:lnTo>
                    <a:pt x="298619" y="1326271"/>
                  </a:lnTo>
                  <a:cubicBezTo>
                    <a:pt x="288689" y="1327007"/>
                    <a:pt x="279127" y="1329949"/>
                    <a:pt x="271036" y="1336569"/>
                  </a:cubicBezTo>
                  <a:lnTo>
                    <a:pt x="271036" y="1336569"/>
                  </a:lnTo>
                  <a:cubicBezTo>
                    <a:pt x="271036" y="1336569"/>
                    <a:pt x="266623" y="1335466"/>
                    <a:pt x="266623" y="1335466"/>
                  </a:cubicBezTo>
                  <a:lnTo>
                    <a:pt x="262210" y="1336937"/>
                  </a:lnTo>
                  <a:cubicBezTo>
                    <a:pt x="259267" y="1340982"/>
                    <a:pt x="256693" y="1340614"/>
                    <a:pt x="254486" y="1336201"/>
                  </a:cubicBezTo>
                  <a:cubicBezTo>
                    <a:pt x="244557" y="1330317"/>
                    <a:pt x="234627" y="1324065"/>
                    <a:pt x="224697" y="1318180"/>
                  </a:cubicBezTo>
                  <a:cubicBezTo>
                    <a:pt x="220652" y="1315974"/>
                    <a:pt x="218445" y="1312664"/>
                    <a:pt x="217709" y="1307883"/>
                  </a:cubicBezTo>
                  <a:close/>
                </a:path>
              </a:pathLst>
            </a:custGeom>
            <a:solidFill>
              <a:schemeClr val="accent1"/>
            </a:solidFill>
            <a:ln>
              <a:noFill/>
            </a:ln>
          </p:spPr>
          <p:txBody>
            <a:bodyPr spcFirstLastPara="1" wrap="square" lIns="121900" tIns="60933" rIns="121900" bIns="60933"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73" name="Google Shape;673;p46"/>
            <p:cNvSpPr/>
            <p:nvPr/>
          </p:nvSpPr>
          <p:spPr>
            <a:xfrm>
              <a:off x="2206131" y="3993194"/>
              <a:ext cx="142766" cy="234237"/>
            </a:xfrm>
            <a:custGeom>
              <a:avLst/>
              <a:gdLst/>
              <a:ahLst/>
              <a:cxnLst/>
              <a:rect l="l" t="t" r="r" b="b"/>
              <a:pathLst>
                <a:path w="142766" h="234237" extrusionOk="0">
                  <a:moveTo>
                    <a:pt x="142767" y="128333"/>
                  </a:moveTo>
                  <a:cubicBezTo>
                    <a:pt x="140928" y="146722"/>
                    <a:pt x="141296" y="165846"/>
                    <a:pt x="137250" y="183866"/>
                  </a:cubicBezTo>
                  <a:cubicBezTo>
                    <a:pt x="125482" y="234619"/>
                    <a:pt x="88705" y="248226"/>
                    <a:pt x="46411" y="219172"/>
                  </a:cubicBezTo>
                  <a:cubicBezTo>
                    <a:pt x="17725" y="199313"/>
                    <a:pt x="808" y="172466"/>
                    <a:pt x="72" y="137160"/>
                  </a:cubicBezTo>
                  <a:cubicBezTo>
                    <a:pt x="-663" y="95970"/>
                    <a:pt x="3750" y="56250"/>
                    <a:pt x="34643" y="24254"/>
                  </a:cubicBezTo>
                  <a:cubicBezTo>
                    <a:pt x="72523" y="-14729"/>
                    <a:pt x="114081" y="-5903"/>
                    <a:pt x="130998" y="44850"/>
                  </a:cubicBezTo>
                  <a:cubicBezTo>
                    <a:pt x="139825" y="71697"/>
                    <a:pt x="142399" y="99647"/>
                    <a:pt x="142767" y="127965"/>
                  </a:cubicBezTo>
                  <a:close/>
                </a:path>
              </a:pathLst>
            </a:custGeom>
            <a:solidFill>
              <a:schemeClr val="accent2"/>
            </a:solidFill>
            <a:ln>
              <a:noFill/>
            </a:ln>
          </p:spPr>
          <p:txBody>
            <a:bodyPr spcFirstLastPara="1" wrap="square" lIns="121900" tIns="60933" rIns="121900" bIns="60933"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664" name="Google Shape;664;p46"/>
          <p:cNvSpPr txBox="1"/>
          <p:nvPr/>
        </p:nvSpPr>
        <p:spPr>
          <a:xfrm>
            <a:off x="6374533" y="4354335"/>
            <a:ext cx="816800" cy="656000"/>
          </a:xfrm>
          <a:prstGeom prst="rect">
            <a:avLst/>
          </a:prstGeom>
          <a:no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467" b="1" i="0" u="none" strike="noStrike" kern="0" cap="none" spc="0" normalizeH="0" baseline="0" noProof="0" dirty="0">
                <a:ln>
                  <a:noFill/>
                </a:ln>
                <a:solidFill>
                  <a:srgbClr val="3B88D0"/>
                </a:solidFill>
                <a:effectLst/>
                <a:uLnTx/>
                <a:uFillTx/>
                <a:latin typeface="UTM Avo" panose="02040603050506020204" pitchFamily="18" charset="0"/>
                <a:ea typeface="Fredoka"/>
                <a:cs typeface="Fredoka"/>
                <a:sym typeface="Fredoka"/>
              </a:rPr>
              <a:t>02</a:t>
            </a:r>
            <a:endParaRPr kumimoji="0" sz="3467" b="0" i="0" u="none" strike="noStrike" kern="0" cap="none" spc="0" normalizeH="0" baseline="0" noProof="0" dirty="0">
              <a:ln>
                <a:noFill/>
              </a:ln>
              <a:solidFill>
                <a:srgbClr val="3B88D0"/>
              </a:solidFill>
              <a:effectLst/>
              <a:uLnTx/>
              <a:uFillTx/>
              <a:latin typeface="UTM Avo" panose="02040603050506020204" pitchFamily="18" charset="0"/>
              <a:ea typeface="Fredoka"/>
              <a:cs typeface="Fredoka"/>
              <a:sym typeface="Fredoka"/>
            </a:endParaRPr>
          </a:p>
        </p:txBody>
      </p:sp>
      <p:sp>
        <p:nvSpPr>
          <p:cNvPr id="661" name="Google Shape;661;p46"/>
          <p:cNvSpPr txBox="1"/>
          <p:nvPr/>
        </p:nvSpPr>
        <p:spPr>
          <a:xfrm>
            <a:off x="6374533" y="2114695"/>
            <a:ext cx="816800" cy="656000"/>
          </a:xfrm>
          <a:prstGeom prst="rect">
            <a:avLst/>
          </a:prstGeom>
          <a:no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467" b="1" i="0" u="none" strike="noStrike" kern="0" cap="none" spc="0" normalizeH="0" baseline="0" noProof="0" dirty="0">
                <a:ln>
                  <a:noFill/>
                </a:ln>
                <a:solidFill>
                  <a:srgbClr val="3B88D0"/>
                </a:solidFill>
                <a:effectLst/>
                <a:uLnTx/>
                <a:uFillTx/>
                <a:latin typeface="UTM Avo" panose="02040603050506020204" pitchFamily="18" charset="0"/>
                <a:ea typeface="Fredoka"/>
                <a:cs typeface="Fredoka"/>
                <a:sym typeface="Fredoka"/>
              </a:rPr>
              <a:t>01</a:t>
            </a:r>
            <a:endParaRPr kumimoji="0" sz="3467" b="0" i="0" u="none" strike="noStrike" kern="0" cap="none" spc="0" normalizeH="0" baseline="0" noProof="0" dirty="0">
              <a:ln>
                <a:noFill/>
              </a:ln>
              <a:solidFill>
                <a:srgbClr val="3B88D0"/>
              </a:solidFill>
              <a:effectLst/>
              <a:uLnTx/>
              <a:uFillTx/>
              <a:latin typeface="UTM Avo" panose="02040603050506020204" pitchFamily="18" charset="0"/>
              <a:ea typeface="Fredoka"/>
              <a:cs typeface="Fredoka"/>
              <a:sym typeface="Fredoka"/>
            </a:endParaRPr>
          </a:p>
        </p:txBody>
      </p:sp>
      <p:sp>
        <p:nvSpPr>
          <p:cNvPr id="3" name="TextBox 2">
            <a:extLst>
              <a:ext uri="{FF2B5EF4-FFF2-40B4-BE49-F238E27FC236}">
                <a16:creationId xmlns:a16="http://schemas.microsoft.com/office/drawing/2014/main" id="{BAA56C86-04DE-FD0A-196E-EB7E026FAA4E}"/>
              </a:ext>
            </a:extLst>
          </p:cNvPr>
          <p:cNvSpPr txBox="1"/>
          <p:nvPr/>
        </p:nvSpPr>
        <p:spPr>
          <a:xfrm>
            <a:off x="7191333" y="1597157"/>
            <a:ext cx="4923367" cy="1692643"/>
          </a:xfrm>
          <a:prstGeom prst="rect">
            <a:avLst/>
          </a:prstGeom>
          <a:noFill/>
        </p:spPr>
        <p:txBody>
          <a:bodyPr wrap="square">
            <a:spAutoFit/>
          </a:bodyPr>
          <a:lstStyle/>
          <a:p>
            <a:pPr marL="0" marR="0" lvl="0" indent="0" algn="just" defTabSz="1219170" rtl="0" eaLnBrk="1" fontAlgn="auto" latinLnBrk="0" hangingPunct="1">
              <a:lnSpc>
                <a:spcPct val="150000"/>
              </a:lnSpc>
              <a:spcBef>
                <a:spcPts val="0"/>
              </a:spcBef>
              <a:spcAft>
                <a:spcPts val="1067"/>
              </a:spcAft>
              <a:buClr>
                <a:srgbClr val="000000"/>
              </a:buClr>
              <a:buSzTx/>
              <a:buFontTx/>
              <a:buNone/>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Chia sẻ cảm xúc sau khi hoàn thành sản phẩm với người thân, bạn bè.</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sp>
        <p:nvSpPr>
          <p:cNvPr id="6" name="TextBox 5">
            <a:extLst>
              <a:ext uri="{FF2B5EF4-FFF2-40B4-BE49-F238E27FC236}">
                <a16:creationId xmlns:a16="http://schemas.microsoft.com/office/drawing/2014/main" id="{FCF3DC85-5544-34FE-F96A-0B25F1CE7E28}"/>
              </a:ext>
            </a:extLst>
          </p:cNvPr>
          <p:cNvSpPr txBox="1"/>
          <p:nvPr/>
        </p:nvSpPr>
        <p:spPr>
          <a:xfrm>
            <a:off x="7155538" y="3731688"/>
            <a:ext cx="4923367" cy="1692643"/>
          </a:xfrm>
          <a:prstGeom prst="rect">
            <a:avLst/>
          </a:prstGeom>
          <a:noFill/>
        </p:spPr>
        <p:txBody>
          <a:bodyPr wrap="square">
            <a:spAutoFit/>
          </a:bodyPr>
          <a:lstStyle/>
          <a:p>
            <a:pPr marL="0" marR="0" lvl="0" indent="0" algn="just" defTabSz="1219170" rtl="0" eaLnBrk="1" fontAlgn="auto" latinLnBrk="0" hangingPunct="1">
              <a:lnSpc>
                <a:spcPct val="150000"/>
              </a:lnSpc>
              <a:spcBef>
                <a:spcPts val="0"/>
              </a:spcBef>
              <a:spcAft>
                <a:spcPts val="1067"/>
              </a:spcAft>
              <a:buClr>
                <a:srgbClr val="000000"/>
              </a:buClr>
              <a:buSzTx/>
              <a:buFontTx/>
              <a:buNone/>
              <a:tabLst/>
              <a:defRPr/>
            </a:pPr>
            <a:r>
              <a:rPr kumimoji="0" lang="vi-VN"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Đọc trước nội dung tiết sau: </a:t>
            </a:r>
            <a:r>
              <a:rPr kumimoji="0" lang="vi-VN" sz="2400" b="0" i="1"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Bài 14: Vui học cùng danh họa (SHS tr.66).</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spTree>
  </p:cSld>
  <p:clrMapOvr>
    <a:masterClrMapping/>
  </p:clrMapOvr>
  <mc:AlternateContent xmlns:mc="http://schemas.openxmlformats.org/markup-compatibility/2006" xmlns:p15="http://schemas.microsoft.com/office/powerpoint/2012/main">
    <mc:Choice Requires="p15">
      <p:transition spd="med">
        <p15:prstTrans prst="origami"/>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61"/>
                                        </p:tgtEl>
                                        <p:attrNameLst>
                                          <p:attrName>style.visibility</p:attrName>
                                        </p:attrNameLst>
                                      </p:cBhvr>
                                      <p:to>
                                        <p:strVal val="visible"/>
                                      </p:to>
                                    </p:set>
                                    <p:animEffect transition="in" filter="wipe(left)">
                                      <p:cBhvr>
                                        <p:cTn id="7" dur="500"/>
                                        <p:tgtEl>
                                          <p:spTgt spid="66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64"/>
                                        </p:tgtEl>
                                        <p:attrNameLst>
                                          <p:attrName>style.visibility</p:attrName>
                                        </p:attrNameLst>
                                      </p:cBhvr>
                                      <p:to>
                                        <p:strVal val="visible"/>
                                      </p:to>
                                    </p:set>
                                    <p:animEffect transition="in" filter="wipe(left)">
                                      <p:cBhvr>
                                        <p:cTn id="15" dur="500"/>
                                        <p:tgtEl>
                                          <p:spTgt spid="664"/>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4" grpId="0"/>
      <p:bldP spid="661" grpId="0"/>
      <p:bldP spid="3"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a:extLst>
            <a:ext uri="{FF2B5EF4-FFF2-40B4-BE49-F238E27FC236}">
              <a16:creationId xmlns:a16="http://schemas.microsoft.com/office/drawing/2014/main" id="{00CCC50A-AB54-1791-A198-B978C96E8BCB}"/>
            </a:ext>
          </a:extLst>
        </p:cNvPr>
        <p:cNvGrpSpPr/>
        <p:nvPr/>
      </p:nvGrpSpPr>
      <p:grpSpPr>
        <a:xfrm>
          <a:off x="0" y="0"/>
          <a:ext cx="0" cy="0"/>
          <a:chOff x="0" y="0"/>
          <a:chExt cx="0" cy="0"/>
        </a:xfrm>
      </p:grpSpPr>
    </p:spTree>
    <p:extLst>
      <p:ext uri="{BB962C8B-B14F-4D97-AF65-F5344CB8AC3E}">
        <p14:creationId xmlns:p14="http://schemas.microsoft.com/office/powerpoint/2010/main" val="17664471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3">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TotalTime>
  <Words>905</Words>
  <Application>Microsoft Office PowerPoint</Application>
  <PresentationFormat>Widescreen</PresentationFormat>
  <Paragraphs>85</Paragraphs>
  <Slides>26</Slides>
  <Notes>12</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26</vt:i4>
      </vt:variant>
    </vt:vector>
  </HeadingPairs>
  <TitlesOfParts>
    <vt:vector size="38" baseType="lpstr">
      <vt:lpstr>DM Sans</vt:lpstr>
      <vt:lpstr>Arial</vt:lpstr>
      <vt:lpstr>Didact Gothic</vt:lpstr>
      <vt:lpstr>Times New Roman</vt:lpstr>
      <vt:lpstr>UTM Avo</vt:lpstr>
      <vt:lpstr>Calibri</vt:lpstr>
      <vt:lpstr>Aptos</vt:lpstr>
      <vt:lpstr>Arimo Medium</vt:lpstr>
      <vt:lpstr>Office Theme</vt:lpstr>
      <vt:lpstr>Theme1</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Một số sản phẩm tham khảo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TỔNG KẾT</vt:lpstr>
      <vt:lpstr>PowerPoint Presentation</vt:lpstr>
      <vt:lpstr>PowerPoint Presentation</vt:lpstr>
      <vt:lpstr>PowerPoint Presentation</vt:lpstr>
      <vt:lpstr>PowerPoint Presentation</vt:lpstr>
      <vt:lpstr>PowerPoint Presentation</vt:lpstr>
      <vt:lpstr>PowerPoint Presentation</vt:lpstr>
      <vt:lpstr>HƯỚNG DẪN VỀ NHÀ</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creator>Ziczac</dc:creator>
  <cp:lastModifiedBy>Monkey</cp:lastModifiedBy>
  <cp:revision>23</cp:revision>
  <dcterms:modified xsi:type="dcterms:W3CDTF">2025-02-21T10:22:22Z</dcterms:modified>
</cp:coreProperties>
</file>